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89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56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List Arrow Process w/ 4 Blocks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C8CD1DE0-02E0-4912-B365-BB3E30C2BF3A}"/>
              </a:ext>
            </a:extLst>
          </p:cNvPr>
          <p:cNvSpPr/>
          <p:nvPr/>
        </p:nvSpPr>
        <p:spPr>
          <a:xfrm>
            <a:off x="1271402" y="1889978"/>
            <a:ext cx="6086997" cy="894007"/>
          </a:xfrm>
          <a:custGeom>
            <a:avLst/>
            <a:gdLst>
              <a:gd name="connsiteX0" fmla="*/ 0 w 8115996"/>
              <a:gd name="connsiteY0" fmla="*/ 0 h 959842"/>
              <a:gd name="connsiteX1" fmla="*/ 7396115 w 8115996"/>
              <a:gd name="connsiteY1" fmla="*/ 0 h 959842"/>
              <a:gd name="connsiteX2" fmla="*/ 8115996 w 8115996"/>
              <a:gd name="connsiteY2" fmla="*/ 959842 h 959842"/>
              <a:gd name="connsiteX3" fmla="*/ 719881 w 8115996"/>
              <a:gd name="connsiteY3" fmla="*/ 959842 h 959842"/>
              <a:gd name="connsiteX4" fmla="*/ 0 w 8115996"/>
              <a:gd name="connsiteY4" fmla="*/ 0 h 9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996" h="959842">
                <a:moveTo>
                  <a:pt x="0" y="0"/>
                </a:moveTo>
                <a:lnTo>
                  <a:pt x="7396115" y="0"/>
                </a:lnTo>
                <a:lnTo>
                  <a:pt x="8115996" y="959842"/>
                </a:lnTo>
                <a:lnTo>
                  <a:pt x="719881" y="9598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DC07C56C-408F-4AA7-87F3-709E6650DDAB}"/>
              </a:ext>
            </a:extLst>
          </p:cNvPr>
          <p:cNvSpPr/>
          <p:nvPr/>
        </p:nvSpPr>
        <p:spPr>
          <a:xfrm>
            <a:off x="1811312" y="2783985"/>
            <a:ext cx="6086997" cy="894007"/>
          </a:xfrm>
          <a:custGeom>
            <a:avLst/>
            <a:gdLst>
              <a:gd name="connsiteX0" fmla="*/ 0 w 8115996"/>
              <a:gd name="connsiteY0" fmla="*/ 0 h 959842"/>
              <a:gd name="connsiteX1" fmla="*/ 7396115 w 8115996"/>
              <a:gd name="connsiteY1" fmla="*/ 0 h 959842"/>
              <a:gd name="connsiteX2" fmla="*/ 8115996 w 8115996"/>
              <a:gd name="connsiteY2" fmla="*/ 959842 h 959842"/>
              <a:gd name="connsiteX3" fmla="*/ 719881 w 8115996"/>
              <a:gd name="connsiteY3" fmla="*/ 959842 h 959842"/>
              <a:gd name="connsiteX4" fmla="*/ 0 w 8115996"/>
              <a:gd name="connsiteY4" fmla="*/ 0 h 9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996" h="959842">
                <a:moveTo>
                  <a:pt x="0" y="0"/>
                </a:moveTo>
                <a:lnTo>
                  <a:pt x="7396115" y="0"/>
                </a:lnTo>
                <a:lnTo>
                  <a:pt x="8115996" y="959842"/>
                </a:lnTo>
                <a:lnTo>
                  <a:pt x="719881" y="9598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84E5286E-B880-4533-8E3F-75AF1AEA65D9}"/>
              </a:ext>
            </a:extLst>
          </p:cNvPr>
          <p:cNvSpPr/>
          <p:nvPr/>
        </p:nvSpPr>
        <p:spPr>
          <a:xfrm>
            <a:off x="1811313" y="3677992"/>
            <a:ext cx="6086997" cy="894007"/>
          </a:xfrm>
          <a:custGeom>
            <a:avLst/>
            <a:gdLst>
              <a:gd name="connsiteX0" fmla="*/ 719881 w 8115996"/>
              <a:gd name="connsiteY0" fmla="*/ 0 h 959842"/>
              <a:gd name="connsiteX1" fmla="*/ 8115996 w 8115996"/>
              <a:gd name="connsiteY1" fmla="*/ 0 h 959842"/>
              <a:gd name="connsiteX2" fmla="*/ 7396115 w 8115996"/>
              <a:gd name="connsiteY2" fmla="*/ 959842 h 959842"/>
              <a:gd name="connsiteX3" fmla="*/ 0 w 8115996"/>
              <a:gd name="connsiteY3" fmla="*/ 959842 h 959842"/>
              <a:gd name="connsiteX4" fmla="*/ 719881 w 8115996"/>
              <a:gd name="connsiteY4" fmla="*/ 0 h 9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996" h="959842">
                <a:moveTo>
                  <a:pt x="719881" y="0"/>
                </a:moveTo>
                <a:lnTo>
                  <a:pt x="8115996" y="0"/>
                </a:lnTo>
                <a:lnTo>
                  <a:pt x="7396115" y="959842"/>
                </a:lnTo>
                <a:lnTo>
                  <a:pt x="0" y="959842"/>
                </a:lnTo>
                <a:lnTo>
                  <a:pt x="719881" y="0"/>
                </a:lnTo>
                <a:close/>
              </a:path>
            </a:pathLst>
          </a:custGeom>
          <a:solidFill>
            <a:schemeClr val="accent3"/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0EC58749-25FE-4998-9E5B-6AC5BF2B482D}"/>
              </a:ext>
            </a:extLst>
          </p:cNvPr>
          <p:cNvSpPr/>
          <p:nvPr/>
        </p:nvSpPr>
        <p:spPr>
          <a:xfrm>
            <a:off x="1271402" y="4571998"/>
            <a:ext cx="6086997" cy="894007"/>
          </a:xfrm>
          <a:custGeom>
            <a:avLst/>
            <a:gdLst>
              <a:gd name="connsiteX0" fmla="*/ 719881 w 8115996"/>
              <a:gd name="connsiteY0" fmla="*/ 0 h 959842"/>
              <a:gd name="connsiteX1" fmla="*/ 8115996 w 8115996"/>
              <a:gd name="connsiteY1" fmla="*/ 0 h 959842"/>
              <a:gd name="connsiteX2" fmla="*/ 7396115 w 8115996"/>
              <a:gd name="connsiteY2" fmla="*/ 959842 h 959842"/>
              <a:gd name="connsiteX3" fmla="*/ 0 w 8115996"/>
              <a:gd name="connsiteY3" fmla="*/ 959842 h 959842"/>
              <a:gd name="connsiteX4" fmla="*/ 719881 w 8115996"/>
              <a:gd name="connsiteY4" fmla="*/ 0 h 9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996" h="959842">
                <a:moveTo>
                  <a:pt x="719881" y="0"/>
                </a:moveTo>
                <a:lnTo>
                  <a:pt x="8115996" y="0"/>
                </a:lnTo>
                <a:lnTo>
                  <a:pt x="7396115" y="959842"/>
                </a:lnTo>
                <a:lnTo>
                  <a:pt x="0" y="959842"/>
                </a:lnTo>
                <a:lnTo>
                  <a:pt x="719881" y="0"/>
                </a:lnTo>
                <a:close/>
              </a:path>
            </a:pathLst>
          </a:custGeom>
          <a:solidFill>
            <a:schemeClr val="accent5"/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18045E44-651C-4E35-B773-82BDDE92813C}"/>
              </a:ext>
            </a:extLst>
          </p:cNvPr>
          <p:cNvSpPr/>
          <p:nvPr/>
        </p:nvSpPr>
        <p:spPr>
          <a:xfrm>
            <a:off x="731491" y="1889979"/>
            <a:ext cx="1696864" cy="3576026"/>
          </a:xfrm>
          <a:custGeom>
            <a:avLst/>
            <a:gdLst>
              <a:gd name="connsiteX0" fmla="*/ 0 w 2262485"/>
              <a:gd name="connsiteY0" fmla="*/ 3839369 h 3839368"/>
              <a:gd name="connsiteX1" fmla="*/ 857002 w 2262485"/>
              <a:gd name="connsiteY1" fmla="*/ 3839369 h 3839368"/>
              <a:gd name="connsiteX2" fmla="*/ 2296765 w 2262485"/>
              <a:gd name="connsiteY2" fmla="*/ 1919684 h 3839368"/>
              <a:gd name="connsiteX3" fmla="*/ 857002 w 2262485"/>
              <a:gd name="connsiteY3" fmla="*/ 0 h 3839368"/>
              <a:gd name="connsiteX4" fmla="*/ 0 w 2262485"/>
              <a:gd name="connsiteY4" fmla="*/ 0 h 3839368"/>
              <a:gd name="connsiteX5" fmla="*/ 1439763 w 2262485"/>
              <a:gd name="connsiteY5" fmla="*/ 1919684 h 3839368"/>
              <a:gd name="connsiteX6" fmla="*/ 0 w 2262485"/>
              <a:gd name="connsiteY6" fmla="*/ 3839369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0" y="3839369"/>
                </a:move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close/>
              </a:path>
            </a:pathLst>
          </a:custGeom>
          <a:solidFill>
            <a:schemeClr val="bg1"/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45F072DB-C490-4917-A5A9-7B2E0C94D7F1}"/>
              </a:ext>
            </a:extLst>
          </p:cNvPr>
          <p:cNvSpPr/>
          <p:nvPr/>
        </p:nvSpPr>
        <p:spPr>
          <a:xfrm>
            <a:off x="680070" y="1889979"/>
            <a:ext cx="1696864" cy="3576026"/>
          </a:xfrm>
          <a:custGeom>
            <a:avLst/>
            <a:gdLst>
              <a:gd name="connsiteX0" fmla="*/ 0 w 2262485"/>
              <a:gd name="connsiteY0" fmla="*/ 3839369 h 3839368"/>
              <a:gd name="connsiteX1" fmla="*/ 857002 w 2262485"/>
              <a:gd name="connsiteY1" fmla="*/ 3839369 h 3839368"/>
              <a:gd name="connsiteX2" fmla="*/ 2296765 w 2262485"/>
              <a:gd name="connsiteY2" fmla="*/ 1919684 h 3839368"/>
              <a:gd name="connsiteX3" fmla="*/ 857002 w 2262485"/>
              <a:gd name="connsiteY3" fmla="*/ 0 h 3839368"/>
              <a:gd name="connsiteX4" fmla="*/ 0 w 2262485"/>
              <a:gd name="connsiteY4" fmla="*/ 0 h 3839368"/>
              <a:gd name="connsiteX5" fmla="*/ 1439763 w 2262485"/>
              <a:gd name="connsiteY5" fmla="*/ 1919684 h 3839368"/>
              <a:gd name="connsiteX6" fmla="*/ 0 w 2262485"/>
              <a:gd name="connsiteY6" fmla="*/ 3839369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0" y="3839369"/>
                </a:move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A5145CE3-0EE5-4990-B1EE-2B067A4561B3}"/>
              </a:ext>
            </a:extLst>
          </p:cNvPr>
          <p:cNvSpPr/>
          <p:nvPr/>
        </p:nvSpPr>
        <p:spPr>
          <a:xfrm>
            <a:off x="6715646" y="1889979"/>
            <a:ext cx="1696864" cy="3576026"/>
          </a:xfrm>
          <a:custGeom>
            <a:avLst/>
            <a:gdLst>
              <a:gd name="connsiteX0" fmla="*/ 0 w 2262485"/>
              <a:gd name="connsiteY0" fmla="*/ 3839369 h 3839368"/>
              <a:gd name="connsiteX1" fmla="*/ 857002 w 2262485"/>
              <a:gd name="connsiteY1" fmla="*/ 3839369 h 3839368"/>
              <a:gd name="connsiteX2" fmla="*/ 2296765 w 2262485"/>
              <a:gd name="connsiteY2" fmla="*/ 1919684 h 3839368"/>
              <a:gd name="connsiteX3" fmla="*/ 857002 w 2262485"/>
              <a:gd name="connsiteY3" fmla="*/ 0 h 3839368"/>
              <a:gd name="connsiteX4" fmla="*/ 0 w 2262485"/>
              <a:gd name="connsiteY4" fmla="*/ 0 h 3839368"/>
              <a:gd name="connsiteX5" fmla="*/ 1439763 w 2262485"/>
              <a:gd name="connsiteY5" fmla="*/ 1919684 h 3839368"/>
              <a:gd name="connsiteX6" fmla="*/ 0 w 2262485"/>
              <a:gd name="connsiteY6" fmla="*/ 3839369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0" y="3839369"/>
                </a:move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close/>
              </a:path>
            </a:pathLst>
          </a:custGeom>
          <a:solidFill>
            <a:schemeClr val="bg1"/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B5C35DAC-1973-493D-A7E4-B3A961D11E05}"/>
              </a:ext>
            </a:extLst>
          </p:cNvPr>
          <p:cNvSpPr/>
          <p:nvPr/>
        </p:nvSpPr>
        <p:spPr>
          <a:xfrm>
            <a:off x="6767067" y="1889979"/>
            <a:ext cx="1696864" cy="3576026"/>
          </a:xfrm>
          <a:custGeom>
            <a:avLst/>
            <a:gdLst>
              <a:gd name="connsiteX0" fmla="*/ 857002 w 2262485"/>
              <a:gd name="connsiteY0" fmla="*/ 0 h 3839368"/>
              <a:gd name="connsiteX1" fmla="*/ 0 w 2262485"/>
              <a:gd name="connsiteY1" fmla="*/ 0 h 3839368"/>
              <a:gd name="connsiteX2" fmla="*/ 1439763 w 2262485"/>
              <a:gd name="connsiteY2" fmla="*/ 1919684 h 3839368"/>
              <a:gd name="connsiteX3" fmla="*/ 0 w 2262485"/>
              <a:gd name="connsiteY3" fmla="*/ 3839369 h 3839368"/>
              <a:gd name="connsiteX4" fmla="*/ 857002 w 2262485"/>
              <a:gd name="connsiteY4" fmla="*/ 3839369 h 3839368"/>
              <a:gd name="connsiteX5" fmla="*/ 2296765 w 2262485"/>
              <a:gd name="connsiteY5" fmla="*/ 1919684 h 3839368"/>
              <a:gd name="connsiteX6" fmla="*/ 857002 w 2262485"/>
              <a:gd name="connsiteY6" fmla="*/ 0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857002" y="0"/>
                </a:move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0E848E-85C4-40BC-A0C9-62E32FD758D8}"/>
              </a:ext>
            </a:extLst>
          </p:cNvPr>
          <p:cNvSpPr/>
          <p:nvPr/>
        </p:nvSpPr>
        <p:spPr>
          <a:xfrm>
            <a:off x="2163295" y="1954723"/>
            <a:ext cx="1475864" cy="76038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1950"/>
              </a:lnSpc>
            </a:pPr>
            <a:r>
              <a:rPr lang="en-US" sz="2100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023784C-3327-4056-9111-EBAD18EEA5C7}"/>
              </a:ext>
            </a:extLst>
          </p:cNvPr>
          <p:cNvSpPr/>
          <p:nvPr/>
        </p:nvSpPr>
        <p:spPr>
          <a:xfrm>
            <a:off x="2766750" y="2842787"/>
            <a:ext cx="1475864" cy="76038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1950"/>
              </a:lnSpc>
            </a:pPr>
            <a:r>
              <a:rPr lang="en-US" sz="2100" b="1" cap="all" noProof="1">
                <a:solidFill>
                  <a:schemeClr val="bg2">
                    <a:lumMod val="10000"/>
                  </a:schemeClr>
                </a:solidFill>
              </a:rPr>
              <a:t>Lorem Ipsum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11F0D09-BA04-4944-BB25-756127172EE7}"/>
              </a:ext>
            </a:extLst>
          </p:cNvPr>
          <p:cNvSpPr/>
          <p:nvPr/>
        </p:nvSpPr>
        <p:spPr>
          <a:xfrm>
            <a:off x="2766750" y="3730851"/>
            <a:ext cx="1475864" cy="76038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1950"/>
              </a:lnSpc>
            </a:pPr>
            <a:r>
              <a:rPr lang="en-US" sz="2100" b="1" cap="all" noProof="1">
                <a:solidFill>
                  <a:schemeClr val="bg2">
                    <a:lumMod val="10000"/>
                  </a:schemeClr>
                </a:solidFill>
              </a:rPr>
              <a:t>Lorem Ipsum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DC2D15D-2011-4C04-9714-E9D9EDF3D826}"/>
              </a:ext>
            </a:extLst>
          </p:cNvPr>
          <p:cNvSpPr/>
          <p:nvPr/>
        </p:nvSpPr>
        <p:spPr>
          <a:xfrm>
            <a:off x="2163295" y="4630800"/>
            <a:ext cx="1475864" cy="76038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1950"/>
              </a:lnSpc>
            </a:pPr>
            <a:r>
              <a:rPr lang="en-US" sz="2100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A5ADB99-2053-4A65-BB59-767ACE59BFB4}"/>
              </a:ext>
            </a:extLst>
          </p:cNvPr>
          <p:cNvSpPr txBox="1"/>
          <p:nvPr/>
        </p:nvSpPr>
        <p:spPr>
          <a:xfrm>
            <a:off x="4100501" y="1933582"/>
            <a:ext cx="2291489" cy="802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bg1">
                    <a:lumMod val="9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E8D4C0D-A871-471B-8692-46277123082E}"/>
              </a:ext>
            </a:extLst>
          </p:cNvPr>
          <p:cNvSpPr txBox="1"/>
          <p:nvPr/>
        </p:nvSpPr>
        <p:spPr>
          <a:xfrm>
            <a:off x="4782524" y="2821646"/>
            <a:ext cx="2291489" cy="802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D6267B6-340D-45FE-AC46-5AD707B2CC03}"/>
              </a:ext>
            </a:extLst>
          </p:cNvPr>
          <p:cNvSpPr txBox="1"/>
          <p:nvPr/>
        </p:nvSpPr>
        <p:spPr>
          <a:xfrm>
            <a:off x="4782524" y="3709710"/>
            <a:ext cx="2291489" cy="802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6725576A-7737-47F3-A4A2-6F5B3E7A175E}"/>
              </a:ext>
            </a:extLst>
          </p:cNvPr>
          <p:cNvSpPr txBox="1"/>
          <p:nvPr/>
        </p:nvSpPr>
        <p:spPr>
          <a:xfrm>
            <a:off x="4096869" y="4609659"/>
            <a:ext cx="2291489" cy="802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bg1">
                    <a:lumMod val="9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6221069-5D5A-4F13-8B20-B4516B50337E}"/>
              </a:ext>
            </a:extLst>
          </p:cNvPr>
          <p:cNvCxnSpPr/>
          <p:nvPr/>
        </p:nvCxnSpPr>
        <p:spPr>
          <a:xfrm>
            <a:off x="3869831" y="1984727"/>
            <a:ext cx="0" cy="700375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A8F0BC51-4061-44D0-96A4-7CA96DF8E73E}"/>
              </a:ext>
            </a:extLst>
          </p:cNvPr>
          <p:cNvCxnSpPr/>
          <p:nvPr/>
        </p:nvCxnSpPr>
        <p:spPr>
          <a:xfrm>
            <a:off x="4466991" y="2872791"/>
            <a:ext cx="0" cy="700375"/>
          </a:xfrm>
          <a:prstGeom prst="line">
            <a:avLst/>
          </a:prstGeom>
          <a:ln w="28575" cap="rnd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6C68B50C-3D8A-49E1-B337-31A449498EF8}"/>
              </a:ext>
            </a:extLst>
          </p:cNvPr>
          <p:cNvCxnSpPr/>
          <p:nvPr/>
        </p:nvCxnSpPr>
        <p:spPr>
          <a:xfrm>
            <a:off x="4466991" y="3760855"/>
            <a:ext cx="0" cy="700375"/>
          </a:xfrm>
          <a:prstGeom prst="line">
            <a:avLst/>
          </a:prstGeom>
          <a:ln w="28575" cap="rnd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2B54220F-6512-4F76-9657-2DA3D8086955}"/>
              </a:ext>
            </a:extLst>
          </p:cNvPr>
          <p:cNvCxnSpPr/>
          <p:nvPr/>
        </p:nvCxnSpPr>
        <p:spPr>
          <a:xfrm>
            <a:off x="3868015" y="4660804"/>
            <a:ext cx="0" cy="700375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16E484A1-61F4-49FB-BC21-CADB52408B0E}"/>
              </a:ext>
            </a:extLst>
          </p:cNvPr>
          <p:cNvSpPr txBox="1"/>
          <p:nvPr/>
        </p:nvSpPr>
        <p:spPr>
          <a:xfrm>
            <a:off x="1097967" y="2076915"/>
            <a:ext cx="320922" cy="515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2">
                    <a:lumMod val="90000"/>
                  </a:schemeClr>
                </a:solidFill>
              </a:rPr>
              <a:t>1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C250AC96-FD4F-4CB7-9F4C-1800701ADB19}"/>
              </a:ext>
            </a:extLst>
          </p:cNvPr>
          <p:cNvSpPr txBox="1"/>
          <p:nvPr/>
        </p:nvSpPr>
        <p:spPr>
          <a:xfrm>
            <a:off x="1691528" y="2964979"/>
            <a:ext cx="320922" cy="515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E71F247C-60C3-423D-BA4D-E9E7AE27A51F}"/>
              </a:ext>
            </a:extLst>
          </p:cNvPr>
          <p:cNvSpPr txBox="1"/>
          <p:nvPr/>
        </p:nvSpPr>
        <p:spPr>
          <a:xfrm>
            <a:off x="1691528" y="3853043"/>
            <a:ext cx="320922" cy="515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1784BCDA-506B-4F5F-AD31-008FA95FBC88}"/>
              </a:ext>
            </a:extLst>
          </p:cNvPr>
          <p:cNvSpPr txBox="1"/>
          <p:nvPr/>
        </p:nvSpPr>
        <p:spPr>
          <a:xfrm>
            <a:off x="1097967" y="4752992"/>
            <a:ext cx="320922" cy="515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grpSp>
        <p:nvGrpSpPr>
          <p:cNvPr id="49" name="Graphic 85" descr="Lightbulb">
            <a:extLst>
              <a:ext uri="{FF2B5EF4-FFF2-40B4-BE49-F238E27FC236}">
                <a16:creationId xmlns:a16="http://schemas.microsoft.com/office/drawing/2014/main" id="{B3D41F93-FF00-4F5A-AEDC-0DBFEC285C00}"/>
              </a:ext>
            </a:extLst>
          </p:cNvPr>
          <p:cNvGrpSpPr/>
          <p:nvPr/>
        </p:nvGrpSpPr>
        <p:grpSpPr>
          <a:xfrm>
            <a:off x="2009163" y="4770708"/>
            <a:ext cx="480567" cy="480567"/>
            <a:chOff x="2709428" y="4867472"/>
            <a:chExt cx="640756" cy="640756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A1ABA4EF-222D-4680-AD76-45D8BB5C641F}"/>
                </a:ext>
              </a:extLst>
            </p:cNvPr>
            <p:cNvSpPr/>
            <p:nvPr/>
          </p:nvSpPr>
          <p:spPr>
            <a:xfrm>
              <a:off x="2943037" y="5294643"/>
              <a:ext cx="173538" cy="40047"/>
            </a:xfrm>
            <a:custGeom>
              <a:avLst/>
              <a:gdLst>
                <a:gd name="connsiteX0" fmla="*/ 20024 w 173538"/>
                <a:gd name="connsiteY0" fmla="*/ 0 h 40047"/>
                <a:gd name="connsiteX1" fmla="*/ 153514 w 173538"/>
                <a:gd name="connsiteY1" fmla="*/ 0 h 40047"/>
                <a:gd name="connsiteX2" fmla="*/ 173538 w 173538"/>
                <a:gd name="connsiteY2" fmla="*/ 20024 h 40047"/>
                <a:gd name="connsiteX3" fmla="*/ 153514 w 173538"/>
                <a:gd name="connsiteY3" fmla="*/ 40047 h 40047"/>
                <a:gd name="connsiteX4" fmla="*/ 20024 w 173538"/>
                <a:gd name="connsiteY4" fmla="*/ 40047 h 40047"/>
                <a:gd name="connsiteX5" fmla="*/ 0 w 173538"/>
                <a:gd name="connsiteY5" fmla="*/ 20024 h 40047"/>
                <a:gd name="connsiteX6" fmla="*/ 20024 w 173538"/>
                <a:gd name="connsiteY6" fmla="*/ 0 h 40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538" h="40047">
                  <a:moveTo>
                    <a:pt x="20024" y="0"/>
                  </a:moveTo>
                  <a:lnTo>
                    <a:pt x="153514" y="0"/>
                  </a:lnTo>
                  <a:cubicBezTo>
                    <a:pt x="164861" y="0"/>
                    <a:pt x="173538" y="8677"/>
                    <a:pt x="173538" y="20024"/>
                  </a:cubicBezTo>
                  <a:cubicBezTo>
                    <a:pt x="173538" y="31370"/>
                    <a:pt x="164861" y="40047"/>
                    <a:pt x="153514" y="40047"/>
                  </a:cubicBezTo>
                  <a:lnTo>
                    <a:pt x="20024" y="40047"/>
                  </a:lnTo>
                  <a:cubicBezTo>
                    <a:pt x="8677" y="40047"/>
                    <a:pt x="0" y="31370"/>
                    <a:pt x="0" y="20024"/>
                  </a:cubicBezTo>
                  <a:cubicBezTo>
                    <a:pt x="0" y="8677"/>
                    <a:pt x="8677" y="0"/>
                    <a:pt x="20024" y="0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9E4EED0-469D-460C-A44A-53C13343A39D}"/>
                </a:ext>
              </a:extLst>
            </p:cNvPr>
            <p:cNvSpPr/>
            <p:nvPr/>
          </p:nvSpPr>
          <p:spPr>
            <a:xfrm>
              <a:off x="2943037" y="5361388"/>
              <a:ext cx="173538" cy="40047"/>
            </a:xfrm>
            <a:custGeom>
              <a:avLst/>
              <a:gdLst>
                <a:gd name="connsiteX0" fmla="*/ 20024 w 173538"/>
                <a:gd name="connsiteY0" fmla="*/ 0 h 40047"/>
                <a:gd name="connsiteX1" fmla="*/ 153514 w 173538"/>
                <a:gd name="connsiteY1" fmla="*/ 0 h 40047"/>
                <a:gd name="connsiteX2" fmla="*/ 173538 w 173538"/>
                <a:gd name="connsiteY2" fmla="*/ 20024 h 40047"/>
                <a:gd name="connsiteX3" fmla="*/ 153514 w 173538"/>
                <a:gd name="connsiteY3" fmla="*/ 40047 h 40047"/>
                <a:gd name="connsiteX4" fmla="*/ 20024 w 173538"/>
                <a:gd name="connsiteY4" fmla="*/ 40047 h 40047"/>
                <a:gd name="connsiteX5" fmla="*/ 0 w 173538"/>
                <a:gd name="connsiteY5" fmla="*/ 20024 h 40047"/>
                <a:gd name="connsiteX6" fmla="*/ 20024 w 173538"/>
                <a:gd name="connsiteY6" fmla="*/ 0 h 40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538" h="40047">
                  <a:moveTo>
                    <a:pt x="20024" y="0"/>
                  </a:moveTo>
                  <a:lnTo>
                    <a:pt x="153514" y="0"/>
                  </a:lnTo>
                  <a:cubicBezTo>
                    <a:pt x="164861" y="0"/>
                    <a:pt x="173538" y="8677"/>
                    <a:pt x="173538" y="20024"/>
                  </a:cubicBezTo>
                  <a:cubicBezTo>
                    <a:pt x="173538" y="31370"/>
                    <a:pt x="164861" y="40047"/>
                    <a:pt x="153514" y="40047"/>
                  </a:cubicBezTo>
                  <a:lnTo>
                    <a:pt x="20024" y="40047"/>
                  </a:lnTo>
                  <a:cubicBezTo>
                    <a:pt x="8677" y="40047"/>
                    <a:pt x="0" y="31370"/>
                    <a:pt x="0" y="20024"/>
                  </a:cubicBezTo>
                  <a:cubicBezTo>
                    <a:pt x="0" y="8677"/>
                    <a:pt x="8677" y="0"/>
                    <a:pt x="20024" y="0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C4D92D04-80F5-451E-9C16-791E3D8D4868}"/>
                </a:ext>
              </a:extLst>
            </p:cNvPr>
            <p:cNvSpPr/>
            <p:nvPr/>
          </p:nvSpPr>
          <p:spPr>
            <a:xfrm>
              <a:off x="2986421" y="5428134"/>
              <a:ext cx="86769" cy="40047"/>
            </a:xfrm>
            <a:custGeom>
              <a:avLst/>
              <a:gdLst>
                <a:gd name="connsiteX0" fmla="*/ 0 w 86769"/>
                <a:gd name="connsiteY0" fmla="*/ 0 h 40047"/>
                <a:gd name="connsiteX1" fmla="*/ 43385 w 86769"/>
                <a:gd name="connsiteY1" fmla="*/ 40047 h 40047"/>
                <a:gd name="connsiteX2" fmla="*/ 86769 w 86769"/>
                <a:gd name="connsiteY2" fmla="*/ 0 h 40047"/>
                <a:gd name="connsiteX3" fmla="*/ 0 w 86769"/>
                <a:gd name="connsiteY3" fmla="*/ 0 h 40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769" h="40047">
                  <a:moveTo>
                    <a:pt x="0" y="0"/>
                  </a:moveTo>
                  <a:cubicBezTo>
                    <a:pt x="2002" y="22693"/>
                    <a:pt x="20691" y="40047"/>
                    <a:pt x="43385" y="40047"/>
                  </a:cubicBezTo>
                  <a:cubicBezTo>
                    <a:pt x="66078" y="40047"/>
                    <a:pt x="84767" y="22693"/>
                    <a:pt x="8676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04F0D11-8BE2-4008-829D-774452097C51}"/>
                </a:ext>
              </a:extLst>
            </p:cNvPr>
            <p:cNvSpPr/>
            <p:nvPr/>
          </p:nvSpPr>
          <p:spPr>
            <a:xfrm>
              <a:off x="2856268" y="4907519"/>
              <a:ext cx="347076" cy="360425"/>
            </a:xfrm>
            <a:custGeom>
              <a:avLst/>
              <a:gdLst>
                <a:gd name="connsiteX0" fmla="*/ 173538 w 347076"/>
                <a:gd name="connsiteY0" fmla="*/ 0 h 360425"/>
                <a:gd name="connsiteX1" fmla="*/ 173538 w 347076"/>
                <a:gd name="connsiteY1" fmla="*/ 0 h 360425"/>
                <a:gd name="connsiteX2" fmla="*/ 173538 w 347076"/>
                <a:gd name="connsiteY2" fmla="*/ 0 h 360425"/>
                <a:gd name="connsiteX3" fmla="*/ 0 w 347076"/>
                <a:gd name="connsiteY3" fmla="*/ 171536 h 360425"/>
                <a:gd name="connsiteX4" fmla="*/ 0 w 347076"/>
                <a:gd name="connsiteY4" fmla="*/ 177543 h 360425"/>
                <a:gd name="connsiteX5" fmla="*/ 12014 w 347076"/>
                <a:gd name="connsiteY5" fmla="*/ 237614 h 360425"/>
                <a:gd name="connsiteX6" fmla="*/ 42050 w 347076"/>
                <a:gd name="connsiteY6" fmla="*/ 287005 h 360425"/>
                <a:gd name="connsiteX7" fmla="*/ 82764 w 347076"/>
                <a:gd name="connsiteY7" fmla="*/ 353083 h 360425"/>
                <a:gd name="connsiteX8" fmla="*/ 94779 w 347076"/>
                <a:gd name="connsiteY8" fmla="*/ 360425 h 360425"/>
                <a:gd name="connsiteX9" fmla="*/ 252298 w 347076"/>
                <a:gd name="connsiteY9" fmla="*/ 360425 h 360425"/>
                <a:gd name="connsiteX10" fmla="*/ 264312 w 347076"/>
                <a:gd name="connsiteY10" fmla="*/ 353083 h 360425"/>
                <a:gd name="connsiteX11" fmla="*/ 305027 w 347076"/>
                <a:gd name="connsiteY11" fmla="*/ 287005 h 360425"/>
                <a:gd name="connsiteX12" fmla="*/ 335062 w 347076"/>
                <a:gd name="connsiteY12" fmla="*/ 237614 h 360425"/>
                <a:gd name="connsiteX13" fmla="*/ 347076 w 347076"/>
                <a:gd name="connsiteY13" fmla="*/ 177543 h 360425"/>
                <a:gd name="connsiteX14" fmla="*/ 347076 w 347076"/>
                <a:gd name="connsiteY14" fmla="*/ 171536 h 360425"/>
                <a:gd name="connsiteX15" fmla="*/ 173538 w 347076"/>
                <a:gd name="connsiteY15" fmla="*/ 0 h 360425"/>
                <a:gd name="connsiteX16" fmla="*/ 307029 w 347076"/>
                <a:gd name="connsiteY16" fmla="*/ 176875 h 360425"/>
                <a:gd name="connsiteX17" fmla="*/ 297685 w 347076"/>
                <a:gd name="connsiteY17" fmla="*/ 223597 h 360425"/>
                <a:gd name="connsiteX18" fmla="*/ 274991 w 347076"/>
                <a:gd name="connsiteY18" fmla="*/ 260307 h 360425"/>
                <a:gd name="connsiteX19" fmla="*/ 236279 w 347076"/>
                <a:gd name="connsiteY19" fmla="*/ 320378 h 360425"/>
                <a:gd name="connsiteX20" fmla="*/ 173538 w 347076"/>
                <a:gd name="connsiteY20" fmla="*/ 320378 h 360425"/>
                <a:gd name="connsiteX21" fmla="*/ 111465 w 347076"/>
                <a:gd name="connsiteY21" fmla="*/ 320378 h 360425"/>
                <a:gd name="connsiteX22" fmla="*/ 72753 w 347076"/>
                <a:gd name="connsiteY22" fmla="*/ 260307 h 360425"/>
                <a:gd name="connsiteX23" fmla="*/ 50059 w 347076"/>
                <a:gd name="connsiteY23" fmla="*/ 223597 h 360425"/>
                <a:gd name="connsiteX24" fmla="*/ 40715 w 347076"/>
                <a:gd name="connsiteY24" fmla="*/ 176875 h 360425"/>
                <a:gd name="connsiteX25" fmla="*/ 40715 w 347076"/>
                <a:gd name="connsiteY25" fmla="*/ 171536 h 360425"/>
                <a:gd name="connsiteX26" fmla="*/ 174206 w 347076"/>
                <a:gd name="connsiteY26" fmla="*/ 39380 h 360425"/>
                <a:gd name="connsiteX27" fmla="*/ 174206 w 347076"/>
                <a:gd name="connsiteY27" fmla="*/ 39380 h 360425"/>
                <a:gd name="connsiteX28" fmla="*/ 174206 w 347076"/>
                <a:gd name="connsiteY28" fmla="*/ 39380 h 360425"/>
                <a:gd name="connsiteX29" fmla="*/ 174206 w 347076"/>
                <a:gd name="connsiteY29" fmla="*/ 39380 h 360425"/>
                <a:gd name="connsiteX30" fmla="*/ 174206 w 347076"/>
                <a:gd name="connsiteY30" fmla="*/ 39380 h 360425"/>
                <a:gd name="connsiteX31" fmla="*/ 174206 w 347076"/>
                <a:gd name="connsiteY31" fmla="*/ 39380 h 360425"/>
                <a:gd name="connsiteX32" fmla="*/ 174206 w 347076"/>
                <a:gd name="connsiteY32" fmla="*/ 39380 h 360425"/>
                <a:gd name="connsiteX33" fmla="*/ 307696 w 347076"/>
                <a:gd name="connsiteY33" fmla="*/ 171536 h 360425"/>
                <a:gd name="connsiteX34" fmla="*/ 307696 w 347076"/>
                <a:gd name="connsiteY34" fmla="*/ 176875 h 3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7076" h="360425">
                  <a:moveTo>
                    <a:pt x="173538" y="0"/>
                  </a:moveTo>
                  <a:cubicBezTo>
                    <a:pt x="173538" y="0"/>
                    <a:pt x="173538" y="0"/>
                    <a:pt x="173538" y="0"/>
                  </a:cubicBezTo>
                  <a:cubicBezTo>
                    <a:pt x="173538" y="0"/>
                    <a:pt x="173538" y="0"/>
                    <a:pt x="173538" y="0"/>
                  </a:cubicBezTo>
                  <a:cubicBezTo>
                    <a:pt x="78760" y="667"/>
                    <a:pt x="2002" y="76757"/>
                    <a:pt x="0" y="171536"/>
                  </a:cubicBezTo>
                  <a:lnTo>
                    <a:pt x="0" y="177543"/>
                  </a:lnTo>
                  <a:cubicBezTo>
                    <a:pt x="667" y="198234"/>
                    <a:pt x="4672" y="218258"/>
                    <a:pt x="12014" y="237614"/>
                  </a:cubicBezTo>
                  <a:cubicBezTo>
                    <a:pt x="19356" y="255635"/>
                    <a:pt x="29368" y="272321"/>
                    <a:pt x="42050" y="287005"/>
                  </a:cubicBezTo>
                  <a:cubicBezTo>
                    <a:pt x="58069" y="304359"/>
                    <a:pt x="75422" y="338399"/>
                    <a:pt x="82764" y="353083"/>
                  </a:cubicBezTo>
                  <a:cubicBezTo>
                    <a:pt x="84767" y="357755"/>
                    <a:pt x="89439" y="360425"/>
                    <a:pt x="94779" y="360425"/>
                  </a:cubicBezTo>
                  <a:lnTo>
                    <a:pt x="252298" y="360425"/>
                  </a:lnTo>
                  <a:cubicBezTo>
                    <a:pt x="257637" y="360425"/>
                    <a:pt x="262309" y="357755"/>
                    <a:pt x="264312" y="353083"/>
                  </a:cubicBezTo>
                  <a:cubicBezTo>
                    <a:pt x="271654" y="338399"/>
                    <a:pt x="289008" y="304359"/>
                    <a:pt x="305027" y="287005"/>
                  </a:cubicBezTo>
                  <a:cubicBezTo>
                    <a:pt x="317708" y="272321"/>
                    <a:pt x="328387" y="255635"/>
                    <a:pt x="335062" y="237614"/>
                  </a:cubicBezTo>
                  <a:cubicBezTo>
                    <a:pt x="342404" y="218258"/>
                    <a:pt x="346409" y="198234"/>
                    <a:pt x="347076" y="177543"/>
                  </a:cubicBezTo>
                  <a:lnTo>
                    <a:pt x="347076" y="171536"/>
                  </a:lnTo>
                  <a:cubicBezTo>
                    <a:pt x="345074" y="76757"/>
                    <a:pt x="268317" y="667"/>
                    <a:pt x="173538" y="0"/>
                  </a:cubicBezTo>
                  <a:close/>
                  <a:moveTo>
                    <a:pt x="307029" y="176875"/>
                  </a:moveTo>
                  <a:cubicBezTo>
                    <a:pt x="306361" y="192894"/>
                    <a:pt x="303024" y="208913"/>
                    <a:pt x="297685" y="223597"/>
                  </a:cubicBezTo>
                  <a:cubicBezTo>
                    <a:pt x="292345" y="236946"/>
                    <a:pt x="285003" y="249628"/>
                    <a:pt x="274991" y="260307"/>
                  </a:cubicBezTo>
                  <a:cubicBezTo>
                    <a:pt x="259640" y="278996"/>
                    <a:pt x="246291" y="299019"/>
                    <a:pt x="236279" y="320378"/>
                  </a:cubicBezTo>
                  <a:lnTo>
                    <a:pt x="173538" y="320378"/>
                  </a:lnTo>
                  <a:lnTo>
                    <a:pt x="111465" y="320378"/>
                  </a:lnTo>
                  <a:cubicBezTo>
                    <a:pt x="100786" y="299019"/>
                    <a:pt x="87436" y="278996"/>
                    <a:pt x="72753" y="260307"/>
                  </a:cubicBezTo>
                  <a:cubicBezTo>
                    <a:pt x="63408" y="249628"/>
                    <a:pt x="55399" y="236946"/>
                    <a:pt x="50059" y="223597"/>
                  </a:cubicBezTo>
                  <a:cubicBezTo>
                    <a:pt x="44052" y="208913"/>
                    <a:pt x="41382" y="192894"/>
                    <a:pt x="40715" y="176875"/>
                  </a:cubicBezTo>
                  <a:lnTo>
                    <a:pt x="40715" y="171536"/>
                  </a:lnTo>
                  <a:cubicBezTo>
                    <a:pt x="42050" y="98783"/>
                    <a:pt x="101453" y="40047"/>
                    <a:pt x="174206" y="39380"/>
                  </a:cubicBezTo>
                  <a:lnTo>
                    <a:pt x="174206" y="39380"/>
                  </a:lnTo>
                  <a:lnTo>
                    <a:pt x="174206" y="39380"/>
                  </a:lnTo>
                  <a:cubicBezTo>
                    <a:pt x="174206" y="39380"/>
                    <a:pt x="174206" y="39380"/>
                    <a:pt x="174206" y="39380"/>
                  </a:cubicBezTo>
                  <a:cubicBezTo>
                    <a:pt x="174206" y="39380"/>
                    <a:pt x="174206" y="39380"/>
                    <a:pt x="174206" y="39380"/>
                  </a:cubicBezTo>
                  <a:lnTo>
                    <a:pt x="174206" y="39380"/>
                  </a:lnTo>
                  <a:lnTo>
                    <a:pt x="174206" y="39380"/>
                  </a:lnTo>
                  <a:cubicBezTo>
                    <a:pt x="246958" y="40047"/>
                    <a:pt x="306361" y="98116"/>
                    <a:pt x="307696" y="171536"/>
                  </a:cubicBezTo>
                  <a:lnTo>
                    <a:pt x="307696" y="176875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4" name="Graphic 86" descr="Rocket">
            <a:extLst>
              <a:ext uri="{FF2B5EF4-FFF2-40B4-BE49-F238E27FC236}">
                <a16:creationId xmlns:a16="http://schemas.microsoft.com/office/drawing/2014/main" id="{B89C563A-1384-4F87-AE91-A73601E9FDE6}"/>
              </a:ext>
            </a:extLst>
          </p:cNvPr>
          <p:cNvGrpSpPr/>
          <p:nvPr/>
        </p:nvGrpSpPr>
        <p:grpSpPr>
          <a:xfrm>
            <a:off x="2009163" y="2094631"/>
            <a:ext cx="480567" cy="480567"/>
            <a:chOff x="2709428" y="1998726"/>
            <a:chExt cx="640756" cy="640756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B39B4214-791C-452A-81A8-A6E7998EF442}"/>
                </a:ext>
              </a:extLst>
            </p:cNvPr>
            <p:cNvSpPr/>
            <p:nvPr/>
          </p:nvSpPr>
          <p:spPr>
            <a:xfrm>
              <a:off x="3175978" y="2051259"/>
              <a:ext cx="120142" cy="113467"/>
            </a:xfrm>
            <a:custGeom>
              <a:avLst/>
              <a:gdLst>
                <a:gd name="connsiteX0" fmla="*/ 119474 w 120141"/>
                <a:gd name="connsiteY0" fmla="*/ 3533 h 113467"/>
                <a:gd name="connsiteX1" fmla="*/ 0 w 120141"/>
                <a:gd name="connsiteY1" fmla="*/ 18217 h 113467"/>
                <a:gd name="connsiteX2" fmla="*/ 54731 w 120141"/>
                <a:gd name="connsiteY2" fmla="*/ 61602 h 113467"/>
                <a:gd name="connsiteX3" fmla="*/ 98783 w 120141"/>
                <a:gd name="connsiteY3" fmla="*/ 117668 h 113467"/>
                <a:gd name="connsiteX4" fmla="*/ 119474 w 120141"/>
                <a:gd name="connsiteY4" fmla="*/ 3533 h 113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141" h="113467">
                  <a:moveTo>
                    <a:pt x="119474" y="3533"/>
                  </a:moveTo>
                  <a:cubicBezTo>
                    <a:pt x="110130" y="-5811"/>
                    <a:pt x="50059" y="4868"/>
                    <a:pt x="0" y="18217"/>
                  </a:cubicBezTo>
                  <a:cubicBezTo>
                    <a:pt x="18021" y="28897"/>
                    <a:pt x="36710" y="43581"/>
                    <a:pt x="54731" y="61602"/>
                  </a:cubicBezTo>
                  <a:cubicBezTo>
                    <a:pt x="73420" y="80291"/>
                    <a:pt x="88104" y="98979"/>
                    <a:pt x="98783" y="117668"/>
                  </a:cubicBezTo>
                  <a:cubicBezTo>
                    <a:pt x="112132" y="66274"/>
                    <a:pt x="129486" y="12878"/>
                    <a:pt x="119474" y="3533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847B3F3F-E57F-40BE-A5CC-9404B5E252FF}"/>
                </a:ext>
              </a:extLst>
            </p:cNvPr>
            <p:cNvSpPr/>
            <p:nvPr/>
          </p:nvSpPr>
          <p:spPr>
            <a:xfrm>
              <a:off x="2760867" y="2234754"/>
              <a:ext cx="160189" cy="153514"/>
            </a:xfrm>
            <a:custGeom>
              <a:avLst/>
              <a:gdLst>
                <a:gd name="connsiteX0" fmla="*/ 162814 w 160189"/>
                <a:gd name="connsiteY0" fmla="*/ 10262 h 153514"/>
                <a:gd name="connsiteX1" fmla="*/ 140120 w 160189"/>
                <a:gd name="connsiteY1" fmla="*/ 1585 h 153514"/>
                <a:gd name="connsiteX2" fmla="*/ 113422 w 160189"/>
                <a:gd name="connsiteY2" fmla="*/ 6925 h 153514"/>
                <a:gd name="connsiteX3" fmla="*/ 7297 w 160189"/>
                <a:gd name="connsiteY3" fmla="*/ 113050 h 153514"/>
                <a:gd name="connsiteX4" fmla="*/ 29990 w 160189"/>
                <a:gd name="connsiteY4" fmla="*/ 155100 h 153514"/>
                <a:gd name="connsiteX5" fmla="*/ 118762 w 160189"/>
                <a:gd name="connsiteY5" fmla="*/ 135076 h 153514"/>
                <a:gd name="connsiteX6" fmla="*/ 162814 w 160189"/>
                <a:gd name="connsiteY6" fmla="*/ 10262 h 153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189" h="153514">
                  <a:moveTo>
                    <a:pt x="162814" y="10262"/>
                  </a:moveTo>
                  <a:lnTo>
                    <a:pt x="140120" y="1585"/>
                  </a:lnTo>
                  <a:cubicBezTo>
                    <a:pt x="130776" y="-1752"/>
                    <a:pt x="120764" y="250"/>
                    <a:pt x="113422" y="6925"/>
                  </a:cubicBezTo>
                  <a:lnTo>
                    <a:pt x="7297" y="113050"/>
                  </a:lnTo>
                  <a:cubicBezTo>
                    <a:pt x="-10057" y="130404"/>
                    <a:pt x="5962" y="160439"/>
                    <a:pt x="29990" y="155100"/>
                  </a:cubicBezTo>
                  <a:lnTo>
                    <a:pt x="118762" y="135076"/>
                  </a:lnTo>
                  <a:cubicBezTo>
                    <a:pt x="126104" y="101703"/>
                    <a:pt x="138118" y="56984"/>
                    <a:pt x="162814" y="10262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86CA8F49-74F2-4A96-9EA2-DC677AEAFBCF}"/>
                </a:ext>
              </a:extLst>
            </p:cNvPr>
            <p:cNvSpPr/>
            <p:nvPr/>
          </p:nvSpPr>
          <p:spPr>
            <a:xfrm>
              <a:off x="2957082" y="2419222"/>
              <a:ext cx="153514" cy="166864"/>
            </a:xfrm>
            <a:custGeom>
              <a:avLst/>
              <a:gdLst>
                <a:gd name="connsiteX0" fmla="*/ 143474 w 153514"/>
                <a:gd name="connsiteY0" fmla="*/ 0 h 166863"/>
                <a:gd name="connsiteX1" fmla="*/ 21330 w 153514"/>
                <a:gd name="connsiteY1" fmla="*/ 42717 h 166863"/>
                <a:gd name="connsiteX2" fmla="*/ 639 w 153514"/>
                <a:gd name="connsiteY2" fmla="*/ 137496 h 166863"/>
                <a:gd name="connsiteX3" fmla="*/ 42688 w 153514"/>
                <a:gd name="connsiteY3" fmla="*/ 160189 h 166863"/>
                <a:gd name="connsiteX4" fmla="*/ 148814 w 153514"/>
                <a:gd name="connsiteY4" fmla="*/ 54064 h 166863"/>
                <a:gd name="connsiteX5" fmla="*/ 154153 w 153514"/>
                <a:gd name="connsiteY5" fmla="*/ 27366 h 166863"/>
                <a:gd name="connsiteX6" fmla="*/ 143474 w 153514"/>
                <a:gd name="connsiteY6" fmla="*/ 0 h 166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3514" h="166863">
                  <a:moveTo>
                    <a:pt x="143474" y="0"/>
                  </a:moveTo>
                  <a:cubicBezTo>
                    <a:pt x="98755" y="23361"/>
                    <a:pt x="56038" y="36043"/>
                    <a:pt x="21330" y="42717"/>
                  </a:cubicBezTo>
                  <a:lnTo>
                    <a:pt x="639" y="137496"/>
                  </a:lnTo>
                  <a:cubicBezTo>
                    <a:pt x="-4701" y="161524"/>
                    <a:pt x="24667" y="178210"/>
                    <a:pt x="42688" y="160189"/>
                  </a:cubicBezTo>
                  <a:lnTo>
                    <a:pt x="148814" y="54064"/>
                  </a:lnTo>
                  <a:cubicBezTo>
                    <a:pt x="155488" y="47389"/>
                    <a:pt x="158158" y="36710"/>
                    <a:pt x="154153" y="27366"/>
                  </a:cubicBezTo>
                  <a:lnTo>
                    <a:pt x="143474" y="0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4C9400C3-7CF4-4436-B843-AD4E097F66AA}"/>
                </a:ext>
              </a:extLst>
            </p:cNvPr>
            <p:cNvSpPr/>
            <p:nvPr/>
          </p:nvSpPr>
          <p:spPr>
            <a:xfrm>
              <a:off x="2902990" y="2081490"/>
              <a:ext cx="353751" cy="353751"/>
            </a:xfrm>
            <a:custGeom>
              <a:avLst/>
              <a:gdLst>
                <a:gd name="connsiteX0" fmla="*/ 236946 w 353750"/>
                <a:gd name="connsiteY0" fmla="*/ 0 h 353750"/>
                <a:gd name="connsiteX1" fmla="*/ 109462 w 353750"/>
                <a:gd name="connsiteY1" fmla="*/ 86769 h 353750"/>
                <a:gd name="connsiteX2" fmla="*/ 0 w 353750"/>
                <a:gd name="connsiteY2" fmla="*/ 317041 h 353750"/>
                <a:gd name="connsiteX3" fmla="*/ 41382 w 353750"/>
                <a:gd name="connsiteY3" fmla="*/ 358423 h 353750"/>
                <a:gd name="connsiteX4" fmla="*/ 272321 w 353750"/>
                <a:gd name="connsiteY4" fmla="*/ 249628 h 353750"/>
                <a:gd name="connsiteX5" fmla="*/ 359090 w 353750"/>
                <a:gd name="connsiteY5" fmla="*/ 122812 h 353750"/>
                <a:gd name="connsiteX6" fmla="*/ 308364 w 353750"/>
                <a:gd name="connsiteY6" fmla="*/ 49392 h 353750"/>
                <a:gd name="connsiteX7" fmla="*/ 236946 w 353750"/>
                <a:gd name="connsiteY7" fmla="*/ 0 h 353750"/>
                <a:gd name="connsiteX8" fmla="*/ 270986 w 353750"/>
                <a:gd name="connsiteY8" fmla="*/ 144170 h 353750"/>
                <a:gd name="connsiteX9" fmla="*/ 214253 w 353750"/>
                <a:gd name="connsiteY9" fmla="*/ 144170 h 353750"/>
                <a:gd name="connsiteX10" fmla="*/ 214253 w 353750"/>
                <a:gd name="connsiteY10" fmla="*/ 87437 h 353750"/>
                <a:gd name="connsiteX11" fmla="*/ 270986 w 353750"/>
                <a:gd name="connsiteY11" fmla="*/ 87437 h 353750"/>
                <a:gd name="connsiteX12" fmla="*/ 270986 w 353750"/>
                <a:gd name="connsiteY12" fmla="*/ 144170 h 353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3750" h="353750">
                  <a:moveTo>
                    <a:pt x="236946" y="0"/>
                  </a:moveTo>
                  <a:cubicBezTo>
                    <a:pt x="197566" y="16019"/>
                    <a:pt x="152847" y="43385"/>
                    <a:pt x="109462" y="86769"/>
                  </a:cubicBezTo>
                  <a:cubicBezTo>
                    <a:pt x="30035" y="166196"/>
                    <a:pt x="6675" y="262310"/>
                    <a:pt x="0" y="317041"/>
                  </a:cubicBezTo>
                  <a:lnTo>
                    <a:pt x="41382" y="358423"/>
                  </a:lnTo>
                  <a:cubicBezTo>
                    <a:pt x="96113" y="351748"/>
                    <a:pt x="192894" y="329055"/>
                    <a:pt x="272321" y="249628"/>
                  </a:cubicBezTo>
                  <a:cubicBezTo>
                    <a:pt x="315706" y="206243"/>
                    <a:pt x="343071" y="162191"/>
                    <a:pt x="359090" y="122812"/>
                  </a:cubicBezTo>
                  <a:cubicBezTo>
                    <a:pt x="350413" y="100786"/>
                    <a:pt x="333060" y="74755"/>
                    <a:pt x="308364" y="49392"/>
                  </a:cubicBezTo>
                  <a:cubicBezTo>
                    <a:pt x="284335" y="26031"/>
                    <a:pt x="258972" y="8677"/>
                    <a:pt x="236946" y="0"/>
                  </a:cubicBezTo>
                  <a:close/>
                  <a:moveTo>
                    <a:pt x="270986" y="144170"/>
                  </a:moveTo>
                  <a:cubicBezTo>
                    <a:pt x="255635" y="159522"/>
                    <a:pt x="230272" y="159522"/>
                    <a:pt x="214253" y="144170"/>
                  </a:cubicBezTo>
                  <a:cubicBezTo>
                    <a:pt x="198901" y="128819"/>
                    <a:pt x="198901" y="103455"/>
                    <a:pt x="214253" y="87437"/>
                  </a:cubicBezTo>
                  <a:cubicBezTo>
                    <a:pt x="229604" y="72085"/>
                    <a:pt x="254967" y="72085"/>
                    <a:pt x="270986" y="87437"/>
                  </a:cubicBezTo>
                  <a:cubicBezTo>
                    <a:pt x="286338" y="103455"/>
                    <a:pt x="286338" y="128819"/>
                    <a:pt x="270986" y="144170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D11E38B2-8FC0-4198-9358-E24230CDB2D8}"/>
                </a:ext>
              </a:extLst>
            </p:cNvPr>
            <p:cNvSpPr/>
            <p:nvPr/>
          </p:nvSpPr>
          <p:spPr>
            <a:xfrm>
              <a:off x="2824376" y="2423463"/>
              <a:ext cx="93444" cy="93444"/>
            </a:xfrm>
            <a:custGeom>
              <a:avLst/>
              <a:gdLst>
                <a:gd name="connsiteX0" fmla="*/ 77947 w 93443"/>
                <a:gd name="connsiteY0" fmla="*/ 17118 h 93443"/>
                <a:gd name="connsiteX1" fmla="*/ 46576 w 93443"/>
                <a:gd name="connsiteY1" fmla="*/ 10443 h 93443"/>
                <a:gd name="connsiteX2" fmla="*/ 1857 w 93443"/>
                <a:gd name="connsiteY2" fmla="*/ 93207 h 93443"/>
                <a:gd name="connsiteX3" fmla="*/ 84621 w 93443"/>
                <a:gd name="connsiteY3" fmla="*/ 48488 h 93443"/>
                <a:gd name="connsiteX4" fmla="*/ 77947 w 93443"/>
                <a:gd name="connsiteY4" fmla="*/ 17118 h 93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443" h="93443">
                  <a:moveTo>
                    <a:pt x="77947" y="17118"/>
                  </a:moveTo>
                  <a:cubicBezTo>
                    <a:pt x="67267" y="6438"/>
                    <a:pt x="68602" y="-11583"/>
                    <a:pt x="46576" y="10443"/>
                  </a:cubicBezTo>
                  <a:cubicBezTo>
                    <a:pt x="24550" y="32469"/>
                    <a:pt x="-8155" y="82528"/>
                    <a:pt x="1857" y="93207"/>
                  </a:cubicBezTo>
                  <a:cubicBezTo>
                    <a:pt x="12536" y="103887"/>
                    <a:pt x="62595" y="70514"/>
                    <a:pt x="84621" y="48488"/>
                  </a:cubicBezTo>
                  <a:cubicBezTo>
                    <a:pt x="106647" y="25794"/>
                    <a:pt x="88626" y="27129"/>
                    <a:pt x="77947" y="17118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60" name="Graphic 84" descr="Puzzle">
            <a:extLst>
              <a:ext uri="{FF2B5EF4-FFF2-40B4-BE49-F238E27FC236}">
                <a16:creationId xmlns:a16="http://schemas.microsoft.com/office/drawing/2014/main" id="{05A34D56-45AE-4E7C-9F87-51EFAE6F7980}"/>
              </a:ext>
            </a:extLst>
          </p:cNvPr>
          <p:cNvSpPr/>
          <p:nvPr/>
        </p:nvSpPr>
        <p:spPr>
          <a:xfrm>
            <a:off x="2653707" y="3910806"/>
            <a:ext cx="400472" cy="400472"/>
          </a:xfrm>
          <a:custGeom>
            <a:avLst/>
            <a:gdLst>
              <a:gd name="connsiteX0" fmla="*/ 345074 w 533963"/>
              <a:gd name="connsiteY0" fmla="*/ 405145 h 533963"/>
              <a:gd name="connsiteX1" fmla="*/ 316373 w 533963"/>
              <a:gd name="connsiteY1" fmla="*/ 317041 h 533963"/>
              <a:gd name="connsiteX2" fmla="*/ 321045 w 533963"/>
              <a:gd name="connsiteY2" fmla="*/ 312369 h 533963"/>
              <a:gd name="connsiteX3" fmla="*/ 410484 w 533963"/>
              <a:gd name="connsiteY3" fmla="*/ 339734 h 533963"/>
              <a:gd name="connsiteX4" fmla="*/ 457874 w 533963"/>
              <a:gd name="connsiteY4" fmla="*/ 377779 h 533963"/>
              <a:gd name="connsiteX5" fmla="*/ 533963 w 533963"/>
              <a:gd name="connsiteY5" fmla="*/ 301689 h 533963"/>
              <a:gd name="connsiteX6" fmla="*/ 420496 w 533963"/>
              <a:gd name="connsiteY6" fmla="*/ 188222 h 533963"/>
              <a:gd name="connsiteX7" fmla="*/ 458541 w 533963"/>
              <a:gd name="connsiteY7" fmla="*/ 140833 h 533963"/>
              <a:gd name="connsiteX8" fmla="*/ 485907 w 533963"/>
              <a:gd name="connsiteY8" fmla="*/ 51394 h 533963"/>
              <a:gd name="connsiteX9" fmla="*/ 481234 w 533963"/>
              <a:gd name="connsiteY9" fmla="*/ 46722 h 533963"/>
              <a:gd name="connsiteX10" fmla="*/ 393131 w 533963"/>
              <a:gd name="connsiteY10" fmla="*/ 75422 h 533963"/>
              <a:gd name="connsiteX11" fmla="*/ 345741 w 533963"/>
              <a:gd name="connsiteY11" fmla="*/ 113467 h 533963"/>
              <a:gd name="connsiteX12" fmla="*/ 232274 w 533963"/>
              <a:gd name="connsiteY12" fmla="*/ 0 h 533963"/>
              <a:gd name="connsiteX13" fmla="*/ 155517 w 533963"/>
              <a:gd name="connsiteY13" fmla="*/ 76090 h 533963"/>
              <a:gd name="connsiteX14" fmla="*/ 193562 w 533963"/>
              <a:gd name="connsiteY14" fmla="*/ 123479 h 533963"/>
              <a:gd name="connsiteX15" fmla="*/ 222262 w 533963"/>
              <a:gd name="connsiteY15" fmla="*/ 211583 h 533963"/>
              <a:gd name="connsiteX16" fmla="*/ 217590 w 533963"/>
              <a:gd name="connsiteY16" fmla="*/ 216255 h 533963"/>
              <a:gd name="connsiteX17" fmla="*/ 128151 w 533963"/>
              <a:gd name="connsiteY17" fmla="*/ 188890 h 533963"/>
              <a:gd name="connsiteX18" fmla="*/ 80762 w 533963"/>
              <a:gd name="connsiteY18" fmla="*/ 150845 h 533963"/>
              <a:gd name="connsiteX19" fmla="*/ 0 w 533963"/>
              <a:gd name="connsiteY19" fmla="*/ 232274 h 533963"/>
              <a:gd name="connsiteX20" fmla="*/ 113467 w 533963"/>
              <a:gd name="connsiteY20" fmla="*/ 345741 h 533963"/>
              <a:gd name="connsiteX21" fmla="*/ 75422 w 533963"/>
              <a:gd name="connsiteY21" fmla="*/ 393131 h 533963"/>
              <a:gd name="connsiteX22" fmla="*/ 48057 w 533963"/>
              <a:gd name="connsiteY22" fmla="*/ 482569 h 533963"/>
              <a:gd name="connsiteX23" fmla="*/ 52729 w 533963"/>
              <a:gd name="connsiteY23" fmla="*/ 487242 h 533963"/>
              <a:gd name="connsiteX24" fmla="*/ 140833 w 533963"/>
              <a:gd name="connsiteY24" fmla="*/ 458541 h 533963"/>
              <a:gd name="connsiteX25" fmla="*/ 188222 w 533963"/>
              <a:gd name="connsiteY25" fmla="*/ 420496 h 533963"/>
              <a:gd name="connsiteX26" fmla="*/ 301689 w 533963"/>
              <a:gd name="connsiteY26" fmla="*/ 533963 h 533963"/>
              <a:gd name="connsiteX27" fmla="*/ 383119 w 533963"/>
              <a:gd name="connsiteY27" fmla="*/ 452534 h 533963"/>
              <a:gd name="connsiteX28" fmla="*/ 345074 w 533963"/>
              <a:gd name="connsiteY28" fmla="*/ 405145 h 53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33963" h="533963">
                <a:moveTo>
                  <a:pt x="345074" y="405145"/>
                </a:moveTo>
                <a:cubicBezTo>
                  <a:pt x="301022" y="406480"/>
                  <a:pt x="285003" y="349746"/>
                  <a:pt x="316373" y="317041"/>
                </a:cubicBezTo>
                <a:lnTo>
                  <a:pt x="321045" y="312369"/>
                </a:lnTo>
                <a:cubicBezTo>
                  <a:pt x="353751" y="280998"/>
                  <a:pt x="411819" y="295682"/>
                  <a:pt x="410484" y="339734"/>
                </a:cubicBezTo>
                <a:cubicBezTo>
                  <a:pt x="409817" y="365097"/>
                  <a:pt x="439852" y="395800"/>
                  <a:pt x="457874" y="377779"/>
                </a:cubicBezTo>
                <a:lnTo>
                  <a:pt x="533963" y="301689"/>
                </a:lnTo>
                <a:lnTo>
                  <a:pt x="420496" y="188222"/>
                </a:lnTo>
                <a:cubicBezTo>
                  <a:pt x="402475" y="170201"/>
                  <a:pt x="433178" y="140165"/>
                  <a:pt x="458541" y="140833"/>
                </a:cubicBezTo>
                <a:cubicBezTo>
                  <a:pt x="502593" y="142168"/>
                  <a:pt x="517277" y="84099"/>
                  <a:pt x="485907" y="51394"/>
                </a:cubicBezTo>
                <a:lnTo>
                  <a:pt x="481234" y="46722"/>
                </a:lnTo>
                <a:cubicBezTo>
                  <a:pt x="448529" y="15351"/>
                  <a:pt x="391796" y="31370"/>
                  <a:pt x="393131" y="75422"/>
                </a:cubicBezTo>
                <a:cubicBezTo>
                  <a:pt x="393798" y="100786"/>
                  <a:pt x="363763" y="131488"/>
                  <a:pt x="345741" y="113467"/>
                </a:cubicBezTo>
                <a:lnTo>
                  <a:pt x="232274" y="0"/>
                </a:lnTo>
                <a:lnTo>
                  <a:pt x="155517" y="76090"/>
                </a:lnTo>
                <a:cubicBezTo>
                  <a:pt x="137496" y="94111"/>
                  <a:pt x="168198" y="124146"/>
                  <a:pt x="193562" y="123479"/>
                </a:cubicBezTo>
                <a:cubicBezTo>
                  <a:pt x="237614" y="122144"/>
                  <a:pt x="253633" y="178878"/>
                  <a:pt x="222262" y="211583"/>
                </a:cubicBezTo>
                <a:lnTo>
                  <a:pt x="217590" y="216255"/>
                </a:lnTo>
                <a:cubicBezTo>
                  <a:pt x="184885" y="247625"/>
                  <a:pt x="126816" y="232942"/>
                  <a:pt x="128151" y="188890"/>
                </a:cubicBezTo>
                <a:cubicBezTo>
                  <a:pt x="128819" y="163526"/>
                  <a:pt x="98783" y="132823"/>
                  <a:pt x="80762" y="150845"/>
                </a:cubicBezTo>
                <a:lnTo>
                  <a:pt x="0" y="232274"/>
                </a:lnTo>
                <a:lnTo>
                  <a:pt x="113467" y="345741"/>
                </a:lnTo>
                <a:cubicBezTo>
                  <a:pt x="131488" y="363763"/>
                  <a:pt x="100786" y="393798"/>
                  <a:pt x="75422" y="393131"/>
                </a:cubicBezTo>
                <a:cubicBezTo>
                  <a:pt x="31370" y="391796"/>
                  <a:pt x="16686" y="449864"/>
                  <a:pt x="48057" y="482569"/>
                </a:cubicBezTo>
                <a:lnTo>
                  <a:pt x="52729" y="487242"/>
                </a:lnTo>
                <a:cubicBezTo>
                  <a:pt x="85434" y="518612"/>
                  <a:pt x="142168" y="502593"/>
                  <a:pt x="140833" y="458541"/>
                </a:cubicBezTo>
                <a:cubicBezTo>
                  <a:pt x="140165" y="433178"/>
                  <a:pt x="170201" y="402475"/>
                  <a:pt x="188222" y="420496"/>
                </a:cubicBezTo>
                <a:lnTo>
                  <a:pt x="301689" y="533963"/>
                </a:lnTo>
                <a:lnTo>
                  <a:pt x="383119" y="452534"/>
                </a:lnTo>
                <a:cubicBezTo>
                  <a:pt x="401140" y="434513"/>
                  <a:pt x="371105" y="404477"/>
                  <a:pt x="345074" y="405145"/>
                </a:cubicBezTo>
                <a:close/>
              </a:path>
            </a:pathLst>
          </a:custGeom>
          <a:solidFill>
            <a:schemeClr val="bg2">
              <a:lumMod val="10000"/>
            </a:schemeClr>
          </a:solidFill>
          <a:ln w="664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61" name="Graphic 83" descr="Users">
            <a:extLst>
              <a:ext uri="{FF2B5EF4-FFF2-40B4-BE49-F238E27FC236}">
                <a16:creationId xmlns:a16="http://schemas.microsoft.com/office/drawing/2014/main" id="{08F255FD-D49E-4575-8BB1-24603EC94342}"/>
              </a:ext>
            </a:extLst>
          </p:cNvPr>
          <p:cNvGrpSpPr/>
          <p:nvPr/>
        </p:nvGrpSpPr>
        <p:grpSpPr>
          <a:xfrm>
            <a:off x="2647748" y="3092825"/>
            <a:ext cx="420497" cy="260307"/>
            <a:chOff x="3587971" y="3093292"/>
            <a:chExt cx="560662" cy="347076"/>
          </a:xfrm>
          <a:solidFill>
            <a:srgbClr val="151515"/>
          </a:solidFill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06922A86-C94E-4A63-A4FC-E469F78A8399}"/>
                </a:ext>
              </a:extLst>
            </p:cNvPr>
            <p:cNvSpPr/>
            <p:nvPr/>
          </p:nvSpPr>
          <p:spPr>
            <a:xfrm>
              <a:off x="3648042" y="3093292"/>
              <a:ext cx="120142" cy="113467"/>
            </a:xfrm>
            <a:custGeom>
              <a:avLst/>
              <a:gdLst>
                <a:gd name="connsiteX0" fmla="*/ 120142 w 120141"/>
                <a:gd name="connsiteY0" fmla="*/ 60071 h 113467"/>
                <a:gd name="connsiteX1" fmla="*/ 60071 w 120141"/>
                <a:gd name="connsiteY1" fmla="*/ 120142 h 113467"/>
                <a:gd name="connsiteX2" fmla="*/ 0 w 120141"/>
                <a:gd name="connsiteY2" fmla="*/ 60071 h 113467"/>
                <a:gd name="connsiteX3" fmla="*/ 60071 w 120141"/>
                <a:gd name="connsiteY3" fmla="*/ 0 h 113467"/>
                <a:gd name="connsiteX4" fmla="*/ 120142 w 120141"/>
                <a:gd name="connsiteY4" fmla="*/ 60071 h 113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141" h="113467">
                  <a:moveTo>
                    <a:pt x="120142" y="60071"/>
                  </a:moveTo>
                  <a:cubicBezTo>
                    <a:pt x="120142" y="93247"/>
                    <a:pt x="93247" y="120142"/>
                    <a:pt x="60071" y="120142"/>
                  </a:cubicBezTo>
                  <a:cubicBezTo>
                    <a:pt x="26895" y="120142"/>
                    <a:pt x="0" y="93247"/>
                    <a:pt x="0" y="60071"/>
                  </a:cubicBezTo>
                  <a:cubicBezTo>
                    <a:pt x="0" y="26895"/>
                    <a:pt x="26895" y="0"/>
                    <a:pt x="60071" y="0"/>
                  </a:cubicBezTo>
                  <a:cubicBezTo>
                    <a:pt x="93247" y="0"/>
                    <a:pt x="120142" y="26895"/>
                    <a:pt x="120142" y="60071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D22B9DAB-DDBA-48B1-8162-560F435CB80D}"/>
                </a:ext>
              </a:extLst>
            </p:cNvPr>
            <p:cNvSpPr/>
            <p:nvPr/>
          </p:nvSpPr>
          <p:spPr>
            <a:xfrm>
              <a:off x="3968420" y="3093292"/>
              <a:ext cx="120142" cy="113467"/>
            </a:xfrm>
            <a:custGeom>
              <a:avLst/>
              <a:gdLst>
                <a:gd name="connsiteX0" fmla="*/ 120142 w 120141"/>
                <a:gd name="connsiteY0" fmla="*/ 60071 h 113467"/>
                <a:gd name="connsiteX1" fmla="*/ 60071 w 120141"/>
                <a:gd name="connsiteY1" fmla="*/ 120142 h 113467"/>
                <a:gd name="connsiteX2" fmla="*/ 0 w 120141"/>
                <a:gd name="connsiteY2" fmla="*/ 60071 h 113467"/>
                <a:gd name="connsiteX3" fmla="*/ 60071 w 120141"/>
                <a:gd name="connsiteY3" fmla="*/ 0 h 113467"/>
                <a:gd name="connsiteX4" fmla="*/ 120142 w 120141"/>
                <a:gd name="connsiteY4" fmla="*/ 60071 h 113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141" h="113467">
                  <a:moveTo>
                    <a:pt x="120142" y="60071"/>
                  </a:moveTo>
                  <a:cubicBezTo>
                    <a:pt x="120142" y="93247"/>
                    <a:pt x="93247" y="120142"/>
                    <a:pt x="60071" y="120142"/>
                  </a:cubicBezTo>
                  <a:cubicBezTo>
                    <a:pt x="26895" y="120142"/>
                    <a:pt x="0" y="93247"/>
                    <a:pt x="0" y="60071"/>
                  </a:cubicBezTo>
                  <a:cubicBezTo>
                    <a:pt x="0" y="26895"/>
                    <a:pt x="26895" y="0"/>
                    <a:pt x="60071" y="0"/>
                  </a:cubicBezTo>
                  <a:cubicBezTo>
                    <a:pt x="93247" y="0"/>
                    <a:pt x="120142" y="26895"/>
                    <a:pt x="120142" y="60071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E524372-CB8A-4449-B3A2-DE933D2E518A}"/>
                </a:ext>
              </a:extLst>
            </p:cNvPr>
            <p:cNvSpPr/>
            <p:nvPr/>
          </p:nvSpPr>
          <p:spPr>
            <a:xfrm>
              <a:off x="3748160" y="3322896"/>
              <a:ext cx="240284" cy="113467"/>
            </a:xfrm>
            <a:custGeom>
              <a:avLst/>
              <a:gdLst>
                <a:gd name="connsiteX0" fmla="*/ 240284 w 240283"/>
                <a:gd name="connsiteY0" fmla="*/ 120142 h 113467"/>
                <a:gd name="connsiteX1" fmla="*/ 240284 w 240283"/>
                <a:gd name="connsiteY1" fmla="*/ 60071 h 113467"/>
                <a:gd name="connsiteX2" fmla="*/ 228269 w 240283"/>
                <a:gd name="connsiteY2" fmla="*/ 36043 h 113467"/>
                <a:gd name="connsiteX3" fmla="*/ 169533 w 240283"/>
                <a:gd name="connsiteY3" fmla="*/ 8009 h 113467"/>
                <a:gd name="connsiteX4" fmla="*/ 120142 w 240283"/>
                <a:gd name="connsiteY4" fmla="*/ 0 h 113467"/>
                <a:gd name="connsiteX5" fmla="*/ 70750 w 240283"/>
                <a:gd name="connsiteY5" fmla="*/ 8009 h 113467"/>
                <a:gd name="connsiteX6" fmla="*/ 12014 w 240283"/>
                <a:gd name="connsiteY6" fmla="*/ 36043 h 113467"/>
                <a:gd name="connsiteX7" fmla="*/ 0 w 240283"/>
                <a:gd name="connsiteY7" fmla="*/ 60071 h 113467"/>
                <a:gd name="connsiteX8" fmla="*/ 0 w 240283"/>
                <a:gd name="connsiteY8" fmla="*/ 120142 h 113467"/>
                <a:gd name="connsiteX9" fmla="*/ 240284 w 240283"/>
                <a:gd name="connsiteY9" fmla="*/ 120142 h 113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0283" h="113467">
                  <a:moveTo>
                    <a:pt x="240284" y="120142"/>
                  </a:moveTo>
                  <a:lnTo>
                    <a:pt x="240284" y="60071"/>
                  </a:lnTo>
                  <a:cubicBezTo>
                    <a:pt x="240284" y="50727"/>
                    <a:pt x="236279" y="41382"/>
                    <a:pt x="228269" y="36043"/>
                  </a:cubicBezTo>
                  <a:cubicBezTo>
                    <a:pt x="212250" y="22693"/>
                    <a:pt x="190892" y="13349"/>
                    <a:pt x="169533" y="8009"/>
                  </a:cubicBezTo>
                  <a:cubicBezTo>
                    <a:pt x="154849" y="4005"/>
                    <a:pt x="137496" y="0"/>
                    <a:pt x="120142" y="0"/>
                  </a:cubicBezTo>
                  <a:cubicBezTo>
                    <a:pt x="104123" y="0"/>
                    <a:pt x="86769" y="2670"/>
                    <a:pt x="70750" y="8009"/>
                  </a:cubicBezTo>
                  <a:cubicBezTo>
                    <a:pt x="49392" y="13349"/>
                    <a:pt x="29368" y="24028"/>
                    <a:pt x="12014" y="36043"/>
                  </a:cubicBezTo>
                  <a:cubicBezTo>
                    <a:pt x="4005" y="42717"/>
                    <a:pt x="0" y="50727"/>
                    <a:pt x="0" y="60071"/>
                  </a:cubicBezTo>
                  <a:lnTo>
                    <a:pt x="0" y="120142"/>
                  </a:lnTo>
                  <a:lnTo>
                    <a:pt x="240284" y="120142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CC8945BB-DB78-4F27-9131-6457885C6521}"/>
                </a:ext>
              </a:extLst>
            </p:cNvPr>
            <p:cNvSpPr/>
            <p:nvPr/>
          </p:nvSpPr>
          <p:spPr>
            <a:xfrm>
              <a:off x="3808231" y="3186736"/>
              <a:ext cx="120142" cy="120142"/>
            </a:xfrm>
            <a:custGeom>
              <a:avLst/>
              <a:gdLst>
                <a:gd name="connsiteX0" fmla="*/ 120142 w 120141"/>
                <a:gd name="connsiteY0" fmla="*/ 60071 h 120141"/>
                <a:gd name="connsiteX1" fmla="*/ 60071 w 120141"/>
                <a:gd name="connsiteY1" fmla="*/ 120142 h 120141"/>
                <a:gd name="connsiteX2" fmla="*/ 0 w 120141"/>
                <a:gd name="connsiteY2" fmla="*/ 60071 h 120141"/>
                <a:gd name="connsiteX3" fmla="*/ 60071 w 120141"/>
                <a:gd name="connsiteY3" fmla="*/ 0 h 120141"/>
                <a:gd name="connsiteX4" fmla="*/ 120142 w 120141"/>
                <a:gd name="connsiteY4" fmla="*/ 60071 h 120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141" h="120141">
                  <a:moveTo>
                    <a:pt x="120142" y="60071"/>
                  </a:moveTo>
                  <a:cubicBezTo>
                    <a:pt x="120142" y="93247"/>
                    <a:pt x="93247" y="120142"/>
                    <a:pt x="60071" y="120142"/>
                  </a:cubicBezTo>
                  <a:cubicBezTo>
                    <a:pt x="26895" y="120142"/>
                    <a:pt x="0" y="93247"/>
                    <a:pt x="0" y="60071"/>
                  </a:cubicBezTo>
                  <a:cubicBezTo>
                    <a:pt x="0" y="26895"/>
                    <a:pt x="26895" y="0"/>
                    <a:pt x="60071" y="0"/>
                  </a:cubicBezTo>
                  <a:cubicBezTo>
                    <a:pt x="93247" y="0"/>
                    <a:pt x="120142" y="26895"/>
                    <a:pt x="120142" y="60071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44E9DE53-88E5-44BF-9AA3-B295B5ED63E9}"/>
                </a:ext>
              </a:extLst>
            </p:cNvPr>
            <p:cNvSpPr/>
            <p:nvPr/>
          </p:nvSpPr>
          <p:spPr>
            <a:xfrm>
              <a:off x="3931043" y="3229453"/>
              <a:ext cx="213585" cy="120142"/>
            </a:xfrm>
            <a:custGeom>
              <a:avLst/>
              <a:gdLst>
                <a:gd name="connsiteX0" fmla="*/ 205576 w 213585"/>
                <a:gd name="connsiteY0" fmla="*/ 36043 h 120141"/>
                <a:gd name="connsiteX1" fmla="*/ 146840 w 213585"/>
                <a:gd name="connsiteY1" fmla="*/ 8009 h 120141"/>
                <a:gd name="connsiteX2" fmla="*/ 97448 w 213585"/>
                <a:gd name="connsiteY2" fmla="*/ 0 h 120141"/>
                <a:gd name="connsiteX3" fmla="*/ 48057 w 213585"/>
                <a:gd name="connsiteY3" fmla="*/ 8009 h 120141"/>
                <a:gd name="connsiteX4" fmla="*/ 24028 w 213585"/>
                <a:gd name="connsiteY4" fmla="*/ 17354 h 120141"/>
                <a:gd name="connsiteX5" fmla="*/ 24028 w 213585"/>
                <a:gd name="connsiteY5" fmla="*/ 18689 h 120141"/>
                <a:gd name="connsiteX6" fmla="*/ 0 w 213585"/>
                <a:gd name="connsiteY6" fmla="*/ 77425 h 120141"/>
                <a:gd name="connsiteX7" fmla="*/ 61406 w 213585"/>
                <a:gd name="connsiteY7" fmla="*/ 108128 h 120141"/>
                <a:gd name="connsiteX8" fmla="*/ 72085 w 213585"/>
                <a:gd name="connsiteY8" fmla="*/ 120142 h 120141"/>
                <a:gd name="connsiteX9" fmla="*/ 217590 w 213585"/>
                <a:gd name="connsiteY9" fmla="*/ 120142 h 120141"/>
                <a:gd name="connsiteX10" fmla="*/ 217590 w 213585"/>
                <a:gd name="connsiteY10" fmla="*/ 60071 h 120141"/>
                <a:gd name="connsiteX11" fmla="*/ 205576 w 213585"/>
                <a:gd name="connsiteY11" fmla="*/ 36043 h 120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3585" h="120141">
                  <a:moveTo>
                    <a:pt x="205576" y="36043"/>
                  </a:moveTo>
                  <a:cubicBezTo>
                    <a:pt x="189557" y="22693"/>
                    <a:pt x="168198" y="13349"/>
                    <a:pt x="146840" y="8009"/>
                  </a:cubicBezTo>
                  <a:cubicBezTo>
                    <a:pt x="132156" y="4005"/>
                    <a:pt x="114802" y="0"/>
                    <a:pt x="97448" y="0"/>
                  </a:cubicBezTo>
                  <a:cubicBezTo>
                    <a:pt x="81429" y="0"/>
                    <a:pt x="64076" y="2670"/>
                    <a:pt x="48057" y="8009"/>
                  </a:cubicBezTo>
                  <a:cubicBezTo>
                    <a:pt x="40047" y="10679"/>
                    <a:pt x="32038" y="13349"/>
                    <a:pt x="24028" y="17354"/>
                  </a:cubicBezTo>
                  <a:lnTo>
                    <a:pt x="24028" y="18689"/>
                  </a:lnTo>
                  <a:cubicBezTo>
                    <a:pt x="24028" y="41382"/>
                    <a:pt x="14684" y="62741"/>
                    <a:pt x="0" y="77425"/>
                  </a:cubicBezTo>
                  <a:cubicBezTo>
                    <a:pt x="25363" y="85434"/>
                    <a:pt x="45387" y="96113"/>
                    <a:pt x="61406" y="108128"/>
                  </a:cubicBezTo>
                  <a:cubicBezTo>
                    <a:pt x="65410" y="112132"/>
                    <a:pt x="69415" y="114802"/>
                    <a:pt x="72085" y="120142"/>
                  </a:cubicBezTo>
                  <a:lnTo>
                    <a:pt x="217590" y="120142"/>
                  </a:lnTo>
                  <a:lnTo>
                    <a:pt x="217590" y="60071"/>
                  </a:lnTo>
                  <a:cubicBezTo>
                    <a:pt x="217590" y="50727"/>
                    <a:pt x="213585" y="41382"/>
                    <a:pt x="205576" y="36043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4D1A4507-9EF7-46B5-A00A-ED4876F8ED5F}"/>
                </a:ext>
              </a:extLst>
            </p:cNvPr>
            <p:cNvSpPr/>
            <p:nvPr/>
          </p:nvSpPr>
          <p:spPr>
            <a:xfrm>
              <a:off x="3587971" y="3229453"/>
              <a:ext cx="213585" cy="120142"/>
            </a:xfrm>
            <a:custGeom>
              <a:avLst/>
              <a:gdLst>
                <a:gd name="connsiteX0" fmla="*/ 156184 w 213585"/>
                <a:gd name="connsiteY0" fmla="*/ 108128 h 120141"/>
                <a:gd name="connsiteX1" fmla="*/ 156184 w 213585"/>
                <a:gd name="connsiteY1" fmla="*/ 108128 h 120141"/>
                <a:gd name="connsiteX2" fmla="*/ 217590 w 213585"/>
                <a:gd name="connsiteY2" fmla="*/ 77425 h 120141"/>
                <a:gd name="connsiteX3" fmla="*/ 193562 w 213585"/>
                <a:gd name="connsiteY3" fmla="*/ 18689 h 120141"/>
                <a:gd name="connsiteX4" fmla="*/ 193562 w 213585"/>
                <a:gd name="connsiteY4" fmla="*/ 16019 h 120141"/>
                <a:gd name="connsiteX5" fmla="*/ 169533 w 213585"/>
                <a:gd name="connsiteY5" fmla="*/ 8009 h 120141"/>
                <a:gd name="connsiteX6" fmla="*/ 120142 w 213585"/>
                <a:gd name="connsiteY6" fmla="*/ 0 h 120141"/>
                <a:gd name="connsiteX7" fmla="*/ 70750 w 213585"/>
                <a:gd name="connsiteY7" fmla="*/ 8009 h 120141"/>
                <a:gd name="connsiteX8" fmla="*/ 12014 w 213585"/>
                <a:gd name="connsiteY8" fmla="*/ 36043 h 120141"/>
                <a:gd name="connsiteX9" fmla="*/ 0 w 213585"/>
                <a:gd name="connsiteY9" fmla="*/ 60071 h 120141"/>
                <a:gd name="connsiteX10" fmla="*/ 0 w 213585"/>
                <a:gd name="connsiteY10" fmla="*/ 120142 h 120141"/>
                <a:gd name="connsiteX11" fmla="*/ 144170 w 213585"/>
                <a:gd name="connsiteY11" fmla="*/ 120142 h 120141"/>
                <a:gd name="connsiteX12" fmla="*/ 156184 w 213585"/>
                <a:gd name="connsiteY12" fmla="*/ 108128 h 120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3585" h="120141">
                  <a:moveTo>
                    <a:pt x="156184" y="108128"/>
                  </a:moveTo>
                  <a:lnTo>
                    <a:pt x="156184" y="108128"/>
                  </a:lnTo>
                  <a:cubicBezTo>
                    <a:pt x="174873" y="94779"/>
                    <a:pt x="196232" y="84099"/>
                    <a:pt x="217590" y="77425"/>
                  </a:cubicBezTo>
                  <a:cubicBezTo>
                    <a:pt x="202906" y="61406"/>
                    <a:pt x="193562" y="41382"/>
                    <a:pt x="193562" y="18689"/>
                  </a:cubicBezTo>
                  <a:cubicBezTo>
                    <a:pt x="193562" y="17354"/>
                    <a:pt x="193562" y="17354"/>
                    <a:pt x="193562" y="16019"/>
                  </a:cubicBezTo>
                  <a:cubicBezTo>
                    <a:pt x="185552" y="13349"/>
                    <a:pt x="177543" y="9344"/>
                    <a:pt x="169533" y="8009"/>
                  </a:cubicBezTo>
                  <a:cubicBezTo>
                    <a:pt x="154849" y="4005"/>
                    <a:pt x="137496" y="0"/>
                    <a:pt x="120142" y="0"/>
                  </a:cubicBezTo>
                  <a:cubicBezTo>
                    <a:pt x="104123" y="0"/>
                    <a:pt x="86769" y="2670"/>
                    <a:pt x="70750" y="8009"/>
                  </a:cubicBezTo>
                  <a:cubicBezTo>
                    <a:pt x="49392" y="14684"/>
                    <a:pt x="29368" y="24028"/>
                    <a:pt x="12014" y="36043"/>
                  </a:cubicBezTo>
                  <a:cubicBezTo>
                    <a:pt x="4005" y="41382"/>
                    <a:pt x="0" y="50727"/>
                    <a:pt x="0" y="60071"/>
                  </a:cubicBezTo>
                  <a:lnTo>
                    <a:pt x="0" y="120142"/>
                  </a:lnTo>
                  <a:lnTo>
                    <a:pt x="144170" y="120142"/>
                  </a:lnTo>
                  <a:cubicBezTo>
                    <a:pt x="148175" y="114802"/>
                    <a:pt x="150845" y="112132"/>
                    <a:pt x="156184" y="108128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462676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List Arrow Process w/ 4 Blocks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C8CD1DE0-02E0-4912-B365-BB3E30C2BF3A}"/>
              </a:ext>
            </a:extLst>
          </p:cNvPr>
          <p:cNvSpPr/>
          <p:nvPr/>
        </p:nvSpPr>
        <p:spPr>
          <a:xfrm>
            <a:off x="1271402" y="1889978"/>
            <a:ext cx="6086997" cy="894007"/>
          </a:xfrm>
          <a:custGeom>
            <a:avLst/>
            <a:gdLst>
              <a:gd name="connsiteX0" fmla="*/ 0 w 8115996"/>
              <a:gd name="connsiteY0" fmla="*/ 0 h 959842"/>
              <a:gd name="connsiteX1" fmla="*/ 7396115 w 8115996"/>
              <a:gd name="connsiteY1" fmla="*/ 0 h 959842"/>
              <a:gd name="connsiteX2" fmla="*/ 8115996 w 8115996"/>
              <a:gd name="connsiteY2" fmla="*/ 959842 h 959842"/>
              <a:gd name="connsiteX3" fmla="*/ 719881 w 8115996"/>
              <a:gd name="connsiteY3" fmla="*/ 959842 h 959842"/>
              <a:gd name="connsiteX4" fmla="*/ 0 w 8115996"/>
              <a:gd name="connsiteY4" fmla="*/ 0 h 9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996" h="959842">
                <a:moveTo>
                  <a:pt x="0" y="0"/>
                </a:moveTo>
                <a:lnTo>
                  <a:pt x="7396115" y="0"/>
                </a:lnTo>
                <a:lnTo>
                  <a:pt x="8115996" y="959842"/>
                </a:lnTo>
                <a:lnTo>
                  <a:pt x="719881" y="9598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DC07C56C-408F-4AA7-87F3-709E6650DDAB}"/>
              </a:ext>
            </a:extLst>
          </p:cNvPr>
          <p:cNvSpPr/>
          <p:nvPr/>
        </p:nvSpPr>
        <p:spPr>
          <a:xfrm>
            <a:off x="1811312" y="2783985"/>
            <a:ext cx="6086997" cy="894007"/>
          </a:xfrm>
          <a:custGeom>
            <a:avLst/>
            <a:gdLst>
              <a:gd name="connsiteX0" fmla="*/ 0 w 8115996"/>
              <a:gd name="connsiteY0" fmla="*/ 0 h 959842"/>
              <a:gd name="connsiteX1" fmla="*/ 7396115 w 8115996"/>
              <a:gd name="connsiteY1" fmla="*/ 0 h 959842"/>
              <a:gd name="connsiteX2" fmla="*/ 8115996 w 8115996"/>
              <a:gd name="connsiteY2" fmla="*/ 959842 h 959842"/>
              <a:gd name="connsiteX3" fmla="*/ 719881 w 8115996"/>
              <a:gd name="connsiteY3" fmla="*/ 959842 h 959842"/>
              <a:gd name="connsiteX4" fmla="*/ 0 w 8115996"/>
              <a:gd name="connsiteY4" fmla="*/ 0 h 9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996" h="959842">
                <a:moveTo>
                  <a:pt x="0" y="0"/>
                </a:moveTo>
                <a:lnTo>
                  <a:pt x="7396115" y="0"/>
                </a:lnTo>
                <a:lnTo>
                  <a:pt x="8115996" y="959842"/>
                </a:lnTo>
                <a:lnTo>
                  <a:pt x="719881" y="9598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84E5286E-B880-4533-8E3F-75AF1AEA65D9}"/>
              </a:ext>
            </a:extLst>
          </p:cNvPr>
          <p:cNvSpPr/>
          <p:nvPr/>
        </p:nvSpPr>
        <p:spPr>
          <a:xfrm>
            <a:off x="1811313" y="3677992"/>
            <a:ext cx="6086997" cy="894007"/>
          </a:xfrm>
          <a:custGeom>
            <a:avLst/>
            <a:gdLst>
              <a:gd name="connsiteX0" fmla="*/ 719881 w 8115996"/>
              <a:gd name="connsiteY0" fmla="*/ 0 h 959842"/>
              <a:gd name="connsiteX1" fmla="*/ 8115996 w 8115996"/>
              <a:gd name="connsiteY1" fmla="*/ 0 h 959842"/>
              <a:gd name="connsiteX2" fmla="*/ 7396115 w 8115996"/>
              <a:gd name="connsiteY2" fmla="*/ 959842 h 959842"/>
              <a:gd name="connsiteX3" fmla="*/ 0 w 8115996"/>
              <a:gd name="connsiteY3" fmla="*/ 959842 h 959842"/>
              <a:gd name="connsiteX4" fmla="*/ 719881 w 8115996"/>
              <a:gd name="connsiteY4" fmla="*/ 0 h 9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996" h="959842">
                <a:moveTo>
                  <a:pt x="719881" y="0"/>
                </a:moveTo>
                <a:lnTo>
                  <a:pt x="8115996" y="0"/>
                </a:lnTo>
                <a:lnTo>
                  <a:pt x="7396115" y="959842"/>
                </a:lnTo>
                <a:lnTo>
                  <a:pt x="0" y="959842"/>
                </a:lnTo>
                <a:lnTo>
                  <a:pt x="719881" y="0"/>
                </a:lnTo>
                <a:close/>
              </a:path>
            </a:pathLst>
          </a:custGeom>
          <a:solidFill>
            <a:schemeClr val="accent2"/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0EC58749-25FE-4998-9E5B-6AC5BF2B482D}"/>
              </a:ext>
            </a:extLst>
          </p:cNvPr>
          <p:cNvSpPr/>
          <p:nvPr/>
        </p:nvSpPr>
        <p:spPr>
          <a:xfrm>
            <a:off x="1271402" y="4571998"/>
            <a:ext cx="6086997" cy="894007"/>
          </a:xfrm>
          <a:custGeom>
            <a:avLst/>
            <a:gdLst>
              <a:gd name="connsiteX0" fmla="*/ 719881 w 8115996"/>
              <a:gd name="connsiteY0" fmla="*/ 0 h 959842"/>
              <a:gd name="connsiteX1" fmla="*/ 8115996 w 8115996"/>
              <a:gd name="connsiteY1" fmla="*/ 0 h 959842"/>
              <a:gd name="connsiteX2" fmla="*/ 7396115 w 8115996"/>
              <a:gd name="connsiteY2" fmla="*/ 959842 h 959842"/>
              <a:gd name="connsiteX3" fmla="*/ 0 w 8115996"/>
              <a:gd name="connsiteY3" fmla="*/ 959842 h 959842"/>
              <a:gd name="connsiteX4" fmla="*/ 719881 w 8115996"/>
              <a:gd name="connsiteY4" fmla="*/ 0 h 9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996" h="959842">
                <a:moveTo>
                  <a:pt x="719881" y="0"/>
                </a:moveTo>
                <a:lnTo>
                  <a:pt x="8115996" y="0"/>
                </a:lnTo>
                <a:lnTo>
                  <a:pt x="7396115" y="959842"/>
                </a:lnTo>
                <a:lnTo>
                  <a:pt x="0" y="959842"/>
                </a:lnTo>
                <a:lnTo>
                  <a:pt x="719881" y="0"/>
                </a:lnTo>
                <a:close/>
              </a:path>
            </a:pathLst>
          </a:custGeom>
          <a:solidFill>
            <a:schemeClr val="accent5"/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18045E44-651C-4E35-B773-82BDDE92813C}"/>
              </a:ext>
            </a:extLst>
          </p:cNvPr>
          <p:cNvSpPr/>
          <p:nvPr/>
        </p:nvSpPr>
        <p:spPr>
          <a:xfrm>
            <a:off x="731491" y="1889979"/>
            <a:ext cx="1696864" cy="3576026"/>
          </a:xfrm>
          <a:custGeom>
            <a:avLst/>
            <a:gdLst>
              <a:gd name="connsiteX0" fmla="*/ 0 w 2262485"/>
              <a:gd name="connsiteY0" fmla="*/ 3839369 h 3839368"/>
              <a:gd name="connsiteX1" fmla="*/ 857002 w 2262485"/>
              <a:gd name="connsiteY1" fmla="*/ 3839369 h 3839368"/>
              <a:gd name="connsiteX2" fmla="*/ 2296765 w 2262485"/>
              <a:gd name="connsiteY2" fmla="*/ 1919684 h 3839368"/>
              <a:gd name="connsiteX3" fmla="*/ 857002 w 2262485"/>
              <a:gd name="connsiteY3" fmla="*/ 0 h 3839368"/>
              <a:gd name="connsiteX4" fmla="*/ 0 w 2262485"/>
              <a:gd name="connsiteY4" fmla="*/ 0 h 3839368"/>
              <a:gd name="connsiteX5" fmla="*/ 1439763 w 2262485"/>
              <a:gd name="connsiteY5" fmla="*/ 1919684 h 3839368"/>
              <a:gd name="connsiteX6" fmla="*/ 0 w 2262485"/>
              <a:gd name="connsiteY6" fmla="*/ 3839369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0" y="3839369"/>
                </a:move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45F072DB-C490-4917-A5A9-7B2E0C94D7F1}"/>
              </a:ext>
            </a:extLst>
          </p:cNvPr>
          <p:cNvSpPr/>
          <p:nvPr/>
        </p:nvSpPr>
        <p:spPr>
          <a:xfrm>
            <a:off x="680070" y="1889979"/>
            <a:ext cx="1696864" cy="3576026"/>
          </a:xfrm>
          <a:custGeom>
            <a:avLst/>
            <a:gdLst>
              <a:gd name="connsiteX0" fmla="*/ 0 w 2262485"/>
              <a:gd name="connsiteY0" fmla="*/ 3839369 h 3839368"/>
              <a:gd name="connsiteX1" fmla="*/ 857002 w 2262485"/>
              <a:gd name="connsiteY1" fmla="*/ 3839369 h 3839368"/>
              <a:gd name="connsiteX2" fmla="*/ 2296765 w 2262485"/>
              <a:gd name="connsiteY2" fmla="*/ 1919684 h 3839368"/>
              <a:gd name="connsiteX3" fmla="*/ 857002 w 2262485"/>
              <a:gd name="connsiteY3" fmla="*/ 0 h 3839368"/>
              <a:gd name="connsiteX4" fmla="*/ 0 w 2262485"/>
              <a:gd name="connsiteY4" fmla="*/ 0 h 3839368"/>
              <a:gd name="connsiteX5" fmla="*/ 1439763 w 2262485"/>
              <a:gd name="connsiteY5" fmla="*/ 1919684 h 3839368"/>
              <a:gd name="connsiteX6" fmla="*/ 0 w 2262485"/>
              <a:gd name="connsiteY6" fmla="*/ 3839369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0" y="3839369"/>
                </a:move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A5145CE3-0EE5-4990-B1EE-2B067A4561B3}"/>
              </a:ext>
            </a:extLst>
          </p:cNvPr>
          <p:cNvSpPr/>
          <p:nvPr/>
        </p:nvSpPr>
        <p:spPr>
          <a:xfrm>
            <a:off x="6715646" y="1889979"/>
            <a:ext cx="1696864" cy="3576026"/>
          </a:xfrm>
          <a:custGeom>
            <a:avLst/>
            <a:gdLst>
              <a:gd name="connsiteX0" fmla="*/ 0 w 2262485"/>
              <a:gd name="connsiteY0" fmla="*/ 3839369 h 3839368"/>
              <a:gd name="connsiteX1" fmla="*/ 857002 w 2262485"/>
              <a:gd name="connsiteY1" fmla="*/ 3839369 h 3839368"/>
              <a:gd name="connsiteX2" fmla="*/ 2296765 w 2262485"/>
              <a:gd name="connsiteY2" fmla="*/ 1919684 h 3839368"/>
              <a:gd name="connsiteX3" fmla="*/ 857002 w 2262485"/>
              <a:gd name="connsiteY3" fmla="*/ 0 h 3839368"/>
              <a:gd name="connsiteX4" fmla="*/ 0 w 2262485"/>
              <a:gd name="connsiteY4" fmla="*/ 0 h 3839368"/>
              <a:gd name="connsiteX5" fmla="*/ 1439763 w 2262485"/>
              <a:gd name="connsiteY5" fmla="*/ 1919684 h 3839368"/>
              <a:gd name="connsiteX6" fmla="*/ 0 w 2262485"/>
              <a:gd name="connsiteY6" fmla="*/ 3839369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0" y="3839369"/>
                </a:move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B5C35DAC-1973-493D-A7E4-B3A961D11E05}"/>
              </a:ext>
            </a:extLst>
          </p:cNvPr>
          <p:cNvSpPr/>
          <p:nvPr/>
        </p:nvSpPr>
        <p:spPr>
          <a:xfrm>
            <a:off x="6767067" y="1889979"/>
            <a:ext cx="1696864" cy="3576026"/>
          </a:xfrm>
          <a:custGeom>
            <a:avLst/>
            <a:gdLst>
              <a:gd name="connsiteX0" fmla="*/ 857002 w 2262485"/>
              <a:gd name="connsiteY0" fmla="*/ 0 h 3839368"/>
              <a:gd name="connsiteX1" fmla="*/ 0 w 2262485"/>
              <a:gd name="connsiteY1" fmla="*/ 0 h 3839368"/>
              <a:gd name="connsiteX2" fmla="*/ 1439763 w 2262485"/>
              <a:gd name="connsiteY2" fmla="*/ 1919684 h 3839368"/>
              <a:gd name="connsiteX3" fmla="*/ 0 w 2262485"/>
              <a:gd name="connsiteY3" fmla="*/ 3839369 h 3839368"/>
              <a:gd name="connsiteX4" fmla="*/ 857002 w 2262485"/>
              <a:gd name="connsiteY4" fmla="*/ 3839369 h 3839368"/>
              <a:gd name="connsiteX5" fmla="*/ 2296765 w 2262485"/>
              <a:gd name="connsiteY5" fmla="*/ 1919684 h 3839368"/>
              <a:gd name="connsiteX6" fmla="*/ 857002 w 2262485"/>
              <a:gd name="connsiteY6" fmla="*/ 0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857002" y="0"/>
                </a:move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0E848E-85C4-40BC-A0C9-62E32FD758D8}"/>
              </a:ext>
            </a:extLst>
          </p:cNvPr>
          <p:cNvSpPr/>
          <p:nvPr/>
        </p:nvSpPr>
        <p:spPr>
          <a:xfrm>
            <a:off x="2163295" y="2028772"/>
            <a:ext cx="1475864" cy="61228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1950"/>
              </a:lnSpc>
            </a:pPr>
            <a:r>
              <a:rPr lang="en-US" sz="2100" b="1" cap="all" noProof="1">
                <a:solidFill>
                  <a:schemeClr val="bg2">
                    <a:lumMod val="10000"/>
                  </a:schemeClr>
                </a:solidFill>
              </a:rPr>
              <a:t>Lorem Ipsum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023784C-3327-4056-9111-EBAD18EEA5C7}"/>
              </a:ext>
            </a:extLst>
          </p:cNvPr>
          <p:cNvSpPr/>
          <p:nvPr/>
        </p:nvSpPr>
        <p:spPr>
          <a:xfrm>
            <a:off x="2766750" y="2842787"/>
            <a:ext cx="1475864" cy="76038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1950"/>
              </a:lnSpc>
            </a:pPr>
            <a:r>
              <a:rPr lang="en-US" sz="2100" b="1" cap="all" noProof="1">
                <a:solidFill>
                  <a:schemeClr val="bg2">
                    <a:lumMod val="10000"/>
                  </a:schemeClr>
                </a:solidFill>
              </a:rPr>
              <a:t>Lorem Ipsum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11F0D09-BA04-4944-BB25-756127172EE7}"/>
              </a:ext>
            </a:extLst>
          </p:cNvPr>
          <p:cNvSpPr/>
          <p:nvPr/>
        </p:nvSpPr>
        <p:spPr>
          <a:xfrm>
            <a:off x="2766750" y="3730851"/>
            <a:ext cx="1475864" cy="76038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1950"/>
              </a:lnSpc>
            </a:pPr>
            <a:r>
              <a:rPr lang="en-US" sz="2100" b="1" cap="all" noProof="1">
                <a:solidFill>
                  <a:schemeClr val="bg2">
                    <a:lumMod val="10000"/>
                  </a:schemeClr>
                </a:solidFill>
              </a:rPr>
              <a:t>Lorem Ipsum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DC2D15D-2011-4C04-9714-E9D9EDF3D826}"/>
              </a:ext>
            </a:extLst>
          </p:cNvPr>
          <p:cNvSpPr/>
          <p:nvPr/>
        </p:nvSpPr>
        <p:spPr>
          <a:xfrm>
            <a:off x="2163295" y="4630800"/>
            <a:ext cx="1475864" cy="76038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1950"/>
              </a:lnSpc>
            </a:pPr>
            <a:r>
              <a:rPr lang="en-US" sz="2100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A5ADB99-2053-4A65-BB59-767ACE59BFB4}"/>
              </a:ext>
            </a:extLst>
          </p:cNvPr>
          <p:cNvSpPr txBox="1"/>
          <p:nvPr/>
        </p:nvSpPr>
        <p:spPr>
          <a:xfrm>
            <a:off x="4100501" y="2011749"/>
            <a:ext cx="2291489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bg2">
                    <a:lumMod val="10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E8D4C0D-A871-471B-8692-46277123082E}"/>
              </a:ext>
            </a:extLst>
          </p:cNvPr>
          <p:cNvSpPr txBox="1"/>
          <p:nvPr/>
        </p:nvSpPr>
        <p:spPr>
          <a:xfrm>
            <a:off x="4782524" y="2821646"/>
            <a:ext cx="2291489" cy="802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D6267B6-340D-45FE-AC46-5AD707B2CC03}"/>
              </a:ext>
            </a:extLst>
          </p:cNvPr>
          <p:cNvSpPr txBox="1"/>
          <p:nvPr/>
        </p:nvSpPr>
        <p:spPr>
          <a:xfrm>
            <a:off x="4782524" y="3709710"/>
            <a:ext cx="2291489" cy="802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6725576A-7737-47F3-A4A2-6F5B3E7A175E}"/>
              </a:ext>
            </a:extLst>
          </p:cNvPr>
          <p:cNvSpPr txBox="1"/>
          <p:nvPr/>
        </p:nvSpPr>
        <p:spPr>
          <a:xfrm>
            <a:off x="4096869" y="4609659"/>
            <a:ext cx="2291489" cy="802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bg1">
                    <a:lumMod val="9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6221069-5D5A-4F13-8B20-B4516B50337E}"/>
              </a:ext>
            </a:extLst>
          </p:cNvPr>
          <p:cNvCxnSpPr/>
          <p:nvPr/>
        </p:nvCxnSpPr>
        <p:spPr>
          <a:xfrm>
            <a:off x="3869831" y="1984727"/>
            <a:ext cx="0" cy="700375"/>
          </a:xfrm>
          <a:prstGeom prst="line">
            <a:avLst/>
          </a:prstGeom>
          <a:ln w="28575" cap="rnd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A8F0BC51-4061-44D0-96A4-7CA96DF8E73E}"/>
              </a:ext>
            </a:extLst>
          </p:cNvPr>
          <p:cNvCxnSpPr/>
          <p:nvPr/>
        </p:nvCxnSpPr>
        <p:spPr>
          <a:xfrm>
            <a:off x="4466991" y="2872791"/>
            <a:ext cx="0" cy="700375"/>
          </a:xfrm>
          <a:prstGeom prst="line">
            <a:avLst/>
          </a:prstGeom>
          <a:ln w="28575" cap="rnd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6C68B50C-3D8A-49E1-B337-31A449498EF8}"/>
              </a:ext>
            </a:extLst>
          </p:cNvPr>
          <p:cNvCxnSpPr/>
          <p:nvPr/>
        </p:nvCxnSpPr>
        <p:spPr>
          <a:xfrm>
            <a:off x="4466991" y="3760855"/>
            <a:ext cx="0" cy="700375"/>
          </a:xfrm>
          <a:prstGeom prst="line">
            <a:avLst/>
          </a:prstGeom>
          <a:ln w="28575" cap="rnd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2B54220F-6512-4F76-9657-2DA3D8086955}"/>
              </a:ext>
            </a:extLst>
          </p:cNvPr>
          <p:cNvCxnSpPr/>
          <p:nvPr/>
        </p:nvCxnSpPr>
        <p:spPr>
          <a:xfrm>
            <a:off x="3868015" y="4660804"/>
            <a:ext cx="0" cy="700375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16E484A1-61F4-49FB-BC21-CADB52408B0E}"/>
              </a:ext>
            </a:extLst>
          </p:cNvPr>
          <p:cNvSpPr txBox="1"/>
          <p:nvPr/>
        </p:nvSpPr>
        <p:spPr>
          <a:xfrm>
            <a:off x="1097967" y="2127165"/>
            <a:ext cx="320922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2">
                    <a:lumMod val="10000"/>
                  </a:schemeClr>
                </a:solidFill>
              </a:rPr>
              <a:t>1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C250AC96-FD4F-4CB7-9F4C-1800701ADB19}"/>
              </a:ext>
            </a:extLst>
          </p:cNvPr>
          <p:cNvSpPr txBox="1"/>
          <p:nvPr/>
        </p:nvSpPr>
        <p:spPr>
          <a:xfrm>
            <a:off x="1691528" y="3015229"/>
            <a:ext cx="320922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2">
                    <a:lumMod val="10000"/>
                  </a:schemeClr>
                </a:solidFill>
              </a:rPr>
              <a:t>2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E71F247C-60C3-423D-BA4D-E9E7AE27A51F}"/>
              </a:ext>
            </a:extLst>
          </p:cNvPr>
          <p:cNvSpPr txBox="1"/>
          <p:nvPr/>
        </p:nvSpPr>
        <p:spPr>
          <a:xfrm>
            <a:off x="1691528" y="3903293"/>
            <a:ext cx="320922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2">
                    <a:lumMod val="10000"/>
                  </a:schemeClr>
                </a:solidFill>
              </a:rPr>
              <a:t>3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1784BCDA-506B-4F5F-AD31-008FA95FBC88}"/>
              </a:ext>
            </a:extLst>
          </p:cNvPr>
          <p:cNvSpPr txBox="1"/>
          <p:nvPr/>
        </p:nvSpPr>
        <p:spPr>
          <a:xfrm>
            <a:off x="1097967" y="4803242"/>
            <a:ext cx="320922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2">
                    <a:lumMod val="10000"/>
                  </a:schemeClr>
                </a:solidFill>
              </a:rPr>
              <a:t>4</a:t>
            </a:r>
          </a:p>
        </p:txBody>
      </p:sp>
      <p:grpSp>
        <p:nvGrpSpPr>
          <p:cNvPr id="49" name="Graphic 85" descr="Lightbulb">
            <a:extLst>
              <a:ext uri="{FF2B5EF4-FFF2-40B4-BE49-F238E27FC236}">
                <a16:creationId xmlns:a16="http://schemas.microsoft.com/office/drawing/2014/main" id="{B3D41F93-FF00-4F5A-AEDC-0DBFEC285C00}"/>
              </a:ext>
            </a:extLst>
          </p:cNvPr>
          <p:cNvGrpSpPr/>
          <p:nvPr/>
        </p:nvGrpSpPr>
        <p:grpSpPr>
          <a:xfrm>
            <a:off x="2009163" y="4770708"/>
            <a:ext cx="480567" cy="480567"/>
            <a:chOff x="2709428" y="4867472"/>
            <a:chExt cx="640756" cy="640756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A1ABA4EF-222D-4680-AD76-45D8BB5C641F}"/>
                </a:ext>
              </a:extLst>
            </p:cNvPr>
            <p:cNvSpPr/>
            <p:nvPr/>
          </p:nvSpPr>
          <p:spPr>
            <a:xfrm>
              <a:off x="2943037" y="5294643"/>
              <a:ext cx="173538" cy="40047"/>
            </a:xfrm>
            <a:custGeom>
              <a:avLst/>
              <a:gdLst>
                <a:gd name="connsiteX0" fmla="*/ 20024 w 173538"/>
                <a:gd name="connsiteY0" fmla="*/ 0 h 40047"/>
                <a:gd name="connsiteX1" fmla="*/ 153514 w 173538"/>
                <a:gd name="connsiteY1" fmla="*/ 0 h 40047"/>
                <a:gd name="connsiteX2" fmla="*/ 173538 w 173538"/>
                <a:gd name="connsiteY2" fmla="*/ 20024 h 40047"/>
                <a:gd name="connsiteX3" fmla="*/ 153514 w 173538"/>
                <a:gd name="connsiteY3" fmla="*/ 40047 h 40047"/>
                <a:gd name="connsiteX4" fmla="*/ 20024 w 173538"/>
                <a:gd name="connsiteY4" fmla="*/ 40047 h 40047"/>
                <a:gd name="connsiteX5" fmla="*/ 0 w 173538"/>
                <a:gd name="connsiteY5" fmla="*/ 20024 h 40047"/>
                <a:gd name="connsiteX6" fmla="*/ 20024 w 173538"/>
                <a:gd name="connsiteY6" fmla="*/ 0 h 40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538" h="40047">
                  <a:moveTo>
                    <a:pt x="20024" y="0"/>
                  </a:moveTo>
                  <a:lnTo>
                    <a:pt x="153514" y="0"/>
                  </a:lnTo>
                  <a:cubicBezTo>
                    <a:pt x="164861" y="0"/>
                    <a:pt x="173538" y="8677"/>
                    <a:pt x="173538" y="20024"/>
                  </a:cubicBezTo>
                  <a:cubicBezTo>
                    <a:pt x="173538" y="31370"/>
                    <a:pt x="164861" y="40047"/>
                    <a:pt x="153514" y="40047"/>
                  </a:cubicBezTo>
                  <a:lnTo>
                    <a:pt x="20024" y="40047"/>
                  </a:lnTo>
                  <a:cubicBezTo>
                    <a:pt x="8677" y="40047"/>
                    <a:pt x="0" y="31370"/>
                    <a:pt x="0" y="20024"/>
                  </a:cubicBezTo>
                  <a:cubicBezTo>
                    <a:pt x="0" y="8677"/>
                    <a:pt x="8677" y="0"/>
                    <a:pt x="20024" y="0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9E4EED0-469D-460C-A44A-53C13343A39D}"/>
                </a:ext>
              </a:extLst>
            </p:cNvPr>
            <p:cNvSpPr/>
            <p:nvPr/>
          </p:nvSpPr>
          <p:spPr>
            <a:xfrm>
              <a:off x="2943037" y="5361388"/>
              <a:ext cx="173538" cy="40047"/>
            </a:xfrm>
            <a:custGeom>
              <a:avLst/>
              <a:gdLst>
                <a:gd name="connsiteX0" fmla="*/ 20024 w 173538"/>
                <a:gd name="connsiteY0" fmla="*/ 0 h 40047"/>
                <a:gd name="connsiteX1" fmla="*/ 153514 w 173538"/>
                <a:gd name="connsiteY1" fmla="*/ 0 h 40047"/>
                <a:gd name="connsiteX2" fmla="*/ 173538 w 173538"/>
                <a:gd name="connsiteY2" fmla="*/ 20024 h 40047"/>
                <a:gd name="connsiteX3" fmla="*/ 153514 w 173538"/>
                <a:gd name="connsiteY3" fmla="*/ 40047 h 40047"/>
                <a:gd name="connsiteX4" fmla="*/ 20024 w 173538"/>
                <a:gd name="connsiteY4" fmla="*/ 40047 h 40047"/>
                <a:gd name="connsiteX5" fmla="*/ 0 w 173538"/>
                <a:gd name="connsiteY5" fmla="*/ 20024 h 40047"/>
                <a:gd name="connsiteX6" fmla="*/ 20024 w 173538"/>
                <a:gd name="connsiteY6" fmla="*/ 0 h 40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538" h="40047">
                  <a:moveTo>
                    <a:pt x="20024" y="0"/>
                  </a:moveTo>
                  <a:lnTo>
                    <a:pt x="153514" y="0"/>
                  </a:lnTo>
                  <a:cubicBezTo>
                    <a:pt x="164861" y="0"/>
                    <a:pt x="173538" y="8677"/>
                    <a:pt x="173538" y="20024"/>
                  </a:cubicBezTo>
                  <a:cubicBezTo>
                    <a:pt x="173538" y="31370"/>
                    <a:pt x="164861" y="40047"/>
                    <a:pt x="153514" y="40047"/>
                  </a:cubicBezTo>
                  <a:lnTo>
                    <a:pt x="20024" y="40047"/>
                  </a:lnTo>
                  <a:cubicBezTo>
                    <a:pt x="8677" y="40047"/>
                    <a:pt x="0" y="31370"/>
                    <a:pt x="0" y="20024"/>
                  </a:cubicBezTo>
                  <a:cubicBezTo>
                    <a:pt x="0" y="8677"/>
                    <a:pt x="8677" y="0"/>
                    <a:pt x="20024" y="0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C4D92D04-80F5-451E-9C16-791E3D8D4868}"/>
                </a:ext>
              </a:extLst>
            </p:cNvPr>
            <p:cNvSpPr/>
            <p:nvPr/>
          </p:nvSpPr>
          <p:spPr>
            <a:xfrm>
              <a:off x="2986421" y="5428134"/>
              <a:ext cx="86769" cy="40047"/>
            </a:xfrm>
            <a:custGeom>
              <a:avLst/>
              <a:gdLst>
                <a:gd name="connsiteX0" fmla="*/ 0 w 86769"/>
                <a:gd name="connsiteY0" fmla="*/ 0 h 40047"/>
                <a:gd name="connsiteX1" fmla="*/ 43385 w 86769"/>
                <a:gd name="connsiteY1" fmla="*/ 40047 h 40047"/>
                <a:gd name="connsiteX2" fmla="*/ 86769 w 86769"/>
                <a:gd name="connsiteY2" fmla="*/ 0 h 40047"/>
                <a:gd name="connsiteX3" fmla="*/ 0 w 86769"/>
                <a:gd name="connsiteY3" fmla="*/ 0 h 40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769" h="40047">
                  <a:moveTo>
                    <a:pt x="0" y="0"/>
                  </a:moveTo>
                  <a:cubicBezTo>
                    <a:pt x="2002" y="22693"/>
                    <a:pt x="20691" y="40047"/>
                    <a:pt x="43385" y="40047"/>
                  </a:cubicBezTo>
                  <a:cubicBezTo>
                    <a:pt x="66078" y="40047"/>
                    <a:pt x="84767" y="22693"/>
                    <a:pt x="8676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04F0D11-8BE2-4008-829D-774452097C51}"/>
                </a:ext>
              </a:extLst>
            </p:cNvPr>
            <p:cNvSpPr/>
            <p:nvPr/>
          </p:nvSpPr>
          <p:spPr>
            <a:xfrm>
              <a:off x="2856268" y="4907519"/>
              <a:ext cx="347076" cy="360425"/>
            </a:xfrm>
            <a:custGeom>
              <a:avLst/>
              <a:gdLst>
                <a:gd name="connsiteX0" fmla="*/ 173538 w 347076"/>
                <a:gd name="connsiteY0" fmla="*/ 0 h 360425"/>
                <a:gd name="connsiteX1" fmla="*/ 173538 w 347076"/>
                <a:gd name="connsiteY1" fmla="*/ 0 h 360425"/>
                <a:gd name="connsiteX2" fmla="*/ 173538 w 347076"/>
                <a:gd name="connsiteY2" fmla="*/ 0 h 360425"/>
                <a:gd name="connsiteX3" fmla="*/ 0 w 347076"/>
                <a:gd name="connsiteY3" fmla="*/ 171536 h 360425"/>
                <a:gd name="connsiteX4" fmla="*/ 0 w 347076"/>
                <a:gd name="connsiteY4" fmla="*/ 177543 h 360425"/>
                <a:gd name="connsiteX5" fmla="*/ 12014 w 347076"/>
                <a:gd name="connsiteY5" fmla="*/ 237614 h 360425"/>
                <a:gd name="connsiteX6" fmla="*/ 42050 w 347076"/>
                <a:gd name="connsiteY6" fmla="*/ 287005 h 360425"/>
                <a:gd name="connsiteX7" fmla="*/ 82764 w 347076"/>
                <a:gd name="connsiteY7" fmla="*/ 353083 h 360425"/>
                <a:gd name="connsiteX8" fmla="*/ 94779 w 347076"/>
                <a:gd name="connsiteY8" fmla="*/ 360425 h 360425"/>
                <a:gd name="connsiteX9" fmla="*/ 252298 w 347076"/>
                <a:gd name="connsiteY9" fmla="*/ 360425 h 360425"/>
                <a:gd name="connsiteX10" fmla="*/ 264312 w 347076"/>
                <a:gd name="connsiteY10" fmla="*/ 353083 h 360425"/>
                <a:gd name="connsiteX11" fmla="*/ 305027 w 347076"/>
                <a:gd name="connsiteY11" fmla="*/ 287005 h 360425"/>
                <a:gd name="connsiteX12" fmla="*/ 335062 w 347076"/>
                <a:gd name="connsiteY12" fmla="*/ 237614 h 360425"/>
                <a:gd name="connsiteX13" fmla="*/ 347076 w 347076"/>
                <a:gd name="connsiteY13" fmla="*/ 177543 h 360425"/>
                <a:gd name="connsiteX14" fmla="*/ 347076 w 347076"/>
                <a:gd name="connsiteY14" fmla="*/ 171536 h 360425"/>
                <a:gd name="connsiteX15" fmla="*/ 173538 w 347076"/>
                <a:gd name="connsiteY15" fmla="*/ 0 h 360425"/>
                <a:gd name="connsiteX16" fmla="*/ 307029 w 347076"/>
                <a:gd name="connsiteY16" fmla="*/ 176875 h 360425"/>
                <a:gd name="connsiteX17" fmla="*/ 297685 w 347076"/>
                <a:gd name="connsiteY17" fmla="*/ 223597 h 360425"/>
                <a:gd name="connsiteX18" fmla="*/ 274991 w 347076"/>
                <a:gd name="connsiteY18" fmla="*/ 260307 h 360425"/>
                <a:gd name="connsiteX19" fmla="*/ 236279 w 347076"/>
                <a:gd name="connsiteY19" fmla="*/ 320378 h 360425"/>
                <a:gd name="connsiteX20" fmla="*/ 173538 w 347076"/>
                <a:gd name="connsiteY20" fmla="*/ 320378 h 360425"/>
                <a:gd name="connsiteX21" fmla="*/ 111465 w 347076"/>
                <a:gd name="connsiteY21" fmla="*/ 320378 h 360425"/>
                <a:gd name="connsiteX22" fmla="*/ 72753 w 347076"/>
                <a:gd name="connsiteY22" fmla="*/ 260307 h 360425"/>
                <a:gd name="connsiteX23" fmla="*/ 50059 w 347076"/>
                <a:gd name="connsiteY23" fmla="*/ 223597 h 360425"/>
                <a:gd name="connsiteX24" fmla="*/ 40715 w 347076"/>
                <a:gd name="connsiteY24" fmla="*/ 176875 h 360425"/>
                <a:gd name="connsiteX25" fmla="*/ 40715 w 347076"/>
                <a:gd name="connsiteY25" fmla="*/ 171536 h 360425"/>
                <a:gd name="connsiteX26" fmla="*/ 174206 w 347076"/>
                <a:gd name="connsiteY26" fmla="*/ 39380 h 360425"/>
                <a:gd name="connsiteX27" fmla="*/ 174206 w 347076"/>
                <a:gd name="connsiteY27" fmla="*/ 39380 h 360425"/>
                <a:gd name="connsiteX28" fmla="*/ 174206 w 347076"/>
                <a:gd name="connsiteY28" fmla="*/ 39380 h 360425"/>
                <a:gd name="connsiteX29" fmla="*/ 174206 w 347076"/>
                <a:gd name="connsiteY29" fmla="*/ 39380 h 360425"/>
                <a:gd name="connsiteX30" fmla="*/ 174206 w 347076"/>
                <a:gd name="connsiteY30" fmla="*/ 39380 h 360425"/>
                <a:gd name="connsiteX31" fmla="*/ 174206 w 347076"/>
                <a:gd name="connsiteY31" fmla="*/ 39380 h 360425"/>
                <a:gd name="connsiteX32" fmla="*/ 174206 w 347076"/>
                <a:gd name="connsiteY32" fmla="*/ 39380 h 360425"/>
                <a:gd name="connsiteX33" fmla="*/ 307696 w 347076"/>
                <a:gd name="connsiteY33" fmla="*/ 171536 h 360425"/>
                <a:gd name="connsiteX34" fmla="*/ 307696 w 347076"/>
                <a:gd name="connsiteY34" fmla="*/ 176875 h 3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7076" h="360425">
                  <a:moveTo>
                    <a:pt x="173538" y="0"/>
                  </a:moveTo>
                  <a:cubicBezTo>
                    <a:pt x="173538" y="0"/>
                    <a:pt x="173538" y="0"/>
                    <a:pt x="173538" y="0"/>
                  </a:cubicBezTo>
                  <a:cubicBezTo>
                    <a:pt x="173538" y="0"/>
                    <a:pt x="173538" y="0"/>
                    <a:pt x="173538" y="0"/>
                  </a:cubicBezTo>
                  <a:cubicBezTo>
                    <a:pt x="78760" y="667"/>
                    <a:pt x="2002" y="76757"/>
                    <a:pt x="0" y="171536"/>
                  </a:cubicBezTo>
                  <a:lnTo>
                    <a:pt x="0" y="177543"/>
                  </a:lnTo>
                  <a:cubicBezTo>
                    <a:pt x="667" y="198234"/>
                    <a:pt x="4672" y="218258"/>
                    <a:pt x="12014" y="237614"/>
                  </a:cubicBezTo>
                  <a:cubicBezTo>
                    <a:pt x="19356" y="255635"/>
                    <a:pt x="29368" y="272321"/>
                    <a:pt x="42050" y="287005"/>
                  </a:cubicBezTo>
                  <a:cubicBezTo>
                    <a:pt x="58069" y="304359"/>
                    <a:pt x="75422" y="338399"/>
                    <a:pt x="82764" y="353083"/>
                  </a:cubicBezTo>
                  <a:cubicBezTo>
                    <a:pt x="84767" y="357755"/>
                    <a:pt x="89439" y="360425"/>
                    <a:pt x="94779" y="360425"/>
                  </a:cubicBezTo>
                  <a:lnTo>
                    <a:pt x="252298" y="360425"/>
                  </a:lnTo>
                  <a:cubicBezTo>
                    <a:pt x="257637" y="360425"/>
                    <a:pt x="262309" y="357755"/>
                    <a:pt x="264312" y="353083"/>
                  </a:cubicBezTo>
                  <a:cubicBezTo>
                    <a:pt x="271654" y="338399"/>
                    <a:pt x="289008" y="304359"/>
                    <a:pt x="305027" y="287005"/>
                  </a:cubicBezTo>
                  <a:cubicBezTo>
                    <a:pt x="317708" y="272321"/>
                    <a:pt x="328387" y="255635"/>
                    <a:pt x="335062" y="237614"/>
                  </a:cubicBezTo>
                  <a:cubicBezTo>
                    <a:pt x="342404" y="218258"/>
                    <a:pt x="346409" y="198234"/>
                    <a:pt x="347076" y="177543"/>
                  </a:cubicBezTo>
                  <a:lnTo>
                    <a:pt x="347076" y="171536"/>
                  </a:lnTo>
                  <a:cubicBezTo>
                    <a:pt x="345074" y="76757"/>
                    <a:pt x="268317" y="667"/>
                    <a:pt x="173538" y="0"/>
                  </a:cubicBezTo>
                  <a:close/>
                  <a:moveTo>
                    <a:pt x="307029" y="176875"/>
                  </a:moveTo>
                  <a:cubicBezTo>
                    <a:pt x="306361" y="192894"/>
                    <a:pt x="303024" y="208913"/>
                    <a:pt x="297685" y="223597"/>
                  </a:cubicBezTo>
                  <a:cubicBezTo>
                    <a:pt x="292345" y="236946"/>
                    <a:pt x="285003" y="249628"/>
                    <a:pt x="274991" y="260307"/>
                  </a:cubicBezTo>
                  <a:cubicBezTo>
                    <a:pt x="259640" y="278996"/>
                    <a:pt x="246291" y="299019"/>
                    <a:pt x="236279" y="320378"/>
                  </a:cubicBezTo>
                  <a:lnTo>
                    <a:pt x="173538" y="320378"/>
                  </a:lnTo>
                  <a:lnTo>
                    <a:pt x="111465" y="320378"/>
                  </a:lnTo>
                  <a:cubicBezTo>
                    <a:pt x="100786" y="299019"/>
                    <a:pt x="87436" y="278996"/>
                    <a:pt x="72753" y="260307"/>
                  </a:cubicBezTo>
                  <a:cubicBezTo>
                    <a:pt x="63408" y="249628"/>
                    <a:pt x="55399" y="236946"/>
                    <a:pt x="50059" y="223597"/>
                  </a:cubicBezTo>
                  <a:cubicBezTo>
                    <a:pt x="44052" y="208913"/>
                    <a:pt x="41382" y="192894"/>
                    <a:pt x="40715" y="176875"/>
                  </a:cubicBezTo>
                  <a:lnTo>
                    <a:pt x="40715" y="171536"/>
                  </a:lnTo>
                  <a:cubicBezTo>
                    <a:pt x="42050" y="98783"/>
                    <a:pt x="101453" y="40047"/>
                    <a:pt x="174206" y="39380"/>
                  </a:cubicBezTo>
                  <a:lnTo>
                    <a:pt x="174206" y="39380"/>
                  </a:lnTo>
                  <a:lnTo>
                    <a:pt x="174206" y="39380"/>
                  </a:lnTo>
                  <a:cubicBezTo>
                    <a:pt x="174206" y="39380"/>
                    <a:pt x="174206" y="39380"/>
                    <a:pt x="174206" y="39380"/>
                  </a:cubicBezTo>
                  <a:cubicBezTo>
                    <a:pt x="174206" y="39380"/>
                    <a:pt x="174206" y="39380"/>
                    <a:pt x="174206" y="39380"/>
                  </a:cubicBezTo>
                  <a:lnTo>
                    <a:pt x="174206" y="39380"/>
                  </a:lnTo>
                  <a:lnTo>
                    <a:pt x="174206" y="39380"/>
                  </a:lnTo>
                  <a:cubicBezTo>
                    <a:pt x="246958" y="40047"/>
                    <a:pt x="306361" y="98116"/>
                    <a:pt x="307696" y="171536"/>
                  </a:cubicBezTo>
                  <a:lnTo>
                    <a:pt x="307696" y="176875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4" name="Graphic 86" descr="Rocket">
            <a:extLst>
              <a:ext uri="{FF2B5EF4-FFF2-40B4-BE49-F238E27FC236}">
                <a16:creationId xmlns:a16="http://schemas.microsoft.com/office/drawing/2014/main" id="{B89C563A-1384-4F87-AE91-A73601E9FDE6}"/>
              </a:ext>
            </a:extLst>
          </p:cNvPr>
          <p:cNvGrpSpPr/>
          <p:nvPr/>
        </p:nvGrpSpPr>
        <p:grpSpPr>
          <a:xfrm>
            <a:off x="2009163" y="2094631"/>
            <a:ext cx="480567" cy="480567"/>
            <a:chOff x="2709428" y="1998726"/>
            <a:chExt cx="640756" cy="640756"/>
          </a:xfrm>
          <a:solidFill>
            <a:schemeClr val="bg2">
              <a:lumMod val="10000"/>
            </a:schemeClr>
          </a:solidFill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B39B4214-791C-452A-81A8-A6E7998EF442}"/>
                </a:ext>
              </a:extLst>
            </p:cNvPr>
            <p:cNvSpPr/>
            <p:nvPr/>
          </p:nvSpPr>
          <p:spPr>
            <a:xfrm>
              <a:off x="3175978" y="2051259"/>
              <a:ext cx="120142" cy="113467"/>
            </a:xfrm>
            <a:custGeom>
              <a:avLst/>
              <a:gdLst>
                <a:gd name="connsiteX0" fmla="*/ 119474 w 120141"/>
                <a:gd name="connsiteY0" fmla="*/ 3533 h 113467"/>
                <a:gd name="connsiteX1" fmla="*/ 0 w 120141"/>
                <a:gd name="connsiteY1" fmla="*/ 18217 h 113467"/>
                <a:gd name="connsiteX2" fmla="*/ 54731 w 120141"/>
                <a:gd name="connsiteY2" fmla="*/ 61602 h 113467"/>
                <a:gd name="connsiteX3" fmla="*/ 98783 w 120141"/>
                <a:gd name="connsiteY3" fmla="*/ 117668 h 113467"/>
                <a:gd name="connsiteX4" fmla="*/ 119474 w 120141"/>
                <a:gd name="connsiteY4" fmla="*/ 3533 h 113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141" h="113467">
                  <a:moveTo>
                    <a:pt x="119474" y="3533"/>
                  </a:moveTo>
                  <a:cubicBezTo>
                    <a:pt x="110130" y="-5811"/>
                    <a:pt x="50059" y="4868"/>
                    <a:pt x="0" y="18217"/>
                  </a:cubicBezTo>
                  <a:cubicBezTo>
                    <a:pt x="18021" y="28897"/>
                    <a:pt x="36710" y="43581"/>
                    <a:pt x="54731" y="61602"/>
                  </a:cubicBezTo>
                  <a:cubicBezTo>
                    <a:pt x="73420" y="80291"/>
                    <a:pt x="88104" y="98979"/>
                    <a:pt x="98783" y="117668"/>
                  </a:cubicBezTo>
                  <a:cubicBezTo>
                    <a:pt x="112132" y="66274"/>
                    <a:pt x="129486" y="12878"/>
                    <a:pt x="119474" y="3533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847B3F3F-E57F-40BE-A5CC-9404B5E252FF}"/>
                </a:ext>
              </a:extLst>
            </p:cNvPr>
            <p:cNvSpPr/>
            <p:nvPr/>
          </p:nvSpPr>
          <p:spPr>
            <a:xfrm>
              <a:off x="2760867" y="2234754"/>
              <a:ext cx="160189" cy="153514"/>
            </a:xfrm>
            <a:custGeom>
              <a:avLst/>
              <a:gdLst>
                <a:gd name="connsiteX0" fmla="*/ 162814 w 160189"/>
                <a:gd name="connsiteY0" fmla="*/ 10262 h 153514"/>
                <a:gd name="connsiteX1" fmla="*/ 140120 w 160189"/>
                <a:gd name="connsiteY1" fmla="*/ 1585 h 153514"/>
                <a:gd name="connsiteX2" fmla="*/ 113422 w 160189"/>
                <a:gd name="connsiteY2" fmla="*/ 6925 h 153514"/>
                <a:gd name="connsiteX3" fmla="*/ 7297 w 160189"/>
                <a:gd name="connsiteY3" fmla="*/ 113050 h 153514"/>
                <a:gd name="connsiteX4" fmla="*/ 29990 w 160189"/>
                <a:gd name="connsiteY4" fmla="*/ 155100 h 153514"/>
                <a:gd name="connsiteX5" fmla="*/ 118762 w 160189"/>
                <a:gd name="connsiteY5" fmla="*/ 135076 h 153514"/>
                <a:gd name="connsiteX6" fmla="*/ 162814 w 160189"/>
                <a:gd name="connsiteY6" fmla="*/ 10262 h 153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189" h="153514">
                  <a:moveTo>
                    <a:pt x="162814" y="10262"/>
                  </a:moveTo>
                  <a:lnTo>
                    <a:pt x="140120" y="1585"/>
                  </a:lnTo>
                  <a:cubicBezTo>
                    <a:pt x="130776" y="-1752"/>
                    <a:pt x="120764" y="250"/>
                    <a:pt x="113422" y="6925"/>
                  </a:cubicBezTo>
                  <a:lnTo>
                    <a:pt x="7297" y="113050"/>
                  </a:lnTo>
                  <a:cubicBezTo>
                    <a:pt x="-10057" y="130404"/>
                    <a:pt x="5962" y="160439"/>
                    <a:pt x="29990" y="155100"/>
                  </a:cubicBezTo>
                  <a:lnTo>
                    <a:pt x="118762" y="135076"/>
                  </a:lnTo>
                  <a:cubicBezTo>
                    <a:pt x="126104" y="101703"/>
                    <a:pt x="138118" y="56984"/>
                    <a:pt x="162814" y="1026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86CA8F49-74F2-4A96-9EA2-DC677AEAFBCF}"/>
                </a:ext>
              </a:extLst>
            </p:cNvPr>
            <p:cNvSpPr/>
            <p:nvPr/>
          </p:nvSpPr>
          <p:spPr>
            <a:xfrm>
              <a:off x="2957082" y="2419222"/>
              <a:ext cx="153514" cy="166864"/>
            </a:xfrm>
            <a:custGeom>
              <a:avLst/>
              <a:gdLst>
                <a:gd name="connsiteX0" fmla="*/ 143474 w 153514"/>
                <a:gd name="connsiteY0" fmla="*/ 0 h 166863"/>
                <a:gd name="connsiteX1" fmla="*/ 21330 w 153514"/>
                <a:gd name="connsiteY1" fmla="*/ 42717 h 166863"/>
                <a:gd name="connsiteX2" fmla="*/ 639 w 153514"/>
                <a:gd name="connsiteY2" fmla="*/ 137496 h 166863"/>
                <a:gd name="connsiteX3" fmla="*/ 42688 w 153514"/>
                <a:gd name="connsiteY3" fmla="*/ 160189 h 166863"/>
                <a:gd name="connsiteX4" fmla="*/ 148814 w 153514"/>
                <a:gd name="connsiteY4" fmla="*/ 54064 h 166863"/>
                <a:gd name="connsiteX5" fmla="*/ 154153 w 153514"/>
                <a:gd name="connsiteY5" fmla="*/ 27366 h 166863"/>
                <a:gd name="connsiteX6" fmla="*/ 143474 w 153514"/>
                <a:gd name="connsiteY6" fmla="*/ 0 h 166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3514" h="166863">
                  <a:moveTo>
                    <a:pt x="143474" y="0"/>
                  </a:moveTo>
                  <a:cubicBezTo>
                    <a:pt x="98755" y="23361"/>
                    <a:pt x="56038" y="36043"/>
                    <a:pt x="21330" y="42717"/>
                  </a:cubicBezTo>
                  <a:lnTo>
                    <a:pt x="639" y="137496"/>
                  </a:lnTo>
                  <a:cubicBezTo>
                    <a:pt x="-4701" y="161524"/>
                    <a:pt x="24667" y="178210"/>
                    <a:pt x="42688" y="160189"/>
                  </a:cubicBezTo>
                  <a:lnTo>
                    <a:pt x="148814" y="54064"/>
                  </a:lnTo>
                  <a:cubicBezTo>
                    <a:pt x="155488" y="47389"/>
                    <a:pt x="158158" y="36710"/>
                    <a:pt x="154153" y="27366"/>
                  </a:cubicBezTo>
                  <a:lnTo>
                    <a:pt x="143474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4C9400C3-7CF4-4436-B843-AD4E097F66AA}"/>
                </a:ext>
              </a:extLst>
            </p:cNvPr>
            <p:cNvSpPr/>
            <p:nvPr/>
          </p:nvSpPr>
          <p:spPr>
            <a:xfrm>
              <a:off x="2902990" y="2081490"/>
              <a:ext cx="353751" cy="353751"/>
            </a:xfrm>
            <a:custGeom>
              <a:avLst/>
              <a:gdLst>
                <a:gd name="connsiteX0" fmla="*/ 236946 w 353750"/>
                <a:gd name="connsiteY0" fmla="*/ 0 h 353750"/>
                <a:gd name="connsiteX1" fmla="*/ 109462 w 353750"/>
                <a:gd name="connsiteY1" fmla="*/ 86769 h 353750"/>
                <a:gd name="connsiteX2" fmla="*/ 0 w 353750"/>
                <a:gd name="connsiteY2" fmla="*/ 317041 h 353750"/>
                <a:gd name="connsiteX3" fmla="*/ 41382 w 353750"/>
                <a:gd name="connsiteY3" fmla="*/ 358423 h 353750"/>
                <a:gd name="connsiteX4" fmla="*/ 272321 w 353750"/>
                <a:gd name="connsiteY4" fmla="*/ 249628 h 353750"/>
                <a:gd name="connsiteX5" fmla="*/ 359090 w 353750"/>
                <a:gd name="connsiteY5" fmla="*/ 122812 h 353750"/>
                <a:gd name="connsiteX6" fmla="*/ 308364 w 353750"/>
                <a:gd name="connsiteY6" fmla="*/ 49392 h 353750"/>
                <a:gd name="connsiteX7" fmla="*/ 236946 w 353750"/>
                <a:gd name="connsiteY7" fmla="*/ 0 h 353750"/>
                <a:gd name="connsiteX8" fmla="*/ 270986 w 353750"/>
                <a:gd name="connsiteY8" fmla="*/ 144170 h 353750"/>
                <a:gd name="connsiteX9" fmla="*/ 214253 w 353750"/>
                <a:gd name="connsiteY9" fmla="*/ 144170 h 353750"/>
                <a:gd name="connsiteX10" fmla="*/ 214253 w 353750"/>
                <a:gd name="connsiteY10" fmla="*/ 87437 h 353750"/>
                <a:gd name="connsiteX11" fmla="*/ 270986 w 353750"/>
                <a:gd name="connsiteY11" fmla="*/ 87437 h 353750"/>
                <a:gd name="connsiteX12" fmla="*/ 270986 w 353750"/>
                <a:gd name="connsiteY12" fmla="*/ 144170 h 353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3750" h="353750">
                  <a:moveTo>
                    <a:pt x="236946" y="0"/>
                  </a:moveTo>
                  <a:cubicBezTo>
                    <a:pt x="197566" y="16019"/>
                    <a:pt x="152847" y="43385"/>
                    <a:pt x="109462" y="86769"/>
                  </a:cubicBezTo>
                  <a:cubicBezTo>
                    <a:pt x="30035" y="166196"/>
                    <a:pt x="6675" y="262310"/>
                    <a:pt x="0" y="317041"/>
                  </a:cubicBezTo>
                  <a:lnTo>
                    <a:pt x="41382" y="358423"/>
                  </a:lnTo>
                  <a:cubicBezTo>
                    <a:pt x="96113" y="351748"/>
                    <a:pt x="192894" y="329055"/>
                    <a:pt x="272321" y="249628"/>
                  </a:cubicBezTo>
                  <a:cubicBezTo>
                    <a:pt x="315706" y="206243"/>
                    <a:pt x="343071" y="162191"/>
                    <a:pt x="359090" y="122812"/>
                  </a:cubicBezTo>
                  <a:cubicBezTo>
                    <a:pt x="350413" y="100786"/>
                    <a:pt x="333060" y="74755"/>
                    <a:pt x="308364" y="49392"/>
                  </a:cubicBezTo>
                  <a:cubicBezTo>
                    <a:pt x="284335" y="26031"/>
                    <a:pt x="258972" y="8677"/>
                    <a:pt x="236946" y="0"/>
                  </a:cubicBezTo>
                  <a:close/>
                  <a:moveTo>
                    <a:pt x="270986" y="144170"/>
                  </a:moveTo>
                  <a:cubicBezTo>
                    <a:pt x="255635" y="159522"/>
                    <a:pt x="230272" y="159522"/>
                    <a:pt x="214253" y="144170"/>
                  </a:cubicBezTo>
                  <a:cubicBezTo>
                    <a:pt x="198901" y="128819"/>
                    <a:pt x="198901" y="103455"/>
                    <a:pt x="214253" y="87437"/>
                  </a:cubicBezTo>
                  <a:cubicBezTo>
                    <a:pt x="229604" y="72085"/>
                    <a:pt x="254967" y="72085"/>
                    <a:pt x="270986" y="87437"/>
                  </a:cubicBezTo>
                  <a:cubicBezTo>
                    <a:pt x="286338" y="103455"/>
                    <a:pt x="286338" y="128819"/>
                    <a:pt x="270986" y="14417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D11E38B2-8FC0-4198-9358-E24230CDB2D8}"/>
                </a:ext>
              </a:extLst>
            </p:cNvPr>
            <p:cNvSpPr/>
            <p:nvPr/>
          </p:nvSpPr>
          <p:spPr>
            <a:xfrm>
              <a:off x="2824376" y="2423463"/>
              <a:ext cx="93444" cy="93444"/>
            </a:xfrm>
            <a:custGeom>
              <a:avLst/>
              <a:gdLst>
                <a:gd name="connsiteX0" fmla="*/ 77947 w 93443"/>
                <a:gd name="connsiteY0" fmla="*/ 17118 h 93443"/>
                <a:gd name="connsiteX1" fmla="*/ 46576 w 93443"/>
                <a:gd name="connsiteY1" fmla="*/ 10443 h 93443"/>
                <a:gd name="connsiteX2" fmla="*/ 1857 w 93443"/>
                <a:gd name="connsiteY2" fmla="*/ 93207 h 93443"/>
                <a:gd name="connsiteX3" fmla="*/ 84621 w 93443"/>
                <a:gd name="connsiteY3" fmla="*/ 48488 h 93443"/>
                <a:gd name="connsiteX4" fmla="*/ 77947 w 93443"/>
                <a:gd name="connsiteY4" fmla="*/ 17118 h 93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443" h="93443">
                  <a:moveTo>
                    <a:pt x="77947" y="17118"/>
                  </a:moveTo>
                  <a:cubicBezTo>
                    <a:pt x="67267" y="6438"/>
                    <a:pt x="68602" y="-11583"/>
                    <a:pt x="46576" y="10443"/>
                  </a:cubicBezTo>
                  <a:cubicBezTo>
                    <a:pt x="24550" y="32469"/>
                    <a:pt x="-8155" y="82528"/>
                    <a:pt x="1857" y="93207"/>
                  </a:cubicBezTo>
                  <a:cubicBezTo>
                    <a:pt x="12536" y="103887"/>
                    <a:pt x="62595" y="70514"/>
                    <a:pt x="84621" y="48488"/>
                  </a:cubicBezTo>
                  <a:cubicBezTo>
                    <a:pt x="106647" y="25794"/>
                    <a:pt x="88626" y="27129"/>
                    <a:pt x="77947" y="17118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60" name="Graphic 84" descr="Puzzle">
            <a:extLst>
              <a:ext uri="{FF2B5EF4-FFF2-40B4-BE49-F238E27FC236}">
                <a16:creationId xmlns:a16="http://schemas.microsoft.com/office/drawing/2014/main" id="{05A34D56-45AE-4E7C-9F87-51EFAE6F7980}"/>
              </a:ext>
            </a:extLst>
          </p:cNvPr>
          <p:cNvSpPr/>
          <p:nvPr/>
        </p:nvSpPr>
        <p:spPr>
          <a:xfrm>
            <a:off x="2653707" y="3910806"/>
            <a:ext cx="400472" cy="400472"/>
          </a:xfrm>
          <a:custGeom>
            <a:avLst/>
            <a:gdLst>
              <a:gd name="connsiteX0" fmla="*/ 345074 w 533963"/>
              <a:gd name="connsiteY0" fmla="*/ 405145 h 533963"/>
              <a:gd name="connsiteX1" fmla="*/ 316373 w 533963"/>
              <a:gd name="connsiteY1" fmla="*/ 317041 h 533963"/>
              <a:gd name="connsiteX2" fmla="*/ 321045 w 533963"/>
              <a:gd name="connsiteY2" fmla="*/ 312369 h 533963"/>
              <a:gd name="connsiteX3" fmla="*/ 410484 w 533963"/>
              <a:gd name="connsiteY3" fmla="*/ 339734 h 533963"/>
              <a:gd name="connsiteX4" fmla="*/ 457874 w 533963"/>
              <a:gd name="connsiteY4" fmla="*/ 377779 h 533963"/>
              <a:gd name="connsiteX5" fmla="*/ 533963 w 533963"/>
              <a:gd name="connsiteY5" fmla="*/ 301689 h 533963"/>
              <a:gd name="connsiteX6" fmla="*/ 420496 w 533963"/>
              <a:gd name="connsiteY6" fmla="*/ 188222 h 533963"/>
              <a:gd name="connsiteX7" fmla="*/ 458541 w 533963"/>
              <a:gd name="connsiteY7" fmla="*/ 140833 h 533963"/>
              <a:gd name="connsiteX8" fmla="*/ 485907 w 533963"/>
              <a:gd name="connsiteY8" fmla="*/ 51394 h 533963"/>
              <a:gd name="connsiteX9" fmla="*/ 481234 w 533963"/>
              <a:gd name="connsiteY9" fmla="*/ 46722 h 533963"/>
              <a:gd name="connsiteX10" fmla="*/ 393131 w 533963"/>
              <a:gd name="connsiteY10" fmla="*/ 75422 h 533963"/>
              <a:gd name="connsiteX11" fmla="*/ 345741 w 533963"/>
              <a:gd name="connsiteY11" fmla="*/ 113467 h 533963"/>
              <a:gd name="connsiteX12" fmla="*/ 232274 w 533963"/>
              <a:gd name="connsiteY12" fmla="*/ 0 h 533963"/>
              <a:gd name="connsiteX13" fmla="*/ 155517 w 533963"/>
              <a:gd name="connsiteY13" fmla="*/ 76090 h 533963"/>
              <a:gd name="connsiteX14" fmla="*/ 193562 w 533963"/>
              <a:gd name="connsiteY14" fmla="*/ 123479 h 533963"/>
              <a:gd name="connsiteX15" fmla="*/ 222262 w 533963"/>
              <a:gd name="connsiteY15" fmla="*/ 211583 h 533963"/>
              <a:gd name="connsiteX16" fmla="*/ 217590 w 533963"/>
              <a:gd name="connsiteY16" fmla="*/ 216255 h 533963"/>
              <a:gd name="connsiteX17" fmla="*/ 128151 w 533963"/>
              <a:gd name="connsiteY17" fmla="*/ 188890 h 533963"/>
              <a:gd name="connsiteX18" fmla="*/ 80762 w 533963"/>
              <a:gd name="connsiteY18" fmla="*/ 150845 h 533963"/>
              <a:gd name="connsiteX19" fmla="*/ 0 w 533963"/>
              <a:gd name="connsiteY19" fmla="*/ 232274 h 533963"/>
              <a:gd name="connsiteX20" fmla="*/ 113467 w 533963"/>
              <a:gd name="connsiteY20" fmla="*/ 345741 h 533963"/>
              <a:gd name="connsiteX21" fmla="*/ 75422 w 533963"/>
              <a:gd name="connsiteY21" fmla="*/ 393131 h 533963"/>
              <a:gd name="connsiteX22" fmla="*/ 48057 w 533963"/>
              <a:gd name="connsiteY22" fmla="*/ 482569 h 533963"/>
              <a:gd name="connsiteX23" fmla="*/ 52729 w 533963"/>
              <a:gd name="connsiteY23" fmla="*/ 487242 h 533963"/>
              <a:gd name="connsiteX24" fmla="*/ 140833 w 533963"/>
              <a:gd name="connsiteY24" fmla="*/ 458541 h 533963"/>
              <a:gd name="connsiteX25" fmla="*/ 188222 w 533963"/>
              <a:gd name="connsiteY25" fmla="*/ 420496 h 533963"/>
              <a:gd name="connsiteX26" fmla="*/ 301689 w 533963"/>
              <a:gd name="connsiteY26" fmla="*/ 533963 h 533963"/>
              <a:gd name="connsiteX27" fmla="*/ 383119 w 533963"/>
              <a:gd name="connsiteY27" fmla="*/ 452534 h 533963"/>
              <a:gd name="connsiteX28" fmla="*/ 345074 w 533963"/>
              <a:gd name="connsiteY28" fmla="*/ 405145 h 53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33963" h="533963">
                <a:moveTo>
                  <a:pt x="345074" y="405145"/>
                </a:moveTo>
                <a:cubicBezTo>
                  <a:pt x="301022" y="406480"/>
                  <a:pt x="285003" y="349746"/>
                  <a:pt x="316373" y="317041"/>
                </a:cubicBezTo>
                <a:lnTo>
                  <a:pt x="321045" y="312369"/>
                </a:lnTo>
                <a:cubicBezTo>
                  <a:pt x="353751" y="280998"/>
                  <a:pt x="411819" y="295682"/>
                  <a:pt x="410484" y="339734"/>
                </a:cubicBezTo>
                <a:cubicBezTo>
                  <a:pt x="409817" y="365097"/>
                  <a:pt x="439852" y="395800"/>
                  <a:pt x="457874" y="377779"/>
                </a:cubicBezTo>
                <a:lnTo>
                  <a:pt x="533963" y="301689"/>
                </a:lnTo>
                <a:lnTo>
                  <a:pt x="420496" y="188222"/>
                </a:lnTo>
                <a:cubicBezTo>
                  <a:pt x="402475" y="170201"/>
                  <a:pt x="433178" y="140165"/>
                  <a:pt x="458541" y="140833"/>
                </a:cubicBezTo>
                <a:cubicBezTo>
                  <a:pt x="502593" y="142168"/>
                  <a:pt x="517277" y="84099"/>
                  <a:pt x="485907" y="51394"/>
                </a:cubicBezTo>
                <a:lnTo>
                  <a:pt x="481234" y="46722"/>
                </a:lnTo>
                <a:cubicBezTo>
                  <a:pt x="448529" y="15351"/>
                  <a:pt x="391796" y="31370"/>
                  <a:pt x="393131" y="75422"/>
                </a:cubicBezTo>
                <a:cubicBezTo>
                  <a:pt x="393798" y="100786"/>
                  <a:pt x="363763" y="131488"/>
                  <a:pt x="345741" y="113467"/>
                </a:cubicBezTo>
                <a:lnTo>
                  <a:pt x="232274" y="0"/>
                </a:lnTo>
                <a:lnTo>
                  <a:pt x="155517" y="76090"/>
                </a:lnTo>
                <a:cubicBezTo>
                  <a:pt x="137496" y="94111"/>
                  <a:pt x="168198" y="124146"/>
                  <a:pt x="193562" y="123479"/>
                </a:cubicBezTo>
                <a:cubicBezTo>
                  <a:pt x="237614" y="122144"/>
                  <a:pt x="253633" y="178878"/>
                  <a:pt x="222262" y="211583"/>
                </a:cubicBezTo>
                <a:lnTo>
                  <a:pt x="217590" y="216255"/>
                </a:lnTo>
                <a:cubicBezTo>
                  <a:pt x="184885" y="247625"/>
                  <a:pt x="126816" y="232942"/>
                  <a:pt x="128151" y="188890"/>
                </a:cubicBezTo>
                <a:cubicBezTo>
                  <a:pt x="128819" y="163526"/>
                  <a:pt x="98783" y="132823"/>
                  <a:pt x="80762" y="150845"/>
                </a:cubicBezTo>
                <a:lnTo>
                  <a:pt x="0" y="232274"/>
                </a:lnTo>
                <a:lnTo>
                  <a:pt x="113467" y="345741"/>
                </a:lnTo>
                <a:cubicBezTo>
                  <a:pt x="131488" y="363763"/>
                  <a:pt x="100786" y="393798"/>
                  <a:pt x="75422" y="393131"/>
                </a:cubicBezTo>
                <a:cubicBezTo>
                  <a:pt x="31370" y="391796"/>
                  <a:pt x="16686" y="449864"/>
                  <a:pt x="48057" y="482569"/>
                </a:cubicBezTo>
                <a:lnTo>
                  <a:pt x="52729" y="487242"/>
                </a:lnTo>
                <a:cubicBezTo>
                  <a:pt x="85434" y="518612"/>
                  <a:pt x="142168" y="502593"/>
                  <a:pt x="140833" y="458541"/>
                </a:cubicBezTo>
                <a:cubicBezTo>
                  <a:pt x="140165" y="433178"/>
                  <a:pt x="170201" y="402475"/>
                  <a:pt x="188222" y="420496"/>
                </a:cubicBezTo>
                <a:lnTo>
                  <a:pt x="301689" y="533963"/>
                </a:lnTo>
                <a:lnTo>
                  <a:pt x="383119" y="452534"/>
                </a:lnTo>
                <a:cubicBezTo>
                  <a:pt x="401140" y="434513"/>
                  <a:pt x="371105" y="404477"/>
                  <a:pt x="345074" y="405145"/>
                </a:cubicBezTo>
                <a:close/>
              </a:path>
            </a:pathLst>
          </a:custGeom>
          <a:solidFill>
            <a:schemeClr val="bg2">
              <a:lumMod val="10000"/>
            </a:schemeClr>
          </a:solidFill>
          <a:ln w="664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61" name="Graphic 83" descr="Users">
            <a:extLst>
              <a:ext uri="{FF2B5EF4-FFF2-40B4-BE49-F238E27FC236}">
                <a16:creationId xmlns:a16="http://schemas.microsoft.com/office/drawing/2014/main" id="{08F255FD-D49E-4575-8BB1-24603EC94342}"/>
              </a:ext>
            </a:extLst>
          </p:cNvPr>
          <p:cNvGrpSpPr/>
          <p:nvPr/>
        </p:nvGrpSpPr>
        <p:grpSpPr>
          <a:xfrm>
            <a:off x="2647748" y="3092825"/>
            <a:ext cx="420497" cy="260307"/>
            <a:chOff x="3587971" y="3093292"/>
            <a:chExt cx="560662" cy="347076"/>
          </a:xfrm>
          <a:solidFill>
            <a:srgbClr val="151515"/>
          </a:solidFill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06922A86-C94E-4A63-A4FC-E469F78A8399}"/>
                </a:ext>
              </a:extLst>
            </p:cNvPr>
            <p:cNvSpPr/>
            <p:nvPr/>
          </p:nvSpPr>
          <p:spPr>
            <a:xfrm>
              <a:off x="3648042" y="3093292"/>
              <a:ext cx="120142" cy="113467"/>
            </a:xfrm>
            <a:custGeom>
              <a:avLst/>
              <a:gdLst>
                <a:gd name="connsiteX0" fmla="*/ 120142 w 120141"/>
                <a:gd name="connsiteY0" fmla="*/ 60071 h 113467"/>
                <a:gd name="connsiteX1" fmla="*/ 60071 w 120141"/>
                <a:gd name="connsiteY1" fmla="*/ 120142 h 113467"/>
                <a:gd name="connsiteX2" fmla="*/ 0 w 120141"/>
                <a:gd name="connsiteY2" fmla="*/ 60071 h 113467"/>
                <a:gd name="connsiteX3" fmla="*/ 60071 w 120141"/>
                <a:gd name="connsiteY3" fmla="*/ 0 h 113467"/>
                <a:gd name="connsiteX4" fmla="*/ 120142 w 120141"/>
                <a:gd name="connsiteY4" fmla="*/ 60071 h 113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141" h="113467">
                  <a:moveTo>
                    <a:pt x="120142" y="60071"/>
                  </a:moveTo>
                  <a:cubicBezTo>
                    <a:pt x="120142" y="93247"/>
                    <a:pt x="93247" y="120142"/>
                    <a:pt x="60071" y="120142"/>
                  </a:cubicBezTo>
                  <a:cubicBezTo>
                    <a:pt x="26895" y="120142"/>
                    <a:pt x="0" y="93247"/>
                    <a:pt x="0" y="60071"/>
                  </a:cubicBezTo>
                  <a:cubicBezTo>
                    <a:pt x="0" y="26895"/>
                    <a:pt x="26895" y="0"/>
                    <a:pt x="60071" y="0"/>
                  </a:cubicBezTo>
                  <a:cubicBezTo>
                    <a:pt x="93247" y="0"/>
                    <a:pt x="120142" y="26895"/>
                    <a:pt x="120142" y="60071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D22B9DAB-DDBA-48B1-8162-560F435CB80D}"/>
                </a:ext>
              </a:extLst>
            </p:cNvPr>
            <p:cNvSpPr/>
            <p:nvPr/>
          </p:nvSpPr>
          <p:spPr>
            <a:xfrm>
              <a:off x="3968420" y="3093292"/>
              <a:ext cx="120142" cy="113467"/>
            </a:xfrm>
            <a:custGeom>
              <a:avLst/>
              <a:gdLst>
                <a:gd name="connsiteX0" fmla="*/ 120142 w 120141"/>
                <a:gd name="connsiteY0" fmla="*/ 60071 h 113467"/>
                <a:gd name="connsiteX1" fmla="*/ 60071 w 120141"/>
                <a:gd name="connsiteY1" fmla="*/ 120142 h 113467"/>
                <a:gd name="connsiteX2" fmla="*/ 0 w 120141"/>
                <a:gd name="connsiteY2" fmla="*/ 60071 h 113467"/>
                <a:gd name="connsiteX3" fmla="*/ 60071 w 120141"/>
                <a:gd name="connsiteY3" fmla="*/ 0 h 113467"/>
                <a:gd name="connsiteX4" fmla="*/ 120142 w 120141"/>
                <a:gd name="connsiteY4" fmla="*/ 60071 h 113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141" h="113467">
                  <a:moveTo>
                    <a:pt x="120142" y="60071"/>
                  </a:moveTo>
                  <a:cubicBezTo>
                    <a:pt x="120142" y="93247"/>
                    <a:pt x="93247" y="120142"/>
                    <a:pt x="60071" y="120142"/>
                  </a:cubicBezTo>
                  <a:cubicBezTo>
                    <a:pt x="26895" y="120142"/>
                    <a:pt x="0" y="93247"/>
                    <a:pt x="0" y="60071"/>
                  </a:cubicBezTo>
                  <a:cubicBezTo>
                    <a:pt x="0" y="26895"/>
                    <a:pt x="26895" y="0"/>
                    <a:pt x="60071" y="0"/>
                  </a:cubicBezTo>
                  <a:cubicBezTo>
                    <a:pt x="93247" y="0"/>
                    <a:pt x="120142" y="26895"/>
                    <a:pt x="120142" y="60071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E524372-CB8A-4449-B3A2-DE933D2E518A}"/>
                </a:ext>
              </a:extLst>
            </p:cNvPr>
            <p:cNvSpPr/>
            <p:nvPr/>
          </p:nvSpPr>
          <p:spPr>
            <a:xfrm>
              <a:off x="3748160" y="3322896"/>
              <a:ext cx="240284" cy="113467"/>
            </a:xfrm>
            <a:custGeom>
              <a:avLst/>
              <a:gdLst>
                <a:gd name="connsiteX0" fmla="*/ 240284 w 240283"/>
                <a:gd name="connsiteY0" fmla="*/ 120142 h 113467"/>
                <a:gd name="connsiteX1" fmla="*/ 240284 w 240283"/>
                <a:gd name="connsiteY1" fmla="*/ 60071 h 113467"/>
                <a:gd name="connsiteX2" fmla="*/ 228269 w 240283"/>
                <a:gd name="connsiteY2" fmla="*/ 36043 h 113467"/>
                <a:gd name="connsiteX3" fmla="*/ 169533 w 240283"/>
                <a:gd name="connsiteY3" fmla="*/ 8009 h 113467"/>
                <a:gd name="connsiteX4" fmla="*/ 120142 w 240283"/>
                <a:gd name="connsiteY4" fmla="*/ 0 h 113467"/>
                <a:gd name="connsiteX5" fmla="*/ 70750 w 240283"/>
                <a:gd name="connsiteY5" fmla="*/ 8009 h 113467"/>
                <a:gd name="connsiteX6" fmla="*/ 12014 w 240283"/>
                <a:gd name="connsiteY6" fmla="*/ 36043 h 113467"/>
                <a:gd name="connsiteX7" fmla="*/ 0 w 240283"/>
                <a:gd name="connsiteY7" fmla="*/ 60071 h 113467"/>
                <a:gd name="connsiteX8" fmla="*/ 0 w 240283"/>
                <a:gd name="connsiteY8" fmla="*/ 120142 h 113467"/>
                <a:gd name="connsiteX9" fmla="*/ 240284 w 240283"/>
                <a:gd name="connsiteY9" fmla="*/ 120142 h 113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0283" h="113467">
                  <a:moveTo>
                    <a:pt x="240284" y="120142"/>
                  </a:moveTo>
                  <a:lnTo>
                    <a:pt x="240284" y="60071"/>
                  </a:lnTo>
                  <a:cubicBezTo>
                    <a:pt x="240284" y="50727"/>
                    <a:pt x="236279" y="41382"/>
                    <a:pt x="228269" y="36043"/>
                  </a:cubicBezTo>
                  <a:cubicBezTo>
                    <a:pt x="212250" y="22693"/>
                    <a:pt x="190892" y="13349"/>
                    <a:pt x="169533" y="8009"/>
                  </a:cubicBezTo>
                  <a:cubicBezTo>
                    <a:pt x="154849" y="4005"/>
                    <a:pt x="137496" y="0"/>
                    <a:pt x="120142" y="0"/>
                  </a:cubicBezTo>
                  <a:cubicBezTo>
                    <a:pt x="104123" y="0"/>
                    <a:pt x="86769" y="2670"/>
                    <a:pt x="70750" y="8009"/>
                  </a:cubicBezTo>
                  <a:cubicBezTo>
                    <a:pt x="49392" y="13349"/>
                    <a:pt x="29368" y="24028"/>
                    <a:pt x="12014" y="36043"/>
                  </a:cubicBezTo>
                  <a:cubicBezTo>
                    <a:pt x="4005" y="42717"/>
                    <a:pt x="0" y="50727"/>
                    <a:pt x="0" y="60071"/>
                  </a:cubicBezTo>
                  <a:lnTo>
                    <a:pt x="0" y="120142"/>
                  </a:lnTo>
                  <a:lnTo>
                    <a:pt x="240284" y="120142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CC8945BB-DB78-4F27-9131-6457885C6521}"/>
                </a:ext>
              </a:extLst>
            </p:cNvPr>
            <p:cNvSpPr/>
            <p:nvPr/>
          </p:nvSpPr>
          <p:spPr>
            <a:xfrm>
              <a:off x="3808231" y="3186736"/>
              <a:ext cx="120142" cy="120142"/>
            </a:xfrm>
            <a:custGeom>
              <a:avLst/>
              <a:gdLst>
                <a:gd name="connsiteX0" fmla="*/ 120142 w 120141"/>
                <a:gd name="connsiteY0" fmla="*/ 60071 h 120141"/>
                <a:gd name="connsiteX1" fmla="*/ 60071 w 120141"/>
                <a:gd name="connsiteY1" fmla="*/ 120142 h 120141"/>
                <a:gd name="connsiteX2" fmla="*/ 0 w 120141"/>
                <a:gd name="connsiteY2" fmla="*/ 60071 h 120141"/>
                <a:gd name="connsiteX3" fmla="*/ 60071 w 120141"/>
                <a:gd name="connsiteY3" fmla="*/ 0 h 120141"/>
                <a:gd name="connsiteX4" fmla="*/ 120142 w 120141"/>
                <a:gd name="connsiteY4" fmla="*/ 60071 h 120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141" h="120141">
                  <a:moveTo>
                    <a:pt x="120142" y="60071"/>
                  </a:moveTo>
                  <a:cubicBezTo>
                    <a:pt x="120142" y="93247"/>
                    <a:pt x="93247" y="120142"/>
                    <a:pt x="60071" y="120142"/>
                  </a:cubicBezTo>
                  <a:cubicBezTo>
                    <a:pt x="26895" y="120142"/>
                    <a:pt x="0" y="93247"/>
                    <a:pt x="0" y="60071"/>
                  </a:cubicBezTo>
                  <a:cubicBezTo>
                    <a:pt x="0" y="26895"/>
                    <a:pt x="26895" y="0"/>
                    <a:pt x="60071" y="0"/>
                  </a:cubicBezTo>
                  <a:cubicBezTo>
                    <a:pt x="93247" y="0"/>
                    <a:pt x="120142" y="26895"/>
                    <a:pt x="120142" y="60071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44E9DE53-88E5-44BF-9AA3-B295B5ED63E9}"/>
                </a:ext>
              </a:extLst>
            </p:cNvPr>
            <p:cNvSpPr/>
            <p:nvPr/>
          </p:nvSpPr>
          <p:spPr>
            <a:xfrm>
              <a:off x="3931043" y="3229453"/>
              <a:ext cx="213585" cy="120142"/>
            </a:xfrm>
            <a:custGeom>
              <a:avLst/>
              <a:gdLst>
                <a:gd name="connsiteX0" fmla="*/ 205576 w 213585"/>
                <a:gd name="connsiteY0" fmla="*/ 36043 h 120141"/>
                <a:gd name="connsiteX1" fmla="*/ 146840 w 213585"/>
                <a:gd name="connsiteY1" fmla="*/ 8009 h 120141"/>
                <a:gd name="connsiteX2" fmla="*/ 97448 w 213585"/>
                <a:gd name="connsiteY2" fmla="*/ 0 h 120141"/>
                <a:gd name="connsiteX3" fmla="*/ 48057 w 213585"/>
                <a:gd name="connsiteY3" fmla="*/ 8009 h 120141"/>
                <a:gd name="connsiteX4" fmla="*/ 24028 w 213585"/>
                <a:gd name="connsiteY4" fmla="*/ 17354 h 120141"/>
                <a:gd name="connsiteX5" fmla="*/ 24028 w 213585"/>
                <a:gd name="connsiteY5" fmla="*/ 18689 h 120141"/>
                <a:gd name="connsiteX6" fmla="*/ 0 w 213585"/>
                <a:gd name="connsiteY6" fmla="*/ 77425 h 120141"/>
                <a:gd name="connsiteX7" fmla="*/ 61406 w 213585"/>
                <a:gd name="connsiteY7" fmla="*/ 108128 h 120141"/>
                <a:gd name="connsiteX8" fmla="*/ 72085 w 213585"/>
                <a:gd name="connsiteY8" fmla="*/ 120142 h 120141"/>
                <a:gd name="connsiteX9" fmla="*/ 217590 w 213585"/>
                <a:gd name="connsiteY9" fmla="*/ 120142 h 120141"/>
                <a:gd name="connsiteX10" fmla="*/ 217590 w 213585"/>
                <a:gd name="connsiteY10" fmla="*/ 60071 h 120141"/>
                <a:gd name="connsiteX11" fmla="*/ 205576 w 213585"/>
                <a:gd name="connsiteY11" fmla="*/ 36043 h 120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3585" h="120141">
                  <a:moveTo>
                    <a:pt x="205576" y="36043"/>
                  </a:moveTo>
                  <a:cubicBezTo>
                    <a:pt x="189557" y="22693"/>
                    <a:pt x="168198" y="13349"/>
                    <a:pt x="146840" y="8009"/>
                  </a:cubicBezTo>
                  <a:cubicBezTo>
                    <a:pt x="132156" y="4005"/>
                    <a:pt x="114802" y="0"/>
                    <a:pt x="97448" y="0"/>
                  </a:cubicBezTo>
                  <a:cubicBezTo>
                    <a:pt x="81429" y="0"/>
                    <a:pt x="64076" y="2670"/>
                    <a:pt x="48057" y="8009"/>
                  </a:cubicBezTo>
                  <a:cubicBezTo>
                    <a:pt x="40047" y="10679"/>
                    <a:pt x="32038" y="13349"/>
                    <a:pt x="24028" y="17354"/>
                  </a:cubicBezTo>
                  <a:lnTo>
                    <a:pt x="24028" y="18689"/>
                  </a:lnTo>
                  <a:cubicBezTo>
                    <a:pt x="24028" y="41382"/>
                    <a:pt x="14684" y="62741"/>
                    <a:pt x="0" y="77425"/>
                  </a:cubicBezTo>
                  <a:cubicBezTo>
                    <a:pt x="25363" y="85434"/>
                    <a:pt x="45387" y="96113"/>
                    <a:pt x="61406" y="108128"/>
                  </a:cubicBezTo>
                  <a:cubicBezTo>
                    <a:pt x="65410" y="112132"/>
                    <a:pt x="69415" y="114802"/>
                    <a:pt x="72085" y="120142"/>
                  </a:cubicBezTo>
                  <a:lnTo>
                    <a:pt x="217590" y="120142"/>
                  </a:lnTo>
                  <a:lnTo>
                    <a:pt x="217590" y="60071"/>
                  </a:lnTo>
                  <a:cubicBezTo>
                    <a:pt x="217590" y="50727"/>
                    <a:pt x="213585" y="41382"/>
                    <a:pt x="205576" y="36043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4D1A4507-9EF7-46B5-A00A-ED4876F8ED5F}"/>
                </a:ext>
              </a:extLst>
            </p:cNvPr>
            <p:cNvSpPr/>
            <p:nvPr/>
          </p:nvSpPr>
          <p:spPr>
            <a:xfrm>
              <a:off x="3587971" y="3229453"/>
              <a:ext cx="213585" cy="120142"/>
            </a:xfrm>
            <a:custGeom>
              <a:avLst/>
              <a:gdLst>
                <a:gd name="connsiteX0" fmla="*/ 156184 w 213585"/>
                <a:gd name="connsiteY0" fmla="*/ 108128 h 120141"/>
                <a:gd name="connsiteX1" fmla="*/ 156184 w 213585"/>
                <a:gd name="connsiteY1" fmla="*/ 108128 h 120141"/>
                <a:gd name="connsiteX2" fmla="*/ 217590 w 213585"/>
                <a:gd name="connsiteY2" fmla="*/ 77425 h 120141"/>
                <a:gd name="connsiteX3" fmla="*/ 193562 w 213585"/>
                <a:gd name="connsiteY3" fmla="*/ 18689 h 120141"/>
                <a:gd name="connsiteX4" fmla="*/ 193562 w 213585"/>
                <a:gd name="connsiteY4" fmla="*/ 16019 h 120141"/>
                <a:gd name="connsiteX5" fmla="*/ 169533 w 213585"/>
                <a:gd name="connsiteY5" fmla="*/ 8009 h 120141"/>
                <a:gd name="connsiteX6" fmla="*/ 120142 w 213585"/>
                <a:gd name="connsiteY6" fmla="*/ 0 h 120141"/>
                <a:gd name="connsiteX7" fmla="*/ 70750 w 213585"/>
                <a:gd name="connsiteY7" fmla="*/ 8009 h 120141"/>
                <a:gd name="connsiteX8" fmla="*/ 12014 w 213585"/>
                <a:gd name="connsiteY8" fmla="*/ 36043 h 120141"/>
                <a:gd name="connsiteX9" fmla="*/ 0 w 213585"/>
                <a:gd name="connsiteY9" fmla="*/ 60071 h 120141"/>
                <a:gd name="connsiteX10" fmla="*/ 0 w 213585"/>
                <a:gd name="connsiteY10" fmla="*/ 120142 h 120141"/>
                <a:gd name="connsiteX11" fmla="*/ 144170 w 213585"/>
                <a:gd name="connsiteY11" fmla="*/ 120142 h 120141"/>
                <a:gd name="connsiteX12" fmla="*/ 156184 w 213585"/>
                <a:gd name="connsiteY12" fmla="*/ 108128 h 120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3585" h="120141">
                  <a:moveTo>
                    <a:pt x="156184" y="108128"/>
                  </a:moveTo>
                  <a:lnTo>
                    <a:pt x="156184" y="108128"/>
                  </a:lnTo>
                  <a:cubicBezTo>
                    <a:pt x="174873" y="94779"/>
                    <a:pt x="196232" y="84099"/>
                    <a:pt x="217590" y="77425"/>
                  </a:cubicBezTo>
                  <a:cubicBezTo>
                    <a:pt x="202906" y="61406"/>
                    <a:pt x="193562" y="41382"/>
                    <a:pt x="193562" y="18689"/>
                  </a:cubicBezTo>
                  <a:cubicBezTo>
                    <a:pt x="193562" y="17354"/>
                    <a:pt x="193562" y="17354"/>
                    <a:pt x="193562" y="16019"/>
                  </a:cubicBezTo>
                  <a:cubicBezTo>
                    <a:pt x="185552" y="13349"/>
                    <a:pt x="177543" y="9344"/>
                    <a:pt x="169533" y="8009"/>
                  </a:cubicBezTo>
                  <a:cubicBezTo>
                    <a:pt x="154849" y="4005"/>
                    <a:pt x="137496" y="0"/>
                    <a:pt x="120142" y="0"/>
                  </a:cubicBezTo>
                  <a:cubicBezTo>
                    <a:pt x="104123" y="0"/>
                    <a:pt x="86769" y="2670"/>
                    <a:pt x="70750" y="8009"/>
                  </a:cubicBezTo>
                  <a:cubicBezTo>
                    <a:pt x="49392" y="14684"/>
                    <a:pt x="29368" y="24028"/>
                    <a:pt x="12014" y="36043"/>
                  </a:cubicBezTo>
                  <a:cubicBezTo>
                    <a:pt x="4005" y="41382"/>
                    <a:pt x="0" y="50727"/>
                    <a:pt x="0" y="60071"/>
                  </a:cubicBezTo>
                  <a:lnTo>
                    <a:pt x="0" y="120142"/>
                  </a:lnTo>
                  <a:lnTo>
                    <a:pt x="144170" y="120142"/>
                  </a:lnTo>
                  <a:cubicBezTo>
                    <a:pt x="148175" y="114802"/>
                    <a:pt x="150845" y="112132"/>
                    <a:pt x="156184" y="108128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175349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385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List Arrow Process w/ 4 Blocks – Slide Template</vt:lpstr>
      <vt:lpstr>List Arrow Process w/ 4 Blocks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 Arrow Process w/ 4 Blocks</dc:title>
  <dc:creator>PresentationGO.com</dc:creator>
  <dc:description>© Copyright PresentationGO.com</dc:description>
  <dcterms:created xsi:type="dcterms:W3CDTF">2014-11-26T05:14:11Z</dcterms:created>
  <dcterms:modified xsi:type="dcterms:W3CDTF">2019-09-11T04:06:28Z</dcterms:modified>
  <cp:category>Charts &amp; Diagrams</cp:category>
</cp:coreProperties>
</file>