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39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42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List Arrow Process w/ 5 Blocks – Slide Template</a:t>
            </a:r>
          </a:p>
        </p:txBody>
      </p:sp>
      <p:grpSp>
        <p:nvGrpSpPr>
          <p:cNvPr id="57" name="Graphic 30" descr="Bar graph with upward trend">
            <a:extLst>
              <a:ext uri="{FF2B5EF4-FFF2-40B4-BE49-F238E27FC236}">
                <a16:creationId xmlns:a16="http://schemas.microsoft.com/office/drawing/2014/main" id="{D9210093-864D-4A0C-A694-B232451BB7B9}"/>
              </a:ext>
            </a:extLst>
          </p:cNvPr>
          <p:cNvGrpSpPr/>
          <p:nvPr/>
        </p:nvGrpSpPr>
        <p:grpSpPr>
          <a:xfrm>
            <a:off x="1959183" y="4869725"/>
            <a:ext cx="479739" cy="482806"/>
            <a:chOff x="2612244" y="4978424"/>
            <a:chExt cx="639652" cy="639652"/>
          </a:xfrm>
          <a:solidFill>
            <a:schemeClr val="bg1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FD10D560-065B-4CA9-860F-5B5D89A93F31}"/>
                </a:ext>
              </a:extLst>
            </p:cNvPr>
            <p:cNvSpPr/>
            <p:nvPr/>
          </p:nvSpPr>
          <p:spPr>
            <a:xfrm>
              <a:off x="2705527" y="5065044"/>
              <a:ext cx="459750" cy="466413"/>
            </a:xfrm>
            <a:custGeom>
              <a:avLst/>
              <a:gdLst>
                <a:gd name="connsiteX0" fmla="*/ 39978 w 459749"/>
                <a:gd name="connsiteY0" fmla="*/ 0 h 466412"/>
                <a:gd name="connsiteX1" fmla="*/ 0 w 459749"/>
                <a:gd name="connsiteY1" fmla="*/ 0 h 466412"/>
                <a:gd name="connsiteX2" fmla="*/ 0 w 459749"/>
                <a:gd name="connsiteY2" fmla="*/ 466413 h 466412"/>
                <a:gd name="connsiteX3" fmla="*/ 459750 w 459749"/>
                <a:gd name="connsiteY3" fmla="*/ 466413 h 466412"/>
                <a:gd name="connsiteX4" fmla="*/ 459750 w 459749"/>
                <a:gd name="connsiteY4" fmla="*/ 426435 h 466412"/>
                <a:gd name="connsiteX5" fmla="*/ 39978 w 459749"/>
                <a:gd name="connsiteY5" fmla="*/ 426435 h 466412"/>
                <a:gd name="connsiteX6" fmla="*/ 39978 w 459749"/>
                <a:gd name="connsiteY6" fmla="*/ 0 h 46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749" h="466412">
                  <a:moveTo>
                    <a:pt x="39978" y="0"/>
                  </a:moveTo>
                  <a:lnTo>
                    <a:pt x="0" y="0"/>
                  </a:lnTo>
                  <a:lnTo>
                    <a:pt x="0" y="466413"/>
                  </a:lnTo>
                  <a:lnTo>
                    <a:pt x="459750" y="466413"/>
                  </a:lnTo>
                  <a:lnTo>
                    <a:pt x="459750" y="426435"/>
                  </a:lnTo>
                  <a:lnTo>
                    <a:pt x="39978" y="426435"/>
                  </a:lnTo>
                  <a:lnTo>
                    <a:pt x="39978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996B1F3-179C-47F2-96E7-950C0B47919B}"/>
                </a:ext>
              </a:extLst>
            </p:cNvPr>
            <p:cNvSpPr/>
            <p:nvPr/>
          </p:nvSpPr>
          <p:spPr>
            <a:xfrm>
              <a:off x="3065331" y="5065044"/>
              <a:ext cx="99946" cy="386456"/>
            </a:xfrm>
            <a:custGeom>
              <a:avLst/>
              <a:gdLst>
                <a:gd name="connsiteX0" fmla="*/ 99946 w 99945"/>
                <a:gd name="connsiteY0" fmla="*/ 386456 h 386456"/>
                <a:gd name="connsiteX1" fmla="*/ 0 w 99945"/>
                <a:gd name="connsiteY1" fmla="*/ 386456 h 386456"/>
                <a:gd name="connsiteX2" fmla="*/ 0 w 99945"/>
                <a:gd name="connsiteY2" fmla="*/ 0 h 386456"/>
                <a:gd name="connsiteX3" fmla="*/ 99946 w 99945"/>
                <a:gd name="connsiteY3" fmla="*/ 0 h 38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386456">
                  <a:moveTo>
                    <a:pt x="99946" y="386456"/>
                  </a:moveTo>
                  <a:lnTo>
                    <a:pt x="0" y="386456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30EC98C-7FC7-42FD-8230-1A9F88009C0D}"/>
                </a:ext>
              </a:extLst>
            </p:cNvPr>
            <p:cNvSpPr/>
            <p:nvPr/>
          </p:nvSpPr>
          <p:spPr>
            <a:xfrm>
              <a:off x="2925407" y="5198304"/>
              <a:ext cx="99946" cy="253196"/>
            </a:xfrm>
            <a:custGeom>
              <a:avLst/>
              <a:gdLst>
                <a:gd name="connsiteX0" fmla="*/ 99946 w 99945"/>
                <a:gd name="connsiteY0" fmla="*/ 253196 h 253195"/>
                <a:gd name="connsiteX1" fmla="*/ 0 w 99945"/>
                <a:gd name="connsiteY1" fmla="*/ 253196 h 253195"/>
                <a:gd name="connsiteX2" fmla="*/ 0 w 99945"/>
                <a:gd name="connsiteY2" fmla="*/ 0 h 253195"/>
                <a:gd name="connsiteX3" fmla="*/ 99946 w 99945"/>
                <a:gd name="connsiteY3" fmla="*/ 0 h 25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253195">
                  <a:moveTo>
                    <a:pt x="99946" y="253196"/>
                  </a:moveTo>
                  <a:lnTo>
                    <a:pt x="0" y="253196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5406783-948C-41F0-A307-EB69B77E3034}"/>
                </a:ext>
              </a:extLst>
            </p:cNvPr>
            <p:cNvSpPr/>
            <p:nvPr/>
          </p:nvSpPr>
          <p:spPr>
            <a:xfrm>
              <a:off x="2785483" y="5318239"/>
              <a:ext cx="99946" cy="133261"/>
            </a:xfrm>
            <a:custGeom>
              <a:avLst/>
              <a:gdLst>
                <a:gd name="connsiteX0" fmla="*/ 99946 w 99945"/>
                <a:gd name="connsiteY0" fmla="*/ 133261 h 133260"/>
                <a:gd name="connsiteX1" fmla="*/ 0 w 99945"/>
                <a:gd name="connsiteY1" fmla="*/ 133261 h 133260"/>
                <a:gd name="connsiteX2" fmla="*/ 0 w 99945"/>
                <a:gd name="connsiteY2" fmla="*/ 0 h 133260"/>
                <a:gd name="connsiteX3" fmla="*/ 99946 w 99945"/>
                <a:gd name="connsiteY3" fmla="*/ 0 h 133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133260">
                  <a:moveTo>
                    <a:pt x="99946" y="133261"/>
                  </a:moveTo>
                  <a:lnTo>
                    <a:pt x="0" y="133261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7D0EC6C-271B-4A2F-8E14-3E1547CD429C}"/>
                </a:ext>
              </a:extLst>
            </p:cNvPr>
            <p:cNvSpPr/>
            <p:nvPr/>
          </p:nvSpPr>
          <p:spPr>
            <a:xfrm>
              <a:off x="2782751" y="5065044"/>
              <a:ext cx="213217" cy="213217"/>
            </a:xfrm>
            <a:custGeom>
              <a:avLst/>
              <a:gdLst>
                <a:gd name="connsiteX0" fmla="*/ 215949 w 213217"/>
                <a:gd name="connsiteY0" fmla="*/ 91550 h 213217"/>
                <a:gd name="connsiteX1" fmla="*/ 215949 w 213217"/>
                <a:gd name="connsiteY1" fmla="*/ 0 h 213217"/>
                <a:gd name="connsiteX2" fmla="*/ 124399 w 213217"/>
                <a:gd name="connsiteY2" fmla="*/ 0 h 213217"/>
                <a:gd name="connsiteX3" fmla="*/ 160779 w 213217"/>
                <a:gd name="connsiteY3" fmla="*/ 36380 h 213217"/>
                <a:gd name="connsiteX4" fmla="*/ 0 w 213217"/>
                <a:gd name="connsiteY4" fmla="*/ 197159 h 213217"/>
                <a:gd name="connsiteX5" fmla="*/ 18790 w 213217"/>
                <a:gd name="connsiteY5" fmla="*/ 215949 h 213217"/>
                <a:gd name="connsiteX6" fmla="*/ 179569 w 213217"/>
                <a:gd name="connsiteY6" fmla="*/ 55237 h 213217"/>
                <a:gd name="connsiteX7" fmla="*/ 215949 w 213217"/>
                <a:gd name="connsiteY7" fmla="*/ 91550 h 21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217" h="213217">
                  <a:moveTo>
                    <a:pt x="215949" y="91550"/>
                  </a:moveTo>
                  <a:lnTo>
                    <a:pt x="215949" y="0"/>
                  </a:lnTo>
                  <a:lnTo>
                    <a:pt x="124399" y="0"/>
                  </a:lnTo>
                  <a:lnTo>
                    <a:pt x="160779" y="36380"/>
                  </a:lnTo>
                  <a:lnTo>
                    <a:pt x="0" y="197159"/>
                  </a:lnTo>
                  <a:lnTo>
                    <a:pt x="18790" y="215949"/>
                  </a:lnTo>
                  <a:lnTo>
                    <a:pt x="179569" y="55237"/>
                  </a:lnTo>
                  <a:lnTo>
                    <a:pt x="215949" y="9155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aphic 8" descr="Bar graph with downward trend">
            <a:extLst>
              <a:ext uri="{FF2B5EF4-FFF2-40B4-BE49-F238E27FC236}">
                <a16:creationId xmlns:a16="http://schemas.microsoft.com/office/drawing/2014/main" id="{355A0D2F-5E9B-4B4C-89D2-BD4419B26A6F}"/>
              </a:ext>
            </a:extLst>
          </p:cNvPr>
          <p:cNvGrpSpPr/>
          <p:nvPr/>
        </p:nvGrpSpPr>
        <p:grpSpPr>
          <a:xfrm>
            <a:off x="1959183" y="2015992"/>
            <a:ext cx="479739" cy="482806"/>
            <a:chOff x="2612244" y="1893128"/>
            <a:chExt cx="639652" cy="639652"/>
          </a:xfrm>
          <a:solidFill>
            <a:schemeClr val="bg1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CC9AC06-68C2-4F0F-9433-DFBFF85571FE}"/>
                </a:ext>
              </a:extLst>
            </p:cNvPr>
            <p:cNvSpPr/>
            <p:nvPr/>
          </p:nvSpPr>
          <p:spPr>
            <a:xfrm>
              <a:off x="2698864" y="1979748"/>
              <a:ext cx="459750" cy="466413"/>
            </a:xfrm>
            <a:custGeom>
              <a:avLst/>
              <a:gdLst>
                <a:gd name="connsiteX0" fmla="*/ 39978 w 459749"/>
                <a:gd name="connsiteY0" fmla="*/ 0 h 466412"/>
                <a:gd name="connsiteX1" fmla="*/ 0 w 459749"/>
                <a:gd name="connsiteY1" fmla="*/ 0 h 466412"/>
                <a:gd name="connsiteX2" fmla="*/ 0 w 459749"/>
                <a:gd name="connsiteY2" fmla="*/ 466413 h 466412"/>
                <a:gd name="connsiteX3" fmla="*/ 459750 w 459749"/>
                <a:gd name="connsiteY3" fmla="*/ 466413 h 466412"/>
                <a:gd name="connsiteX4" fmla="*/ 459750 w 459749"/>
                <a:gd name="connsiteY4" fmla="*/ 426435 h 466412"/>
                <a:gd name="connsiteX5" fmla="*/ 39978 w 459749"/>
                <a:gd name="connsiteY5" fmla="*/ 426435 h 466412"/>
                <a:gd name="connsiteX6" fmla="*/ 39978 w 459749"/>
                <a:gd name="connsiteY6" fmla="*/ 0 h 46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749" h="466412">
                  <a:moveTo>
                    <a:pt x="39978" y="0"/>
                  </a:moveTo>
                  <a:lnTo>
                    <a:pt x="0" y="0"/>
                  </a:lnTo>
                  <a:lnTo>
                    <a:pt x="0" y="466413"/>
                  </a:lnTo>
                  <a:lnTo>
                    <a:pt x="459750" y="466413"/>
                  </a:lnTo>
                  <a:lnTo>
                    <a:pt x="459750" y="426435"/>
                  </a:lnTo>
                  <a:lnTo>
                    <a:pt x="39978" y="426435"/>
                  </a:lnTo>
                  <a:lnTo>
                    <a:pt x="39978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B4171BE-6F76-4DA5-A230-4730CCE9CC3B}"/>
                </a:ext>
              </a:extLst>
            </p:cNvPr>
            <p:cNvSpPr/>
            <p:nvPr/>
          </p:nvSpPr>
          <p:spPr>
            <a:xfrm>
              <a:off x="2778820" y="1979748"/>
              <a:ext cx="99946" cy="386456"/>
            </a:xfrm>
            <a:custGeom>
              <a:avLst/>
              <a:gdLst>
                <a:gd name="connsiteX0" fmla="*/ 0 w 99945"/>
                <a:gd name="connsiteY0" fmla="*/ 0 h 386456"/>
                <a:gd name="connsiteX1" fmla="*/ 99946 w 99945"/>
                <a:gd name="connsiteY1" fmla="*/ 0 h 386456"/>
                <a:gd name="connsiteX2" fmla="*/ 99946 w 99945"/>
                <a:gd name="connsiteY2" fmla="*/ 386456 h 386456"/>
                <a:gd name="connsiteX3" fmla="*/ 0 w 99945"/>
                <a:gd name="connsiteY3" fmla="*/ 386456 h 38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386456">
                  <a:moveTo>
                    <a:pt x="0" y="0"/>
                  </a:moveTo>
                  <a:lnTo>
                    <a:pt x="99946" y="0"/>
                  </a:lnTo>
                  <a:lnTo>
                    <a:pt x="99946" y="386456"/>
                  </a:lnTo>
                  <a:lnTo>
                    <a:pt x="0" y="386456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F5DBA853-0238-4A49-A1AA-B0243A44F09C}"/>
                </a:ext>
              </a:extLst>
            </p:cNvPr>
            <p:cNvSpPr/>
            <p:nvPr/>
          </p:nvSpPr>
          <p:spPr>
            <a:xfrm>
              <a:off x="2918744" y="2113008"/>
              <a:ext cx="99946" cy="253196"/>
            </a:xfrm>
            <a:custGeom>
              <a:avLst/>
              <a:gdLst>
                <a:gd name="connsiteX0" fmla="*/ 0 w 99945"/>
                <a:gd name="connsiteY0" fmla="*/ 0 h 253195"/>
                <a:gd name="connsiteX1" fmla="*/ 99946 w 99945"/>
                <a:gd name="connsiteY1" fmla="*/ 0 h 253195"/>
                <a:gd name="connsiteX2" fmla="*/ 99946 w 99945"/>
                <a:gd name="connsiteY2" fmla="*/ 253196 h 253195"/>
                <a:gd name="connsiteX3" fmla="*/ 0 w 99945"/>
                <a:gd name="connsiteY3" fmla="*/ 253196 h 25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253195">
                  <a:moveTo>
                    <a:pt x="0" y="0"/>
                  </a:moveTo>
                  <a:lnTo>
                    <a:pt x="99946" y="0"/>
                  </a:lnTo>
                  <a:lnTo>
                    <a:pt x="99946" y="253196"/>
                  </a:lnTo>
                  <a:lnTo>
                    <a:pt x="0" y="253196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CC465A4-453A-4559-803A-A3C9203E5B07}"/>
                </a:ext>
              </a:extLst>
            </p:cNvPr>
            <p:cNvSpPr/>
            <p:nvPr/>
          </p:nvSpPr>
          <p:spPr>
            <a:xfrm>
              <a:off x="3058668" y="2232943"/>
              <a:ext cx="99946" cy="133261"/>
            </a:xfrm>
            <a:custGeom>
              <a:avLst/>
              <a:gdLst>
                <a:gd name="connsiteX0" fmla="*/ 0 w 99945"/>
                <a:gd name="connsiteY0" fmla="*/ 0 h 133260"/>
                <a:gd name="connsiteX1" fmla="*/ 99946 w 99945"/>
                <a:gd name="connsiteY1" fmla="*/ 0 h 133260"/>
                <a:gd name="connsiteX2" fmla="*/ 99946 w 99945"/>
                <a:gd name="connsiteY2" fmla="*/ 133261 h 133260"/>
                <a:gd name="connsiteX3" fmla="*/ 0 w 99945"/>
                <a:gd name="connsiteY3" fmla="*/ 133261 h 133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133260">
                  <a:moveTo>
                    <a:pt x="0" y="0"/>
                  </a:moveTo>
                  <a:lnTo>
                    <a:pt x="99946" y="0"/>
                  </a:lnTo>
                  <a:lnTo>
                    <a:pt x="99946" y="133261"/>
                  </a:lnTo>
                  <a:lnTo>
                    <a:pt x="0" y="13326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DFDCE146-256B-4690-87D8-A4EBE04ADD23}"/>
                </a:ext>
              </a:extLst>
            </p:cNvPr>
            <p:cNvSpPr/>
            <p:nvPr/>
          </p:nvSpPr>
          <p:spPr>
            <a:xfrm>
              <a:off x="2936001" y="1977016"/>
              <a:ext cx="213217" cy="213217"/>
            </a:xfrm>
            <a:custGeom>
              <a:avLst/>
              <a:gdLst>
                <a:gd name="connsiteX0" fmla="*/ 179569 w 213217"/>
                <a:gd name="connsiteY0" fmla="*/ 160779 h 213217"/>
                <a:gd name="connsiteX1" fmla="*/ 18790 w 213217"/>
                <a:gd name="connsiteY1" fmla="*/ 0 h 213217"/>
                <a:gd name="connsiteX2" fmla="*/ 0 w 213217"/>
                <a:gd name="connsiteY2" fmla="*/ 18790 h 213217"/>
                <a:gd name="connsiteX3" fmla="*/ 160779 w 213217"/>
                <a:gd name="connsiteY3" fmla="*/ 179569 h 213217"/>
                <a:gd name="connsiteX4" fmla="*/ 124399 w 213217"/>
                <a:gd name="connsiteY4" fmla="*/ 215949 h 213217"/>
                <a:gd name="connsiteX5" fmla="*/ 215949 w 213217"/>
                <a:gd name="connsiteY5" fmla="*/ 215949 h 213217"/>
                <a:gd name="connsiteX6" fmla="*/ 215949 w 213217"/>
                <a:gd name="connsiteY6" fmla="*/ 124399 h 213217"/>
                <a:gd name="connsiteX7" fmla="*/ 179569 w 213217"/>
                <a:gd name="connsiteY7" fmla="*/ 160779 h 21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217" h="213217">
                  <a:moveTo>
                    <a:pt x="179569" y="160779"/>
                  </a:moveTo>
                  <a:lnTo>
                    <a:pt x="18790" y="0"/>
                  </a:lnTo>
                  <a:lnTo>
                    <a:pt x="0" y="18790"/>
                  </a:lnTo>
                  <a:lnTo>
                    <a:pt x="160779" y="179569"/>
                  </a:lnTo>
                  <a:lnTo>
                    <a:pt x="124399" y="215949"/>
                  </a:lnTo>
                  <a:lnTo>
                    <a:pt x="215949" y="215949"/>
                  </a:lnTo>
                  <a:lnTo>
                    <a:pt x="215949" y="124399"/>
                  </a:lnTo>
                  <a:lnTo>
                    <a:pt x="179569" y="160779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4CAC8A6B-4F50-4E56-A8FF-85CD435A51D5}"/>
              </a:ext>
            </a:extLst>
          </p:cNvPr>
          <p:cNvSpPr/>
          <p:nvPr/>
        </p:nvSpPr>
        <p:spPr>
          <a:xfrm>
            <a:off x="1271400" y="1889979"/>
            <a:ext cx="5979014" cy="715205"/>
          </a:xfrm>
          <a:custGeom>
            <a:avLst/>
            <a:gdLst>
              <a:gd name="connsiteX0" fmla="*/ 0 w 10515600"/>
              <a:gd name="connsiteY0" fmla="*/ 0 h 767874"/>
              <a:gd name="connsiteX1" fmla="*/ 10515600 w 10515600"/>
              <a:gd name="connsiteY1" fmla="*/ 0 h 767874"/>
              <a:gd name="connsiteX2" fmla="*/ 10515600 w 10515600"/>
              <a:gd name="connsiteY2" fmla="*/ 767874 h 767874"/>
              <a:gd name="connsiteX3" fmla="*/ 9686025 w 10515600"/>
              <a:gd name="connsiteY3" fmla="*/ 767874 h 767874"/>
              <a:gd name="connsiteX4" fmla="*/ 9110121 w 10515600"/>
              <a:gd name="connsiteY4" fmla="*/ 1 h 767874"/>
              <a:gd name="connsiteX5" fmla="*/ 8253119 w 10515600"/>
              <a:gd name="connsiteY5" fmla="*/ 1 h 767874"/>
              <a:gd name="connsiteX6" fmla="*/ 8829023 w 10515600"/>
              <a:gd name="connsiteY6" fmla="*/ 767874 h 767874"/>
              <a:gd name="connsiteX7" fmla="*/ 1432909 w 10515600"/>
              <a:gd name="connsiteY7" fmla="*/ 767874 h 767874"/>
              <a:gd name="connsiteX8" fmla="*/ 857004 w 10515600"/>
              <a:gd name="connsiteY8" fmla="*/ 1 h 767874"/>
              <a:gd name="connsiteX9" fmla="*/ 2 w 10515600"/>
              <a:gd name="connsiteY9" fmla="*/ 1 h 767874"/>
              <a:gd name="connsiteX10" fmla="*/ 575907 w 10515600"/>
              <a:gd name="connsiteY10" fmla="*/ 767874 h 767874"/>
              <a:gd name="connsiteX11" fmla="*/ 0 w 10515600"/>
              <a:gd name="connsiteY11" fmla="*/ 767874 h 767874"/>
              <a:gd name="connsiteX12" fmla="*/ 0 w 10515600"/>
              <a:gd name="connsiteY12" fmla="*/ 0 h 767874"/>
              <a:gd name="connsiteX0" fmla="*/ 0 w 10515600"/>
              <a:gd name="connsiteY0" fmla="*/ 767874 h 767874"/>
              <a:gd name="connsiteX1" fmla="*/ 10515600 w 10515600"/>
              <a:gd name="connsiteY1" fmla="*/ 0 h 767874"/>
              <a:gd name="connsiteX2" fmla="*/ 10515600 w 10515600"/>
              <a:gd name="connsiteY2" fmla="*/ 767874 h 767874"/>
              <a:gd name="connsiteX3" fmla="*/ 9686025 w 10515600"/>
              <a:gd name="connsiteY3" fmla="*/ 767874 h 767874"/>
              <a:gd name="connsiteX4" fmla="*/ 9110121 w 10515600"/>
              <a:gd name="connsiteY4" fmla="*/ 1 h 767874"/>
              <a:gd name="connsiteX5" fmla="*/ 8253119 w 10515600"/>
              <a:gd name="connsiteY5" fmla="*/ 1 h 767874"/>
              <a:gd name="connsiteX6" fmla="*/ 8829023 w 10515600"/>
              <a:gd name="connsiteY6" fmla="*/ 767874 h 767874"/>
              <a:gd name="connsiteX7" fmla="*/ 1432909 w 10515600"/>
              <a:gd name="connsiteY7" fmla="*/ 767874 h 767874"/>
              <a:gd name="connsiteX8" fmla="*/ 857004 w 10515600"/>
              <a:gd name="connsiteY8" fmla="*/ 1 h 767874"/>
              <a:gd name="connsiteX9" fmla="*/ 2 w 10515600"/>
              <a:gd name="connsiteY9" fmla="*/ 1 h 767874"/>
              <a:gd name="connsiteX10" fmla="*/ 575907 w 10515600"/>
              <a:gd name="connsiteY10" fmla="*/ 767874 h 767874"/>
              <a:gd name="connsiteX11" fmla="*/ 0 w 10515600"/>
              <a:gd name="connsiteY11" fmla="*/ 767874 h 767874"/>
              <a:gd name="connsiteX0" fmla="*/ 575905 w 10515598"/>
              <a:gd name="connsiteY0" fmla="*/ 767874 h 767874"/>
              <a:gd name="connsiteX1" fmla="*/ 10515598 w 10515598"/>
              <a:gd name="connsiteY1" fmla="*/ 0 h 767874"/>
              <a:gd name="connsiteX2" fmla="*/ 10515598 w 10515598"/>
              <a:gd name="connsiteY2" fmla="*/ 767874 h 767874"/>
              <a:gd name="connsiteX3" fmla="*/ 9686023 w 10515598"/>
              <a:gd name="connsiteY3" fmla="*/ 767874 h 767874"/>
              <a:gd name="connsiteX4" fmla="*/ 9110119 w 10515598"/>
              <a:gd name="connsiteY4" fmla="*/ 1 h 767874"/>
              <a:gd name="connsiteX5" fmla="*/ 8253117 w 10515598"/>
              <a:gd name="connsiteY5" fmla="*/ 1 h 767874"/>
              <a:gd name="connsiteX6" fmla="*/ 8829021 w 10515598"/>
              <a:gd name="connsiteY6" fmla="*/ 767874 h 767874"/>
              <a:gd name="connsiteX7" fmla="*/ 1432907 w 10515598"/>
              <a:gd name="connsiteY7" fmla="*/ 767874 h 767874"/>
              <a:gd name="connsiteX8" fmla="*/ 857002 w 10515598"/>
              <a:gd name="connsiteY8" fmla="*/ 1 h 767874"/>
              <a:gd name="connsiteX9" fmla="*/ 0 w 10515598"/>
              <a:gd name="connsiteY9" fmla="*/ 1 h 767874"/>
              <a:gd name="connsiteX10" fmla="*/ 575905 w 10515598"/>
              <a:gd name="connsiteY10" fmla="*/ 767874 h 767874"/>
              <a:gd name="connsiteX0" fmla="*/ 0 w 10515598"/>
              <a:gd name="connsiteY0" fmla="*/ 1 h 767874"/>
              <a:gd name="connsiteX1" fmla="*/ 10515598 w 10515598"/>
              <a:gd name="connsiteY1" fmla="*/ 0 h 767874"/>
              <a:gd name="connsiteX2" fmla="*/ 10515598 w 10515598"/>
              <a:gd name="connsiteY2" fmla="*/ 767874 h 767874"/>
              <a:gd name="connsiteX3" fmla="*/ 9686023 w 10515598"/>
              <a:gd name="connsiteY3" fmla="*/ 767874 h 767874"/>
              <a:gd name="connsiteX4" fmla="*/ 9110119 w 10515598"/>
              <a:gd name="connsiteY4" fmla="*/ 1 h 767874"/>
              <a:gd name="connsiteX5" fmla="*/ 8253117 w 10515598"/>
              <a:gd name="connsiteY5" fmla="*/ 1 h 767874"/>
              <a:gd name="connsiteX6" fmla="*/ 8829021 w 10515598"/>
              <a:gd name="connsiteY6" fmla="*/ 767874 h 767874"/>
              <a:gd name="connsiteX7" fmla="*/ 1432907 w 10515598"/>
              <a:gd name="connsiteY7" fmla="*/ 767874 h 767874"/>
              <a:gd name="connsiteX8" fmla="*/ 857002 w 10515598"/>
              <a:gd name="connsiteY8" fmla="*/ 1 h 767874"/>
              <a:gd name="connsiteX9" fmla="*/ 0 w 10515598"/>
              <a:gd name="connsiteY9" fmla="*/ 1 h 767874"/>
              <a:gd name="connsiteX0" fmla="*/ 0 w 9658596"/>
              <a:gd name="connsiteY0" fmla="*/ 1 h 767874"/>
              <a:gd name="connsiteX1" fmla="*/ 9658596 w 9658596"/>
              <a:gd name="connsiteY1" fmla="*/ 0 h 767874"/>
              <a:gd name="connsiteX2" fmla="*/ 9658596 w 9658596"/>
              <a:gd name="connsiteY2" fmla="*/ 767874 h 767874"/>
              <a:gd name="connsiteX3" fmla="*/ 8829021 w 9658596"/>
              <a:gd name="connsiteY3" fmla="*/ 767874 h 767874"/>
              <a:gd name="connsiteX4" fmla="*/ 8253117 w 9658596"/>
              <a:gd name="connsiteY4" fmla="*/ 1 h 767874"/>
              <a:gd name="connsiteX5" fmla="*/ 7396115 w 9658596"/>
              <a:gd name="connsiteY5" fmla="*/ 1 h 767874"/>
              <a:gd name="connsiteX6" fmla="*/ 7972019 w 9658596"/>
              <a:gd name="connsiteY6" fmla="*/ 767874 h 767874"/>
              <a:gd name="connsiteX7" fmla="*/ 575905 w 9658596"/>
              <a:gd name="connsiteY7" fmla="*/ 767874 h 767874"/>
              <a:gd name="connsiteX8" fmla="*/ 0 w 9658596"/>
              <a:gd name="connsiteY8" fmla="*/ 1 h 767874"/>
              <a:gd name="connsiteX0" fmla="*/ 0 w 9658596"/>
              <a:gd name="connsiteY0" fmla="*/ 0 h 767873"/>
              <a:gd name="connsiteX1" fmla="*/ 9658596 w 9658596"/>
              <a:gd name="connsiteY1" fmla="*/ 767873 h 767873"/>
              <a:gd name="connsiteX2" fmla="*/ 8829021 w 9658596"/>
              <a:gd name="connsiteY2" fmla="*/ 767873 h 767873"/>
              <a:gd name="connsiteX3" fmla="*/ 8253117 w 9658596"/>
              <a:gd name="connsiteY3" fmla="*/ 0 h 767873"/>
              <a:gd name="connsiteX4" fmla="*/ 7396115 w 9658596"/>
              <a:gd name="connsiteY4" fmla="*/ 0 h 767873"/>
              <a:gd name="connsiteX5" fmla="*/ 7972019 w 9658596"/>
              <a:gd name="connsiteY5" fmla="*/ 767873 h 767873"/>
              <a:gd name="connsiteX6" fmla="*/ 575905 w 9658596"/>
              <a:gd name="connsiteY6" fmla="*/ 767873 h 767873"/>
              <a:gd name="connsiteX7" fmla="*/ 0 w 9658596"/>
              <a:gd name="connsiteY7" fmla="*/ 0 h 767873"/>
              <a:gd name="connsiteX0" fmla="*/ 0 w 9658596"/>
              <a:gd name="connsiteY0" fmla="*/ 0 h 767873"/>
              <a:gd name="connsiteX1" fmla="*/ 9658596 w 9658596"/>
              <a:gd name="connsiteY1" fmla="*/ 767873 h 767873"/>
              <a:gd name="connsiteX2" fmla="*/ 8829021 w 9658596"/>
              <a:gd name="connsiteY2" fmla="*/ 767873 h 767873"/>
              <a:gd name="connsiteX3" fmla="*/ 7396115 w 9658596"/>
              <a:gd name="connsiteY3" fmla="*/ 0 h 767873"/>
              <a:gd name="connsiteX4" fmla="*/ 7972019 w 9658596"/>
              <a:gd name="connsiteY4" fmla="*/ 767873 h 767873"/>
              <a:gd name="connsiteX5" fmla="*/ 575905 w 9658596"/>
              <a:gd name="connsiteY5" fmla="*/ 767873 h 767873"/>
              <a:gd name="connsiteX6" fmla="*/ 0 w 9658596"/>
              <a:gd name="connsiteY6" fmla="*/ 0 h 767873"/>
              <a:gd name="connsiteX0" fmla="*/ 0 w 9658596"/>
              <a:gd name="connsiteY0" fmla="*/ 0 h 767873"/>
              <a:gd name="connsiteX1" fmla="*/ 9658596 w 9658596"/>
              <a:gd name="connsiteY1" fmla="*/ 767873 h 767873"/>
              <a:gd name="connsiteX2" fmla="*/ 7396115 w 9658596"/>
              <a:gd name="connsiteY2" fmla="*/ 0 h 767873"/>
              <a:gd name="connsiteX3" fmla="*/ 7972019 w 9658596"/>
              <a:gd name="connsiteY3" fmla="*/ 767873 h 767873"/>
              <a:gd name="connsiteX4" fmla="*/ 575905 w 9658596"/>
              <a:gd name="connsiteY4" fmla="*/ 767873 h 767873"/>
              <a:gd name="connsiteX5" fmla="*/ 0 w 9658596"/>
              <a:gd name="connsiteY5" fmla="*/ 0 h 767873"/>
              <a:gd name="connsiteX0" fmla="*/ 0 w 7972019"/>
              <a:gd name="connsiteY0" fmla="*/ 0 h 767873"/>
              <a:gd name="connsiteX1" fmla="*/ 7396115 w 7972019"/>
              <a:gd name="connsiteY1" fmla="*/ 0 h 767873"/>
              <a:gd name="connsiteX2" fmla="*/ 7972019 w 7972019"/>
              <a:gd name="connsiteY2" fmla="*/ 767873 h 767873"/>
              <a:gd name="connsiteX3" fmla="*/ 575905 w 7972019"/>
              <a:gd name="connsiteY3" fmla="*/ 767873 h 767873"/>
              <a:gd name="connsiteX4" fmla="*/ 0 w 7972019"/>
              <a:gd name="connsiteY4" fmla="*/ 0 h 76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019" h="767873">
                <a:moveTo>
                  <a:pt x="0" y="0"/>
                </a:moveTo>
                <a:lnTo>
                  <a:pt x="7396115" y="0"/>
                </a:lnTo>
                <a:lnTo>
                  <a:pt x="7972019" y="767873"/>
                </a:lnTo>
                <a:lnTo>
                  <a:pt x="575905" y="76787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2A2E9A6C-064E-40F6-8C40-06F465841FD9}"/>
              </a:ext>
            </a:extLst>
          </p:cNvPr>
          <p:cNvSpPr/>
          <p:nvPr/>
        </p:nvSpPr>
        <p:spPr>
          <a:xfrm>
            <a:off x="1703329" y="2605183"/>
            <a:ext cx="5979015" cy="715206"/>
          </a:xfrm>
          <a:custGeom>
            <a:avLst/>
            <a:gdLst>
              <a:gd name="connsiteX0" fmla="*/ 0 w 7972020"/>
              <a:gd name="connsiteY0" fmla="*/ 0 h 767874"/>
              <a:gd name="connsiteX1" fmla="*/ 7396114 w 7972020"/>
              <a:gd name="connsiteY1" fmla="*/ 0 h 767874"/>
              <a:gd name="connsiteX2" fmla="*/ 7972020 w 7972020"/>
              <a:gd name="connsiteY2" fmla="*/ 767874 h 767874"/>
              <a:gd name="connsiteX3" fmla="*/ 575905 w 7972020"/>
              <a:gd name="connsiteY3" fmla="*/ 767874 h 767874"/>
              <a:gd name="connsiteX4" fmla="*/ 0 w 7972020"/>
              <a:gd name="connsiteY4" fmla="*/ 0 h 7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020" h="767874">
                <a:moveTo>
                  <a:pt x="0" y="0"/>
                </a:moveTo>
                <a:lnTo>
                  <a:pt x="7396114" y="0"/>
                </a:lnTo>
                <a:lnTo>
                  <a:pt x="7972020" y="767874"/>
                </a:lnTo>
                <a:lnTo>
                  <a:pt x="575905" y="7678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ED93988F-1D44-4A60-BD72-3A879632F489}"/>
              </a:ext>
            </a:extLst>
          </p:cNvPr>
          <p:cNvSpPr/>
          <p:nvPr/>
        </p:nvSpPr>
        <p:spPr>
          <a:xfrm>
            <a:off x="2135258" y="3320389"/>
            <a:ext cx="5763051" cy="715206"/>
          </a:xfrm>
          <a:custGeom>
            <a:avLst/>
            <a:gdLst>
              <a:gd name="connsiteX0" fmla="*/ 0 w 7684068"/>
              <a:gd name="connsiteY0" fmla="*/ 0 h 767874"/>
              <a:gd name="connsiteX1" fmla="*/ 7396115 w 7684068"/>
              <a:gd name="connsiteY1" fmla="*/ 0 h 767874"/>
              <a:gd name="connsiteX2" fmla="*/ 7684068 w 7684068"/>
              <a:gd name="connsiteY2" fmla="*/ 383938 h 767874"/>
              <a:gd name="connsiteX3" fmla="*/ 7396116 w 7684068"/>
              <a:gd name="connsiteY3" fmla="*/ 767874 h 767874"/>
              <a:gd name="connsiteX4" fmla="*/ 1 w 7684068"/>
              <a:gd name="connsiteY4" fmla="*/ 767874 h 767874"/>
              <a:gd name="connsiteX5" fmla="*/ 287953 w 7684068"/>
              <a:gd name="connsiteY5" fmla="*/ 383938 h 767874"/>
              <a:gd name="connsiteX6" fmla="*/ 0 w 7684068"/>
              <a:gd name="connsiteY6" fmla="*/ 0 h 7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84068" h="767874">
                <a:moveTo>
                  <a:pt x="0" y="0"/>
                </a:moveTo>
                <a:lnTo>
                  <a:pt x="7396115" y="0"/>
                </a:lnTo>
                <a:lnTo>
                  <a:pt x="7684068" y="383938"/>
                </a:lnTo>
                <a:lnTo>
                  <a:pt x="7396116" y="767874"/>
                </a:lnTo>
                <a:lnTo>
                  <a:pt x="1" y="767874"/>
                </a:lnTo>
                <a:lnTo>
                  <a:pt x="287953" y="3839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600AB5F-260D-4388-8C78-6331910CB69B}"/>
              </a:ext>
            </a:extLst>
          </p:cNvPr>
          <p:cNvSpPr/>
          <p:nvPr/>
        </p:nvSpPr>
        <p:spPr>
          <a:xfrm>
            <a:off x="1703330" y="4035593"/>
            <a:ext cx="5979015" cy="715206"/>
          </a:xfrm>
          <a:custGeom>
            <a:avLst/>
            <a:gdLst>
              <a:gd name="connsiteX0" fmla="*/ 575905 w 7972020"/>
              <a:gd name="connsiteY0" fmla="*/ 0 h 767874"/>
              <a:gd name="connsiteX1" fmla="*/ 7972020 w 7972020"/>
              <a:gd name="connsiteY1" fmla="*/ 0 h 767874"/>
              <a:gd name="connsiteX2" fmla="*/ 7396115 w 7972020"/>
              <a:gd name="connsiteY2" fmla="*/ 767874 h 767874"/>
              <a:gd name="connsiteX3" fmla="*/ 0 w 7972020"/>
              <a:gd name="connsiteY3" fmla="*/ 767874 h 767874"/>
              <a:gd name="connsiteX4" fmla="*/ 575905 w 7972020"/>
              <a:gd name="connsiteY4" fmla="*/ 0 h 7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020" h="767874">
                <a:moveTo>
                  <a:pt x="575905" y="0"/>
                </a:moveTo>
                <a:lnTo>
                  <a:pt x="7972020" y="0"/>
                </a:lnTo>
                <a:lnTo>
                  <a:pt x="7396115" y="767874"/>
                </a:lnTo>
                <a:lnTo>
                  <a:pt x="0" y="767874"/>
                </a:lnTo>
                <a:lnTo>
                  <a:pt x="575905" y="0"/>
                </a:lnTo>
                <a:close/>
              </a:path>
            </a:pathLst>
          </a:custGeom>
          <a:solidFill>
            <a:schemeClr val="accent4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752EE50A-725F-4DB3-BCF5-90EA88DB58C0}"/>
              </a:ext>
            </a:extLst>
          </p:cNvPr>
          <p:cNvSpPr/>
          <p:nvPr/>
        </p:nvSpPr>
        <p:spPr>
          <a:xfrm>
            <a:off x="1271402" y="4750798"/>
            <a:ext cx="5979015" cy="715206"/>
          </a:xfrm>
          <a:custGeom>
            <a:avLst/>
            <a:gdLst>
              <a:gd name="connsiteX0" fmla="*/ 575905 w 7972020"/>
              <a:gd name="connsiteY0" fmla="*/ 0 h 767874"/>
              <a:gd name="connsiteX1" fmla="*/ 7972020 w 7972020"/>
              <a:gd name="connsiteY1" fmla="*/ 0 h 767874"/>
              <a:gd name="connsiteX2" fmla="*/ 7396114 w 7972020"/>
              <a:gd name="connsiteY2" fmla="*/ 767874 h 767874"/>
              <a:gd name="connsiteX3" fmla="*/ 0 w 7972020"/>
              <a:gd name="connsiteY3" fmla="*/ 767874 h 767874"/>
              <a:gd name="connsiteX4" fmla="*/ 575905 w 7972020"/>
              <a:gd name="connsiteY4" fmla="*/ 0 h 7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020" h="767874">
                <a:moveTo>
                  <a:pt x="575905" y="0"/>
                </a:moveTo>
                <a:lnTo>
                  <a:pt x="7972020" y="0"/>
                </a:lnTo>
                <a:lnTo>
                  <a:pt x="7396114" y="767874"/>
                </a:lnTo>
                <a:lnTo>
                  <a:pt x="0" y="767874"/>
                </a:lnTo>
                <a:lnTo>
                  <a:pt x="575905" y="0"/>
                </a:lnTo>
                <a:close/>
              </a:path>
            </a:pathLst>
          </a:custGeom>
          <a:solidFill>
            <a:schemeClr val="accent5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5965868-5C05-4BFD-97B1-9842CBD9A609}"/>
              </a:ext>
            </a:extLst>
          </p:cNvPr>
          <p:cNvSpPr/>
          <p:nvPr/>
        </p:nvSpPr>
        <p:spPr>
          <a:xfrm>
            <a:off x="731490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1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C9CCB209-3B57-4A36-8E46-BCA6D9DBE517}"/>
              </a:ext>
            </a:extLst>
          </p:cNvPr>
          <p:cNvSpPr/>
          <p:nvPr/>
        </p:nvSpPr>
        <p:spPr>
          <a:xfrm>
            <a:off x="680069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7CAF9469-48F3-4F58-9C8B-EFA88F0E634D}"/>
              </a:ext>
            </a:extLst>
          </p:cNvPr>
          <p:cNvSpPr/>
          <p:nvPr/>
        </p:nvSpPr>
        <p:spPr>
          <a:xfrm>
            <a:off x="6715645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1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86D3602A-8D87-4A47-839F-4E7888CE6C9A}"/>
              </a:ext>
            </a:extLst>
          </p:cNvPr>
          <p:cNvSpPr/>
          <p:nvPr/>
        </p:nvSpPr>
        <p:spPr>
          <a:xfrm>
            <a:off x="6767066" y="1889979"/>
            <a:ext cx="1696864" cy="3576026"/>
          </a:xfrm>
          <a:custGeom>
            <a:avLst/>
            <a:gdLst>
              <a:gd name="connsiteX0" fmla="*/ 857002 w 2262485"/>
              <a:gd name="connsiteY0" fmla="*/ 0 h 3839368"/>
              <a:gd name="connsiteX1" fmla="*/ 0 w 2262485"/>
              <a:gd name="connsiteY1" fmla="*/ 0 h 3839368"/>
              <a:gd name="connsiteX2" fmla="*/ 1439763 w 2262485"/>
              <a:gd name="connsiteY2" fmla="*/ 1919684 h 3839368"/>
              <a:gd name="connsiteX3" fmla="*/ 0 w 2262485"/>
              <a:gd name="connsiteY3" fmla="*/ 3839369 h 3839368"/>
              <a:gd name="connsiteX4" fmla="*/ 857002 w 2262485"/>
              <a:gd name="connsiteY4" fmla="*/ 3839369 h 3839368"/>
              <a:gd name="connsiteX5" fmla="*/ 2296765 w 2262485"/>
              <a:gd name="connsiteY5" fmla="*/ 1919684 h 3839368"/>
              <a:gd name="connsiteX6" fmla="*/ 857002 w 2262485"/>
              <a:gd name="connsiteY6" fmla="*/ 0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857002" y="0"/>
                </a:move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F3224A0-0506-45C9-97A2-C4ABBF83B4B6}"/>
              </a:ext>
            </a:extLst>
          </p:cNvPr>
          <p:cNvSpPr txBox="1"/>
          <p:nvPr/>
        </p:nvSpPr>
        <p:spPr>
          <a:xfrm>
            <a:off x="4086744" y="2003480"/>
            <a:ext cx="2295431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7F0B7670-F9C4-4ED9-8FEA-27F9EFFE4E33}"/>
              </a:ext>
            </a:extLst>
          </p:cNvPr>
          <p:cNvCxnSpPr>
            <a:cxnSpLocks/>
          </p:cNvCxnSpPr>
          <p:nvPr/>
        </p:nvCxnSpPr>
        <p:spPr>
          <a:xfrm>
            <a:off x="3856074" y="1992584"/>
            <a:ext cx="0" cy="529622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C9A5ED19-339F-4819-9EB8-97F45BCDF8CB}"/>
              </a:ext>
            </a:extLst>
          </p:cNvPr>
          <p:cNvSpPr txBox="1"/>
          <p:nvPr/>
        </p:nvSpPr>
        <p:spPr>
          <a:xfrm>
            <a:off x="1048692" y="2001035"/>
            <a:ext cx="320922" cy="5127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90000"/>
                  </a:schemeClr>
                </a:solidFill>
              </a:rPr>
              <a:t>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10A159C-B385-4E78-B397-BD3FC768E91D}"/>
              </a:ext>
            </a:extLst>
          </p:cNvPr>
          <p:cNvSpPr/>
          <p:nvPr/>
        </p:nvSpPr>
        <p:spPr>
          <a:xfrm>
            <a:off x="2808861" y="2597365"/>
            <a:ext cx="1475864" cy="7469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54A35F7-09FA-4C81-BEC3-24E25F07254B}"/>
              </a:ext>
            </a:extLst>
          </p:cNvPr>
          <p:cNvSpPr txBox="1"/>
          <p:nvPr/>
        </p:nvSpPr>
        <p:spPr>
          <a:xfrm>
            <a:off x="4746065" y="2716913"/>
            <a:ext cx="2295431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FADFC6B2-809C-4142-BB3C-E47064461F3F}"/>
              </a:ext>
            </a:extLst>
          </p:cNvPr>
          <p:cNvCxnSpPr>
            <a:cxnSpLocks/>
          </p:cNvCxnSpPr>
          <p:nvPr/>
        </p:nvCxnSpPr>
        <p:spPr>
          <a:xfrm>
            <a:off x="4515395" y="2706017"/>
            <a:ext cx="0" cy="529622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80AA1A42-7731-4708-A70C-4B30E3E72B7C}"/>
              </a:ext>
            </a:extLst>
          </p:cNvPr>
          <p:cNvSpPr/>
          <p:nvPr/>
        </p:nvSpPr>
        <p:spPr>
          <a:xfrm>
            <a:off x="3214743" y="3310798"/>
            <a:ext cx="1475864" cy="7469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781A70C-6399-45D0-A768-FD8AA12AAE13}"/>
              </a:ext>
            </a:extLst>
          </p:cNvPr>
          <p:cNvSpPr txBox="1"/>
          <p:nvPr/>
        </p:nvSpPr>
        <p:spPr>
          <a:xfrm>
            <a:off x="5151946" y="3430346"/>
            <a:ext cx="2295431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4F7F3C9-16F5-42DC-BA19-E4B81CEA959F}"/>
              </a:ext>
            </a:extLst>
          </p:cNvPr>
          <p:cNvCxnSpPr>
            <a:cxnSpLocks/>
          </p:cNvCxnSpPr>
          <p:nvPr/>
        </p:nvCxnSpPr>
        <p:spPr>
          <a:xfrm>
            <a:off x="4921276" y="3419450"/>
            <a:ext cx="0" cy="529622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B87E684-E6BF-462D-988C-DAA8D8C6505F}"/>
              </a:ext>
            </a:extLst>
          </p:cNvPr>
          <p:cNvSpPr/>
          <p:nvPr/>
        </p:nvSpPr>
        <p:spPr>
          <a:xfrm>
            <a:off x="2808861" y="4024231"/>
            <a:ext cx="1475864" cy="7469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9A2449B-742E-49F6-804F-71244131664D}"/>
              </a:ext>
            </a:extLst>
          </p:cNvPr>
          <p:cNvSpPr txBox="1"/>
          <p:nvPr/>
        </p:nvSpPr>
        <p:spPr>
          <a:xfrm>
            <a:off x="4746065" y="4143779"/>
            <a:ext cx="2295431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1A93BC9-27ED-4F76-9BC0-2D4503DF6602}"/>
              </a:ext>
            </a:extLst>
          </p:cNvPr>
          <p:cNvCxnSpPr>
            <a:cxnSpLocks/>
          </p:cNvCxnSpPr>
          <p:nvPr/>
        </p:nvCxnSpPr>
        <p:spPr>
          <a:xfrm>
            <a:off x="4515395" y="4132883"/>
            <a:ext cx="0" cy="529622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1730362C-54D1-4B65-A498-AF28723606C0}"/>
              </a:ext>
            </a:extLst>
          </p:cNvPr>
          <p:cNvSpPr/>
          <p:nvPr/>
        </p:nvSpPr>
        <p:spPr>
          <a:xfrm>
            <a:off x="2149540" y="4737665"/>
            <a:ext cx="1475864" cy="7469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F58C3A5-FFDE-4160-92BB-63812E9ABE76}"/>
              </a:ext>
            </a:extLst>
          </p:cNvPr>
          <p:cNvSpPr txBox="1"/>
          <p:nvPr/>
        </p:nvSpPr>
        <p:spPr>
          <a:xfrm>
            <a:off x="4086744" y="4857213"/>
            <a:ext cx="2295431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F5B0B76A-C6BA-40B5-BB2E-5318DBBA3D3F}"/>
              </a:ext>
            </a:extLst>
          </p:cNvPr>
          <p:cNvCxnSpPr>
            <a:cxnSpLocks/>
          </p:cNvCxnSpPr>
          <p:nvPr/>
        </p:nvCxnSpPr>
        <p:spPr>
          <a:xfrm>
            <a:off x="3856074" y="4846317"/>
            <a:ext cx="0" cy="529622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1295F75B-4F3B-4EA1-AC95-E496A66EAE4F}"/>
              </a:ext>
            </a:extLst>
          </p:cNvPr>
          <p:cNvSpPr txBox="1"/>
          <p:nvPr/>
        </p:nvSpPr>
        <p:spPr>
          <a:xfrm>
            <a:off x="1474979" y="2714468"/>
            <a:ext cx="320922" cy="5127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8C913AD4-B7EA-49BB-94B1-3ACF1D7BBF36}"/>
              </a:ext>
            </a:extLst>
          </p:cNvPr>
          <p:cNvSpPr txBox="1"/>
          <p:nvPr/>
        </p:nvSpPr>
        <p:spPr>
          <a:xfrm>
            <a:off x="1841738" y="3427901"/>
            <a:ext cx="320922" cy="5127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8AC07FA-3148-4973-AF5C-D838CE08B032}"/>
              </a:ext>
            </a:extLst>
          </p:cNvPr>
          <p:cNvSpPr txBox="1"/>
          <p:nvPr/>
        </p:nvSpPr>
        <p:spPr>
          <a:xfrm>
            <a:off x="1474979" y="4141334"/>
            <a:ext cx="320922" cy="5127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A8AFFA5-BA14-4F5F-A5F1-B055B0A045C8}"/>
              </a:ext>
            </a:extLst>
          </p:cNvPr>
          <p:cNvSpPr txBox="1"/>
          <p:nvPr/>
        </p:nvSpPr>
        <p:spPr>
          <a:xfrm>
            <a:off x="1048692" y="4854768"/>
            <a:ext cx="320922" cy="5127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BA8575A-F227-4449-ACE0-19C1F33CE9EC}"/>
              </a:ext>
            </a:extLst>
          </p:cNvPr>
          <p:cNvSpPr/>
          <p:nvPr/>
        </p:nvSpPr>
        <p:spPr>
          <a:xfrm>
            <a:off x="2149540" y="1883932"/>
            <a:ext cx="1475864" cy="7469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b="1" cap="all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13" name="Graphic 30" descr="Bar graph with upward trend">
            <a:extLst>
              <a:ext uri="{FF2B5EF4-FFF2-40B4-BE49-F238E27FC236}">
                <a16:creationId xmlns:a16="http://schemas.microsoft.com/office/drawing/2014/main" id="{E1E08756-A48B-4969-86E3-EEE536F5EF22}"/>
              </a:ext>
            </a:extLst>
          </p:cNvPr>
          <p:cNvGrpSpPr/>
          <p:nvPr/>
        </p:nvGrpSpPr>
        <p:grpSpPr>
          <a:xfrm>
            <a:off x="1959183" y="4871259"/>
            <a:ext cx="479739" cy="479739"/>
            <a:chOff x="2612244" y="4978424"/>
            <a:chExt cx="639652" cy="639652"/>
          </a:xfrm>
          <a:solidFill>
            <a:schemeClr val="bg1"/>
          </a:solidFill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798DA2A-7EEB-4F27-98C4-F3DFB3B1AD3A}"/>
                </a:ext>
              </a:extLst>
            </p:cNvPr>
            <p:cNvSpPr/>
            <p:nvPr/>
          </p:nvSpPr>
          <p:spPr>
            <a:xfrm>
              <a:off x="2705527" y="5065044"/>
              <a:ext cx="459750" cy="466413"/>
            </a:xfrm>
            <a:custGeom>
              <a:avLst/>
              <a:gdLst>
                <a:gd name="connsiteX0" fmla="*/ 39978 w 459749"/>
                <a:gd name="connsiteY0" fmla="*/ 0 h 466412"/>
                <a:gd name="connsiteX1" fmla="*/ 0 w 459749"/>
                <a:gd name="connsiteY1" fmla="*/ 0 h 466412"/>
                <a:gd name="connsiteX2" fmla="*/ 0 w 459749"/>
                <a:gd name="connsiteY2" fmla="*/ 466413 h 466412"/>
                <a:gd name="connsiteX3" fmla="*/ 459750 w 459749"/>
                <a:gd name="connsiteY3" fmla="*/ 466413 h 466412"/>
                <a:gd name="connsiteX4" fmla="*/ 459750 w 459749"/>
                <a:gd name="connsiteY4" fmla="*/ 426435 h 466412"/>
                <a:gd name="connsiteX5" fmla="*/ 39978 w 459749"/>
                <a:gd name="connsiteY5" fmla="*/ 426435 h 466412"/>
                <a:gd name="connsiteX6" fmla="*/ 39978 w 459749"/>
                <a:gd name="connsiteY6" fmla="*/ 0 h 46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749" h="466412">
                  <a:moveTo>
                    <a:pt x="39978" y="0"/>
                  </a:moveTo>
                  <a:lnTo>
                    <a:pt x="0" y="0"/>
                  </a:lnTo>
                  <a:lnTo>
                    <a:pt x="0" y="466413"/>
                  </a:lnTo>
                  <a:lnTo>
                    <a:pt x="459750" y="466413"/>
                  </a:lnTo>
                  <a:lnTo>
                    <a:pt x="459750" y="426435"/>
                  </a:lnTo>
                  <a:lnTo>
                    <a:pt x="39978" y="426435"/>
                  </a:lnTo>
                  <a:lnTo>
                    <a:pt x="39978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961F5E23-F3D8-47E2-B172-EC8446C53FFF}"/>
                </a:ext>
              </a:extLst>
            </p:cNvPr>
            <p:cNvSpPr/>
            <p:nvPr/>
          </p:nvSpPr>
          <p:spPr>
            <a:xfrm>
              <a:off x="3065331" y="5065044"/>
              <a:ext cx="99946" cy="386456"/>
            </a:xfrm>
            <a:custGeom>
              <a:avLst/>
              <a:gdLst>
                <a:gd name="connsiteX0" fmla="*/ 99946 w 99945"/>
                <a:gd name="connsiteY0" fmla="*/ 386456 h 386456"/>
                <a:gd name="connsiteX1" fmla="*/ 0 w 99945"/>
                <a:gd name="connsiteY1" fmla="*/ 386456 h 386456"/>
                <a:gd name="connsiteX2" fmla="*/ 0 w 99945"/>
                <a:gd name="connsiteY2" fmla="*/ 0 h 386456"/>
                <a:gd name="connsiteX3" fmla="*/ 99946 w 99945"/>
                <a:gd name="connsiteY3" fmla="*/ 0 h 38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386456">
                  <a:moveTo>
                    <a:pt x="99946" y="386456"/>
                  </a:moveTo>
                  <a:lnTo>
                    <a:pt x="0" y="386456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C7AA85E0-279A-4279-80B2-2A654F5488ED}"/>
                </a:ext>
              </a:extLst>
            </p:cNvPr>
            <p:cNvSpPr/>
            <p:nvPr/>
          </p:nvSpPr>
          <p:spPr>
            <a:xfrm>
              <a:off x="2925407" y="5198304"/>
              <a:ext cx="99946" cy="253196"/>
            </a:xfrm>
            <a:custGeom>
              <a:avLst/>
              <a:gdLst>
                <a:gd name="connsiteX0" fmla="*/ 99946 w 99945"/>
                <a:gd name="connsiteY0" fmla="*/ 253196 h 253195"/>
                <a:gd name="connsiteX1" fmla="*/ 0 w 99945"/>
                <a:gd name="connsiteY1" fmla="*/ 253196 h 253195"/>
                <a:gd name="connsiteX2" fmla="*/ 0 w 99945"/>
                <a:gd name="connsiteY2" fmla="*/ 0 h 253195"/>
                <a:gd name="connsiteX3" fmla="*/ 99946 w 99945"/>
                <a:gd name="connsiteY3" fmla="*/ 0 h 25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253195">
                  <a:moveTo>
                    <a:pt x="99946" y="253196"/>
                  </a:moveTo>
                  <a:lnTo>
                    <a:pt x="0" y="253196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A994D861-910D-4527-94BC-3F5C2C859838}"/>
                </a:ext>
              </a:extLst>
            </p:cNvPr>
            <p:cNvSpPr/>
            <p:nvPr/>
          </p:nvSpPr>
          <p:spPr>
            <a:xfrm>
              <a:off x="2785483" y="5318239"/>
              <a:ext cx="99946" cy="133261"/>
            </a:xfrm>
            <a:custGeom>
              <a:avLst/>
              <a:gdLst>
                <a:gd name="connsiteX0" fmla="*/ 99946 w 99945"/>
                <a:gd name="connsiteY0" fmla="*/ 133261 h 133260"/>
                <a:gd name="connsiteX1" fmla="*/ 0 w 99945"/>
                <a:gd name="connsiteY1" fmla="*/ 133261 h 133260"/>
                <a:gd name="connsiteX2" fmla="*/ 0 w 99945"/>
                <a:gd name="connsiteY2" fmla="*/ 0 h 133260"/>
                <a:gd name="connsiteX3" fmla="*/ 99946 w 99945"/>
                <a:gd name="connsiteY3" fmla="*/ 0 h 133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133260">
                  <a:moveTo>
                    <a:pt x="99946" y="133261"/>
                  </a:moveTo>
                  <a:lnTo>
                    <a:pt x="0" y="133261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C00DB82-277B-4A75-91A6-E247C6A7FFA3}"/>
                </a:ext>
              </a:extLst>
            </p:cNvPr>
            <p:cNvSpPr/>
            <p:nvPr/>
          </p:nvSpPr>
          <p:spPr>
            <a:xfrm>
              <a:off x="2782751" y="5065044"/>
              <a:ext cx="213217" cy="213217"/>
            </a:xfrm>
            <a:custGeom>
              <a:avLst/>
              <a:gdLst>
                <a:gd name="connsiteX0" fmla="*/ 215949 w 213217"/>
                <a:gd name="connsiteY0" fmla="*/ 91550 h 213217"/>
                <a:gd name="connsiteX1" fmla="*/ 215949 w 213217"/>
                <a:gd name="connsiteY1" fmla="*/ 0 h 213217"/>
                <a:gd name="connsiteX2" fmla="*/ 124399 w 213217"/>
                <a:gd name="connsiteY2" fmla="*/ 0 h 213217"/>
                <a:gd name="connsiteX3" fmla="*/ 160779 w 213217"/>
                <a:gd name="connsiteY3" fmla="*/ 36380 h 213217"/>
                <a:gd name="connsiteX4" fmla="*/ 0 w 213217"/>
                <a:gd name="connsiteY4" fmla="*/ 197159 h 213217"/>
                <a:gd name="connsiteX5" fmla="*/ 18790 w 213217"/>
                <a:gd name="connsiteY5" fmla="*/ 215949 h 213217"/>
                <a:gd name="connsiteX6" fmla="*/ 179569 w 213217"/>
                <a:gd name="connsiteY6" fmla="*/ 55237 h 213217"/>
                <a:gd name="connsiteX7" fmla="*/ 215949 w 213217"/>
                <a:gd name="connsiteY7" fmla="*/ 91550 h 21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217" h="213217">
                  <a:moveTo>
                    <a:pt x="215949" y="91550"/>
                  </a:moveTo>
                  <a:lnTo>
                    <a:pt x="215949" y="0"/>
                  </a:lnTo>
                  <a:lnTo>
                    <a:pt x="124399" y="0"/>
                  </a:lnTo>
                  <a:lnTo>
                    <a:pt x="160779" y="36380"/>
                  </a:lnTo>
                  <a:lnTo>
                    <a:pt x="0" y="197159"/>
                  </a:lnTo>
                  <a:lnTo>
                    <a:pt x="18790" y="215949"/>
                  </a:lnTo>
                  <a:lnTo>
                    <a:pt x="179569" y="55237"/>
                  </a:lnTo>
                  <a:lnTo>
                    <a:pt x="215949" y="9155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9" name="Graphic 8" descr="Bar graph with downward trend">
            <a:extLst>
              <a:ext uri="{FF2B5EF4-FFF2-40B4-BE49-F238E27FC236}">
                <a16:creationId xmlns:a16="http://schemas.microsoft.com/office/drawing/2014/main" id="{56CED206-D8E6-4237-BA22-9C7828358D02}"/>
              </a:ext>
            </a:extLst>
          </p:cNvPr>
          <p:cNvGrpSpPr/>
          <p:nvPr/>
        </p:nvGrpSpPr>
        <p:grpSpPr>
          <a:xfrm>
            <a:off x="1959183" y="2017526"/>
            <a:ext cx="479739" cy="479739"/>
            <a:chOff x="2612244" y="1893128"/>
            <a:chExt cx="639652" cy="639652"/>
          </a:xfrm>
          <a:solidFill>
            <a:schemeClr val="bg1"/>
          </a:solidFill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B251C6C-57C7-45A8-AC18-F8170B392D7A}"/>
                </a:ext>
              </a:extLst>
            </p:cNvPr>
            <p:cNvSpPr/>
            <p:nvPr/>
          </p:nvSpPr>
          <p:spPr>
            <a:xfrm>
              <a:off x="2698864" y="1979748"/>
              <a:ext cx="459750" cy="466413"/>
            </a:xfrm>
            <a:custGeom>
              <a:avLst/>
              <a:gdLst>
                <a:gd name="connsiteX0" fmla="*/ 39978 w 459749"/>
                <a:gd name="connsiteY0" fmla="*/ 0 h 466412"/>
                <a:gd name="connsiteX1" fmla="*/ 0 w 459749"/>
                <a:gd name="connsiteY1" fmla="*/ 0 h 466412"/>
                <a:gd name="connsiteX2" fmla="*/ 0 w 459749"/>
                <a:gd name="connsiteY2" fmla="*/ 466413 h 466412"/>
                <a:gd name="connsiteX3" fmla="*/ 459750 w 459749"/>
                <a:gd name="connsiteY3" fmla="*/ 466413 h 466412"/>
                <a:gd name="connsiteX4" fmla="*/ 459750 w 459749"/>
                <a:gd name="connsiteY4" fmla="*/ 426435 h 466412"/>
                <a:gd name="connsiteX5" fmla="*/ 39978 w 459749"/>
                <a:gd name="connsiteY5" fmla="*/ 426435 h 466412"/>
                <a:gd name="connsiteX6" fmla="*/ 39978 w 459749"/>
                <a:gd name="connsiteY6" fmla="*/ 0 h 46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749" h="466412">
                  <a:moveTo>
                    <a:pt x="39978" y="0"/>
                  </a:moveTo>
                  <a:lnTo>
                    <a:pt x="0" y="0"/>
                  </a:lnTo>
                  <a:lnTo>
                    <a:pt x="0" y="466413"/>
                  </a:lnTo>
                  <a:lnTo>
                    <a:pt x="459750" y="466413"/>
                  </a:lnTo>
                  <a:lnTo>
                    <a:pt x="459750" y="426435"/>
                  </a:lnTo>
                  <a:lnTo>
                    <a:pt x="39978" y="426435"/>
                  </a:lnTo>
                  <a:lnTo>
                    <a:pt x="39978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B6DF022C-2D7B-495A-8D6D-62BDFB9EE0CE}"/>
                </a:ext>
              </a:extLst>
            </p:cNvPr>
            <p:cNvSpPr/>
            <p:nvPr/>
          </p:nvSpPr>
          <p:spPr>
            <a:xfrm>
              <a:off x="2778820" y="1979748"/>
              <a:ext cx="99946" cy="386456"/>
            </a:xfrm>
            <a:custGeom>
              <a:avLst/>
              <a:gdLst>
                <a:gd name="connsiteX0" fmla="*/ 0 w 99945"/>
                <a:gd name="connsiteY0" fmla="*/ 0 h 386456"/>
                <a:gd name="connsiteX1" fmla="*/ 99946 w 99945"/>
                <a:gd name="connsiteY1" fmla="*/ 0 h 386456"/>
                <a:gd name="connsiteX2" fmla="*/ 99946 w 99945"/>
                <a:gd name="connsiteY2" fmla="*/ 386456 h 386456"/>
                <a:gd name="connsiteX3" fmla="*/ 0 w 99945"/>
                <a:gd name="connsiteY3" fmla="*/ 386456 h 38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386456">
                  <a:moveTo>
                    <a:pt x="0" y="0"/>
                  </a:moveTo>
                  <a:lnTo>
                    <a:pt x="99946" y="0"/>
                  </a:lnTo>
                  <a:lnTo>
                    <a:pt x="99946" y="386456"/>
                  </a:lnTo>
                  <a:lnTo>
                    <a:pt x="0" y="386456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AD06CF87-DEA4-46DB-8A63-26354D782E70}"/>
                </a:ext>
              </a:extLst>
            </p:cNvPr>
            <p:cNvSpPr/>
            <p:nvPr/>
          </p:nvSpPr>
          <p:spPr>
            <a:xfrm>
              <a:off x="2918744" y="2113008"/>
              <a:ext cx="99946" cy="253196"/>
            </a:xfrm>
            <a:custGeom>
              <a:avLst/>
              <a:gdLst>
                <a:gd name="connsiteX0" fmla="*/ 0 w 99945"/>
                <a:gd name="connsiteY0" fmla="*/ 0 h 253195"/>
                <a:gd name="connsiteX1" fmla="*/ 99946 w 99945"/>
                <a:gd name="connsiteY1" fmla="*/ 0 h 253195"/>
                <a:gd name="connsiteX2" fmla="*/ 99946 w 99945"/>
                <a:gd name="connsiteY2" fmla="*/ 253196 h 253195"/>
                <a:gd name="connsiteX3" fmla="*/ 0 w 99945"/>
                <a:gd name="connsiteY3" fmla="*/ 253196 h 25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253195">
                  <a:moveTo>
                    <a:pt x="0" y="0"/>
                  </a:moveTo>
                  <a:lnTo>
                    <a:pt x="99946" y="0"/>
                  </a:lnTo>
                  <a:lnTo>
                    <a:pt x="99946" y="253196"/>
                  </a:lnTo>
                  <a:lnTo>
                    <a:pt x="0" y="253196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1281FE53-BC5B-42C5-BB1F-92C9F878474B}"/>
                </a:ext>
              </a:extLst>
            </p:cNvPr>
            <p:cNvSpPr/>
            <p:nvPr/>
          </p:nvSpPr>
          <p:spPr>
            <a:xfrm>
              <a:off x="3058668" y="2232943"/>
              <a:ext cx="99946" cy="133261"/>
            </a:xfrm>
            <a:custGeom>
              <a:avLst/>
              <a:gdLst>
                <a:gd name="connsiteX0" fmla="*/ 0 w 99945"/>
                <a:gd name="connsiteY0" fmla="*/ 0 h 133260"/>
                <a:gd name="connsiteX1" fmla="*/ 99946 w 99945"/>
                <a:gd name="connsiteY1" fmla="*/ 0 h 133260"/>
                <a:gd name="connsiteX2" fmla="*/ 99946 w 99945"/>
                <a:gd name="connsiteY2" fmla="*/ 133261 h 133260"/>
                <a:gd name="connsiteX3" fmla="*/ 0 w 99945"/>
                <a:gd name="connsiteY3" fmla="*/ 133261 h 133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133260">
                  <a:moveTo>
                    <a:pt x="0" y="0"/>
                  </a:moveTo>
                  <a:lnTo>
                    <a:pt x="99946" y="0"/>
                  </a:lnTo>
                  <a:lnTo>
                    <a:pt x="99946" y="133261"/>
                  </a:lnTo>
                  <a:lnTo>
                    <a:pt x="0" y="13326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AD175EB-F5E5-45A1-8755-F6259A78DB87}"/>
                </a:ext>
              </a:extLst>
            </p:cNvPr>
            <p:cNvSpPr/>
            <p:nvPr/>
          </p:nvSpPr>
          <p:spPr>
            <a:xfrm>
              <a:off x="2936001" y="1977016"/>
              <a:ext cx="213217" cy="213217"/>
            </a:xfrm>
            <a:custGeom>
              <a:avLst/>
              <a:gdLst>
                <a:gd name="connsiteX0" fmla="*/ 179569 w 213217"/>
                <a:gd name="connsiteY0" fmla="*/ 160779 h 213217"/>
                <a:gd name="connsiteX1" fmla="*/ 18790 w 213217"/>
                <a:gd name="connsiteY1" fmla="*/ 0 h 213217"/>
                <a:gd name="connsiteX2" fmla="*/ 0 w 213217"/>
                <a:gd name="connsiteY2" fmla="*/ 18790 h 213217"/>
                <a:gd name="connsiteX3" fmla="*/ 160779 w 213217"/>
                <a:gd name="connsiteY3" fmla="*/ 179569 h 213217"/>
                <a:gd name="connsiteX4" fmla="*/ 124399 w 213217"/>
                <a:gd name="connsiteY4" fmla="*/ 215949 h 213217"/>
                <a:gd name="connsiteX5" fmla="*/ 215949 w 213217"/>
                <a:gd name="connsiteY5" fmla="*/ 215949 h 213217"/>
                <a:gd name="connsiteX6" fmla="*/ 215949 w 213217"/>
                <a:gd name="connsiteY6" fmla="*/ 124399 h 213217"/>
                <a:gd name="connsiteX7" fmla="*/ 179569 w 213217"/>
                <a:gd name="connsiteY7" fmla="*/ 160779 h 21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217" h="213217">
                  <a:moveTo>
                    <a:pt x="179569" y="160779"/>
                  </a:moveTo>
                  <a:lnTo>
                    <a:pt x="18790" y="0"/>
                  </a:lnTo>
                  <a:lnTo>
                    <a:pt x="0" y="18790"/>
                  </a:lnTo>
                  <a:lnTo>
                    <a:pt x="160779" y="179569"/>
                  </a:lnTo>
                  <a:lnTo>
                    <a:pt x="124399" y="215949"/>
                  </a:lnTo>
                  <a:lnTo>
                    <a:pt x="215949" y="215949"/>
                  </a:lnTo>
                  <a:lnTo>
                    <a:pt x="215949" y="124399"/>
                  </a:lnTo>
                  <a:lnTo>
                    <a:pt x="179569" y="160779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8" name="Graphic 43" descr="Gears">
            <a:extLst>
              <a:ext uri="{FF2B5EF4-FFF2-40B4-BE49-F238E27FC236}">
                <a16:creationId xmlns:a16="http://schemas.microsoft.com/office/drawing/2014/main" id="{2E1F7A66-6A4D-4702-8997-251C7B9C4997}"/>
              </a:ext>
            </a:extLst>
          </p:cNvPr>
          <p:cNvGrpSpPr/>
          <p:nvPr/>
        </p:nvGrpSpPr>
        <p:grpSpPr>
          <a:xfrm>
            <a:off x="2504863" y="2760623"/>
            <a:ext cx="324824" cy="389788"/>
            <a:chOff x="3339817" y="2704048"/>
            <a:chExt cx="433098" cy="519717"/>
          </a:xfrm>
          <a:solidFill>
            <a:srgbClr val="000000"/>
          </a:solidFill>
        </p:grpSpPr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6BEADCDB-62FE-4117-85DF-8A03EBBAA52B}"/>
                </a:ext>
              </a:extLst>
            </p:cNvPr>
            <p:cNvSpPr/>
            <p:nvPr/>
          </p:nvSpPr>
          <p:spPr>
            <a:xfrm>
              <a:off x="3490402" y="2704048"/>
              <a:ext cx="279848" cy="279848"/>
            </a:xfrm>
            <a:custGeom>
              <a:avLst/>
              <a:gdLst>
                <a:gd name="connsiteX0" fmla="*/ 141923 w 279847"/>
                <a:gd name="connsiteY0" fmla="*/ 191896 h 279847"/>
                <a:gd name="connsiteX1" fmla="*/ 91950 w 279847"/>
                <a:gd name="connsiteY1" fmla="*/ 141923 h 279847"/>
                <a:gd name="connsiteX2" fmla="*/ 141923 w 279847"/>
                <a:gd name="connsiteY2" fmla="*/ 91950 h 279847"/>
                <a:gd name="connsiteX3" fmla="*/ 191896 w 279847"/>
                <a:gd name="connsiteY3" fmla="*/ 141923 h 279847"/>
                <a:gd name="connsiteX4" fmla="*/ 141923 w 279847"/>
                <a:gd name="connsiteY4" fmla="*/ 191896 h 279847"/>
                <a:gd name="connsiteX5" fmla="*/ 254528 w 279847"/>
                <a:gd name="connsiteY5" fmla="*/ 110606 h 279847"/>
                <a:gd name="connsiteX6" fmla="*/ 243867 w 279847"/>
                <a:gd name="connsiteY6" fmla="*/ 84621 h 279847"/>
                <a:gd name="connsiteX7" fmla="*/ 254528 w 279847"/>
                <a:gd name="connsiteY7" fmla="*/ 53304 h 279847"/>
                <a:gd name="connsiteX8" fmla="*/ 230541 w 279847"/>
                <a:gd name="connsiteY8" fmla="*/ 29317 h 279847"/>
                <a:gd name="connsiteX9" fmla="*/ 199225 w 279847"/>
                <a:gd name="connsiteY9" fmla="*/ 39978 h 279847"/>
                <a:gd name="connsiteX10" fmla="*/ 173239 w 279847"/>
                <a:gd name="connsiteY10" fmla="*/ 29317 h 279847"/>
                <a:gd name="connsiteX11" fmla="*/ 158580 w 279847"/>
                <a:gd name="connsiteY11" fmla="*/ 0 h 279847"/>
                <a:gd name="connsiteX12" fmla="*/ 125265 w 279847"/>
                <a:gd name="connsiteY12" fmla="*/ 0 h 279847"/>
                <a:gd name="connsiteX13" fmla="*/ 110606 w 279847"/>
                <a:gd name="connsiteY13" fmla="*/ 29317 h 279847"/>
                <a:gd name="connsiteX14" fmla="*/ 84621 w 279847"/>
                <a:gd name="connsiteY14" fmla="*/ 39978 h 279847"/>
                <a:gd name="connsiteX15" fmla="*/ 53304 w 279847"/>
                <a:gd name="connsiteY15" fmla="*/ 29317 h 279847"/>
                <a:gd name="connsiteX16" fmla="*/ 29317 w 279847"/>
                <a:gd name="connsiteY16" fmla="*/ 53304 h 279847"/>
                <a:gd name="connsiteX17" fmla="*/ 39978 w 279847"/>
                <a:gd name="connsiteY17" fmla="*/ 84621 h 279847"/>
                <a:gd name="connsiteX18" fmla="*/ 29317 w 279847"/>
                <a:gd name="connsiteY18" fmla="*/ 110606 h 279847"/>
                <a:gd name="connsiteX19" fmla="*/ 0 w 279847"/>
                <a:gd name="connsiteY19" fmla="*/ 125265 h 279847"/>
                <a:gd name="connsiteX20" fmla="*/ 0 w 279847"/>
                <a:gd name="connsiteY20" fmla="*/ 158580 h 279847"/>
                <a:gd name="connsiteX21" fmla="*/ 29317 w 279847"/>
                <a:gd name="connsiteY21" fmla="*/ 173239 h 279847"/>
                <a:gd name="connsiteX22" fmla="*/ 39978 w 279847"/>
                <a:gd name="connsiteY22" fmla="*/ 199225 h 279847"/>
                <a:gd name="connsiteX23" fmla="*/ 29317 w 279847"/>
                <a:gd name="connsiteY23" fmla="*/ 230541 h 279847"/>
                <a:gd name="connsiteX24" fmla="*/ 52638 w 279847"/>
                <a:gd name="connsiteY24" fmla="*/ 253862 h 279847"/>
                <a:gd name="connsiteX25" fmla="*/ 83954 w 279847"/>
                <a:gd name="connsiteY25" fmla="*/ 243201 h 279847"/>
                <a:gd name="connsiteX26" fmla="*/ 109940 w 279847"/>
                <a:gd name="connsiteY26" fmla="*/ 253862 h 279847"/>
                <a:gd name="connsiteX27" fmla="*/ 124599 w 279847"/>
                <a:gd name="connsiteY27" fmla="*/ 283179 h 279847"/>
                <a:gd name="connsiteX28" fmla="*/ 157914 w 279847"/>
                <a:gd name="connsiteY28" fmla="*/ 283179 h 279847"/>
                <a:gd name="connsiteX29" fmla="*/ 172573 w 279847"/>
                <a:gd name="connsiteY29" fmla="*/ 253862 h 279847"/>
                <a:gd name="connsiteX30" fmla="*/ 198559 w 279847"/>
                <a:gd name="connsiteY30" fmla="*/ 243201 h 279847"/>
                <a:gd name="connsiteX31" fmla="*/ 229875 w 279847"/>
                <a:gd name="connsiteY31" fmla="*/ 253862 h 279847"/>
                <a:gd name="connsiteX32" fmla="*/ 253862 w 279847"/>
                <a:gd name="connsiteY32" fmla="*/ 230541 h 279847"/>
                <a:gd name="connsiteX33" fmla="*/ 243201 w 279847"/>
                <a:gd name="connsiteY33" fmla="*/ 199225 h 279847"/>
                <a:gd name="connsiteX34" fmla="*/ 254528 w 279847"/>
                <a:gd name="connsiteY34" fmla="*/ 173239 h 279847"/>
                <a:gd name="connsiteX35" fmla="*/ 283846 w 279847"/>
                <a:gd name="connsiteY35" fmla="*/ 158580 h 279847"/>
                <a:gd name="connsiteX36" fmla="*/ 283846 w 279847"/>
                <a:gd name="connsiteY36" fmla="*/ 125265 h 279847"/>
                <a:gd name="connsiteX37" fmla="*/ 254528 w 279847"/>
                <a:gd name="connsiteY37" fmla="*/ 110606 h 27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79847" h="279847">
                  <a:moveTo>
                    <a:pt x="141923" y="191896"/>
                  </a:moveTo>
                  <a:cubicBezTo>
                    <a:pt x="113938" y="191896"/>
                    <a:pt x="91950" y="169241"/>
                    <a:pt x="91950" y="141923"/>
                  </a:cubicBezTo>
                  <a:cubicBezTo>
                    <a:pt x="91950" y="114604"/>
                    <a:pt x="114604" y="91950"/>
                    <a:pt x="141923" y="91950"/>
                  </a:cubicBezTo>
                  <a:cubicBezTo>
                    <a:pt x="169908" y="91950"/>
                    <a:pt x="191896" y="114604"/>
                    <a:pt x="191896" y="141923"/>
                  </a:cubicBezTo>
                  <a:cubicBezTo>
                    <a:pt x="191896" y="169241"/>
                    <a:pt x="169241" y="191896"/>
                    <a:pt x="141923" y="191896"/>
                  </a:cubicBezTo>
                  <a:close/>
                  <a:moveTo>
                    <a:pt x="254528" y="110606"/>
                  </a:moveTo>
                  <a:cubicBezTo>
                    <a:pt x="251863" y="101278"/>
                    <a:pt x="248531" y="92616"/>
                    <a:pt x="243867" y="84621"/>
                  </a:cubicBezTo>
                  <a:lnTo>
                    <a:pt x="254528" y="53304"/>
                  </a:lnTo>
                  <a:lnTo>
                    <a:pt x="230541" y="29317"/>
                  </a:lnTo>
                  <a:lnTo>
                    <a:pt x="199225" y="39978"/>
                  </a:lnTo>
                  <a:cubicBezTo>
                    <a:pt x="191229" y="35314"/>
                    <a:pt x="182567" y="31983"/>
                    <a:pt x="173239" y="29317"/>
                  </a:cubicBezTo>
                  <a:lnTo>
                    <a:pt x="158580" y="0"/>
                  </a:lnTo>
                  <a:lnTo>
                    <a:pt x="125265" y="0"/>
                  </a:lnTo>
                  <a:lnTo>
                    <a:pt x="110606" y="29317"/>
                  </a:lnTo>
                  <a:cubicBezTo>
                    <a:pt x="101278" y="31983"/>
                    <a:pt x="92616" y="35314"/>
                    <a:pt x="84621" y="39978"/>
                  </a:cubicBezTo>
                  <a:lnTo>
                    <a:pt x="53304" y="29317"/>
                  </a:lnTo>
                  <a:lnTo>
                    <a:pt x="29317" y="53304"/>
                  </a:lnTo>
                  <a:lnTo>
                    <a:pt x="39978" y="84621"/>
                  </a:lnTo>
                  <a:cubicBezTo>
                    <a:pt x="35314" y="92616"/>
                    <a:pt x="31983" y="101278"/>
                    <a:pt x="29317" y="110606"/>
                  </a:cubicBezTo>
                  <a:lnTo>
                    <a:pt x="0" y="125265"/>
                  </a:lnTo>
                  <a:lnTo>
                    <a:pt x="0" y="158580"/>
                  </a:lnTo>
                  <a:lnTo>
                    <a:pt x="29317" y="173239"/>
                  </a:lnTo>
                  <a:cubicBezTo>
                    <a:pt x="31983" y="182567"/>
                    <a:pt x="35314" y="191229"/>
                    <a:pt x="39978" y="199225"/>
                  </a:cubicBezTo>
                  <a:lnTo>
                    <a:pt x="29317" y="230541"/>
                  </a:lnTo>
                  <a:lnTo>
                    <a:pt x="52638" y="253862"/>
                  </a:lnTo>
                  <a:lnTo>
                    <a:pt x="83954" y="243201"/>
                  </a:lnTo>
                  <a:cubicBezTo>
                    <a:pt x="91950" y="247865"/>
                    <a:pt x="100612" y="251197"/>
                    <a:pt x="109940" y="253862"/>
                  </a:cubicBezTo>
                  <a:lnTo>
                    <a:pt x="124599" y="283179"/>
                  </a:lnTo>
                  <a:lnTo>
                    <a:pt x="157914" y="283179"/>
                  </a:lnTo>
                  <a:lnTo>
                    <a:pt x="172573" y="253862"/>
                  </a:lnTo>
                  <a:cubicBezTo>
                    <a:pt x="181901" y="251197"/>
                    <a:pt x="190563" y="247865"/>
                    <a:pt x="198559" y="243201"/>
                  </a:cubicBezTo>
                  <a:lnTo>
                    <a:pt x="229875" y="253862"/>
                  </a:lnTo>
                  <a:lnTo>
                    <a:pt x="253862" y="230541"/>
                  </a:lnTo>
                  <a:lnTo>
                    <a:pt x="243201" y="199225"/>
                  </a:lnTo>
                  <a:cubicBezTo>
                    <a:pt x="247865" y="191229"/>
                    <a:pt x="251863" y="181901"/>
                    <a:pt x="254528" y="173239"/>
                  </a:cubicBezTo>
                  <a:lnTo>
                    <a:pt x="283846" y="158580"/>
                  </a:lnTo>
                  <a:lnTo>
                    <a:pt x="283846" y="125265"/>
                  </a:lnTo>
                  <a:lnTo>
                    <a:pt x="254528" y="110606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5D29566B-03DA-4DAD-9C00-216F62A97FFE}"/>
                </a:ext>
              </a:extLst>
            </p:cNvPr>
            <p:cNvSpPr/>
            <p:nvPr/>
          </p:nvSpPr>
          <p:spPr>
            <a:xfrm>
              <a:off x="3339817" y="2946583"/>
              <a:ext cx="279848" cy="279848"/>
            </a:xfrm>
            <a:custGeom>
              <a:avLst/>
              <a:gdLst>
                <a:gd name="connsiteX0" fmla="*/ 141923 w 279847"/>
                <a:gd name="connsiteY0" fmla="*/ 191896 h 279847"/>
                <a:gd name="connsiteX1" fmla="*/ 91950 w 279847"/>
                <a:gd name="connsiteY1" fmla="*/ 141923 h 279847"/>
                <a:gd name="connsiteX2" fmla="*/ 141923 w 279847"/>
                <a:gd name="connsiteY2" fmla="*/ 91950 h 279847"/>
                <a:gd name="connsiteX3" fmla="*/ 191896 w 279847"/>
                <a:gd name="connsiteY3" fmla="*/ 141923 h 279847"/>
                <a:gd name="connsiteX4" fmla="*/ 141923 w 279847"/>
                <a:gd name="connsiteY4" fmla="*/ 191896 h 279847"/>
                <a:gd name="connsiteX5" fmla="*/ 141923 w 279847"/>
                <a:gd name="connsiteY5" fmla="*/ 191896 h 279847"/>
                <a:gd name="connsiteX6" fmla="*/ 243867 w 279847"/>
                <a:gd name="connsiteY6" fmla="*/ 84621 h 279847"/>
                <a:gd name="connsiteX7" fmla="*/ 254528 w 279847"/>
                <a:gd name="connsiteY7" fmla="*/ 53304 h 279847"/>
                <a:gd name="connsiteX8" fmla="*/ 230541 w 279847"/>
                <a:gd name="connsiteY8" fmla="*/ 29317 h 279847"/>
                <a:gd name="connsiteX9" fmla="*/ 199225 w 279847"/>
                <a:gd name="connsiteY9" fmla="*/ 39978 h 279847"/>
                <a:gd name="connsiteX10" fmla="*/ 173239 w 279847"/>
                <a:gd name="connsiteY10" fmla="*/ 29317 h 279847"/>
                <a:gd name="connsiteX11" fmla="*/ 158580 w 279847"/>
                <a:gd name="connsiteY11" fmla="*/ 0 h 279847"/>
                <a:gd name="connsiteX12" fmla="*/ 125265 w 279847"/>
                <a:gd name="connsiteY12" fmla="*/ 0 h 279847"/>
                <a:gd name="connsiteX13" fmla="*/ 110606 w 279847"/>
                <a:gd name="connsiteY13" fmla="*/ 29317 h 279847"/>
                <a:gd name="connsiteX14" fmla="*/ 84621 w 279847"/>
                <a:gd name="connsiteY14" fmla="*/ 39978 h 279847"/>
                <a:gd name="connsiteX15" fmla="*/ 53304 w 279847"/>
                <a:gd name="connsiteY15" fmla="*/ 29317 h 279847"/>
                <a:gd name="connsiteX16" fmla="*/ 29984 w 279847"/>
                <a:gd name="connsiteY16" fmla="*/ 52638 h 279847"/>
                <a:gd name="connsiteX17" fmla="*/ 39978 w 279847"/>
                <a:gd name="connsiteY17" fmla="*/ 83954 h 279847"/>
                <a:gd name="connsiteX18" fmla="*/ 29317 w 279847"/>
                <a:gd name="connsiteY18" fmla="*/ 109940 h 279847"/>
                <a:gd name="connsiteX19" fmla="*/ 0 w 279847"/>
                <a:gd name="connsiteY19" fmla="*/ 124599 h 279847"/>
                <a:gd name="connsiteX20" fmla="*/ 0 w 279847"/>
                <a:gd name="connsiteY20" fmla="*/ 157914 h 279847"/>
                <a:gd name="connsiteX21" fmla="*/ 29317 w 279847"/>
                <a:gd name="connsiteY21" fmla="*/ 172573 h 279847"/>
                <a:gd name="connsiteX22" fmla="*/ 39978 w 279847"/>
                <a:gd name="connsiteY22" fmla="*/ 198559 h 279847"/>
                <a:gd name="connsiteX23" fmla="*/ 29984 w 279847"/>
                <a:gd name="connsiteY23" fmla="*/ 229875 h 279847"/>
                <a:gd name="connsiteX24" fmla="*/ 53304 w 279847"/>
                <a:gd name="connsiteY24" fmla="*/ 253196 h 279847"/>
                <a:gd name="connsiteX25" fmla="*/ 84621 w 279847"/>
                <a:gd name="connsiteY25" fmla="*/ 243201 h 279847"/>
                <a:gd name="connsiteX26" fmla="*/ 110606 w 279847"/>
                <a:gd name="connsiteY26" fmla="*/ 253862 h 279847"/>
                <a:gd name="connsiteX27" fmla="*/ 125265 w 279847"/>
                <a:gd name="connsiteY27" fmla="*/ 283179 h 279847"/>
                <a:gd name="connsiteX28" fmla="*/ 158580 w 279847"/>
                <a:gd name="connsiteY28" fmla="*/ 283179 h 279847"/>
                <a:gd name="connsiteX29" fmla="*/ 173239 w 279847"/>
                <a:gd name="connsiteY29" fmla="*/ 253862 h 279847"/>
                <a:gd name="connsiteX30" fmla="*/ 199225 w 279847"/>
                <a:gd name="connsiteY30" fmla="*/ 243201 h 279847"/>
                <a:gd name="connsiteX31" fmla="*/ 230541 w 279847"/>
                <a:gd name="connsiteY31" fmla="*/ 253862 h 279847"/>
                <a:gd name="connsiteX32" fmla="*/ 253862 w 279847"/>
                <a:gd name="connsiteY32" fmla="*/ 229875 h 279847"/>
                <a:gd name="connsiteX33" fmla="*/ 243867 w 279847"/>
                <a:gd name="connsiteY33" fmla="*/ 199225 h 279847"/>
                <a:gd name="connsiteX34" fmla="*/ 254528 w 279847"/>
                <a:gd name="connsiteY34" fmla="*/ 173239 h 279847"/>
                <a:gd name="connsiteX35" fmla="*/ 283846 w 279847"/>
                <a:gd name="connsiteY35" fmla="*/ 158580 h 279847"/>
                <a:gd name="connsiteX36" fmla="*/ 283846 w 279847"/>
                <a:gd name="connsiteY36" fmla="*/ 125265 h 279847"/>
                <a:gd name="connsiteX37" fmla="*/ 254528 w 279847"/>
                <a:gd name="connsiteY37" fmla="*/ 110606 h 279847"/>
                <a:gd name="connsiteX38" fmla="*/ 243867 w 279847"/>
                <a:gd name="connsiteY38" fmla="*/ 84621 h 27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9847" h="279847">
                  <a:moveTo>
                    <a:pt x="141923" y="191896"/>
                  </a:moveTo>
                  <a:cubicBezTo>
                    <a:pt x="113938" y="191896"/>
                    <a:pt x="91950" y="169241"/>
                    <a:pt x="91950" y="141923"/>
                  </a:cubicBezTo>
                  <a:cubicBezTo>
                    <a:pt x="91950" y="113938"/>
                    <a:pt x="114604" y="91950"/>
                    <a:pt x="141923" y="91950"/>
                  </a:cubicBezTo>
                  <a:cubicBezTo>
                    <a:pt x="169908" y="91950"/>
                    <a:pt x="191896" y="114604"/>
                    <a:pt x="191896" y="141923"/>
                  </a:cubicBezTo>
                  <a:cubicBezTo>
                    <a:pt x="191896" y="169241"/>
                    <a:pt x="169908" y="191896"/>
                    <a:pt x="141923" y="191896"/>
                  </a:cubicBezTo>
                  <a:lnTo>
                    <a:pt x="141923" y="191896"/>
                  </a:lnTo>
                  <a:close/>
                  <a:moveTo>
                    <a:pt x="243867" y="84621"/>
                  </a:moveTo>
                  <a:lnTo>
                    <a:pt x="254528" y="53304"/>
                  </a:lnTo>
                  <a:lnTo>
                    <a:pt x="230541" y="29317"/>
                  </a:lnTo>
                  <a:lnTo>
                    <a:pt x="199225" y="39978"/>
                  </a:lnTo>
                  <a:cubicBezTo>
                    <a:pt x="191229" y="35314"/>
                    <a:pt x="181901" y="31983"/>
                    <a:pt x="173239" y="29317"/>
                  </a:cubicBezTo>
                  <a:lnTo>
                    <a:pt x="158580" y="0"/>
                  </a:lnTo>
                  <a:lnTo>
                    <a:pt x="125265" y="0"/>
                  </a:lnTo>
                  <a:lnTo>
                    <a:pt x="110606" y="29317"/>
                  </a:lnTo>
                  <a:cubicBezTo>
                    <a:pt x="101278" y="31983"/>
                    <a:pt x="92616" y="35314"/>
                    <a:pt x="84621" y="39978"/>
                  </a:cubicBezTo>
                  <a:lnTo>
                    <a:pt x="53304" y="29317"/>
                  </a:lnTo>
                  <a:lnTo>
                    <a:pt x="29984" y="52638"/>
                  </a:lnTo>
                  <a:lnTo>
                    <a:pt x="39978" y="83954"/>
                  </a:lnTo>
                  <a:cubicBezTo>
                    <a:pt x="35314" y="91950"/>
                    <a:pt x="31983" y="101278"/>
                    <a:pt x="29317" y="109940"/>
                  </a:cubicBezTo>
                  <a:lnTo>
                    <a:pt x="0" y="124599"/>
                  </a:lnTo>
                  <a:lnTo>
                    <a:pt x="0" y="157914"/>
                  </a:lnTo>
                  <a:lnTo>
                    <a:pt x="29317" y="172573"/>
                  </a:lnTo>
                  <a:cubicBezTo>
                    <a:pt x="31983" y="181901"/>
                    <a:pt x="35314" y="190563"/>
                    <a:pt x="39978" y="198559"/>
                  </a:cubicBezTo>
                  <a:lnTo>
                    <a:pt x="29984" y="229875"/>
                  </a:lnTo>
                  <a:lnTo>
                    <a:pt x="53304" y="253196"/>
                  </a:lnTo>
                  <a:lnTo>
                    <a:pt x="84621" y="243201"/>
                  </a:lnTo>
                  <a:cubicBezTo>
                    <a:pt x="92616" y="247865"/>
                    <a:pt x="101278" y="251197"/>
                    <a:pt x="110606" y="253862"/>
                  </a:cubicBezTo>
                  <a:lnTo>
                    <a:pt x="125265" y="283179"/>
                  </a:lnTo>
                  <a:lnTo>
                    <a:pt x="158580" y="283179"/>
                  </a:lnTo>
                  <a:lnTo>
                    <a:pt x="173239" y="253862"/>
                  </a:lnTo>
                  <a:cubicBezTo>
                    <a:pt x="182567" y="251197"/>
                    <a:pt x="191229" y="247865"/>
                    <a:pt x="199225" y="243201"/>
                  </a:cubicBezTo>
                  <a:lnTo>
                    <a:pt x="230541" y="253862"/>
                  </a:lnTo>
                  <a:lnTo>
                    <a:pt x="253862" y="229875"/>
                  </a:lnTo>
                  <a:lnTo>
                    <a:pt x="243867" y="199225"/>
                  </a:lnTo>
                  <a:cubicBezTo>
                    <a:pt x="248531" y="191229"/>
                    <a:pt x="251863" y="182567"/>
                    <a:pt x="254528" y="173239"/>
                  </a:cubicBezTo>
                  <a:lnTo>
                    <a:pt x="283846" y="158580"/>
                  </a:lnTo>
                  <a:lnTo>
                    <a:pt x="283846" y="125265"/>
                  </a:lnTo>
                  <a:lnTo>
                    <a:pt x="254528" y="110606"/>
                  </a:lnTo>
                  <a:cubicBezTo>
                    <a:pt x="251863" y="101278"/>
                    <a:pt x="248531" y="92616"/>
                    <a:pt x="243867" y="84621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1" name="Graphic 54" descr="Research">
            <a:extLst>
              <a:ext uri="{FF2B5EF4-FFF2-40B4-BE49-F238E27FC236}">
                <a16:creationId xmlns:a16="http://schemas.microsoft.com/office/drawing/2014/main" id="{0C69E73D-B94E-4CF5-9900-EEBF90987B6E}"/>
              </a:ext>
            </a:extLst>
          </p:cNvPr>
          <p:cNvGrpSpPr/>
          <p:nvPr/>
        </p:nvGrpSpPr>
        <p:grpSpPr>
          <a:xfrm>
            <a:off x="2909714" y="3426308"/>
            <a:ext cx="479739" cy="479739"/>
            <a:chOff x="3879618" y="3415286"/>
            <a:chExt cx="639652" cy="639652"/>
          </a:xfrm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FD48214-A740-46DB-A198-933AB3688CB5}"/>
                </a:ext>
              </a:extLst>
            </p:cNvPr>
            <p:cNvSpPr/>
            <p:nvPr/>
          </p:nvSpPr>
          <p:spPr>
            <a:xfrm>
              <a:off x="3931586" y="3470586"/>
              <a:ext cx="526380" cy="526380"/>
            </a:xfrm>
            <a:custGeom>
              <a:avLst/>
              <a:gdLst>
                <a:gd name="connsiteX0" fmla="*/ 431102 w 526380"/>
                <a:gd name="connsiteY0" fmla="*/ 365138 h 526380"/>
                <a:gd name="connsiteX1" fmla="*/ 389792 w 526380"/>
                <a:gd name="connsiteY1" fmla="*/ 352479 h 526380"/>
                <a:gd name="connsiteX2" fmla="*/ 359808 w 526380"/>
                <a:gd name="connsiteY2" fmla="*/ 323161 h 526380"/>
                <a:gd name="connsiteX3" fmla="*/ 401119 w 526380"/>
                <a:gd name="connsiteY3" fmla="*/ 201894 h 526380"/>
                <a:gd name="connsiteX4" fmla="*/ 201228 w 526380"/>
                <a:gd name="connsiteY4" fmla="*/ 4 h 526380"/>
                <a:gd name="connsiteX5" fmla="*/ 4 w 526380"/>
                <a:gd name="connsiteY5" fmla="*/ 199895 h 526380"/>
                <a:gd name="connsiteX6" fmla="*/ 199895 w 526380"/>
                <a:gd name="connsiteY6" fmla="*/ 401119 h 526380"/>
                <a:gd name="connsiteX7" fmla="*/ 322495 w 526380"/>
                <a:gd name="connsiteY7" fmla="*/ 359808 h 526380"/>
                <a:gd name="connsiteX8" fmla="*/ 351812 w 526380"/>
                <a:gd name="connsiteY8" fmla="*/ 389125 h 526380"/>
                <a:gd name="connsiteX9" fmla="*/ 364472 w 526380"/>
                <a:gd name="connsiteY9" fmla="*/ 431102 h 526380"/>
                <a:gd name="connsiteX10" fmla="*/ 447760 w 526380"/>
                <a:gd name="connsiteY10" fmla="*/ 514391 h 526380"/>
                <a:gd name="connsiteX11" fmla="*/ 513724 w 526380"/>
                <a:gd name="connsiteY11" fmla="*/ 514391 h 526380"/>
                <a:gd name="connsiteX12" fmla="*/ 513724 w 526380"/>
                <a:gd name="connsiteY12" fmla="*/ 448426 h 526380"/>
                <a:gd name="connsiteX13" fmla="*/ 431102 w 526380"/>
                <a:gd name="connsiteY13" fmla="*/ 365138 h 526380"/>
                <a:gd name="connsiteX14" fmla="*/ 201228 w 526380"/>
                <a:gd name="connsiteY14" fmla="*/ 361141 h 526380"/>
                <a:gd name="connsiteX15" fmla="*/ 41315 w 526380"/>
                <a:gd name="connsiteY15" fmla="*/ 201228 h 526380"/>
                <a:gd name="connsiteX16" fmla="*/ 201228 w 526380"/>
                <a:gd name="connsiteY16" fmla="*/ 41315 h 526380"/>
                <a:gd name="connsiteX17" fmla="*/ 361141 w 526380"/>
                <a:gd name="connsiteY17" fmla="*/ 201228 h 526380"/>
                <a:gd name="connsiteX18" fmla="*/ 201228 w 526380"/>
                <a:gd name="connsiteY18" fmla="*/ 361141 h 52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6380" h="526380">
                  <a:moveTo>
                    <a:pt x="431102" y="365138"/>
                  </a:moveTo>
                  <a:cubicBezTo>
                    <a:pt x="420442" y="354478"/>
                    <a:pt x="404450" y="349147"/>
                    <a:pt x="389792" y="352479"/>
                  </a:cubicBezTo>
                  <a:lnTo>
                    <a:pt x="359808" y="323161"/>
                  </a:lnTo>
                  <a:cubicBezTo>
                    <a:pt x="386460" y="288513"/>
                    <a:pt x="401119" y="245870"/>
                    <a:pt x="401119" y="201894"/>
                  </a:cubicBezTo>
                  <a:cubicBezTo>
                    <a:pt x="401785" y="90621"/>
                    <a:pt x="311834" y="670"/>
                    <a:pt x="201228" y="4"/>
                  </a:cubicBezTo>
                  <a:cubicBezTo>
                    <a:pt x="90621" y="-663"/>
                    <a:pt x="670" y="89288"/>
                    <a:pt x="4" y="199895"/>
                  </a:cubicBezTo>
                  <a:cubicBezTo>
                    <a:pt x="-663" y="310501"/>
                    <a:pt x="89288" y="400453"/>
                    <a:pt x="199895" y="401119"/>
                  </a:cubicBezTo>
                  <a:cubicBezTo>
                    <a:pt x="243871" y="401119"/>
                    <a:pt x="287181" y="386460"/>
                    <a:pt x="322495" y="359808"/>
                  </a:cubicBezTo>
                  <a:lnTo>
                    <a:pt x="351812" y="389125"/>
                  </a:lnTo>
                  <a:cubicBezTo>
                    <a:pt x="349147" y="404450"/>
                    <a:pt x="353811" y="419775"/>
                    <a:pt x="364472" y="431102"/>
                  </a:cubicBezTo>
                  <a:lnTo>
                    <a:pt x="447760" y="514391"/>
                  </a:lnTo>
                  <a:cubicBezTo>
                    <a:pt x="465750" y="532381"/>
                    <a:pt x="495734" y="532381"/>
                    <a:pt x="513724" y="514391"/>
                  </a:cubicBezTo>
                  <a:cubicBezTo>
                    <a:pt x="531714" y="496400"/>
                    <a:pt x="531714" y="466417"/>
                    <a:pt x="513724" y="448426"/>
                  </a:cubicBezTo>
                  <a:lnTo>
                    <a:pt x="431102" y="365138"/>
                  </a:lnTo>
                  <a:close/>
                  <a:moveTo>
                    <a:pt x="201228" y="361141"/>
                  </a:moveTo>
                  <a:cubicBezTo>
                    <a:pt x="112609" y="361141"/>
                    <a:pt x="41315" y="289846"/>
                    <a:pt x="41315" y="201228"/>
                  </a:cubicBezTo>
                  <a:cubicBezTo>
                    <a:pt x="41315" y="112609"/>
                    <a:pt x="112609" y="41315"/>
                    <a:pt x="201228" y="41315"/>
                  </a:cubicBezTo>
                  <a:cubicBezTo>
                    <a:pt x="289846" y="41315"/>
                    <a:pt x="361141" y="112609"/>
                    <a:pt x="361141" y="201228"/>
                  </a:cubicBezTo>
                  <a:cubicBezTo>
                    <a:pt x="361141" y="289180"/>
                    <a:pt x="289180" y="361141"/>
                    <a:pt x="201228" y="361141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315DC134-7463-4205-82D1-7438059B2FA1}"/>
                </a:ext>
              </a:extLst>
            </p:cNvPr>
            <p:cNvSpPr/>
            <p:nvPr/>
          </p:nvSpPr>
          <p:spPr>
            <a:xfrm>
              <a:off x="3989558" y="3569613"/>
              <a:ext cx="286511" cy="206554"/>
            </a:xfrm>
            <a:custGeom>
              <a:avLst/>
              <a:gdLst>
                <a:gd name="connsiteX0" fmla="*/ 286511 w 286510"/>
                <a:gd name="connsiteY0" fmla="*/ 92205 h 206554"/>
                <a:gd name="connsiteX1" fmla="*/ 248531 w 286510"/>
                <a:gd name="connsiteY1" fmla="*/ 92205 h 206554"/>
                <a:gd name="connsiteX2" fmla="*/ 239870 w 286510"/>
                <a:gd name="connsiteY2" fmla="*/ 97536 h 206554"/>
                <a:gd name="connsiteX3" fmla="*/ 214550 w 286510"/>
                <a:gd name="connsiteY3" fmla="*/ 124854 h 206554"/>
                <a:gd name="connsiteX4" fmla="*/ 193228 w 286510"/>
                <a:gd name="connsiteY4" fmla="*/ 50894 h 206554"/>
                <a:gd name="connsiteX5" fmla="*/ 178570 w 286510"/>
                <a:gd name="connsiteY5" fmla="*/ 42899 h 206554"/>
                <a:gd name="connsiteX6" fmla="*/ 170574 w 286510"/>
                <a:gd name="connsiteY6" fmla="*/ 50228 h 206554"/>
                <a:gd name="connsiteX7" fmla="*/ 130596 w 286510"/>
                <a:gd name="connsiteY7" fmla="*/ 156170 h 206554"/>
                <a:gd name="connsiteX8" fmla="*/ 103277 w 286510"/>
                <a:gd name="connsiteY8" fmla="*/ 9584 h 206554"/>
                <a:gd name="connsiteX9" fmla="*/ 89951 w 286510"/>
                <a:gd name="connsiteY9" fmla="*/ 255 h 206554"/>
                <a:gd name="connsiteX10" fmla="*/ 80623 w 286510"/>
                <a:gd name="connsiteY10" fmla="*/ 8251 h 206554"/>
                <a:gd name="connsiteX11" fmla="*/ 51972 w 286510"/>
                <a:gd name="connsiteY11" fmla="*/ 92205 h 206554"/>
                <a:gd name="connsiteX12" fmla="*/ 0 w 286510"/>
                <a:gd name="connsiteY12" fmla="*/ 92205 h 206554"/>
                <a:gd name="connsiteX13" fmla="*/ 0 w 286510"/>
                <a:gd name="connsiteY13" fmla="*/ 118857 h 206554"/>
                <a:gd name="connsiteX14" fmla="*/ 60634 w 286510"/>
                <a:gd name="connsiteY14" fmla="*/ 118857 h 206554"/>
                <a:gd name="connsiteX15" fmla="*/ 71961 w 286510"/>
                <a:gd name="connsiteY15" fmla="*/ 108863 h 206554"/>
                <a:gd name="connsiteX16" fmla="*/ 88618 w 286510"/>
                <a:gd name="connsiteY16" fmla="*/ 58224 h 206554"/>
                <a:gd name="connsiteX17" fmla="*/ 115271 w 286510"/>
                <a:gd name="connsiteY17" fmla="*/ 201479 h 206554"/>
                <a:gd name="connsiteX18" fmla="*/ 125932 w 286510"/>
                <a:gd name="connsiteY18" fmla="*/ 210807 h 206554"/>
                <a:gd name="connsiteX19" fmla="*/ 127264 w 286510"/>
                <a:gd name="connsiteY19" fmla="*/ 210807 h 206554"/>
                <a:gd name="connsiteX20" fmla="*/ 138591 w 286510"/>
                <a:gd name="connsiteY20" fmla="*/ 203478 h 206554"/>
                <a:gd name="connsiteX21" fmla="*/ 181235 w 286510"/>
                <a:gd name="connsiteY21" fmla="*/ 91539 h 206554"/>
                <a:gd name="connsiteX22" fmla="*/ 198559 w 286510"/>
                <a:gd name="connsiteY22" fmla="*/ 151506 h 206554"/>
                <a:gd name="connsiteX23" fmla="*/ 213217 w 286510"/>
                <a:gd name="connsiteY23" fmla="*/ 159502 h 206554"/>
                <a:gd name="connsiteX24" fmla="*/ 218548 w 286510"/>
                <a:gd name="connsiteY24" fmla="*/ 156170 h 206554"/>
                <a:gd name="connsiteX25" fmla="*/ 254528 w 286510"/>
                <a:gd name="connsiteY25" fmla="*/ 118857 h 206554"/>
                <a:gd name="connsiteX26" fmla="*/ 287177 w 286510"/>
                <a:gd name="connsiteY26" fmla="*/ 118857 h 206554"/>
                <a:gd name="connsiteX27" fmla="*/ 287177 w 286510"/>
                <a:gd name="connsiteY27" fmla="*/ 92205 h 20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6510" h="206554">
                  <a:moveTo>
                    <a:pt x="286511" y="92205"/>
                  </a:moveTo>
                  <a:lnTo>
                    <a:pt x="248531" y="92205"/>
                  </a:lnTo>
                  <a:cubicBezTo>
                    <a:pt x="245200" y="92872"/>
                    <a:pt x="241868" y="94871"/>
                    <a:pt x="239870" y="97536"/>
                  </a:cubicBezTo>
                  <a:lnTo>
                    <a:pt x="214550" y="124854"/>
                  </a:lnTo>
                  <a:lnTo>
                    <a:pt x="193228" y="50894"/>
                  </a:lnTo>
                  <a:cubicBezTo>
                    <a:pt x="191229" y="44898"/>
                    <a:pt x="184566" y="40900"/>
                    <a:pt x="178570" y="42899"/>
                  </a:cubicBezTo>
                  <a:cubicBezTo>
                    <a:pt x="175238" y="44231"/>
                    <a:pt x="171906" y="46230"/>
                    <a:pt x="170574" y="50228"/>
                  </a:cubicBezTo>
                  <a:lnTo>
                    <a:pt x="130596" y="156170"/>
                  </a:lnTo>
                  <a:lnTo>
                    <a:pt x="103277" y="9584"/>
                  </a:lnTo>
                  <a:cubicBezTo>
                    <a:pt x="101945" y="2921"/>
                    <a:pt x="95948" y="-1077"/>
                    <a:pt x="89951" y="255"/>
                  </a:cubicBezTo>
                  <a:cubicBezTo>
                    <a:pt x="85953" y="922"/>
                    <a:pt x="82622" y="4253"/>
                    <a:pt x="80623" y="8251"/>
                  </a:cubicBezTo>
                  <a:lnTo>
                    <a:pt x="51972" y="92205"/>
                  </a:lnTo>
                  <a:lnTo>
                    <a:pt x="0" y="92205"/>
                  </a:lnTo>
                  <a:lnTo>
                    <a:pt x="0" y="118857"/>
                  </a:lnTo>
                  <a:lnTo>
                    <a:pt x="60634" y="118857"/>
                  </a:lnTo>
                  <a:cubicBezTo>
                    <a:pt x="65964" y="118191"/>
                    <a:pt x="70628" y="114193"/>
                    <a:pt x="71961" y="108863"/>
                  </a:cubicBezTo>
                  <a:lnTo>
                    <a:pt x="88618" y="58224"/>
                  </a:lnTo>
                  <a:lnTo>
                    <a:pt x="115271" y="201479"/>
                  </a:lnTo>
                  <a:cubicBezTo>
                    <a:pt x="115937" y="206810"/>
                    <a:pt x="120601" y="210807"/>
                    <a:pt x="125932" y="210807"/>
                  </a:cubicBezTo>
                  <a:lnTo>
                    <a:pt x="127264" y="210807"/>
                  </a:lnTo>
                  <a:cubicBezTo>
                    <a:pt x="131928" y="210807"/>
                    <a:pt x="136592" y="208142"/>
                    <a:pt x="138591" y="203478"/>
                  </a:cubicBezTo>
                  <a:lnTo>
                    <a:pt x="181235" y="91539"/>
                  </a:lnTo>
                  <a:lnTo>
                    <a:pt x="198559" y="151506"/>
                  </a:lnTo>
                  <a:cubicBezTo>
                    <a:pt x="200558" y="157503"/>
                    <a:pt x="206554" y="161501"/>
                    <a:pt x="213217" y="159502"/>
                  </a:cubicBezTo>
                  <a:cubicBezTo>
                    <a:pt x="215216" y="158836"/>
                    <a:pt x="217215" y="157503"/>
                    <a:pt x="218548" y="156170"/>
                  </a:cubicBezTo>
                  <a:lnTo>
                    <a:pt x="254528" y="118857"/>
                  </a:lnTo>
                  <a:lnTo>
                    <a:pt x="287177" y="118857"/>
                  </a:lnTo>
                  <a:lnTo>
                    <a:pt x="287177" y="92205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4" name="Graphic 40" descr="Lightbulb">
            <a:extLst>
              <a:ext uri="{FF2B5EF4-FFF2-40B4-BE49-F238E27FC236}">
                <a16:creationId xmlns:a16="http://schemas.microsoft.com/office/drawing/2014/main" id="{9C50FE54-3D29-44A0-B879-FD00F297803D}"/>
              </a:ext>
            </a:extLst>
          </p:cNvPr>
          <p:cNvGrpSpPr/>
          <p:nvPr/>
        </p:nvGrpSpPr>
        <p:grpSpPr>
          <a:xfrm>
            <a:off x="2427905" y="4133883"/>
            <a:ext cx="479739" cy="479739"/>
            <a:chOff x="3237206" y="4179884"/>
            <a:chExt cx="639652" cy="639652"/>
          </a:xfrm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5BC30CF-CC15-4FE2-BB68-F1384B82F670}"/>
                </a:ext>
              </a:extLst>
            </p:cNvPr>
            <p:cNvSpPr/>
            <p:nvPr/>
          </p:nvSpPr>
          <p:spPr>
            <a:xfrm>
              <a:off x="3470412" y="4606319"/>
              <a:ext cx="173239" cy="39978"/>
            </a:xfrm>
            <a:custGeom>
              <a:avLst/>
              <a:gdLst>
                <a:gd name="connsiteX0" fmla="*/ 19989 w 173239"/>
                <a:gd name="connsiteY0" fmla="*/ 0 h 39978"/>
                <a:gd name="connsiteX1" fmla="*/ 153250 w 173239"/>
                <a:gd name="connsiteY1" fmla="*/ 0 h 39978"/>
                <a:gd name="connsiteX2" fmla="*/ 173239 w 173239"/>
                <a:gd name="connsiteY2" fmla="*/ 19989 h 39978"/>
                <a:gd name="connsiteX3" fmla="*/ 153250 w 173239"/>
                <a:gd name="connsiteY3" fmla="*/ 39978 h 39978"/>
                <a:gd name="connsiteX4" fmla="*/ 19989 w 173239"/>
                <a:gd name="connsiteY4" fmla="*/ 39978 h 39978"/>
                <a:gd name="connsiteX5" fmla="*/ 0 w 173239"/>
                <a:gd name="connsiteY5" fmla="*/ 19989 h 39978"/>
                <a:gd name="connsiteX6" fmla="*/ 19989 w 173239"/>
                <a:gd name="connsiteY6" fmla="*/ 0 h 3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39" h="39978">
                  <a:moveTo>
                    <a:pt x="19989" y="0"/>
                  </a:moveTo>
                  <a:lnTo>
                    <a:pt x="153250" y="0"/>
                  </a:lnTo>
                  <a:cubicBezTo>
                    <a:pt x="164577" y="0"/>
                    <a:pt x="173239" y="8662"/>
                    <a:pt x="173239" y="19989"/>
                  </a:cubicBezTo>
                  <a:cubicBezTo>
                    <a:pt x="173239" y="31316"/>
                    <a:pt x="164577" y="39978"/>
                    <a:pt x="153250" y="39978"/>
                  </a:cubicBezTo>
                  <a:lnTo>
                    <a:pt x="19989" y="39978"/>
                  </a:lnTo>
                  <a:cubicBezTo>
                    <a:pt x="8662" y="39978"/>
                    <a:pt x="0" y="31316"/>
                    <a:pt x="0" y="19989"/>
                  </a:cubicBezTo>
                  <a:cubicBezTo>
                    <a:pt x="0" y="8662"/>
                    <a:pt x="8662" y="0"/>
                    <a:pt x="19989" y="0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BA9E18C1-62B0-4246-8F17-3D44281132B5}"/>
                </a:ext>
              </a:extLst>
            </p:cNvPr>
            <p:cNvSpPr/>
            <p:nvPr/>
          </p:nvSpPr>
          <p:spPr>
            <a:xfrm>
              <a:off x="3470412" y="4672949"/>
              <a:ext cx="173239" cy="39978"/>
            </a:xfrm>
            <a:custGeom>
              <a:avLst/>
              <a:gdLst>
                <a:gd name="connsiteX0" fmla="*/ 19989 w 173239"/>
                <a:gd name="connsiteY0" fmla="*/ 0 h 39978"/>
                <a:gd name="connsiteX1" fmla="*/ 153250 w 173239"/>
                <a:gd name="connsiteY1" fmla="*/ 0 h 39978"/>
                <a:gd name="connsiteX2" fmla="*/ 173239 w 173239"/>
                <a:gd name="connsiteY2" fmla="*/ 19989 h 39978"/>
                <a:gd name="connsiteX3" fmla="*/ 153250 w 173239"/>
                <a:gd name="connsiteY3" fmla="*/ 39978 h 39978"/>
                <a:gd name="connsiteX4" fmla="*/ 19989 w 173239"/>
                <a:gd name="connsiteY4" fmla="*/ 39978 h 39978"/>
                <a:gd name="connsiteX5" fmla="*/ 0 w 173239"/>
                <a:gd name="connsiteY5" fmla="*/ 19989 h 39978"/>
                <a:gd name="connsiteX6" fmla="*/ 19989 w 173239"/>
                <a:gd name="connsiteY6" fmla="*/ 0 h 3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39" h="39978">
                  <a:moveTo>
                    <a:pt x="19989" y="0"/>
                  </a:moveTo>
                  <a:lnTo>
                    <a:pt x="153250" y="0"/>
                  </a:lnTo>
                  <a:cubicBezTo>
                    <a:pt x="164577" y="0"/>
                    <a:pt x="173239" y="8662"/>
                    <a:pt x="173239" y="19989"/>
                  </a:cubicBezTo>
                  <a:cubicBezTo>
                    <a:pt x="173239" y="31316"/>
                    <a:pt x="164577" y="39978"/>
                    <a:pt x="153250" y="39978"/>
                  </a:cubicBezTo>
                  <a:lnTo>
                    <a:pt x="19989" y="39978"/>
                  </a:lnTo>
                  <a:cubicBezTo>
                    <a:pt x="8662" y="39978"/>
                    <a:pt x="0" y="31316"/>
                    <a:pt x="0" y="19989"/>
                  </a:cubicBezTo>
                  <a:cubicBezTo>
                    <a:pt x="0" y="8662"/>
                    <a:pt x="8662" y="0"/>
                    <a:pt x="19989" y="0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90F12022-6205-453B-8F51-A9923191BFF9}"/>
                </a:ext>
              </a:extLst>
            </p:cNvPr>
            <p:cNvSpPr/>
            <p:nvPr/>
          </p:nvSpPr>
          <p:spPr>
            <a:xfrm>
              <a:off x="3513722" y="4739580"/>
              <a:ext cx="86620" cy="39978"/>
            </a:xfrm>
            <a:custGeom>
              <a:avLst/>
              <a:gdLst>
                <a:gd name="connsiteX0" fmla="*/ 0 w 86619"/>
                <a:gd name="connsiteY0" fmla="*/ 0 h 39978"/>
                <a:gd name="connsiteX1" fmla="*/ 43310 w 86619"/>
                <a:gd name="connsiteY1" fmla="*/ 39978 h 39978"/>
                <a:gd name="connsiteX2" fmla="*/ 86620 w 86619"/>
                <a:gd name="connsiteY2" fmla="*/ 0 h 39978"/>
                <a:gd name="connsiteX3" fmla="*/ 0 w 86619"/>
                <a:gd name="connsiteY3" fmla="*/ 0 h 3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19" h="39978">
                  <a:moveTo>
                    <a:pt x="0" y="0"/>
                  </a:moveTo>
                  <a:cubicBezTo>
                    <a:pt x="1999" y="22654"/>
                    <a:pt x="20655" y="39978"/>
                    <a:pt x="43310" y="39978"/>
                  </a:cubicBezTo>
                  <a:cubicBezTo>
                    <a:pt x="65964" y="39978"/>
                    <a:pt x="84621" y="22654"/>
                    <a:pt x="866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D90A05EE-A48A-444B-BE88-B8F4E61D6746}"/>
                </a:ext>
              </a:extLst>
            </p:cNvPr>
            <p:cNvSpPr/>
            <p:nvPr/>
          </p:nvSpPr>
          <p:spPr>
            <a:xfrm>
              <a:off x="3383793" y="4219862"/>
              <a:ext cx="346478" cy="359804"/>
            </a:xfrm>
            <a:custGeom>
              <a:avLst/>
              <a:gdLst>
                <a:gd name="connsiteX0" fmla="*/ 173239 w 346478"/>
                <a:gd name="connsiteY0" fmla="*/ 0 h 359804"/>
                <a:gd name="connsiteX1" fmla="*/ 173239 w 346478"/>
                <a:gd name="connsiteY1" fmla="*/ 0 h 359804"/>
                <a:gd name="connsiteX2" fmla="*/ 173239 w 346478"/>
                <a:gd name="connsiteY2" fmla="*/ 0 h 359804"/>
                <a:gd name="connsiteX3" fmla="*/ 0 w 346478"/>
                <a:gd name="connsiteY3" fmla="*/ 171240 h 359804"/>
                <a:gd name="connsiteX4" fmla="*/ 0 w 346478"/>
                <a:gd name="connsiteY4" fmla="*/ 177237 h 359804"/>
                <a:gd name="connsiteX5" fmla="*/ 11993 w 346478"/>
                <a:gd name="connsiteY5" fmla="*/ 237204 h 359804"/>
                <a:gd name="connsiteX6" fmla="*/ 41977 w 346478"/>
                <a:gd name="connsiteY6" fmla="*/ 286511 h 359804"/>
                <a:gd name="connsiteX7" fmla="*/ 82622 w 346478"/>
                <a:gd name="connsiteY7" fmla="*/ 352475 h 359804"/>
                <a:gd name="connsiteX8" fmla="*/ 94615 w 346478"/>
                <a:gd name="connsiteY8" fmla="*/ 359804 h 359804"/>
                <a:gd name="connsiteX9" fmla="*/ 251863 w 346478"/>
                <a:gd name="connsiteY9" fmla="*/ 359804 h 359804"/>
                <a:gd name="connsiteX10" fmla="*/ 263856 w 346478"/>
                <a:gd name="connsiteY10" fmla="*/ 352475 h 359804"/>
                <a:gd name="connsiteX11" fmla="*/ 304501 w 346478"/>
                <a:gd name="connsiteY11" fmla="*/ 286511 h 359804"/>
                <a:gd name="connsiteX12" fmla="*/ 334485 w 346478"/>
                <a:gd name="connsiteY12" fmla="*/ 237204 h 359804"/>
                <a:gd name="connsiteX13" fmla="*/ 346478 w 346478"/>
                <a:gd name="connsiteY13" fmla="*/ 177237 h 359804"/>
                <a:gd name="connsiteX14" fmla="*/ 346478 w 346478"/>
                <a:gd name="connsiteY14" fmla="*/ 171240 h 359804"/>
                <a:gd name="connsiteX15" fmla="*/ 173239 w 346478"/>
                <a:gd name="connsiteY15" fmla="*/ 0 h 359804"/>
                <a:gd name="connsiteX16" fmla="*/ 306500 w 346478"/>
                <a:gd name="connsiteY16" fmla="*/ 176571 h 359804"/>
                <a:gd name="connsiteX17" fmla="*/ 297172 w 346478"/>
                <a:gd name="connsiteY17" fmla="*/ 223212 h 359804"/>
                <a:gd name="connsiteX18" fmla="*/ 274517 w 346478"/>
                <a:gd name="connsiteY18" fmla="*/ 259859 h 359804"/>
                <a:gd name="connsiteX19" fmla="*/ 235872 w 346478"/>
                <a:gd name="connsiteY19" fmla="*/ 319826 h 359804"/>
                <a:gd name="connsiteX20" fmla="*/ 173239 w 346478"/>
                <a:gd name="connsiteY20" fmla="*/ 319826 h 359804"/>
                <a:gd name="connsiteX21" fmla="*/ 111273 w 346478"/>
                <a:gd name="connsiteY21" fmla="*/ 319826 h 359804"/>
                <a:gd name="connsiteX22" fmla="*/ 72627 w 346478"/>
                <a:gd name="connsiteY22" fmla="*/ 259859 h 359804"/>
                <a:gd name="connsiteX23" fmla="*/ 49973 w 346478"/>
                <a:gd name="connsiteY23" fmla="*/ 223212 h 359804"/>
                <a:gd name="connsiteX24" fmla="*/ 40645 w 346478"/>
                <a:gd name="connsiteY24" fmla="*/ 176571 h 359804"/>
                <a:gd name="connsiteX25" fmla="*/ 40645 w 346478"/>
                <a:gd name="connsiteY25" fmla="*/ 171240 h 359804"/>
                <a:gd name="connsiteX26" fmla="*/ 173905 w 346478"/>
                <a:gd name="connsiteY26" fmla="*/ 39312 h 359804"/>
                <a:gd name="connsiteX27" fmla="*/ 173905 w 346478"/>
                <a:gd name="connsiteY27" fmla="*/ 39312 h 359804"/>
                <a:gd name="connsiteX28" fmla="*/ 173905 w 346478"/>
                <a:gd name="connsiteY28" fmla="*/ 39312 h 359804"/>
                <a:gd name="connsiteX29" fmla="*/ 173905 w 346478"/>
                <a:gd name="connsiteY29" fmla="*/ 39312 h 359804"/>
                <a:gd name="connsiteX30" fmla="*/ 173905 w 346478"/>
                <a:gd name="connsiteY30" fmla="*/ 39312 h 359804"/>
                <a:gd name="connsiteX31" fmla="*/ 173905 w 346478"/>
                <a:gd name="connsiteY31" fmla="*/ 39312 h 359804"/>
                <a:gd name="connsiteX32" fmla="*/ 173905 w 346478"/>
                <a:gd name="connsiteY32" fmla="*/ 39312 h 359804"/>
                <a:gd name="connsiteX33" fmla="*/ 307166 w 346478"/>
                <a:gd name="connsiteY33" fmla="*/ 171240 h 359804"/>
                <a:gd name="connsiteX34" fmla="*/ 307166 w 346478"/>
                <a:gd name="connsiteY34" fmla="*/ 176571 h 35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6478" h="359804">
                  <a:moveTo>
                    <a:pt x="173239" y="0"/>
                  </a:moveTo>
                  <a:cubicBezTo>
                    <a:pt x="173239" y="0"/>
                    <a:pt x="173239" y="0"/>
                    <a:pt x="173239" y="0"/>
                  </a:cubicBezTo>
                  <a:cubicBezTo>
                    <a:pt x="173239" y="0"/>
                    <a:pt x="173239" y="0"/>
                    <a:pt x="173239" y="0"/>
                  </a:cubicBezTo>
                  <a:cubicBezTo>
                    <a:pt x="78624" y="666"/>
                    <a:pt x="1999" y="76625"/>
                    <a:pt x="0" y="171240"/>
                  </a:cubicBezTo>
                  <a:lnTo>
                    <a:pt x="0" y="177237"/>
                  </a:lnTo>
                  <a:cubicBezTo>
                    <a:pt x="666" y="197892"/>
                    <a:pt x="4664" y="217881"/>
                    <a:pt x="11993" y="237204"/>
                  </a:cubicBezTo>
                  <a:cubicBezTo>
                    <a:pt x="19323" y="255194"/>
                    <a:pt x="29317" y="271852"/>
                    <a:pt x="41977" y="286511"/>
                  </a:cubicBezTo>
                  <a:cubicBezTo>
                    <a:pt x="57968" y="303835"/>
                    <a:pt x="75292" y="337816"/>
                    <a:pt x="82622" y="352475"/>
                  </a:cubicBezTo>
                  <a:cubicBezTo>
                    <a:pt x="84621" y="357139"/>
                    <a:pt x="89285" y="359804"/>
                    <a:pt x="94615" y="359804"/>
                  </a:cubicBezTo>
                  <a:lnTo>
                    <a:pt x="251863" y="359804"/>
                  </a:lnTo>
                  <a:cubicBezTo>
                    <a:pt x="257193" y="359804"/>
                    <a:pt x="261858" y="357139"/>
                    <a:pt x="263856" y="352475"/>
                  </a:cubicBezTo>
                  <a:cubicBezTo>
                    <a:pt x="271186" y="337816"/>
                    <a:pt x="288510" y="303835"/>
                    <a:pt x="304501" y="286511"/>
                  </a:cubicBezTo>
                  <a:cubicBezTo>
                    <a:pt x="317161" y="271852"/>
                    <a:pt x="327822" y="255194"/>
                    <a:pt x="334485" y="237204"/>
                  </a:cubicBezTo>
                  <a:cubicBezTo>
                    <a:pt x="341814" y="217881"/>
                    <a:pt x="345812" y="197892"/>
                    <a:pt x="346478" y="177237"/>
                  </a:cubicBezTo>
                  <a:lnTo>
                    <a:pt x="346478" y="171240"/>
                  </a:lnTo>
                  <a:cubicBezTo>
                    <a:pt x="344479" y="76625"/>
                    <a:pt x="267854" y="666"/>
                    <a:pt x="173239" y="0"/>
                  </a:cubicBezTo>
                  <a:close/>
                  <a:moveTo>
                    <a:pt x="306500" y="176571"/>
                  </a:moveTo>
                  <a:cubicBezTo>
                    <a:pt x="305834" y="192562"/>
                    <a:pt x="302502" y="208553"/>
                    <a:pt x="297172" y="223212"/>
                  </a:cubicBezTo>
                  <a:cubicBezTo>
                    <a:pt x="291841" y="236538"/>
                    <a:pt x="284512" y="249198"/>
                    <a:pt x="274517" y="259859"/>
                  </a:cubicBezTo>
                  <a:cubicBezTo>
                    <a:pt x="259192" y="278515"/>
                    <a:pt x="245866" y="298504"/>
                    <a:pt x="235872" y="319826"/>
                  </a:cubicBezTo>
                  <a:lnTo>
                    <a:pt x="173239" y="319826"/>
                  </a:lnTo>
                  <a:lnTo>
                    <a:pt x="111273" y="319826"/>
                  </a:lnTo>
                  <a:cubicBezTo>
                    <a:pt x="100612" y="298504"/>
                    <a:pt x="87286" y="278515"/>
                    <a:pt x="72627" y="259859"/>
                  </a:cubicBezTo>
                  <a:cubicBezTo>
                    <a:pt x="63299" y="249198"/>
                    <a:pt x="55303" y="236538"/>
                    <a:pt x="49973" y="223212"/>
                  </a:cubicBezTo>
                  <a:cubicBezTo>
                    <a:pt x="43976" y="208553"/>
                    <a:pt x="41311" y="192562"/>
                    <a:pt x="40645" y="176571"/>
                  </a:cubicBezTo>
                  <a:lnTo>
                    <a:pt x="40645" y="171240"/>
                  </a:lnTo>
                  <a:cubicBezTo>
                    <a:pt x="41977" y="98613"/>
                    <a:pt x="101278" y="39978"/>
                    <a:pt x="173905" y="39312"/>
                  </a:cubicBezTo>
                  <a:lnTo>
                    <a:pt x="173905" y="39312"/>
                  </a:lnTo>
                  <a:lnTo>
                    <a:pt x="173905" y="39312"/>
                  </a:lnTo>
                  <a:cubicBezTo>
                    <a:pt x="173905" y="39312"/>
                    <a:pt x="173905" y="39312"/>
                    <a:pt x="173905" y="39312"/>
                  </a:cubicBezTo>
                  <a:cubicBezTo>
                    <a:pt x="173905" y="39312"/>
                    <a:pt x="173905" y="39312"/>
                    <a:pt x="173905" y="39312"/>
                  </a:cubicBezTo>
                  <a:lnTo>
                    <a:pt x="173905" y="39312"/>
                  </a:lnTo>
                  <a:lnTo>
                    <a:pt x="173905" y="39312"/>
                  </a:lnTo>
                  <a:cubicBezTo>
                    <a:pt x="246533" y="39978"/>
                    <a:pt x="305834" y="97947"/>
                    <a:pt x="307166" y="171240"/>
                  </a:cubicBezTo>
                  <a:lnTo>
                    <a:pt x="307166" y="176571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90665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List Arrow Process w/ 5 Blocks – Slide Template</a:t>
            </a:r>
          </a:p>
        </p:txBody>
      </p:sp>
      <p:grpSp>
        <p:nvGrpSpPr>
          <p:cNvPr id="57" name="Graphic 30" descr="Bar graph with upward trend">
            <a:extLst>
              <a:ext uri="{FF2B5EF4-FFF2-40B4-BE49-F238E27FC236}">
                <a16:creationId xmlns:a16="http://schemas.microsoft.com/office/drawing/2014/main" id="{D9210093-864D-4A0C-A694-B232451BB7B9}"/>
              </a:ext>
            </a:extLst>
          </p:cNvPr>
          <p:cNvGrpSpPr/>
          <p:nvPr/>
        </p:nvGrpSpPr>
        <p:grpSpPr>
          <a:xfrm>
            <a:off x="1959183" y="4869725"/>
            <a:ext cx="479739" cy="482806"/>
            <a:chOff x="2612244" y="4978424"/>
            <a:chExt cx="639652" cy="639652"/>
          </a:xfrm>
          <a:solidFill>
            <a:schemeClr val="bg1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FD10D560-065B-4CA9-860F-5B5D89A93F31}"/>
                </a:ext>
              </a:extLst>
            </p:cNvPr>
            <p:cNvSpPr/>
            <p:nvPr/>
          </p:nvSpPr>
          <p:spPr>
            <a:xfrm>
              <a:off x="2705527" y="5065044"/>
              <a:ext cx="459750" cy="466413"/>
            </a:xfrm>
            <a:custGeom>
              <a:avLst/>
              <a:gdLst>
                <a:gd name="connsiteX0" fmla="*/ 39978 w 459749"/>
                <a:gd name="connsiteY0" fmla="*/ 0 h 466412"/>
                <a:gd name="connsiteX1" fmla="*/ 0 w 459749"/>
                <a:gd name="connsiteY1" fmla="*/ 0 h 466412"/>
                <a:gd name="connsiteX2" fmla="*/ 0 w 459749"/>
                <a:gd name="connsiteY2" fmla="*/ 466413 h 466412"/>
                <a:gd name="connsiteX3" fmla="*/ 459750 w 459749"/>
                <a:gd name="connsiteY3" fmla="*/ 466413 h 466412"/>
                <a:gd name="connsiteX4" fmla="*/ 459750 w 459749"/>
                <a:gd name="connsiteY4" fmla="*/ 426435 h 466412"/>
                <a:gd name="connsiteX5" fmla="*/ 39978 w 459749"/>
                <a:gd name="connsiteY5" fmla="*/ 426435 h 466412"/>
                <a:gd name="connsiteX6" fmla="*/ 39978 w 459749"/>
                <a:gd name="connsiteY6" fmla="*/ 0 h 46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749" h="466412">
                  <a:moveTo>
                    <a:pt x="39978" y="0"/>
                  </a:moveTo>
                  <a:lnTo>
                    <a:pt x="0" y="0"/>
                  </a:lnTo>
                  <a:lnTo>
                    <a:pt x="0" y="466413"/>
                  </a:lnTo>
                  <a:lnTo>
                    <a:pt x="459750" y="466413"/>
                  </a:lnTo>
                  <a:lnTo>
                    <a:pt x="459750" y="426435"/>
                  </a:lnTo>
                  <a:lnTo>
                    <a:pt x="39978" y="426435"/>
                  </a:lnTo>
                  <a:lnTo>
                    <a:pt x="39978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996B1F3-179C-47F2-96E7-950C0B47919B}"/>
                </a:ext>
              </a:extLst>
            </p:cNvPr>
            <p:cNvSpPr/>
            <p:nvPr/>
          </p:nvSpPr>
          <p:spPr>
            <a:xfrm>
              <a:off x="3065331" y="5065044"/>
              <a:ext cx="99946" cy="386456"/>
            </a:xfrm>
            <a:custGeom>
              <a:avLst/>
              <a:gdLst>
                <a:gd name="connsiteX0" fmla="*/ 99946 w 99945"/>
                <a:gd name="connsiteY0" fmla="*/ 386456 h 386456"/>
                <a:gd name="connsiteX1" fmla="*/ 0 w 99945"/>
                <a:gd name="connsiteY1" fmla="*/ 386456 h 386456"/>
                <a:gd name="connsiteX2" fmla="*/ 0 w 99945"/>
                <a:gd name="connsiteY2" fmla="*/ 0 h 386456"/>
                <a:gd name="connsiteX3" fmla="*/ 99946 w 99945"/>
                <a:gd name="connsiteY3" fmla="*/ 0 h 38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386456">
                  <a:moveTo>
                    <a:pt x="99946" y="386456"/>
                  </a:moveTo>
                  <a:lnTo>
                    <a:pt x="0" y="386456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30EC98C-7FC7-42FD-8230-1A9F88009C0D}"/>
                </a:ext>
              </a:extLst>
            </p:cNvPr>
            <p:cNvSpPr/>
            <p:nvPr/>
          </p:nvSpPr>
          <p:spPr>
            <a:xfrm>
              <a:off x="2925407" y="5198304"/>
              <a:ext cx="99946" cy="253196"/>
            </a:xfrm>
            <a:custGeom>
              <a:avLst/>
              <a:gdLst>
                <a:gd name="connsiteX0" fmla="*/ 99946 w 99945"/>
                <a:gd name="connsiteY0" fmla="*/ 253196 h 253195"/>
                <a:gd name="connsiteX1" fmla="*/ 0 w 99945"/>
                <a:gd name="connsiteY1" fmla="*/ 253196 h 253195"/>
                <a:gd name="connsiteX2" fmla="*/ 0 w 99945"/>
                <a:gd name="connsiteY2" fmla="*/ 0 h 253195"/>
                <a:gd name="connsiteX3" fmla="*/ 99946 w 99945"/>
                <a:gd name="connsiteY3" fmla="*/ 0 h 25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253195">
                  <a:moveTo>
                    <a:pt x="99946" y="253196"/>
                  </a:moveTo>
                  <a:lnTo>
                    <a:pt x="0" y="253196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5406783-948C-41F0-A307-EB69B77E3034}"/>
                </a:ext>
              </a:extLst>
            </p:cNvPr>
            <p:cNvSpPr/>
            <p:nvPr/>
          </p:nvSpPr>
          <p:spPr>
            <a:xfrm>
              <a:off x="2785483" y="5318239"/>
              <a:ext cx="99946" cy="133261"/>
            </a:xfrm>
            <a:custGeom>
              <a:avLst/>
              <a:gdLst>
                <a:gd name="connsiteX0" fmla="*/ 99946 w 99945"/>
                <a:gd name="connsiteY0" fmla="*/ 133261 h 133260"/>
                <a:gd name="connsiteX1" fmla="*/ 0 w 99945"/>
                <a:gd name="connsiteY1" fmla="*/ 133261 h 133260"/>
                <a:gd name="connsiteX2" fmla="*/ 0 w 99945"/>
                <a:gd name="connsiteY2" fmla="*/ 0 h 133260"/>
                <a:gd name="connsiteX3" fmla="*/ 99946 w 99945"/>
                <a:gd name="connsiteY3" fmla="*/ 0 h 133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133260">
                  <a:moveTo>
                    <a:pt x="99946" y="133261"/>
                  </a:moveTo>
                  <a:lnTo>
                    <a:pt x="0" y="133261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7D0EC6C-271B-4A2F-8E14-3E1547CD429C}"/>
                </a:ext>
              </a:extLst>
            </p:cNvPr>
            <p:cNvSpPr/>
            <p:nvPr/>
          </p:nvSpPr>
          <p:spPr>
            <a:xfrm>
              <a:off x="2782751" y="5065044"/>
              <a:ext cx="213217" cy="213217"/>
            </a:xfrm>
            <a:custGeom>
              <a:avLst/>
              <a:gdLst>
                <a:gd name="connsiteX0" fmla="*/ 215949 w 213217"/>
                <a:gd name="connsiteY0" fmla="*/ 91550 h 213217"/>
                <a:gd name="connsiteX1" fmla="*/ 215949 w 213217"/>
                <a:gd name="connsiteY1" fmla="*/ 0 h 213217"/>
                <a:gd name="connsiteX2" fmla="*/ 124399 w 213217"/>
                <a:gd name="connsiteY2" fmla="*/ 0 h 213217"/>
                <a:gd name="connsiteX3" fmla="*/ 160779 w 213217"/>
                <a:gd name="connsiteY3" fmla="*/ 36380 h 213217"/>
                <a:gd name="connsiteX4" fmla="*/ 0 w 213217"/>
                <a:gd name="connsiteY4" fmla="*/ 197159 h 213217"/>
                <a:gd name="connsiteX5" fmla="*/ 18790 w 213217"/>
                <a:gd name="connsiteY5" fmla="*/ 215949 h 213217"/>
                <a:gd name="connsiteX6" fmla="*/ 179569 w 213217"/>
                <a:gd name="connsiteY6" fmla="*/ 55237 h 213217"/>
                <a:gd name="connsiteX7" fmla="*/ 215949 w 213217"/>
                <a:gd name="connsiteY7" fmla="*/ 91550 h 21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217" h="213217">
                  <a:moveTo>
                    <a:pt x="215949" y="91550"/>
                  </a:moveTo>
                  <a:lnTo>
                    <a:pt x="215949" y="0"/>
                  </a:lnTo>
                  <a:lnTo>
                    <a:pt x="124399" y="0"/>
                  </a:lnTo>
                  <a:lnTo>
                    <a:pt x="160779" y="36380"/>
                  </a:lnTo>
                  <a:lnTo>
                    <a:pt x="0" y="197159"/>
                  </a:lnTo>
                  <a:lnTo>
                    <a:pt x="18790" y="215949"/>
                  </a:lnTo>
                  <a:lnTo>
                    <a:pt x="179569" y="55237"/>
                  </a:lnTo>
                  <a:lnTo>
                    <a:pt x="215949" y="9155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aphic 8" descr="Bar graph with downward trend">
            <a:extLst>
              <a:ext uri="{FF2B5EF4-FFF2-40B4-BE49-F238E27FC236}">
                <a16:creationId xmlns:a16="http://schemas.microsoft.com/office/drawing/2014/main" id="{355A0D2F-5E9B-4B4C-89D2-BD4419B26A6F}"/>
              </a:ext>
            </a:extLst>
          </p:cNvPr>
          <p:cNvGrpSpPr/>
          <p:nvPr/>
        </p:nvGrpSpPr>
        <p:grpSpPr>
          <a:xfrm>
            <a:off x="1959183" y="2015992"/>
            <a:ext cx="479739" cy="482806"/>
            <a:chOff x="2612244" y="1893128"/>
            <a:chExt cx="639652" cy="639652"/>
          </a:xfrm>
          <a:solidFill>
            <a:schemeClr val="bg1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CC9AC06-68C2-4F0F-9433-DFBFF85571FE}"/>
                </a:ext>
              </a:extLst>
            </p:cNvPr>
            <p:cNvSpPr/>
            <p:nvPr/>
          </p:nvSpPr>
          <p:spPr>
            <a:xfrm>
              <a:off x="2698864" y="1979748"/>
              <a:ext cx="459750" cy="466413"/>
            </a:xfrm>
            <a:custGeom>
              <a:avLst/>
              <a:gdLst>
                <a:gd name="connsiteX0" fmla="*/ 39978 w 459749"/>
                <a:gd name="connsiteY0" fmla="*/ 0 h 466412"/>
                <a:gd name="connsiteX1" fmla="*/ 0 w 459749"/>
                <a:gd name="connsiteY1" fmla="*/ 0 h 466412"/>
                <a:gd name="connsiteX2" fmla="*/ 0 w 459749"/>
                <a:gd name="connsiteY2" fmla="*/ 466413 h 466412"/>
                <a:gd name="connsiteX3" fmla="*/ 459750 w 459749"/>
                <a:gd name="connsiteY3" fmla="*/ 466413 h 466412"/>
                <a:gd name="connsiteX4" fmla="*/ 459750 w 459749"/>
                <a:gd name="connsiteY4" fmla="*/ 426435 h 466412"/>
                <a:gd name="connsiteX5" fmla="*/ 39978 w 459749"/>
                <a:gd name="connsiteY5" fmla="*/ 426435 h 466412"/>
                <a:gd name="connsiteX6" fmla="*/ 39978 w 459749"/>
                <a:gd name="connsiteY6" fmla="*/ 0 h 46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749" h="466412">
                  <a:moveTo>
                    <a:pt x="39978" y="0"/>
                  </a:moveTo>
                  <a:lnTo>
                    <a:pt x="0" y="0"/>
                  </a:lnTo>
                  <a:lnTo>
                    <a:pt x="0" y="466413"/>
                  </a:lnTo>
                  <a:lnTo>
                    <a:pt x="459750" y="466413"/>
                  </a:lnTo>
                  <a:lnTo>
                    <a:pt x="459750" y="426435"/>
                  </a:lnTo>
                  <a:lnTo>
                    <a:pt x="39978" y="426435"/>
                  </a:lnTo>
                  <a:lnTo>
                    <a:pt x="39978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B4171BE-6F76-4DA5-A230-4730CCE9CC3B}"/>
                </a:ext>
              </a:extLst>
            </p:cNvPr>
            <p:cNvSpPr/>
            <p:nvPr/>
          </p:nvSpPr>
          <p:spPr>
            <a:xfrm>
              <a:off x="2778820" y="1979748"/>
              <a:ext cx="99946" cy="386456"/>
            </a:xfrm>
            <a:custGeom>
              <a:avLst/>
              <a:gdLst>
                <a:gd name="connsiteX0" fmla="*/ 0 w 99945"/>
                <a:gd name="connsiteY0" fmla="*/ 0 h 386456"/>
                <a:gd name="connsiteX1" fmla="*/ 99946 w 99945"/>
                <a:gd name="connsiteY1" fmla="*/ 0 h 386456"/>
                <a:gd name="connsiteX2" fmla="*/ 99946 w 99945"/>
                <a:gd name="connsiteY2" fmla="*/ 386456 h 386456"/>
                <a:gd name="connsiteX3" fmla="*/ 0 w 99945"/>
                <a:gd name="connsiteY3" fmla="*/ 386456 h 38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386456">
                  <a:moveTo>
                    <a:pt x="0" y="0"/>
                  </a:moveTo>
                  <a:lnTo>
                    <a:pt x="99946" y="0"/>
                  </a:lnTo>
                  <a:lnTo>
                    <a:pt x="99946" y="386456"/>
                  </a:lnTo>
                  <a:lnTo>
                    <a:pt x="0" y="386456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F5DBA853-0238-4A49-A1AA-B0243A44F09C}"/>
                </a:ext>
              </a:extLst>
            </p:cNvPr>
            <p:cNvSpPr/>
            <p:nvPr/>
          </p:nvSpPr>
          <p:spPr>
            <a:xfrm>
              <a:off x="2918744" y="2113008"/>
              <a:ext cx="99946" cy="253196"/>
            </a:xfrm>
            <a:custGeom>
              <a:avLst/>
              <a:gdLst>
                <a:gd name="connsiteX0" fmla="*/ 0 w 99945"/>
                <a:gd name="connsiteY0" fmla="*/ 0 h 253195"/>
                <a:gd name="connsiteX1" fmla="*/ 99946 w 99945"/>
                <a:gd name="connsiteY1" fmla="*/ 0 h 253195"/>
                <a:gd name="connsiteX2" fmla="*/ 99946 w 99945"/>
                <a:gd name="connsiteY2" fmla="*/ 253196 h 253195"/>
                <a:gd name="connsiteX3" fmla="*/ 0 w 99945"/>
                <a:gd name="connsiteY3" fmla="*/ 253196 h 25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253195">
                  <a:moveTo>
                    <a:pt x="0" y="0"/>
                  </a:moveTo>
                  <a:lnTo>
                    <a:pt x="99946" y="0"/>
                  </a:lnTo>
                  <a:lnTo>
                    <a:pt x="99946" y="253196"/>
                  </a:lnTo>
                  <a:lnTo>
                    <a:pt x="0" y="253196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CC465A4-453A-4559-803A-A3C9203E5B07}"/>
                </a:ext>
              </a:extLst>
            </p:cNvPr>
            <p:cNvSpPr/>
            <p:nvPr/>
          </p:nvSpPr>
          <p:spPr>
            <a:xfrm>
              <a:off x="3058668" y="2232943"/>
              <a:ext cx="99946" cy="133261"/>
            </a:xfrm>
            <a:custGeom>
              <a:avLst/>
              <a:gdLst>
                <a:gd name="connsiteX0" fmla="*/ 0 w 99945"/>
                <a:gd name="connsiteY0" fmla="*/ 0 h 133260"/>
                <a:gd name="connsiteX1" fmla="*/ 99946 w 99945"/>
                <a:gd name="connsiteY1" fmla="*/ 0 h 133260"/>
                <a:gd name="connsiteX2" fmla="*/ 99946 w 99945"/>
                <a:gd name="connsiteY2" fmla="*/ 133261 h 133260"/>
                <a:gd name="connsiteX3" fmla="*/ 0 w 99945"/>
                <a:gd name="connsiteY3" fmla="*/ 133261 h 133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133260">
                  <a:moveTo>
                    <a:pt x="0" y="0"/>
                  </a:moveTo>
                  <a:lnTo>
                    <a:pt x="99946" y="0"/>
                  </a:lnTo>
                  <a:lnTo>
                    <a:pt x="99946" y="133261"/>
                  </a:lnTo>
                  <a:lnTo>
                    <a:pt x="0" y="13326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DFDCE146-256B-4690-87D8-A4EBE04ADD23}"/>
                </a:ext>
              </a:extLst>
            </p:cNvPr>
            <p:cNvSpPr/>
            <p:nvPr/>
          </p:nvSpPr>
          <p:spPr>
            <a:xfrm>
              <a:off x="2936001" y="1977016"/>
              <a:ext cx="213217" cy="213217"/>
            </a:xfrm>
            <a:custGeom>
              <a:avLst/>
              <a:gdLst>
                <a:gd name="connsiteX0" fmla="*/ 179569 w 213217"/>
                <a:gd name="connsiteY0" fmla="*/ 160779 h 213217"/>
                <a:gd name="connsiteX1" fmla="*/ 18790 w 213217"/>
                <a:gd name="connsiteY1" fmla="*/ 0 h 213217"/>
                <a:gd name="connsiteX2" fmla="*/ 0 w 213217"/>
                <a:gd name="connsiteY2" fmla="*/ 18790 h 213217"/>
                <a:gd name="connsiteX3" fmla="*/ 160779 w 213217"/>
                <a:gd name="connsiteY3" fmla="*/ 179569 h 213217"/>
                <a:gd name="connsiteX4" fmla="*/ 124399 w 213217"/>
                <a:gd name="connsiteY4" fmla="*/ 215949 h 213217"/>
                <a:gd name="connsiteX5" fmla="*/ 215949 w 213217"/>
                <a:gd name="connsiteY5" fmla="*/ 215949 h 213217"/>
                <a:gd name="connsiteX6" fmla="*/ 215949 w 213217"/>
                <a:gd name="connsiteY6" fmla="*/ 124399 h 213217"/>
                <a:gd name="connsiteX7" fmla="*/ 179569 w 213217"/>
                <a:gd name="connsiteY7" fmla="*/ 160779 h 21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217" h="213217">
                  <a:moveTo>
                    <a:pt x="179569" y="160779"/>
                  </a:moveTo>
                  <a:lnTo>
                    <a:pt x="18790" y="0"/>
                  </a:lnTo>
                  <a:lnTo>
                    <a:pt x="0" y="18790"/>
                  </a:lnTo>
                  <a:lnTo>
                    <a:pt x="160779" y="179569"/>
                  </a:lnTo>
                  <a:lnTo>
                    <a:pt x="124399" y="215949"/>
                  </a:lnTo>
                  <a:lnTo>
                    <a:pt x="215949" y="215949"/>
                  </a:lnTo>
                  <a:lnTo>
                    <a:pt x="215949" y="124399"/>
                  </a:lnTo>
                  <a:lnTo>
                    <a:pt x="179569" y="160779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4CAC8A6B-4F50-4E56-A8FF-85CD435A51D5}"/>
              </a:ext>
            </a:extLst>
          </p:cNvPr>
          <p:cNvSpPr/>
          <p:nvPr/>
        </p:nvSpPr>
        <p:spPr>
          <a:xfrm>
            <a:off x="1271400" y="1889979"/>
            <a:ext cx="5979014" cy="715205"/>
          </a:xfrm>
          <a:custGeom>
            <a:avLst/>
            <a:gdLst>
              <a:gd name="connsiteX0" fmla="*/ 0 w 10515600"/>
              <a:gd name="connsiteY0" fmla="*/ 0 h 767874"/>
              <a:gd name="connsiteX1" fmla="*/ 10515600 w 10515600"/>
              <a:gd name="connsiteY1" fmla="*/ 0 h 767874"/>
              <a:gd name="connsiteX2" fmla="*/ 10515600 w 10515600"/>
              <a:gd name="connsiteY2" fmla="*/ 767874 h 767874"/>
              <a:gd name="connsiteX3" fmla="*/ 9686025 w 10515600"/>
              <a:gd name="connsiteY3" fmla="*/ 767874 h 767874"/>
              <a:gd name="connsiteX4" fmla="*/ 9110121 w 10515600"/>
              <a:gd name="connsiteY4" fmla="*/ 1 h 767874"/>
              <a:gd name="connsiteX5" fmla="*/ 8253119 w 10515600"/>
              <a:gd name="connsiteY5" fmla="*/ 1 h 767874"/>
              <a:gd name="connsiteX6" fmla="*/ 8829023 w 10515600"/>
              <a:gd name="connsiteY6" fmla="*/ 767874 h 767874"/>
              <a:gd name="connsiteX7" fmla="*/ 1432909 w 10515600"/>
              <a:gd name="connsiteY7" fmla="*/ 767874 h 767874"/>
              <a:gd name="connsiteX8" fmla="*/ 857004 w 10515600"/>
              <a:gd name="connsiteY8" fmla="*/ 1 h 767874"/>
              <a:gd name="connsiteX9" fmla="*/ 2 w 10515600"/>
              <a:gd name="connsiteY9" fmla="*/ 1 h 767874"/>
              <a:gd name="connsiteX10" fmla="*/ 575907 w 10515600"/>
              <a:gd name="connsiteY10" fmla="*/ 767874 h 767874"/>
              <a:gd name="connsiteX11" fmla="*/ 0 w 10515600"/>
              <a:gd name="connsiteY11" fmla="*/ 767874 h 767874"/>
              <a:gd name="connsiteX12" fmla="*/ 0 w 10515600"/>
              <a:gd name="connsiteY12" fmla="*/ 0 h 767874"/>
              <a:gd name="connsiteX0" fmla="*/ 0 w 10515600"/>
              <a:gd name="connsiteY0" fmla="*/ 767874 h 767874"/>
              <a:gd name="connsiteX1" fmla="*/ 10515600 w 10515600"/>
              <a:gd name="connsiteY1" fmla="*/ 0 h 767874"/>
              <a:gd name="connsiteX2" fmla="*/ 10515600 w 10515600"/>
              <a:gd name="connsiteY2" fmla="*/ 767874 h 767874"/>
              <a:gd name="connsiteX3" fmla="*/ 9686025 w 10515600"/>
              <a:gd name="connsiteY3" fmla="*/ 767874 h 767874"/>
              <a:gd name="connsiteX4" fmla="*/ 9110121 w 10515600"/>
              <a:gd name="connsiteY4" fmla="*/ 1 h 767874"/>
              <a:gd name="connsiteX5" fmla="*/ 8253119 w 10515600"/>
              <a:gd name="connsiteY5" fmla="*/ 1 h 767874"/>
              <a:gd name="connsiteX6" fmla="*/ 8829023 w 10515600"/>
              <a:gd name="connsiteY6" fmla="*/ 767874 h 767874"/>
              <a:gd name="connsiteX7" fmla="*/ 1432909 w 10515600"/>
              <a:gd name="connsiteY7" fmla="*/ 767874 h 767874"/>
              <a:gd name="connsiteX8" fmla="*/ 857004 w 10515600"/>
              <a:gd name="connsiteY8" fmla="*/ 1 h 767874"/>
              <a:gd name="connsiteX9" fmla="*/ 2 w 10515600"/>
              <a:gd name="connsiteY9" fmla="*/ 1 h 767874"/>
              <a:gd name="connsiteX10" fmla="*/ 575907 w 10515600"/>
              <a:gd name="connsiteY10" fmla="*/ 767874 h 767874"/>
              <a:gd name="connsiteX11" fmla="*/ 0 w 10515600"/>
              <a:gd name="connsiteY11" fmla="*/ 767874 h 767874"/>
              <a:gd name="connsiteX0" fmla="*/ 575905 w 10515598"/>
              <a:gd name="connsiteY0" fmla="*/ 767874 h 767874"/>
              <a:gd name="connsiteX1" fmla="*/ 10515598 w 10515598"/>
              <a:gd name="connsiteY1" fmla="*/ 0 h 767874"/>
              <a:gd name="connsiteX2" fmla="*/ 10515598 w 10515598"/>
              <a:gd name="connsiteY2" fmla="*/ 767874 h 767874"/>
              <a:gd name="connsiteX3" fmla="*/ 9686023 w 10515598"/>
              <a:gd name="connsiteY3" fmla="*/ 767874 h 767874"/>
              <a:gd name="connsiteX4" fmla="*/ 9110119 w 10515598"/>
              <a:gd name="connsiteY4" fmla="*/ 1 h 767874"/>
              <a:gd name="connsiteX5" fmla="*/ 8253117 w 10515598"/>
              <a:gd name="connsiteY5" fmla="*/ 1 h 767874"/>
              <a:gd name="connsiteX6" fmla="*/ 8829021 w 10515598"/>
              <a:gd name="connsiteY6" fmla="*/ 767874 h 767874"/>
              <a:gd name="connsiteX7" fmla="*/ 1432907 w 10515598"/>
              <a:gd name="connsiteY7" fmla="*/ 767874 h 767874"/>
              <a:gd name="connsiteX8" fmla="*/ 857002 w 10515598"/>
              <a:gd name="connsiteY8" fmla="*/ 1 h 767874"/>
              <a:gd name="connsiteX9" fmla="*/ 0 w 10515598"/>
              <a:gd name="connsiteY9" fmla="*/ 1 h 767874"/>
              <a:gd name="connsiteX10" fmla="*/ 575905 w 10515598"/>
              <a:gd name="connsiteY10" fmla="*/ 767874 h 767874"/>
              <a:gd name="connsiteX0" fmla="*/ 0 w 10515598"/>
              <a:gd name="connsiteY0" fmla="*/ 1 h 767874"/>
              <a:gd name="connsiteX1" fmla="*/ 10515598 w 10515598"/>
              <a:gd name="connsiteY1" fmla="*/ 0 h 767874"/>
              <a:gd name="connsiteX2" fmla="*/ 10515598 w 10515598"/>
              <a:gd name="connsiteY2" fmla="*/ 767874 h 767874"/>
              <a:gd name="connsiteX3" fmla="*/ 9686023 w 10515598"/>
              <a:gd name="connsiteY3" fmla="*/ 767874 h 767874"/>
              <a:gd name="connsiteX4" fmla="*/ 9110119 w 10515598"/>
              <a:gd name="connsiteY4" fmla="*/ 1 h 767874"/>
              <a:gd name="connsiteX5" fmla="*/ 8253117 w 10515598"/>
              <a:gd name="connsiteY5" fmla="*/ 1 h 767874"/>
              <a:gd name="connsiteX6" fmla="*/ 8829021 w 10515598"/>
              <a:gd name="connsiteY6" fmla="*/ 767874 h 767874"/>
              <a:gd name="connsiteX7" fmla="*/ 1432907 w 10515598"/>
              <a:gd name="connsiteY7" fmla="*/ 767874 h 767874"/>
              <a:gd name="connsiteX8" fmla="*/ 857002 w 10515598"/>
              <a:gd name="connsiteY8" fmla="*/ 1 h 767874"/>
              <a:gd name="connsiteX9" fmla="*/ 0 w 10515598"/>
              <a:gd name="connsiteY9" fmla="*/ 1 h 767874"/>
              <a:gd name="connsiteX0" fmla="*/ 0 w 9658596"/>
              <a:gd name="connsiteY0" fmla="*/ 1 h 767874"/>
              <a:gd name="connsiteX1" fmla="*/ 9658596 w 9658596"/>
              <a:gd name="connsiteY1" fmla="*/ 0 h 767874"/>
              <a:gd name="connsiteX2" fmla="*/ 9658596 w 9658596"/>
              <a:gd name="connsiteY2" fmla="*/ 767874 h 767874"/>
              <a:gd name="connsiteX3" fmla="*/ 8829021 w 9658596"/>
              <a:gd name="connsiteY3" fmla="*/ 767874 h 767874"/>
              <a:gd name="connsiteX4" fmla="*/ 8253117 w 9658596"/>
              <a:gd name="connsiteY4" fmla="*/ 1 h 767874"/>
              <a:gd name="connsiteX5" fmla="*/ 7396115 w 9658596"/>
              <a:gd name="connsiteY5" fmla="*/ 1 h 767874"/>
              <a:gd name="connsiteX6" fmla="*/ 7972019 w 9658596"/>
              <a:gd name="connsiteY6" fmla="*/ 767874 h 767874"/>
              <a:gd name="connsiteX7" fmla="*/ 575905 w 9658596"/>
              <a:gd name="connsiteY7" fmla="*/ 767874 h 767874"/>
              <a:gd name="connsiteX8" fmla="*/ 0 w 9658596"/>
              <a:gd name="connsiteY8" fmla="*/ 1 h 767874"/>
              <a:gd name="connsiteX0" fmla="*/ 0 w 9658596"/>
              <a:gd name="connsiteY0" fmla="*/ 0 h 767873"/>
              <a:gd name="connsiteX1" fmla="*/ 9658596 w 9658596"/>
              <a:gd name="connsiteY1" fmla="*/ 767873 h 767873"/>
              <a:gd name="connsiteX2" fmla="*/ 8829021 w 9658596"/>
              <a:gd name="connsiteY2" fmla="*/ 767873 h 767873"/>
              <a:gd name="connsiteX3" fmla="*/ 8253117 w 9658596"/>
              <a:gd name="connsiteY3" fmla="*/ 0 h 767873"/>
              <a:gd name="connsiteX4" fmla="*/ 7396115 w 9658596"/>
              <a:gd name="connsiteY4" fmla="*/ 0 h 767873"/>
              <a:gd name="connsiteX5" fmla="*/ 7972019 w 9658596"/>
              <a:gd name="connsiteY5" fmla="*/ 767873 h 767873"/>
              <a:gd name="connsiteX6" fmla="*/ 575905 w 9658596"/>
              <a:gd name="connsiteY6" fmla="*/ 767873 h 767873"/>
              <a:gd name="connsiteX7" fmla="*/ 0 w 9658596"/>
              <a:gd name="connsiteY7" fmla="*/ 0 h 767873"/>
              <a:gd name="connsiteX0" fmla="*/ 0 w 9658596"/>
              <a:gd name="connsiteY0" fmla="*/ 0 h 767873"/>
              <a:gd name="connsiteX1" fmla="*/ 9658596 w 9658596"/>
              <a:gd name="connsiteY1" fmla="*/ 767873 h 767873"/>
              <a:gd name="connsiteX2" fmla="*/ 8829021 w 9658596"/>
              <a:gd name="connsiteY2" fmla="*/ 767873 h 767873"/>
              <a:gd name="connsiteX3" fmla="*/ 7396115 w 9658596"/>
              <a:gd name="connsiteY3" fmla="*/ 0 h 767873"/>
              <a:gd name="connsiteX4" fmla="*/ 7972019 w 9658596"/>
              <a:gd name="connsiteY4" fmla="*/ 767873 h 767873"/>
              <a:gd name="connsiteX5" fmla="*/ 575905 w 9658596"/>
              <a:gd name="connsiteY5" fmla="*/ 767873 h 767873"/>
              <a:gd name="connsiteX6" fmla="*/ 0 w 9658596"/>
              <a:gd name="connsiteY6" fmla="*/ 0 h 767873"/>
              <a:gd name="connsiteX0" fmla="*/ 0 w 9658596"/>
              <a:gd name="connsiteY0" fmla="*/ 0 h 767873"/>
              <a:gd name="connsiteX1" fmla="*/ 9658596 w 9658596"/>
              <a:gd name="connsiteY1" fmla="*/ 767873 h 767873"/>
              <a:gd name="connsiteX2" fmla="*/ 7396115 w 9658596"/>
              <a:gd name="connsiteY2" fmla="*/ 0 h 767873"/>
              <a:gd name="connsiteX3" fmla="*/ 7972019 w 9658596"/>
              <a:gd name="connsiteY3" fmla="*/ 767873 h 767873"/>
              <a:gd name="connsiteX4" fmla="*/ 575905 w 9658596"/>
              <a:gd name="connsiteY4" fmla="*/ 767873 h 767873"/>
              <a:gd name="connsiteX5" fmla="*/ 0 w 9658596"/>
              <a:gd name="connsiteY5" fmla="*/ 0 h 767873"/>
              <a:gd name="connsiteX0" fmla="*/ 0 w 7972019"/>
              <a:gd name="connsiteY0" fmla="*/ 0 h 767873"/>
              <a:gd name="connsiteX1" fmla="*/ 7396115 w 7972019"/>
              <a:gd name="connsiteY1" fmla="*/ 0 h 767873"/>
              <a:gd name="connsiteX2" fmla="*/ 7972019 w 7972019"/>
              <a:gd name="connsiteY2" fmla="*/ 767873 h 767873"/>
              <a:gd name="connsiteX3" fmla="*/ 575905 w 7972019"/>
              <a:gd name="connsiteY3" fmla="*/ 767873 h 767873"/>
              <a:gd name="connsiteX4" fmla="*/ 0 w 7972019"/>
              <a:gd name="connsiteY4" fmla="*/ 0 h 76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019" h="767873">
                <a:moveTo>
                  <a:pt x="0" y="0"/>
                </a:moveTo>
                <a:lnTo>
                  <a:pt x="7396115" y="0"/>
                </a:lnTo>
                <a:lnTo>
                  <a:pt x="7972019" y="767873"/>
                </a:lnTo>
                <a:lnTo>
                  <a:pt x="575905" y="7678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2A2E9A6C-064E-40F6-8C40-06F465841FD9}"/>
              </a:ext>
            </a:extLst>
          </p:cNvPr>
          <p:cNvSpPr/>
          <p:nvPr/>
        </p:nvSpPr>
        <p:spPr>
          <a:xfrm>
            <a:off x="1703329" y="2605183"/>
            <a:ext cx="5979015" cy="715206"/>
          </a:xfrm>
          <a:custGeom>
            <a:avLst/>
            <a:gdLst>
              <a:gd name="connsiteX0" fmla="*/ 0 w 7972020"/>
              <a:gd name="connsiteY0" fmla="*/ 0 h 767874"/>
              <a:gd name="connsiteX1" fmla="*/ 7396114 w 7972020"/>
              <a:gd name="connsiteY1" fmla="*/ 0 h 767874"/>
              <a:gd name="connsiteX2" fmla="*/ 7972020 w 7972020"/>
              <a:gd name="connsiteY2" fmla="*/ 767874 h 767874"/>
              <a:gd name="connsiteX3" fmla="*/ 575905 w 7972020"/>
              <a:gd name="connsiteY3" fmla="*/ 767874 h 767874"/>
              <a:gd name="connsiteX4" fmla="*/ 0 w 7972020"/>
              <a:gd name="connsiteY4" fmla="*/ 0 h 7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020" h="767874">
                <a:moveTo>
                  <a:pt x="0" y="0"/>
                </a:moveTo>
                <a:lnTo>
                  <a:pt x="7396114" y="0"/>
                </a:lnTo>
                <a:lnTo>
                  <a:pt x="7972020" y="767874"/>
                </a:lnTo>
                <a:lnTo>
                  <a:pt x="575905" y="7678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ED93988F-1D44-4A60-BD72-3A879632F489}"/>
              </a:ext>
            </a:extLst>
          </p:cNvPr>
          <p:cNvSpPr/>
          <p:nvPr/>
        </p:nvSpPr>
        <p:spPr>
          <a:xfrm>
            <a:off x="2135258" y="3320389"/>
            <a:ext cx="5763051" cy="715206"/>
          </a:xfrm>
          <a:custGeom>
            <a:avLst/>
            <a:gdLst>
              <a:gd name="connsiteX0" fmla="*/ 0 w 7684068"/>
              <a:gd name="connsiteY0" fmla="*/ 0 h 767874"/>
              <a:gd name="connsiteX1" fmla="*/ 7396115 w 7684068"/>
              <a:gd name="connsiteY1" fmla="*/ 0 h 767874"/>
              <a:gd name="connsiteX2" fmla="*/ 7684068 w 7684068"/>
              <a:gd name="connsiteY2" fmla="*/ 383938 h 767874"/>
              <a:gd name="connsiteX3" fmla="*/ 7396116 w 7684068"/>
              <a:gd name="connsiteY3" fmla="*/ 767874 h 767874"/>
              <a:gd name="connsiteX4" fmla="*/ 1 w 7684068"/>
              <a:gd name="connsiteY4" fmla="*/ 767874 h 767874"/>
              <a:gd name="connsiteX5" fmla="*/ 287953 w 7684068"/>
              <a:gd name="connsiteY5" fmla="*/ 383938 h 767874"/>
              <a:gd name="connsiteX6" fmla="*/ 0 w 7684068"/>
              <a:gd name="connsiteY6" fmla="*/ 0 h 7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84068" h="767874">
                <a:moveTo>
                  <a:pt x="0" y="0"/>
                </a:moveTo>
                <a:lnTo>
                  <a:pt x="7396115" y="0"/>
                </a:lnTo>
                <a:lnTo>
                  <a:pt x="7684068" y="383938"/>
                </a:lnTo>
                <a:lnTo>
                  <a:pt x="7396116" y="767874"/>
                </a:lnTo>
                <a:lnTo>
                  <a:pt x="1" y="767874"/>
                </a:lnTo>
                <a:lnTo>
                  <a:pt x="287953" y="3839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600AB5F-260D-4388-8C78-6331910CB69B}"/>
              </a:ext>
            </a:extLst>
          </p:cNvPr>
          <p:cNvSpPr/>
          <p:nvPr/>
        </p:nvSpPr>
        <p:spPr>
          <a:xfrm>
            <a:off x="1703330" y="4035593"/>
            <a:ext cx="5979015" cy="715206"/>
          </a:xfrm>
          <a:custGeom>
            <a:avLst/>
            <a:gdLst>
              <a:gd name="connsiteX0" fmla="*/ 575905 w 7972020"/>
              <a:gd name="connsiteY0" fmla="*/ 0 h 767874"/>
              <a:gd name="connsiteX1" fmla="*/ 7972020 w 7972020"/>
              <a:gd name="connsiteY1" fmla="*/ 0 h 767874"/>
              <a:gd name="connsiteX2" fmla="*/ 7396115 w 7972020"/>
              <a:gd name="connsiteY2" fmla="*/ 767874 h 767874"/>
              <a:gd name="connsiteX3" fmla="*/ 0 w 7972020"/>
              <a:gd name="connsiteY3" fmla="*/ 767874 h 767874"/>
              <a:gd name="connsiteX4" fmla="*/ 575905 w 7972020"/>
              <a:gd name="connsiteY4" fmla="*/ 0 h 7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020" h="767874">
                <a:moveTo>
                  <a:pt x="575905" y="0"/>
                </a:moveTo>
                <a:lnTo>
                  <a:pt x="7972020" y="0"/>
                </a:lnTo>
                <a:lnTo>
                  <a:pt x="7396115" y="767874"/>
                </a:lnTo>
                <a:lnTo>
                  <a:pt x="0" y="767874"/>
                </a:lnTo>
                <a:lnTo>
                  <a:pt x="575905" y="0"/>
                </a:lnTo>
                <a:close/>
              </a:path>
            </a:pathLst>
          </a:custGeom>
          <a:solidFill>
            <a:schemeClr val="accent4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752EE50A-725F-4DB3-BCF5-90EA88DB58C0}"/>
              </a:ext>
            </a:extLst>
          </p:cNvPr>
          <p:cNvSpPr/>
          <p:nvPr/>
        </p:nvSpPr>
        <p:spPr>
          <a:xfrm>
            <a:off x="1271402" y="4750798"/>
            <a:ext cx="5979015" cy="715206"/>
          </a:xfrm>
          <a:custGeom>
            <a:avLst/>
            <a:gdLst>
              <a:gd name="connsiteX0" fmla="*/ 575905 w 7972020"/>
              <a:gd name="connsiteY0" fmla="*/ 0 h 767874"/>
              <a:gd name="connsiteX1" fmla="*/ 7972020 w 7972020"/>
              <a:gd name="connsiteY1" fmla="*/ 0 h 767874"/>
              <a:gd name="connsiteX2" fmla="*/ 7396114 w 7972020"/>
              <a:gd name="connsiteY2" fmla="*/ 767874 h 767874"/>
              <a:gd name="connsiteX3" fmla="*/ 0 w 7972020"/>
              <a:gd name="connsiteY3" fmla="*/ 767874 h 767874"/>
              <a:gd name="connsiteX4" fmla="*/ 575905 w 7972020"/>
              <a:gd name="connsiteY4" fmla="*/ 0 h 7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020" h="767874">
                <a:moveTo>
                  <a:pt x="575905" y="0"/>
                </a:moveTo>
                <a:lnTo>
                  <a:pt x="7972020" y="0"/>
                </a:lnTo>
                <a:lnTo>
                  <a:pt x="7396114" y="767874"/>
                </a:lnTo>
                <a:lnTo>
                  <a:pt x="0" y="767874"/>
                </a:lnTo>
                <a:lnTo>
                  <a:pt x="575905" y="0"/>
                </a:lnTo>
                <a:close/>
              </a:path>
            </a:pathLst>
          </a:custGeom>
          <a:solidFill>
            <a:schemeClr val="accent5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5965868-5C05-4BFD-97B1-9842CBD9A609}"/>
              </a:ext>
            </a:extLst>
          </p:cNvPr>
          <p:cNvSpPr/>
          <p:nvPr/>
        </p:nvSpPr>
        <p:spPr>
          <a:xfrm>
            <a:off x="731490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C9CCB209-3B57-4A36-8E46-BCA6D9DBE517}"/>
              </a:ext>
            </a:extLst>
          </p:cNvPr>
          <p:cNvSpPr/>
          <p:nvPr/>
        </p:nvSpPr>
        <p:spPr>
          <a:xfrm>
            <a:off x="680069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7CAF9469-48F3-4F58-9C8B-EFA88F0E634D}"/>
              </a:ext>
            </a:extLst>
          </p:cNvPr>
          <p:cNvSpPr/>
          <p:nvPr/>
        </p:nvSpPr>
        <p:spPr>
          <a:xfrm>
            <a:off x="6715645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86D3602A-8D87-4A47-839F-4E7888CE6C9A}"/>
              </a:ext>
            </a:extLst>
          </p:cNvPr>
          <p:cNvSpPr/>
          <p:nvPr/>
        </p:nvSpPr>
        <p:spPr>
          <a:xfrm>
            <a:off x="6767066" y="1889979"/>
            <a:ext cx="1696864" cy="3576026"/>
          </a:xfrm>
          <a:custGeom>
            <a:avLst/>
            <a:gdLst>
              <a:gd name="connsiteX0" fmla="*/ 857002 w 2262485"/>
              <a:gd name="connsiteY0" fmla="*/ 0 h 3839368"/>
              <a:gd name="connsiteX1" fmla="*/ 0 w 2262485"/>
              <a:gd name="connsiteY1" fmla="*/ 0 h 3839368"/>
              <a:gd name="connsiteX2" fmla="*/ 1439763 w 2262485"/>
              <a:gd name="connsiteY2" fmla="*/ 1919684 h 3839368"/>
              <a:gd name="connsiteX3" fmla="*/ 0 w 2262485"/>
              <a:gd name="connsiteY3" fmla="*/ 3839369 h 3839368"/>
              <a:gd name="connsiteX4" fmla="*/ 857002 w 2262485"/>
              <a:gd name="connsiteY4" fmla="*/ 3839369 h 3839368"/>
              <a:gd name="connsiteX5" fmla="*/ 2296765 w 2262485"/>
              <a:gd name="connsiteY5" fmla="*/ 1919684 h 3839368"/>
              <a:gd name="connsiteX6" fmla="*/ 857002 w 2262485"/>
              <a:gd name="connsiteY6" fmla="*/ 0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857002" y="0"/>
                </a:move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F3224A0-0506-45C9-97A2-C4ABBF83B4B6}"/>
              </a:ext>
            </a:extLst>
          </p:cNvPr>
          <p:cNvSpPr txBox="1"/>
          <p:nvPr/>
        </p:nvSpPr>
        <p:spPr>
          <a:xfrm>
            <a:off x="4086744" y="2003480"/>
            <a:ext cx="2295431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7F0B7670-F9C4-4ED9-8FEA-27F9EFFE4E33}"/>
              </a:ext>
            </a:extLst>
          </p:cNvPr>
          <p:cNvCxnSpPr>
            <a:cxnSpLocks/>
          </p:cNvCxnSpPr>
          <p:nvPr/>
        </p:nvCxnSpPr>
        <p:spPr>
          <a:xfrm>
            <a:off x="3856074" y="1992584"/>
            <a:ext cx="0" cy="529622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C9A5ED19-339F-4819-9EB8-97F45BCDF8CB}"/>
              </a:ext>
            </a:extLst>
          </p:cNvPr>
          <p:cNvSpPr txBox="1"/>
          <p:nvPr/>
        </p:nvSpPr>
        <p:spPr>
          <a:xfrm>
            <a:off x="1048692" y="2049646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10A159C-B385-4E78-B397-BD3FC768E91D}"/>
              </a:ext>
            </a:extLst>
          </p:cNvPr>
          <p:cNvSpPr/>
          <p:nvPr/>
        </p:nvSpPr>
        <p:spPr>
          <a:xfrm>
            <a:off x="2808861" y="2597365"/>
            <a:ext cx="1475864" cy="7469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54A35F7-09FA-4C81-BEC3-24E25F07254B}"/>
              </a:ext>
            </a:extLst>
          </p:cNvPr>
          <p:cNvSpPr txBox="1"/>
          <p:nvPr/>
        </p:nvSpPr>
        <p:spPr>
          <a:xfrm>
            <a:off x="4746065" y="2716913"/>
            <a:ext cx="2295431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FADFC6B2-809C-4142-BB3C-E47064461F3F}"/>
              </a:ext>
            </a:extLst>
          </p:cNvPr>
          <p:cNvCxnSpPr>
            <a:cxnSpLocks/>
          </p:cNvCxnSpPr>
          <p:nvPr/>
        </p:nvCxnSpPr>
        <p:spPr>
          <a:xfrm>
            <a:off x="4515395" y="2706017"/>
            <a:ext cx="0" cy="529622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80AA1A42-7731-4708-A70C-4B30E3E72B7C}"/>
              </a:ext>
            </a:extLst>
          </p:cNvPr>
          <p:cNvSpPr/>
          <p:nvPr/>
        </p:nvSpPr>
        <p:spPr>
          <a:xfrm>
            <a:off x="3214743" y="3310798"/>
            <a:ext cx="1475864" cy="7469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781A70C-6399-45D0-A768-FD8AA12AAE13}"/>
              </a:ext>
            </a:extLst>
          </p:cNvPr>
          <p:cNvSpPr txBox="1"/>
          <p:nvPr/>
        </p:nvSpPr>
        <p:spPr>
          <a:xfrm>
            <a:off x="5151946" y="3430346"/>
            <a:ext cx="2295431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4F7F3C9-16F5-42DC-BA19-E4B81CEA959F}"/>
              </a:ext>
            </a:extLst>
          </p:cNvPr>
          <p:cNvCxnSpPr>
            <a:cxnSpLocks/>
          </p:cNvCxnSpPr>
          <p:nvPr/>
        </p:nvCxnSpPr>
        <p:spPr>
          <a:xfrm>
            <a:off x="4921276" y="3419450"/>
            <a:ext cx="0" cy="529622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B87E684-E6BF-462D-988C-DAA8D8C6505F}"/>
              </a:ext>
            </a:extLst>
          </p:cNvPr>
          <p:cNvSpPr/>
          <p:nvPr/>
        </p:nvSpPr>
        <p:spPr>
          <a:xfrm>
            <a:off x="2808861" y="4024231"/>
            <a:ext cx="1475864" cy="7469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9A2449B-742E-49F6-804F-71244131664D}"/>
              </a:ext>
            </a:extLst>
          </p:cNvPr>
          <p:cNvSpPr txBox="1"/>
          <p:nvPr/>
        </p:nvSpPr>
        <p:spPr>
          <a:xfrm>
            <a:off x="4746065" y="4143779"/>
            <a:ext cx="2295431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1A93BC9-27ED-4F76-9BC0-2D4503DF6602}"/>
              </a:ext>
            </a:extLst>
          </p:cNvPr>
          <p:cNvCxnSpPr>
            <a:cxnSpLocks/>
          </p:cNvCxnSpPr>
          <p:nvPr/>
        </p:nvCxnSpPr>
        <p:spPr>
          <a:xfrm>
            <a:off x="4515395" y="4132883"/>
            <a:ext cx="0" cy="529622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1730362C-54D1-4B65-A498-AF28723606C0}"/>
              </a:ext>
            </a:extLst>
          </p:cNvPr>
          <p:cNvSpPr/>
          <p:nvPr/>
        </p:nvSpPr>
        <p:spPr>
          <a:xfrm>
            <a:off x="2149540" y="4737665"/>
            <a:ext cx="1475864" cy="7469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F58C3A5-FFDE-4160-92BB-63812E9ABE76}"/>
              </a:ext>
            </a:extLst>
          </p:cNvPr>
          <p:cNvSpPr txBox="1"/>
          <p:nvPr/>
        </p:nvSpPr>
        <p:spPr>
          <a:xfrm>
            <a:off x="4086744" y="4857213"/>
            <a:ext cx="2295431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F5B0B76A-C6BA-40B5-BB2E-5318DBBA3D3F}"/>
              </a:ext>
            </a:extLst>
          </p:cNvPr>
          <p:cNvCxnSpPr>
            <a:cxnSpLocks/>
          </p:cNvCxnSpPr>
          <p:nvPr/>
        </p:nvCxnSpPr>
        <p:spPr>
          <a:xfrm>
            <a:off x="3856074" y="4846317"/>
            <a:ext cx="0" cy="529622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1295F75B-4F3B-4EA1-AC95-E496A66EAE4F}"/>
              </a:ext>
            </a:extLst>
          </p:cNvPr>
          <p:cNvSpPr txBox="1"/>
          <p:nvPr/>
        </p:nvSpPr>
        <p:spPr>
          <a:xfrm>
            <a:off x="1474979" y="2763079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8C913AD4-B7EA-49BB-94B1-3ACF1D7BBF36}"/>
              </a:ext>
            </a:extLst>
          </p:cNvPr>
          <p:cNvSpPr txBox="1"/>
          <p:nvPr/>
        </p:nvSpPr>
        <p:spPr>
          <a:xfrm>
            <a:off x="1841738" y="3476512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8AC07FA-3148-4973-AF5C-D838CE08B032}"/>
              </a:ext>
            </a:extLst>
          </p:cNvPr>
          <p:cNvSpPr txBox="1"/>
          <p:nvPr/>
        </p:nvSpPr>
        <p:spPr>
          <a:xfrm>
            <a:off x="1474979" y="4189945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10000"/>
                  </a:schemeClr>
                </a:solidFill>
              </a:rPr>
              <a:t>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A8AFFA5-BA14-4F5F-A5F1-B055B0A045C8}"/>
              </a:ext>
            </a:extLst>
          </p:cNvPr>
          <p:cNvSpPr txBox="1"/>
          <p:nvPr/>
        </p:nvSpPr>
        <p:spPr>
          <a:xfrm>
            <a:off x="1048692" y="4903379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10000"/>
                  </a:schemeClr>
                </a:solidFill>
              </a:rPr>
              <a:t>5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BA8575A-F227-4449-ACE0-19C1F33CE9EC}"/>
              </a:ext>
            </a:extLst>
          </p:cNvPr>
          <p:cNvSpPr/>
          <p:nvPr/>
        </p:nvSpPr>
        <p:spPr>
          <a:xfrm>
            <a:off x="2149540" y="1954748"/>
            <a:ext cx="1475864" cy="60529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grpSp>
        <p:nvGrpSpPr>
          <p:cNvPr id="113" name="Graphic 30" descr="Bar graph with upward trend">
            <a:extLst>
              <a:ext uri="{FF2B5EF4-FFF2-40B4-BE49-F238E27FC236}">
                <a16:creationId xmlns:a16="http://schemas.microsoft.com/office/drawing/2014/main" id="{E1E08756-A48B-4969-86E3-EEE536F5EF22}"/>
              </a:ext>
            </a:extLst>
          </p:cNvPr>
          <p:cNvGrpSpPr/>
          <p:nvPr/>
        </p:nvGrpSpPr>
        <p:grpSpPr>
          <a:xfrm>
            <a:off x="1959183" y="4871259"/>
            <a:ext cx="479739" cy="479739"/>
            <a:chOff x="2612244" y="4978424"/>
            <a:chExt cx="639652" cy="639652"/>
          </a:xfrm>
          <a:solidFill>
            <a:schemeClr val="bg1"/>
          </a:solidFill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798DA2A-7EEB-4F27-98C4-F3DFB3B1AD3A}"/>
                </a:ext>
              </a:extLst>
            </p:cNvPr>
            <p:cNvSpPr/>
            <p:nvPr/>
          </p:nvSpPr>
          <p:spPr>
            <a:xfrm>
              <a:off x="2705527" y="5065044"/>
              <a:ext cx="459750" cy="466413"/>
            </a:xfrm>
            <a:custGeom>
              <a:avLst/>
              <a:gdLst>
                <a:gd name="connsiteX0" fmla="*/ 39978 w 459749"/>
                <a:gd name="connsiteY0" fmla="*/ 0 h 466412"/>
                <a:gd name="connsiteX1" fmla="*/ 0 w 459749"/>
                <a:gd name="connsiteY1" fmla="*/ 0 h 466412"/>
                <a:gd name="connsiteX2" fmla="*/ 0 w 459749"/>
                <a:gd name="connsiteY2" fmla="*/ 466413 h 466412"/>
                <a:gd name="connsiteX3" fmla="*/ 459750 w 459749"/>
                <a:gd name="connsiteY3" fmla="*/ 466413 h 466412"/>
                <a:gd name="connsiteX4" fmla="*/ 459750 w 459749"/>
                <a:gd name="connsiteY4" fmla="*/ 426435 h 466412"/>
                <a:gd name="connsiteX5" fmla="*/ 39978 w 459749"/>
                <a:gd name="connsiteY5" fmla="*/ 426435 h 466412"/>
                <a:gd name="connsiteX6" fmla="*/ 39978 w 459749"/>
                <a:gd name="connsiteY6" fmla="*/ 0 h 46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749" h="466412">
                  <a:moveTo>
                    <a:pt x="39978" y="0"/>
                  </a:moveTo>
                  <a:lnTo>
                    <a:pt x="0" y="0"/>
                  </a:lnTo>
                  <a:lnTo>
                    <a:pt x="0" y="466413"/>
                  </a:lnTo>
                  <a:lnTo>
                    <a:pt x="459750" y="466413"/>
                  </a:lnTo>
                  <a:lnTo>
                    <a:pt x="459750" y="426435"/>
                  </a:lnTo>
                  <a:lnTo>
                    <a:pt x="39978" y="426435"/>
                  </a:lnTo>
                  <a:lnTo>
                    <a:pt x="39978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961F5E23-F3D8-47E2-B172-EC8446C53FFF}"/>
                </a:ext>
              </a:extLst>
            </p:cNvPr>
            <p:cNvSpPr/>
            <p:nvPr/>
          </p:nvSpPr>
          <p:spPr>
            <a:xfrm>
              <a:off x="3065331" y="5065044"/>
              <a:ext cx="99946" cy="386456"/>
            </a:xfrm>
            <a:custGeom>
              <a:avLst/>
              <a:gdLst>
                <a:gd name="connsiteX0" fmla="*/ 99946 w 99945"/>
                <a:gd name="connsiteY0" fmla="*/ 386456 h 386456"/>
                <a:gd name="connsiteX1" fmla="*/ 0 w 99945"/>
                <a:gd name="connsiteY1" fmla="*/ 386456 h 386456"/>
                <a:gd name="connsiteX2" fmla="*/ 0 w 99945"/>
                <a:gd name="connsiteY2" fmla="*/ 0 h 386456"/>
                <a:gd name="connsiteX3" fmla="*/ 99946 w 99945"/>
                <a:gd name="connsiteY3" fmla="*/ 0 h 38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386456">
                  <a:moveTo>
                    <a:pt x="99946" y="386456"/>
                  </a:moveTo>
                  <a:lnTo>
                    <a:pt x="0" y="386456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C7AA85E0-279A-4279-80B2-2A654F5488ED}"/>
                </a:ext>
              </a:extLst>
            </p:cNvPr>
            <p:cNvSpPr/>
            <p:nvPr/>
          </p:nvSpPr>
          <p:spPr>
            <a:xfrm>
              <a:off x="2925407" y="5198304"/>
              <a:ext cx="99946" cy="253196"/>
            </a:xfrm>
            <a:custGeom>
              <a:avLst/>
              <a:gdLst>
                <a:gd name="connsiteX0" fmla="*/ 99946 w 99945"/>
                <a:gd name="connsiteY0" fmla="*/ 253196 h 253195"/>
                <a:gd name="connsiteX1" fmla="*/ 0 w 99945"/>
                <a:gd name="connsiteY1" fmla="*/ 253196 h 253195"/>
                <a:gd name="connsiteX2" fmla="*/ 0 w 99945"/>
                <a:gd name="connsiteY2" fmla="*/ 0 h 253195"/>
                <a:gd name="connsiteX3" fmla="*/ 99946 w 99945"/>
                <a:gd name="connsiteY3" fmla="*/ 0 h 25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253195">
                  <a:moveTo>
                    <a:pt x="99946" y="253196"/>
                  </a:moveTo>
                  <a:lnTo>
                    <a:pt x="0" y="253196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A994D861-910D-4527-94BC-3F5C2C859838}"/>
                </a:ext>
              </a:extLst>
            </p:cNvPr>
            <p:cNvSpPr/>
            <p:nvPr/>
          </p:nvSpPr>
          <p:spPr>
            <a:xfrm>
              <a:off x="2785483" y="5318239"/>
              <a:ext cx="99946" cy="133261"/>
            </a:xfrm>
            <a:custGeom>
              <a:avLst/>
              <a:gdLst>
                <a:gd name="connsiteX0" fmla="*/ 99946 w 99945"/>
                <a:gd name="connsiteY0" fmla="*/ 133261 h 133260"/>
                <a:gd name="connsiteX1" fmla="*/ 0 w 99945"/>
                <a:gd name="connsiteY1" fmla="*/ 133261 h 133260"/>
                <a:gd name="connsiteX2" fmla="*/ 0 w 99945"/>
                <a:gd name="connsiteY2" fmla="*/ 0 h 133260"/>
                <a:gd name="connsiteX3" fmla="*/ 99946 w 99945"/>
                <a:gd name="connsiteY3" fmla="*/ 0 h 133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133260">
                  <a:moveTo>
                    <a:pt x="99946" y="133261"/>
                  </a:moveTo>
                  <a:lnTo>
                    <a:pt x="0" y="133261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C00DB82-277B-4A75-91A6-E247C6A7FFA3}"/>
                </a:ext>
              </a:extLst>
            </p:cNvPr>
            <p:cNvSpPr/>
            <p:nvPr/>
          </p:nvSpPr>
          <p:spPr>
            <a:xfrm>
              <a:off x="2782751" y="5065044"/>
              <a:ext cx="213217" cy="213217"/>
            </a:xfrm>
            <a:custGeom>
              <a:avLst/>
              <a:gdLst>
                <a:gd name="connsiteX0" fmla="*/ 215949 w 213217"/>
                <a:gd name="connsiteY0" fmla="*/ 91550 h 213217"/>
                <a:gd name="connsiteX1" fmla="*/ 215949 w 213217"/>
                <a:gd name="connsiteY1" fmla="*/ 0 h 213217"/>
                <a:gd name="connsiteX2" fmla="*/ 124399 w 213217"/>
                <a:gd name="connsiteY2" fmla="*/ 0 h 213217"/>
                <a:gd name="connsiteX3" fmla="*/ 160779 w 213217"/>
                <a:gd name="connsiteY3" fmla="*/ 36380 h 213217"/>
                <a:gd name="connsiteX4" fmla="*/ 0 w 213217"/>
                <a:gd name="connsiteY4" fmla="*/ 197159 h 213217"/>
                <a:gd name="connsiteX5" fmla="*/ 18790 w 213217"/>
                <a:gd name="connsiteY5" fmla="*/ 215949 h 213217"/>
                <a:gd name="connsiteX6" fmla="*/ 179569 w 213217"/>
                <a:gd name="connsiteY6" fmla="*/ 55237 h 213217"/>
                <a:gd name="connsiteX7" fmla="*/ 215949 w 213217"/>
                <a:gd name="connsiteY7" fmla="*/ 91550 h 21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217" h="213217">
                  <a:moveTo>
                    <a:pt x="215949" y="91550"/>
                  </a:moveTo>
                  <a:lnTo>
                    <a:pt x="215949" y="0"/>
                  </a:lnTo>
                  <a:lnTo>
                    <a:pt x="124399" y="0"/>
                  </a:lnTo>
                  <a:lnTo>
                    <a:pt x="160779" y="36380"/>
                  </a:lnTo>
                  <a:lnTo>
                    <a:pt x="0" y="197159"/>
                  </a:lnTo>
                  <a:lnTo>
                    <a:pt x="18790" y="215949"/>
                  </a:lnTo>
                  <a:lnTo>
                    <a:pt x="179569" y="55237"/>
                  </a:lnTo>
                  <a:lnTo>
                    <a:pt x="215949" y="9155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9" name="Graphic 8" descr="Bar graph with downward trend">
            <a:extLst>
              <a:ext uri="{FF2B5EF4-FFF2-40B4-BE49-F238E27FC236}">
                <a16:creationId xmlns:a16="http://schemas.microsoft.com/office/drawing/2014/main" id="{56CED206-D8E6-4237-BA22-9C7828358D02}"/>
              </a:ext>
            </a:extLst>
          </p:cNvPr>
          <p:cNvGrpSpPr/>
          <p:nvPr/>
        </p:nvGrpSpPr>
        <p:grpSpPr>
          <a:xfrm>
            <a:off x="1959183" y="2017526"/>
            <a:ext cx="479739" cy="479739"/>
            <a:chOff x="2612244" y="1893128"/>
            <a:chExt cx="639652" cy="639652"/>
          </a:xfrm>
          <a:solidFill>
            <a:schemeClr val="bg2">
              <a:lumMod val="10000"/>
            </a:schemeClr>
          </a:solidFill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B251C6C-57C7-45A8-AC18-F8170B392D7A}"/>
                </a:ext>
              </a:extLst>
            </p:cNvPr>
            <p:cNvSpPr/>
            <p:nvPr/>
          </p:nvSpPr>
          <p:spPr>
            <a:xfrm>
              <a:off x="2698864" y="1979748"/>
              <a:ext cx="459750" cy="466413"/>
            </a:xfrm>
            <a:custGeom>
              <a:avLst/>
              <a:gdLst>
                <a:gd name="connsiteX0" fmla="*/ 39978 w 459749"/>
                <a:gd name="connsiteY0" fmla="*/ 0 h 466412"/>
                <a:gd name="connsiteX1" fmla="*/ 0 w 459749"/>
                <a:gd name="connsiteY1" fmla="*/ 0 h 466412"/>
                <a:gd name="connsiteX2" fmla="*/ 0 w 459749"/>
                <a:gd name="connsiteY2" fmla="*/ 466413 h 466412"/>
                <a:gd name="connsiteX3" fmla="*/ 459750 w 459749"/>
                <a:gd name="connsiteY3" fmla="*/ 466413 h 466412"/>
                <a:gd name="connsiteX4" fmla="*/ 459750 w 459749"/>
                <a:gd name="connsiteY4" fmla="*/ 426435 h 466412"/>
                <a:gd name="connsiteX5" fmla="*/ 39978 w 459749"/>
                <a:gd name="connsiteY5" fmla="*/ 426435 h 466412"/>
                <a:gd name="connsiteX6" fmla="*/ 39978 w 459749"/>
                <a:gd name="connsiteY6" fmla="*/ 0 h 46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749" h="466412">
                  <a:moveTo>
                    <a:pt x="39978" y="0"/>
                  </a:moveTo>
                  <a:lnTo>
                    <a:pt x="0" y="0"/>
                  </a:lnTo>
                  <a:lnTo>
                    <a:pt x="0" y="466413"/>
                  </a:lnTo>
                  <a:lnTo>
                    <a:pt x="459750" y="466413"/>
                  </a:lnTo>
                  <a:lnTo>
                    <a:pt x="459750" y="426435"/>
                  </a:lnTo>
                  <a:lnTo>
                    <a:pt x="39978" y="426435"/>
                  </a:lnTo>
                  <a:lnTo>
                    <a:pt x="39978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B6DF022C-2D7B-495A-8D6D-62BDFB9EE0CE}"/>
                </a:ext>
              </a:extLst>
            </p:cNvPr>
            <p:cNvSpPr/>
            <p:nvPr/>
          </p:nvSpPr>
          <p:spPr>
            <a:xfrm>
              <a:off x="2778820" y="1979748"/>
              <a:ext cx="99946" cy="386456"/>
            </a:xfrm>
            <a:custGeom>
              <a:avLst/>
              <a:gdLst>
                <a:gd name="connsiteX0" fmla="*/ 0 w 99945"/>
                <a:gd name="connsiteY0" fmla="*/ 0 h 386456"/>
                <a:gd name="connsiteX1" fmla="*/ 99946 w 99945"/>
                <a:gd name="connsiteY1" fmla="*/ 0 h 386456"/>
                <a:gd name="connsiteX2" fmla="*/ 99946 w 99945"/>
                <a:gd name="connsiteY2" fmla="*/ 386456 h 386456"/>
                <a:gd name="connsiteX3" fmla="*/ 0 w 99945"/>
                <a:gd name="connsiteY3" fmla="*/ 386456 h 38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386456">
                  <a:moveTo>
                    <a:pt x="0" y="0"/>
                  </a:moveTo>
                  <a:lnTo>
                    <a:pt x="99946" y="0"/>
                  </a:lnTo>
                  <a:lnTo>
                    <a:pt x="99946" y="386456"/>
                  </a:lnTo>
                  <a:lnTo>
                    <a:pt x="0" y="386456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AD06CF87-DEA4-46DB-8A63-26354D782E70}"/>
                </a:ext>
              </a:extLst>
            </p:cNvPr>
            <p:cNvSpPr/>
            <p:nvPr/>
          </p:nvSpPr>
          <p:spPr>
            <a:xfrm>
              <a:off x="2918744" y="2113008"/>
              <a:ext cx="99946" cy="253196"/>
            </a:xfrm>
            <a:custGeom>
              <a:avLst/>
              <a:gdLst>
                <a:gd name="connsiteX0" fmla="*/ 0 w 99945"/>
                <a:gd name="connsiteY0" fmla="*/ 0 h 253195"/>
                <a:gd name="connsiteX1" fmla="*/ 99946 w 99945"/>
                <a:gd name="connsiteY1" fmla="*/ 0 h 253195"/>
                <a:gd name="connsiteX2" fmla="*/ 99946 w 99945"/>
                <a:gd name="connsiteY2" fmla="*/ 253196 h 253195"/>
                <a:gd name="connsiteX3" fmla="*/ 0 w 99945"/>
                <a:gd name="connsiteY3" fmla="*/ 253196 h 25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253195">
                  <a:moveTo>
                    <a:pt x="0" y="0"/>
                  </a:moveTo>
                  <a:lnTo>
                    <a:pt x="99946" y="0"/>
                  </a:lnTo>
                  <a:lnTo>
                    <a:pt x="99946" y="253196"/>
                  </a:lnTo>
                  <a:lnTo>
                    <a:pt x="0" y="253196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1281FE53-BC5B-42C5-BB1F-92C9F878474B}"/>
                </a:ext>
              </a:extLst>
            </p:cNvPr>
            <p:cNvSpPr/>
            <p:nvPr/>
          </p:nvSpPr>
          <p:spPr>
            <a:xfrm>
              <a:off x="3058668" y="2232943"/>
              <a:ext cx="99946" cy="133261"/>
            </a:xfrm>
            <a:custGeom>
              <a:avLst/>
              <a:gdLst>
                <a:gd name="connsiteX0" fmla="*/ 0 w 99945"/>
                <a:gd name="connsiteY0" fmla="*/ 0 h 133260"/>
                <a:gd name="connsiteX1" fmla="*/ 99946 w 99945"/>
                <a:gd name="connsiteY1" fmla="*/ 0 h 133260"/>
                <a:gd name="connsiteX2" fmla="*/ 99946 w 99945"/>
                <a:gd name="connsiteY2" fmla="*/ 133261 h 133260"/>
                <a:gd name="connsiteX3" fmla="*/ 0 w 99945"/>
                <a:gd name="connsiteY3" fmla="*/ 133261 h 133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133260">
                  <a:moveTo>
                    <a:pt x="0" y="0"/>
                  </a:moveTo>
                  <a:lnTo>
                    <a:pt x="99946" y="0"/>
                  </a:lnTo>
                  <a:lnTo>
                    <a:pt x="99946" y="133261"/>
                  </a:lnTo>
                  <a:lnTo>
                    <a:pt x="0" y="13326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AD175EB-F5E5-45A1-8755-F6259A78DB87}"/>
                </a:ext>
              </a:extLst>
            </p:cNvPr>
            <p:cNvSpPr/>
            <p:nvPr/>
          </p:nvSpPr>
          <p:spPr>
            <a:xfrm>
              <a:off x="2936001" y="1977016"/>
              <a:ext cx="213217" cy="213217"/>
            </a:xfrm>
            <a:custGeom>
              <a:avLst/>
              <a:gdLst>
                <a:gd name="connsiteX0" fmla="*/ 179569 w 213217"/>
                <a:gd name="connsiteY0" fmla="*/ 160779 h 213217"/>
                <a:gd name="connsiteX1" fmla="*/ 18790 w 213217"/>
                <a:gd name="connsiteY1" fmla="*/ 0 h 213217"/>
                <a:gd name="connsiteX2" fmla="*/ 0 w 213217"/>
                <a:gd name="connsiteY2" fmla="*/ 18790 h 213217"/>
                <a:gd name="connsiteX3" fmla="*/ 160779 w 213217"/>
                <a:gd name="connsiteY3" fmla="*/ 179569 h 213217"/>
                <a:gd name="connsiteX4" fmla="*/ 124399 w 213217"/>
                <a:gd name="connsiteY4" fmla="*/ 215949 h 213217"/>
                <a:gd name="connsiteX5" fmla="*/ 215949 w 213217"/>
                <a:gd name="connsiteY5" fmla="*/ 215949 h 213217"/>
                <a:gd name="connsiteX6" fmla="*/ 215949 w 213217"/>
                <a:gd name="connsiteY6" fmla="*/ 124399 h 213217"/>
                <a:gd name="connsiteX7" fmla="*/ 179569 w 213217"/>
                <a:gd name="connsiteY7" fmla="*/ 160779 h 21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217" h="213217">
                  <a:moveTo>
                    <a:pt x="179569" y="160779"/>
                  </a:moveTo>
                  <a:lnTo>
                    <a:pt x="18790" y="0"/>
                  </a:lnTo>
                  <a:lnTo>
                    <a:pt x="0" y="18790"/>
                  </a:lnTo>
                  <a:lnTo>
                    <a:pt x="160779" y="179569"/>
                  </a:lnTo>
                  <a:lnTo>
                    <a:pt x="124399" y="215949"/>
                  </a:lnTo>
                  <a:lnTo>
                    <a:pt x="215949" y="215949"/>
                  </a:lnTo>
                  <a:lnTo>
                    <a:pt x="215949" y="124399"/>
                  </a:lnTo>
                  <a:lnTo>
                    <a:pt x="179569" y="160779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8" name="Graphic 43" descr="Gears">
            <a:extLst>
              <a:ext uri="{FF2B5EF4-FFF2-40B4-BE49-F238E27FC236}">
                <a16:creationId xmlns:a16="http://schemas.microsoft.com/office/drawing/2014/main" id="{2E1F7A66-6A4D-4702-8997-251C7B9C4997}"/>
              </a:ext>
            </a:extLst>
          </p:cNvPr>
          <p:cNvGrpSpPr/>
          <p:nvPr/>
        </p:nvGrpSpPr>
        <p:grpSpPr>
          <a:xfrm>
            <a:off x="2504863" y="2760623"/>
            <a:ext cx="324824" cy="389788"/>
            <a:chOff x="3339817" y="2704048"/>
            <a:chExt cx="433098" cy="519717"/>
          </a:xfrm>
          <a:solidFill>
            <a:srgbClr val="000000"/>
          </a:solidFill>
        </p:grpSpPr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6BEADCDB-62FE-4117-85DF-8A03EBBAA52B}"/>
                </a:ext>
              </a:extLst>
            </p:cNvPr>
            <p:cNvSpPr/>
            <p:nvPr/>
          </p:nvSpPr>
          <p:spPr>
            <a:xfrm>
              <a:off x="3490402" y="2704048"/>
              <a:ext cx="279848" cy="279848"/>
            </a:xfrm>
            <a:custGeom>
              <a:avLst/>
              <a:gdLst>
                <a:gd name="connsiteX0" fmla="*/ 141923 w 279847"/>
                <a:gd name="connsiteY0" fmla="*/ 191896 h 279847"/>
                <a:gd name="connsiteX1" fmla="*/ 91950 w 279847"/>
                <a:gd name="connsiteY1" fmla="*/ 141923 h 279847"/>
                <a:gd name="connsiteX2" fmla="*/ 141923 w 279847"/>
                <a:gd name="connsiteY2" fmla="*/ 91950 h 279847"/>
                <a:gd name="connsiteX3" fmla="*/ 191896 w 279847"/>
                <a:gd name="connsiteY3" fmla="*/ 141923 h 279847"/>
                <a:gd name="connsiteX4" fmla="*/ 141923 w 279847"/>
                <a:gd name="connsiteY4" fmla="*/ 191896 h 279847"/>
                <a:gd name="connsiteX5" fmla="*/ 254528 w 279847"/>
                <a:gd name="connsiteY5" fmla="*/ 110606 h 279847"/>
                <a:gd name="connsiteX6" fmla="*/ 243867 w 279847"/>
                <a:gd name="connsiteY6" fmla="*/ 84621 h 279847"/>
                <a:gd name="connsiteX7" fmla="*/ 254528 w 279847"/>
                <a:gd name="connsiteY7" fmla="*/ 53304 h 279847"/>
                <a:gd name="connsiteX8" fmla="*/ 230541 w 279847"/>
                <a:gd name="connsiteY8" fmla="*/ 29317 h 279847"/>
                <a:gd name="connsiteX9" fmla="*/ 199225 w 279847"/>
                <a:gd name="connsiteY9" fmla="*/ 39978 h 279847"/>
                <a:gd name="connsiteX10" fmla="*/ 173239 w 279847"/>
                <a:gd name="connsiteY10" fmla="*/ 29317 h 279847"/>
                <a:gd name="connsiteX11" fmla="*/ 158580 w 279847"/>
                <a:gd name="connsiteY11" fmla="*/ 0 h 279847"/>
                <a:gd name="connsiteX12" fmla="*/ 125265 w 279847"/>
                <a:gd name="connsiteY12" fmla="*/ 0 h 279847"/>
                <a:gd name="connsiteX13" fmla="*/ 110606 w 279847"/>
                <a:gd name="connsiteY13" fmla="*/ 29317 h 279847"/>
                <a:gd name="connsiteX14" fmla="*/ 84621 w 279847"/>
                <a:gd name="connsiteY14" fmla="*/ 39978 h 279847"/>
                <a:gd name="connsiteX15" fmla="*/ 53304 w 279847"/>
                <a:gd name="connsiteY15" fmla="*/ 29317 h 279847"/>
                <a:gd name="connsiteX16" fmla="*/ 29317 w 279847"/>
                <a:gd name="connsiteY16" fmla="*/ 53304 h 279847"/>
                <a:gd name="connsiteX17" fmla="*/ 39978 w 279847"/>
                <a:gd name="connsiteY17" fmla="*/ 84621 h 279847"/>
                <a:gd name="connsiteX18" fmla="*/ 29317 w 279847"/>
                <a:gd name="connsiteY18" fmla="*/ 110606 h 279847"/>
                <a:gd name="connsiteX19" fmla="*/ 0 w 279847"/>
                <a:gd name="connsiteY19" fmla="*/ 125265 h 279847"/>
                <a:gd name="connsiteX20" fmla="*/ 0 w 279847"/>
                <a:gd name="connsiteY20" fmla="*/ 158580 h 279847"/>
                <a:gd name="connsiteX21" fmla="*/ 29317 w 279847"/>
                <a:gd name="connsiteY21" fmla="*/ 173239 h 279847"/>
                <a:gd name="connsiteX22" fmla="*/ 39978 w 279847"/>
                <a:gd name="connsiteY22" fmla="*/ 199225 h 279847"/>
                <a:gd name="connsiteX23" fmla="*/ 29317 w 279847"/>
                <a:gd name="connsiteY23" fmla="*/ 230541 h 279847"/>
                <a:gd name="connsiteX24" fmla="*/ 52638 w 279847"/>
                <a:gd name="connsiteY24" fmla="*/ 253862 h 279847"/>
                <a:gd name="connsiteX25" fmla="*/ 83954 w 279847"/>
                <a:gd name="connsiteY25" fmla="*/ 243201 h 279847"/>
                <a:gd name="connsiteX26" fmla="*/ 109940 w 279847"/>
                <a:gd name="connsiteY26" fmla="*/ 253862 h 279847"/>
                <a:gd name="connsiteX27" fmla="*/ 124599 w 279847"/>
                <a:gd name="connsiteY27" fmla="*/ 283179 h 279847"/>
                <a:gd name="connsiteX28" fmla="*/ 157914 w 279847"/>
                <a:gd name="connsiteY28" fmla="*/ 283179 h 279847"/>
                <a:gd name="connsiteX29" fmla="*/ 172573 w 279847"/>
                <a:gd name="connsiteY29" fmla="*/ 253862 h 279847"/>
                <a:gd name="connsiteX30" fmla="*/ 198559 w 279847"/>
                <a:gd name="connsiteY30" fmla="*/ 243201 h 279847"/>
                <a:gd name="connsiteX31" fmla="*/ 229875 w 279847"/>
                <a:gd name="connsiteY31" fmla="*/ 253862 h 279847"/>
                <a:gd name="connsiteX32" fmla="*/ 253862 w 279847"/>
                <a:gd name="connsiteY32" fmla="*/ 230541 h 279847"/>
                <a:gd name="connsiteX33" fmla="*/ 243201 w 279847"/>
                <a:gd name="connsiteY33" fmla="*/ 199225 h 279847"/>
                <a:gd name="connsiteX34" fmla="*/ 254528 w 279847"/>
                <a:gd name="connsiteY34" fmla="*/ 173239 h 279847"/>
                <a:gd name="connsiteX35" fmla="*/ 283846 w 279847"/>
                <a:gd name="connsiteY35" fmla="*/ 158580 h 279847"/>
                <a:gd name="connsiteX36" fmla="*/ 283846 w 279847"/>
                <a:gd name="connsiteY36" fmla="*/ 125265 h 279847"/>
                <a:gd name="connsiteX37" fmla="*/ 254528 w 279847"/>
                <a:gd name="connsiteY37" fmla="*/ 110606 h 27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79847" h="279847">
                  <a:moveTo>
                    <a:pt x="141923" y="191896"/>
                  </a:moveTo>
                  <a:cubicBezTo>
                    <a:pt x="113938" y="191896"/>
                    <a:pt x="91950" y="169241"/>
                    <a:pt x="91950" y="141923"/>
                  </a:cubicBezTo>
                  <a:cubicBezTo>
                    <a:pt x="91950" y="114604"/>
                    <a:pt x="114604" y="91950"/>
                    <a:pt x="141923" y="91950"/>
                  </a:cubicBezTo>
                  <a:cubicBezTo>
                    <a:pt x="169908" y="91950"/>
                    <a:pt x="191896" y="114604"/>
                    <a:pt x="191896" y="141923"/>
                  </a:cubicBezTo>
                  <a:cubicBezTo>
                    <a:pt x="191896" y="169241"/>
                    <a:pt x="169241" y="191896"/>
                    <a:pt x="141923" y="191896"/>
                  </a:cubicBezTo>
                  <a:close/>
                  <a:moveTo>
                    <a:pt x="254528" y="110606"/>
                  </a:moveTo>
                  <a:cubicBezTo>
                    <a:pt x="251863" y="101278"/>
                    <a:pt x="248531" y="92616"/>
                    <a:pt x="243867" y="84621"/>
                  </a:cubicBezTo>
                  <a:lnTo>
                    <a:pt x="254528" y="53304"/>
                  </a:lnTo>
                  <a:lnTo>
                    <a:pt x="230541" y="29317"/>
                  </a:lnTo>
                  <a:lnTo>
                    <a:pt x="199225" y="39978"/>
                  </a:lnTo>
                  <a:cubicBezTo>
                    <a:pt x="191229" y="35314"/>
                    <a:pt x="182567" y="31983"/>
                    <a:pt x="173239" y="29317"/>
                  </a:cubicBezTo>
                  <a:lnTo>
                    <a:pt x="158580" y="0"/>
                  </a:lnTo>
                  <a:lnTo>
                    <a:pt x="125265" y="0"/>
                  </a:lnTo>
                  <a:lnTo>
                    <a:pt x="110606" y="29317"/>
                  </a:lnTo>
                  <a:cubicBezTo>
                    <a:pt x="101278" y="31983"/>
                    <a:pt x="92616" y="35314"/>
                    <a:pt x="84621" y="39978"/>
                  </a:cubicBezTo>
                  <a:lnTo>
                    <a:pt x="53304" y="29317"/>
                  </a:lnTo>
                  <a:lnTo>
                    <a:pt x="29317" y="53304"/>
                  </a:lnTo>
                  <a:lnTo>
                    <a:pt x="39978" y="84621"/>
                  </a:lnTo>
                  <a:cubicBezTo>
                    <a:pt x="35314" y="92616"/>
                    <a:pt x="31983" y="101278"/>
                    <a:pt x="29317" y="110606"/>
                  </a:cubicBezTo>
                  <a:lnTo>
                    <a:pt x="0" y="125265"/>
                  </a:lnTo>
                  <a:lnTo>
                    <a:pt x="0" y="158580"/>
                  </a:lnTo>
                  <a:lnTo>
                    <a:pt x="29317" y="173239"/>
                  </a:lnTo>
                  <a:cubicBezTo>
                    <a:pt x="31983" y="182567"/>
                    <a:pt x="35314" y="191229"/>
                    <a:pt x="39978" y="199225"/>
                  </a:cubicBezTo>
                  <a:lnTo>
                    <a:pt x="29317" y="230541"/>
                  </a:lnTo>
                  <a:lnTo>
                    <a:pt x="52638" y="253862"/>
                  </a:lnTo>
                  <a:lnTo>
                    <a:pt x="83954" y="243201"/>
                  </a:lnTo>
                  <a:cubicBezTo>
                    <a:pt x="91950" y="247865"/>
                    <a:pt x="100612" y="251197"/>
                    <a:pt x="109940" y="253862"/>
                  </a:cubicBezTo>
                  <a:lnTo>
                    <a:pt x="124599" y="283179"/>
                  </a:lnTo>
                  <a:lnTo>
                    <a:pt x="157914" y="283179"/>
                  </a:lnTo>
                  <a:lnTo>
                    <a:pt x="172573" y="253862"/>
                  </a:lnTo>
                  <a:cubicBezTo>
                    <a:pt x="181901" y="251197"/>
                    <a:pt x="190563" y="247865"/>
                    <a:pt x="198559" y="243201"/>
                  </a:cubicBezTo>
                  <a:lnTo>
                    <a:pt x="229875" y="253862"/>
                  </a:lnTo>
                  <a:lnTo>
                    <a:pt x="253862" y="230541"/>
                  </a:lnTo>
                  <a:lnTo>
                    <a:pt x="243201" y="199225"/>
                  </a:lnTo>
                  <a:cubicBezTo>
                    <a:pt x="247865" y="191229"/>
                    <a:pt x="251863" y="181901"/>
                    <a:pt x="254528" y="173239"/>
                  </a:cubicBezTo>
                  <a:lnTo>
                    <a:pt x="283846" y="158580"/>
                  </a:lnTo>
                  <a:lnTo>
                    <a:pt x="283846" y="125265"/>
                  </a:lnTo>
                  <a:lnTo>
                    <a:pt x="254528" y="110606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5D29566B-03DA-4DAD-9C00-216F62A97FFE}"/>
                </a:ext>
              </a:extLst>
            </p:cNvPr>
            <p:cNvSpPr/>
            <p:nvPr/>
          </p:nvSpPr>
          <p:spPr>
            <a:xfrm>
              <a:off x="3339817" y="2946583"/>
              <a:ext cx="279848" cy="279848"/>
            </a:xfrm>
            <a:custGeom>
              <a:avLst/>
              <a:gdLst>
                <a:gd name="connsiteX0" fmla="*/ 141923 w 279847"/>
                <a:gd name="connsiteY0" fmla="*/ 191896 h 279847"/>
                <a:gd name="connsiteX1" fmla="*/ 91950 w 279847"/>
                <a:gd name="connsiteY1" fmla="*/ 141923 h 279847"/>
                <a:gd name="connsiteX2" fmla="*/ 141923 w 279847"/>
                <a:gd name="connsiteY2" fmla="*/ 91950 h 279847"/>
                <a:gd name="connsiteX3" fmla="*/ 191896 w 279847"/>
                <a:gd name="connsiteY3" fmla="*/ 141923 h 279847"/>
                <a:gd name="connsiteX4" fmla="*/ 141923 w 279847"/>
                <a:gd name="connsiteY4" fmla="*/ 191896 h 279847"/>
                <a:gd name="connsiteX5" fmla="*/ 141923 w 279847"/>
                <a:gd name="connsiteY5" fmla="*/ 191896 h 279847"/>
                <a:gd name="connsiteX6" fmla="*/ 243867 w 279847"/>
                <a:gd name="connsiteY6" fmla="*/ 84621 h 279847"/>
                <a:gd name="connsiteX7" fmla="*/ 254528 w 279847"/>
                <a:gd name="connsiteY7" fmla="*/ 53304 h 279847"/>
                <a:gd name="connsiteX8" fmla="*/ 230541 w 279847"/>
                <a:gd name="connsiteY8" fmla="*/ 29317 h 279847"/>
                <a:gd name="connsiteX9" fmla="*/ 199225 w 279847"/>
                <a:gd name="connsiteY9" fmla="*/ 39978 h 279847"/>
                <a:gd name="connsiteX10" fmla="*/ 173239 w 279847"/>
                <a:gd name="connsiteY10" fmla="*/ 29317 h 279847"/>
                <a:gd name="connsiteX11" fmla="*/ 158580 w 279847"/>
                <a:gd name="connsiteY11" fmla="*/ 0 h 279847"/>
                <a:gd name="connsiteX12" fmla="*/ 125265 w 279847"/>
                <a:gd name="connsiteY12" fmla="*/ 0 h 279847"/>
                <a:gd name="connsiteX13" fmla="*/ 110606 w 279847"/>
                <a:gd name="connsiteY13" fmla="*/ 29317 h 279847"/>
                <a:gd name="connsiteX14" fmla="*/ 84621 w 279847"/>
                <a:gd name="connsiteY14" fmla="*/ 39978 h 279847"/>
                <a:gd name="connsiteX15" fmla="*/ 53304 w 279847"/>
                <a:gd name="connsiteY15" fmla="*/ 29317 h 279847"/>
                <a:gd name="connsiteX16" fmla="*/ 29984 w 279847"/>
                <a:gd name="connsiteY16" fmla="*/ 52638 h 279847"/>
                <a:gd name="connsiteX17" fmla="*/ 39978 w 279847"/>
                <a:gd name="connsiteY17" fmla="*/ 83954 h 279847"/>
                <a:gd name="connsiteX18" fmla="*/ 29317 w 279847"/>
                <a:gd name="connsiteY18" fmla="*/ 109940 h 279847"/>
                <a:gd name="connsiteX19" fmla="*/ 0 w 279847"/>
                <a:gd name="connsiteY19" fmla="*/ 124599 h 279847"/>
                <a:gd name="connsiteX20" fmla="*/ 0 w 279847"/>
                <a:gd name="connsiteY20" fmla="*/ 157914 h 279847"/>
                <a:gd name="connsiteX21" fmla="*/ 29317 w 279847"/>
                <a:gd name="connsiteY21" fmla="*/ 172573 h 279847"/>
                <a:gd name="connsiteX22" fmla="*/ 39978 w 279847"/>
                <a:gd name="connsiteY22" fmla="*/ 198559 h 279847"/>
                <a:gd name="connsiteX23" fmla="*/ 29984 w 279847"/>
                <a:gd name="connsiteY23" fmla="*/ 229875 h 279847"/>
                <a:gd name="connsiteX24" fmla="*/ 53304 w 279847"/>
                <a:gd name="connsiteY24" fmla="*/ 253196 h 279847"/>
                <a:gd name="connsiteX25" fmla="*/ 84621 w 279847"/>
                <a:gd name="connsiteY25" fmla="*/ 243201 h 279847"/>
                <a:gd name="connsiteX26" fmla="*/ 110606 w 279847"/>
                <a:gd name="connsiteY26" fmla="*/ 253862 h 279847"/>
                <a:gd name="connsiteX27" fmla="*/ 125265 w 279847"/>
                <a:gd name="connsiteY27" fmla="*/ 283179 h 279847"/>
                <a:gd name="connsiteX28" fmla="*/ 158580 w 279847"/>
                <a:gd name="connsiteY28" fmla="*/ 283179 h 279847"/>
                <a:gd name="connsiteX29" fmla="*/ 173239 w 279847"/>
                <a:gd name="connsiteY29" fmla="*/ 253862 h 279847"/>
                <a:gd name="connsiteX30" fmla="*/ 199225 w 279847"/>
                <a:gd name="connsiteY30" fmla="*/ 243201 h 279847"/>
                <a:gd name="connsiteX31" fmla="*/ 230541 w 279847"/>
                <a:gd name="connsiteY31" fmla="*/ 253862 h 279847"/>
                <a:gd name="connsiteX32" fmla="*/ 253862 w 279847"/>
                <a:gd name="connsiteY32" fmla="*/ 229875 h 279847"/>
                <a:gd name="connsiteX33" fmla="*/ 243867 w 279847"/>
                <a:gd name="connsiteY33" fmla="*/ 199225 h 279847"/>
                <a:gd name="connsiteX34" fmla="*/ 254528 w 279847"/>
                <a:gd name="connsiteY34" fmla="*/ 173239 h 279847"/>
                <a:gd name="connsiteX35" fmla="*/ 283846 w 279847"/>
                <a:gd name="connsiteY35" fmla="*/ 158580 h 279847"/>
                <a:gd name="connsiteX36" fmla="*/ 283846 w 279847"/>
                <a:gd name="connsiteY36" fmla="*/ 125265 h 279847"/>
                <a:gd name="connsiteX37" fmla="*/ 254528 w 279847"/>
                <a:gd name="connsiteY37" fmla="*/ 110606 h 279847"/>
                <a:gd name="connsiteX38" fmla="*/ 243867 w 279847"/>
                <a:gd name="connsiteY38" fmla="*/ 84621 h 27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9847" h="279847">
                  <a:moveTo>
                    <a:pt x="141923" y="191896"/>
                  </a:moveTo>
                  <a:cubicBezTo>
                    <a:pt x="113938" y="191896"/>
                    <a:pt x="91950" y="169241"/>
                    <a:pt x="91950" y="141923"/>
                  </a:cubicBezTo>
                  <a:cubicBezTo>
                    <a:pt x="91950" y="113938"/>
                    <a:pt x="114604" y="91950"/>
                    <a:pt x="141923" y="91950"/>
                  </a:cubicBezTo>
                  <a:cubicBezTo>
                    <a:pt x="169908" y="91950"/>
                    <a:pt x="191896" y="114604"/>
                    <a:pt x="191896" y="141923"/>
                  </a:cubicBezTo>
                  <a:cubicBezTo>
                    <a:pt x="191896" y="169241"/>
                    <a:pt x="169908" y="191896"/>
                    <a:pt x="141923" y="191896"/>
                  </a:cubicBezTo>
                  <a:lnTo>
                    <a:pt x="141923" y="191896"/>
                  </a:lnTo>
                  <a:close/>
                  <a:moveTo>
                    <a:pt x="243867" y="84621"/>
                  </a:moveTo>
                  <a:lnTo>
                    <a:pt x="254528" y="53304"/>
                  </a:lnTo>
                  <a:lnTo>
                    <a:pt x="230541" y="29317"/>
                  </a:lnTo>
                  <a:lnTo>
                    <a:pt x="199225" y="39978"/>
                  </a:lnTo>
                  <a:cubicBezTo>
                    <a:pt x="191229" y="35314"/>
                    <a:pt x="181901" y="31983"/>
                    <a:pt x="173239" y="29317"/>
                  </a:cubicBezTo>
                  <a:lnTo>
                    <a:pt x="158580" y="0"/>
                  </a:lnTo>
                  <a:lnTo>
                    <a:pt x="125265" y="0"/>
                  </a:lnTo>
                  <a:lnTo>
                    <a:pt x="110606" y="29317"/>
                  </a:lnTo>
                  <a:cubicBezTo>
                    <a:pt x="101278" y="31983"/>
                    <a:pt x="92616" y="35314"/>
                    <a:pt x="84621" y="39978"/>
                  </a:cubicBezTo>
                  <a:lnTo>
                    <a:pt x="53304" y="29317"/>
                  </a:lnTo>
                  <a:lnTo>
                    <a:pt x="29984" y="52638"/>
                  </a:lnTo>
                  <a:lnTo>
                    <a:pt x="39978" y="83954"/>
                  </a:lnTo>
                  <a:cubicBezTo>
                    <a:pt x="35314" y="91950"/>
                    <a:pt x="31983" y="101278"/>
                    <a:pt x="29317" y="109940"/>
                  </a:cubicBezTo>
                  <a:lnTo>
                    <a:pt x="0" y="124599"/>
                  </a:lnTo>
                  <a:lnTo>
                    <a:pt x="0" y="157914"/>
                  </a:lnTo>
                  <a:lnTo>
                    <a:pt x="29317" y="172573"/>
                  </a:lnTo>
                  <a:cubicBezTo>
                    <a:pt x="31983" y="181901"/>
                    <a:pt x="35314" y="190563"/>
                    <a:pt x="39978" y="198559"/>
                  </a:cubicBezTo>
                  <a:lnTo>
                    <a:pt x="29984" y="229875"/>
                  </a:lnTo>
                  <a:lnTo>
                    <a:pt x="53304" y="253196"/>
                  </a:lnTo>
                  <a:lnTo>
                    <a:pt x="84621" y="243201"/>
                  </a:lnTo>
                  <a:cubicBezTo>
                    <a:pt x="92616" y="247865"/>
                    <a:pt x="101278" y="251197"/>
                    <a:pt x="110606" y="253862"/>
                  </a:cubicBezTo>
                  <a:lnTo>
                    <a:pt x="125265" y="283179"/>
                  </a:lnTo>
                  <a:lnTo>
                    <a:pt x="158580" y="283179"/>
                  </a:lnTo>
                  <a:lnTo>
                    <a:pt x="173239" y="253862"/>
                  </a:lnTo>
                  <a:cubicBezTo>
                    <a:pt x="182567" y="251197"/>
                    <a:pt x="191229" y="247865"/>
                    <a:pt x="199225" y="243201"/>
                  </a:cubicBezTo>
                  <a:lnTo>
                    <a:pt x="230541" y="253862"/>
                  </a:lnTo>
                  <a:lnTo>
                    <a:pt x="253862" y="229875"/>
                  </a:lnTo>
                  <a:lnTo>
                    <a:pt x="243867" y="199225"/>
                  </a:lnTo>
                  <a:cubicBezTo>
                    <a:pt x="248531" y="191229"/>
                    <a:pt x="251863" y="182567"/>
                    <a:pt x="254528" y="173239"/>
                  </a:cubicBezTo>
                  <a:lnTo>
                    <a:pt x="283846" y="158580"/>
                  </a:lnTo>
                  <a:lnTo>
                    <a:pt x="283846" y="125265"/>
                  </a:lnTo>
                  <a:lnTo>
                    <a:pt x="254528" y="110606"/>
                  </a:lnTo>
                  <a:cubicBezTo>
                    <a:pt x="251863" y="101278"/>
                    <a:pt x="248531" y="92616"/>
                    <a:pt x="243867" y="84621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1" name="Graphic 54" descr="Research">
            <a:extLst>
              <a:ext uri="{FF2B5EF4-FFF2-40B4-BE49-F238E27FC236}">
                <a16:creationId xmlns:a16="http://schemas.microsoft.com/office/drawing/2014/main" id="{0C69E73D-B94E-4CF5-9900-EEBF90987B6E}"/>
              </a:ext>
            </a:extLst>
          </p:cNvPr>
          <p:cNvGrpSpPr/>
          <p:nvPr/>
        </p:nvGrpSpPr>
        <p:grpSpPr>
          <a:xfrm>
            <a:off x="2909714" y="3426308"/>
            <a:ext cx="479739" cy="479739"/>
            <a:chOff x="3879618" y="3415286"/>
            <a:chExt cx="639652" cy="639652"/>
          </a:xfrm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FD48214-A740-46DB-A198-933AB3688CB5}"/>
                </a:ext>
              </a:extLst>
            </p:cNvPr>
            <p:cNvSpPr/>
            <p:nvPr/>
          </p:nvSpPr>
          <p:spPr>
            <a:xfrm>
              <a:off x="3931586" y="3470586"/>
              <a:ext cx="526380" cy="526380"/>
            </a:xfrm>
            <a:custGeom>
              <a:avLst/>
              <a:gdLst>
                <a:gd name="connsiteX0" fmla="*/ 431102 w 526380"/>
                <a:gd name="connsiteY0" fmla="*/ 365138 h 526380"/>
                <a:gd name="connsiteX1" fmla="*/ 389792 w 526380"/>
                <a:gd name="connsiteY1" fmla="*/ 352479 h 526380"/>
                <a:gd name="connsiteX2" fmla="*/ 359808 w 526380"/>
                <a:gd name="connsiteY2" fmla="*/ 323161 h 526380"/>
                <a:gd name="connsiteX3" fmla="*/ 401119 w 526380"/>
                <a:gd name="connsiteY3" fmla="*/ 201894 h 526380"/>
                <a:gd name="connsiteX4" fmla="*/ 201228 w 526380"/>
                <a:gd name="connsiteY4" fmla="*/ 4 h 526380"/>
                <a:gd name="connsiteX5" fmla="*/ 4 w 526380"/>
                <a:gd name="connsiteY5" fmla="*/ 199895 h 526380"/>
                <a:gd name="connsiteX6" fmla="*/ 199895 w 526380"/>
                <a:gd name="connsiteY6" fmla="*/ 401119 h 526380"/>
                <a:gd name="connsiteX7" fmla="*/ 322495 w 526380"/>
                <a:gd name="connsiteY7" fmla="*/ 359808 h 526380"/>
                <a:gd name="connsiteX8" fmla="*/ 351812 w 526380"/>
                <a:gd name="connsiteY8" fmla="*/ 389125 h 526380"/>
                <a:gd name="connsiteX9" fmla="*/ 364472 w 526380"/>
                <a:gd name="connsiteY9" fmla="*/ 431102 h 526380"/>
                <a:gd name="connsiteX10" fmla="*/ 447760 w 526380"/>
                <a:gd name="connsiteY10" fmla="*/ 514391 h 526380"/>
                <a:gd name="connsiteX11" fmla="*/ 513724 w 526380"/>
                <a:gd name="connsiteY11" fmla="*/ 514391 h 526380"/>
                <a:gd name="connsiteX12" fmla="*/ 513724 w 526380"/>
                <a:gd name="connsiteY12" fmla="*/ 448426 h 526380"/>
                <a:gd name="connsiteX13" fmla="*/ 431102 w 526380"/>
                <a:gd name="connsiteY13" fmla="*/ 365138 h 526380"/>
                <a:gd name="connsiteX14" fmla="*/ 201228 w 526380"/>
                <a:gd name="connsiteY14" fmla="*/ 361141 h 526380"/>
                <a:gd name="connsiteX15" fmla="*/ 41315 w 526380"/>
                <a:gd name="connsiteY15" fmla="*/ 201228 h 526380"/>
                <a:gd name="connsiteX16" fmla="*/ 201228 w 526380"/>
                <a:gd name="connsiteY16" fmla="*/ 41315 h 526380"/>
                <a:gd name="connsiteX17" fmla="*/ 361141 w 526380"/>
                <a:gd name="connsiteY17" fmla="*/ 201228 h 526380"/>
                <a:gd name="connsiteX18" fmla="*/ 201228 w 526380"/>
                <a:gd name="connsiteY18" fmla="*/ 361141 h 52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6380" h="526380">
                  <a:moveTo>
                    <a:pt x="431102" y="365138"/>
                  </a:moveTo>
                  <a:cubicBezTo>
                    <a:pt x="420442" y="354478"/>
                    <a:pt x="404450" y="349147"/>
                    <a:pt x="389792" y="352479"/>
                  </a:cubicBezTo>
                  <a:lnTo>
                    <a:pt x="359808" y="323161"/>
                  </a:lnTo>
                  <a:cubicBezTo>
                    <a:pt x="386460" y="288513"/>
                    <a:pt x="401119" y="245870"/>
                    <a:pt x="401119" y="201894"/>
                  </a:cubicBezTo>
                  <a:cubicBezTo>
                    <a:pt x="401785" y="90621"/>
                    <a:pt x="311834" y="670"/>
                    <a:pt x="201228" y="4"/>
                  </a:cubicBezTo>
                  <a:cubicBezTo>
                    <a:pt x="90621" y="-663"/>
                    <a:pt x="670" y="89288"/>
                    <a:pt x="4" y="199895"/>
                  </a:cubicBezTo>
                  <a:cubicBezTo>
                    <a:pt x="-663" y="310501"/>
                    <a:pt x="89288" y="400453"/>
                    <a:pt x="199895" y="401119"/>
                  </a:cubicBezTo>
                  <a:cubicBezTo>
                    <a:pt x="243871" y="401119"/>
                    <a:pt x="287181" y="386460"/>
                    <a:pt x="322495" y="359808"/>
                  </a:cubicBezTo>
                  <a:lnTo>
                    <a:pt x="351812" y="389125"/>
                  </a:lnTo>
                  <a:cubicBezTo>
                    <a:pt x="349147" y="404450"/>
                    <a:pt x="353811" y="419775"/>
                    <a:pt x="364472" y="431102"/>
                  </a:cubicBezTo>
                  <a:lnTo>
                    <a:pt x="447760" y="514391"/>
                  </a:lnTo>
                  <a:cubicBezTo>
                    <a:pt x="465750" y="532381"/>
                    <a:pt x="495734" y="532381"/>
                    <a:pt x="513724" y="514391"/>
                  </a:cubicBezTo>
                  <a:cubicBezTo>
                    <a:pt x="531714" y="496400"/>
                    <a:pt x="531714" y="466417"/>
                    <a:pt x="513724" y="448426"/>
                  </a:cubicBezTo>
                  <a:lnTo>
                    <a:pt x="431102" y="365138"/>
                  </a:lnTo>
                  <a:close/>
                  <a:moveTo>
                    <a:pt x="201228" y="361141"/>
                  </a:moveTo>
                  <a:cubicBezTo>
                    <a:pt x="112609" y="361141"/>
                    <a:pt x="41315" y="289846"/>
                    <a:pt x="41315" y="201228"/>
                  </a:cubicBezTo>
                  <a:cubicBezTo>
                    <a:pt x="41315" y="112609"/>
                    <a:pt x="112609" y="41315"/>
                    <a:pt x="201228" y="41315"/>
                  </a:cubicBezTo>
                  <a:cubicBezTo>
                    <a:pt x="289846" y="41315"/>
                    <a:pt x="361141" y="112609"/>
                    <a:pt x="361141" y="201228"/>
                  </a:cubicBezTo>
                  <a:cubicBezTo>
                    <a:pt x="361141" y="289180"/>
                    <a:pt x="289180" y="361141"/>
                    <a:pt x="201228" y="361141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315DC134-7463-4205-82D1-7438059B2FA1}"/>
                </a:ext>
              </a:extLst>
            </p:cNvPr>
            <p:cNvSpPr/>
            <p:nvPr/>
          </p:nvSpPr>
          <p:spPr>
            <a:xfrm>
              <a:off x="3989558" y="3569613"/>
              <a:ext cx="286511" cy="206554"/>
            </a:xfrm>
            <a:custGeom>
              <a:avLst/>
              <a:gdLst>
                <a:gd name="connsiteX0" fmla="*/ 286511 w 286510"/>
                <a:gd name="connsiteY0" fmla="*/ 92205 h 206554"/>
                <a:gd name="connsiteX1" fmla="*/ 248531 w 286510"/>
                <a:gd name="connsiteY1" fmla="*/ 92205 h 206554"/>
                <a:gd name="connsiteX2" fmla="*/ 239870 w 286510"/>
                <a:gd name="connsiteY2" fmla="*/ 97536 h 206554"/>
                <a:gd name="connsiteX3" fmla="*/ 214550 w 286510"/>
                <a:gd name="connsiteY3" fmla="*/ 124854 h 206554"/>
                <a:gd name="connsiteX4" fmla="*/ 193228 w 286510"/>
                <a:gd name="connsiteY4" fmla="*/ 50894 h 206554"/>
                <a:gd name="connsiteX5" fmla="*/ 178570 w 286510"/>
                <a:gd name="connsiteY5" fmla="*/ 42899 h 206554"/>
                <a:gd name="connsiteX6" fmla="*/ 170574 w 286510"/>
                <a:gd name="connsiteY6" fmla="*/ 50228 h 206554"/>
                <a:gd name="connsiteX7" fmla="*/ 130596 w 286510"/>
                <a:gd name="connsiteY7" fmla="*/ 156170 h 206554"/>
                <a:gd name="connsiteX8" fmla="*/ 103277 w 286510"/>
                <a:gd name="connsiteY8" fmla="*/ 9584 h 206554"/>
                <a:gd name="connsiteX9" fmla="*/ 89951 w 286510"/>
                <a:gd name="connsiteY9" fmla="*/ 255 h 206554"/>
                <a:gd name="connsiteX10" fmla="*/ 80623 w 286510"/>
                <a:gd name="connsiteY10" fmla="*/ 8251 h 206554"/>
                <a:gd name="connsiteX11" fmla="*/ 51972 w 286510"/>
                <a:gd name="connsiteY11" fmla="*/ 92205 h 206554"/>
                <a:gd name="connsiteX12" fmla="*/ 0 w 286510"/>
                <a:gd name="connsiteY12" fmla="*/ 92205 h 206554"/>
                <a:gd name="connsiteX13" fmla="*/ 0 w 286510"/>
                <a:gd name="connsiteY13" fmla="*/ 118857 h 206554"/>
                <a:gd name="connsiteX14" fmla="*/ 60634 w 286510"/>
                <a:gd name="connsiteY14" fmla="*/ 118857 h 206554"/>
                <a:gd name="connsiteX15" fmla="*/ 71961 w 286510"/>
                <a:gd name="connsiteY15" fmla="*/ 108863 h 206554"/>
                <a:gd name="connsiteX16" fmla="*/ 88618 w 286510"/>
                <a:gd name="connsiteY16" fmla="*/ 58224 h 206554"/>
                <a:gd name="connsiteX17" fmla="*/ 115271 w 286510"/>
                <a:gd name="connsiteY17" fmla="*/ 201479 h 206554"/>
                <a:gd name="connsiteX18" fmla="*/ 125932 w 286510"/>
                <a:gd name="connsiteY18" fmla="*/ 210807 h 206554"/>
                <a:gd name="connsiteX19" fmla="*/ 127264 w 286510"/>
                <a:gd name="connsiteY19" fmla="*/ 210807 h 206554"/>
                <a:gd name="connsiteX20" fmla="*/ 138591 w 286510"/>
                <a:gd name="connsiteY20" fmla="*/ 203478 h 206554"/>
                <a:gd name="connsiteX21" fmla="*/ 181235 w 286510"/>
                <a:gd name="connsiteY21" fmla="*/ 91539 h 206554"/>
                <a:gd name="connsiteX22" fmla="*/ 198559 w 286510"/>
                <a:gd name="connsiteY22" fmla="*/ 151506 h 206554"/>
                <a:gd name="connsiteX23" fmla="*/ 213217 w 286510"/>
                <a:gd name="connsiteY23" fmla="*/ 159502 h 206554"/>
                <a:gd name="connsiteX24" fmla="*/ 218548 w 286510"/>
                <a:gd name="connsiteY24" fmla="*/ 156170 h 206554"/>
                <a:gd name="connsiteX25" fmla="*/ 254528 w 286510"/>
                <a:gd name="connsiteY25" fmla="*/ 118857 h 206554"/>
                <a:gd name="connsiteX26" fmla="*/ 287177 w 286510"/>
                <a:gd name="connsiteY26" fmla="*/ 118857 h 206554"/>
                <a:gd name="connsiteX27" fmla="*/ 287177 w 286510"/>
                <a:gd name="connsiteY27" fmla="*/ 92205 h 20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6510" h="206554">
                  <a:moveTo>
                    <a:pt x="286511" y="92205"/>
                  </a:moveTo>
                  <a:lnTo>
                    <a:pt x="248531" y="92205"/>
                  </a:lnTo>
                  <a:cubicBezTo>
                    <a:pt x="245200" y="92872"/>
                    <a:pt x="241868" y="94871"/>
                    <a:pt x="239870" y="97536"/>
                  </a:cubicBezTo>
                  <a:lnTo>
                    <a:pt x="214550" y="124854"/>
                  </a:lnTo>
                  <a:lnTo>
                    <a:pt x="193228" y="50894"/>
                  </a:lnTo>
                  <a:cubicBezTo>
                    <a:pt x="191229" y="44898"/>
                    <a:pt x="184566" y="40900"/>
                    <a:pt x="178570" y="42899"/>
                  </a:cubicBezTo>
                  <a:cubicBezTo>
                    <a:pt x="175238" y="44231"/>
                    <a:pt x="171906" y="46230"/>
                    <a:pt x="170574" y="50228"/>
                  </a:cubicBezTo>
                  <a:lnTo>
                    <a:pt x="130596" y="156170"/>
                  </a:lnTo>
                  <a:lnTo>
                    <a:pt x="103277" y="9584"/>
                  </a:lnTo>
                  <a:cubicBezTo>
                    <a:pt x="101945" y="2921"/>
                    <a:pt x="95948" y="-1077"/>
                    <a:pt x="89951" y="255"/>
                  </a:cubicBezTo>
                  <a:cubicBezTo>
                    <a:pt x="85953" y="922"/>
                    <a:pt x="82622" y="4253"/>
                    <a:pt x="80623" y="8251"/>
                  </a:cubicBezTo>
                  <a:lnTo>
                    <a:pt x="51972" y="92205"/>
                  </a:lnTo>
                  <a:lnTo>
                    <a:pt x="0" y="92205"/>
                  </a:lnTo>
                  <a:lnTo>
                    <a:pt x="0" y="118857"/>
                  </a:lnTo>
                  <a:lnTo>
                    <a:pt x="60634" y="118857"/>
                  </a:lnTo>
                  <a:cubicBezTo>
                    <a:pt x="65964" y="118191"/>
                    <a:pt x="70628" y="114193"/>
                    <a:pt x="71961" y="108863"/>
                  </a:cubicBezTo>
                  <a:lnTo>
                    <a:pt x="88618" y="58224"/>
                  </a:lnTo>
                  <a:lnTo>
                    <a:pt x="115271" y="201479"/>
                  </a:lnTo>
                  <a:cubicBezTo>
                    <a:pt x="115937" y="206810"/>
                    <a:pt x="120601" y="210807"/>
                    <a:pt x="125932" y="210807"/>
                  </a:cubicBezTo>
                  <a:lnTo>
                    <a:pt x="127264" y="210807"/>
                  </a:lnTo>
                  <a:cubicBezTo>
                    <a:pt x="131928" y="210807"/>
                    <a:pt x="136592" y="208142"/>
                    <a:pt x="138591" y="203478"/>
                  </a:cubicBezTo>
                  <a:lnTo>
                    <a:pt x="181235" y="91539"/>
                  </a:lnTo>
                  <a:lnTo>
                    <a:pt x="198559" y="151506"/>
                  </a:lnTo>
                  <a:cubicBezTo>
                    <a:pt x="200558" y="157503"/>
                    <a:pt x="206554" y="161501"/>
                    <a:pt x="213217" y="159502"/>
                  </a:cubicBezTo>
                  <a:cubicBezTo>
                    <a:pt x="215216" y="158836"/>
                    <a:pt x="217215" y="157503"/>
                    <a:pt x="218548" y="156170"/>
                  </a:cubicBezTo>
                  <a:lnTo>
                    <a:pt x="254528" y="118857"/>
                  </a:lnTo>
                  <a:lnTo>
                    <a:pt x="287177" y="118857"/>
                  </a:lnTo>
                  <a:lnTo>
                    <a:pt x="287177" y="92205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4" name="Graphic 40" descr="Lightbulb">
            <a:extLst>
              <a:ext uri="{FF2B5EF4-FFF2-40B4-BE49-F238E27FC236}">
                <a16:creationId xmlns:a16="http://schemas.microsoft.com/office/drawing/2014/main" id="{9C50FE54-3D29-44A0-B879-FD00F297803D}"/>
              </a:ext>
            </a:extLst>
          </p:cNvPr>
          <p:cNvGrpSpPr/>
          <p:nvPr/>
        </p:nvGrpSpPr>
        <p:grpSpPr>
          <a:xfrm>
            <a:off x="2427905" y="4133883"/>
            <a:ext cx="479739" cy="479739"/>
            <a:chOff x="3237206" y="4179884"/>
            <a:chExt cx="639652" cy="639652"/>
          </a:xfrm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5BC30CF-CC15-4FE2-BB68-F1384B82F670}"/>
                </a:ext>
              </a:extLst>
            </p:cNvPr>
            <p:cNvSpPr/>
            <p:nvPr/>
          </p:nvSpPr>
          <p:spPr>
            <a:xfrm>
              <a:off x="3470412" y="4606319"/>
              <a:ext cx="173239" cy="39978"/>
            </a:xfrm>
            <a:custGeom>
              <a:avLst/>
              <a:gdLst>
                <a:gd name="connsiteX0" fmla="*/ 19989 w 173239"/>
                <a:gd name="connsiteY0" fmla="*/ 0 h 39978"/>
                <a:gd name="connsiteX1" fmla="*/ 153250 w 173239"/>
                <a:gd name="connsiteY1" fmla="*/ 0 h 39978"/>
                <a:gd name="connsiteX2" fmla="*/ 173239 w 173239"/>
                <a:gd name="connsiteY2" fmla="*/ 19989 h 39978"/>
                <a:gd name="connsiteX3" fmla="*/ 153250 w 173239"/>
                <a:gd name="connsiteY3" fmla="*/ 39978 h 39978"/>
                <a:gd name="connsiteX4" fmla="*/ 19989 w 173239"/>
                <a:gd name="connsiteY4" fmla="*/ 39978 h 39978"/>
                <a:gd name="connsiteX5" fmla="*/ 0 w 173239"/>
                <a:gd name="connsiteY5" fmla="*/ 19989 h 39978"/>
                <a:gd name="connsiteX6" fmla="*/ 19989 w 173239"/>
                <a:gd name="connsiteY6" fmla="*/ 0 h 3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39" h="39978">
                  <a:moveTo>
                    <a:pt x="19989" y="0"/>
                  </a:moveTo>
                  <a:lnTo>
                    <a:pt x="153250" y="0"/>
                  </a:lnTo>
                  <a:cubicBezTo>
                    <a:pt x="164577" y="0"/>
                    <a:pt x="173239" y="8662"/>
                    <a:pt x="173239" y="19989"/>
                  </a:cubicBezTo>
                  <a:cubicBezTo>
                    <a:pt x="173239" y="31316"/>
                    <a:pt x="164577" y="39978"/>
                    <a:pt x="153250" y="39978"/>
                  </a:cubicBezTo>
                  <a:lnTo>
                    <a:pt x="19989" y="39978"/>
                  </a:lnTo>
                  <a:cubicBezTo>
                    <a:pt x="8662" y="39978"/>
                    <a:pt x="0" y="31316"/>
                    <a:pt x="0" y="19989"/>
                  </a:cubicBezTo>
                  <a:cubicBezTo>
                    <a:pt x="0" y="8662"/>
                    <a:pt x="8662" y="0"/>
                    <a:pt x="19989" y="0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BA9E18C1-62B0-4246-8F17-3D44281132B5}"/>
                </a:ext>
              </a:extLst>
            </p:cNvPr>
            <p:cNvSpPr/>
            <p:nvPr/>
          </p:nvSpPr>
          <p:spPr>
            <a:xfrm>
              <a:off x="3470412" y="4672949"/>
              <a:ext cx="173239" cy="39978"/>
            </a:xfrm>
            <a:custGeom>
              <a:avLst/>
              <a:gdLst>
                <a:gd name="connsiteX0" fmla="*/ 19989 w 173239"/>
                <a:gd name="connsiteY0" fmla="*/ 0 h 39978"/>
                <a:gd name="connsiteX1" fmla="*/ 153250 w 173239"/>
                <a:gd name="connsiteY1" fmla="*/ 0 h 39978"/>
                <a:gd name="connsiteX2" fmla="*/ 173239 w 173239"/>
                <a:gd name="connsiteY2" fmla="*/ 19989 h 39978"/>
                <a:gd name="connsiteX3" fmla="*/ 153250 w 173239"/>
                <a:gd name="connsiteY3" fmla="*/ 39978 h 39978"/>
                <a:gd name="connsiteX4" fmla="*/ 19989 w 173239"/>
                <a:gd name="connsiteY4" fmla="*/ 39978 h 39978"/>
                <a:gd name="connsiteX5" fmla="*/ 0 w 173239"/>
                <a:gd name="connsiteY5" fmla="*/ 19989 h 39978"/>
                <a:gd name="connsiteX6" fmla="*/ 19989 w 173239"/>
                <a:gd name="connsiteY6" fmla="*/ 0 h 3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39" h="39978">
                  <a:moveTo>
                    <a:pt x="19989" y="0"/>
                  </a:moveTo>
                  <a:lnTo>
                    <a:pt x="153250" y="0"/>
                  </a:lnTo>
                  <a:cubicBezTo>
                    <a:pt x="164577" y="0"/>
                    <a:pt x="173239" y="8662"/>
                    <a:pt x="173239" y="19989"/>
                  </a:cubicBezTo>
                  <a:cubicBezTo>
                    <a:pt x="173239" y="31316"/>
                    <a:pt x="164577" y="39978"/>
                    <a:pt x="153250" y="39978"/>
                  </a:cubicBezTo>
                  <a:lnTo>
                    <a:pt x="19989" y="39978"/>
                  </a:lnTo>
                  <a:cubicBezTo>
                    <a:pt x="8662" y="39978"/>
                    <a:pt x="0" y="31316"/>
                    <a:pt x="0" y="19989"/>
                  </a:cubicBezTo>
                  <a:cubicBezTo>
                    <a:pt x="0" y="8662"/>
                    <a:pt x="8662" y="0"/>
                    <a:pt x="19989" y="0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90F12022-6205-453B-8F51-A9923191BFF9}"/>
                </a:ext>
              </a:extLst>
            </p:cNvPr>
            <p:cNvSpPr/>
            <p:nvPr/>
          </p:nvSpPr>
          <p:spPr>
            <a:xfrm>
              <a:off x="3513722" y="4739580"/>
              <a:ext cx="86620" cy="39978"/>
            </a:xfrm>
            <a:custGeom>
              <a:avLst/>
              <a:gdLst>
                <a:gd name="connsiteX0" fmla="*/ 0 w 86619"/>
                <a:gd name="connsiteY0" fmla="*/ 0 h 39978"/>
                <a:gd name="connsiteX1" fmla="*/ 43310 w 86619"/>
                <a:gd name="connsiteY1" fmla="*/ 39978 h 39978"/>
                <a:gd name="connsiteX2" fmla="*/ 86620 w 86619"/>
                <a:gd name="connsiteY2" fmla="*/ 0 h 39978"/>
                <a:gd name="connsiteX3" fmla="*/ 0 w 86619"/>
                <a:gd name="connsiteY3" fmla="*/ 0 h 3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19" h="39978">
                  <a:moveTo>
                    <a:pt x="0" y="0"/>
                  </a:moveTo>
                  <a:cubicBezTo>
                    <a:pt x="1999" y="22654"/>
                    <a:pt x="20655" y="39978"/>
                    <a:pt x="43310" y="39978"/>
                  </a:cubicBezTo>
                  <a:cubicBezTo>
                    <a:pt x="65964" y="39978"/>
                    <a:pt x="84621" y="22654"/>
                    <a:pt x="866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D90A05EE-A48A-444B-BE88-B8F4E61D6746}"/>
                </a:ext>
              </a:extLst>
            </p:cNvPr>
            <p:cNvSpPr/>
            <p:nvPr/>
          </p:nvSpPr>
          <p:spPr>
            <a:xfrm>
              <a:off x="3383793" y="4219862"/>
              <a:ext cx="346478" cy="359804"/>
            </a:xfrm>
            <a:custGeom>
              <a:avLst/>
              <a:gdLst>
                <a:gd name="connsiteX0" fmla="*/ 173239 w 346478"/>
                <a:gd name="connsiteY0" fmla="*/ 0 h 359804"/>
                <a:gd name="connsiteX1" fmla="*/ 173239 w 346478"/>
                <a:gd name="connsiteY1" fmla="*/ 0 h 359804"/>
                <a:gd name="connsiteX2" fmla="*/ 173239 w 346478"/>
                <a:gd name="connsiteY2" fmla="*/ 0 h 359804"/>
                <a:gd name="connsiteX3" fmla="*/ 0 w 346478"/>
                <a:gd name="connsiteY3" fmla="*/ 171240 h 359804"/>
                <a:gd name="connsiteX4" fmla="*/ 0 w 346478"/>
                <a:gd name="connsiteY4" fmla="*/ 177237 h 359804"/>
                <a:gd name="connsiteX5" fmla="*/ 11993 w 346478"/>
                <a:gd name="connsiteY5" fmla="*/ 237204 h 359804"/>
                <a:gd name="connsiteX6" fmla="*/ 41977 w 346478"/>
                <a:gd name="connsiteY6" fmla="*/ 286511 h 359804"/>
                <a:gd name="connsiteX7" fmla="*/ 82622 w 346478"/>
                <a:gd name="connsiteY7" fmla="*/ 352475 h 359804"/>
                <a:gd name="connsiteX8" fmla="*/ 94615 w 346478"/>
                <a:gd name="connsiteY8" fmla="*/ 359804 h 359804"/>
                <a:gd name="connsiteX9" fmla="*/ 251863 w 346478"/>
                <a:gd name="connsiteY9" fmla="*/ 359804 h 359804"/>
                <a:gd name="connsiteX10" fmla="*/ 263856 w 346478"/>
                <a:gd name="connsiteY10" fmla="*/ 352475 h 359804"/>
                <a:gd name="connsiteX11" fmla="*/ 304501 w 346478"/>
                <a:gd name="connsiteY11" fmla="*/ 286511 h 359804"/>
                <a:gd name="connsiteX12" fmla="*/ 334485 w 346478"/>
                <a:gd name="connsiteY12" fmla="*/ 237204 h 359804"/>
                <a:gd name="connsiteX13" fmla="*/ 346478 w 346478"/>
                <a:gd name="connsiteY13" fmla="*/ 177237 h 359804"/>
                <a:gd name="connsiteX14" fmla="*/ 346478 w 346478"/>
                <a:gd name="connsiteY14" fmla="*/ 171240 h 359804"/>
                <a:gd name="connsiteX15" fmla="*/ 173239 w 346478"/>
                <a:gd name="connsiteY15" fmla="*/ 0 h 359804"/>
                <a:gd name="connsiteX16" fmla="*/ 306500 w 346478"/>
                <a:gd name="connsiteY16" fmla="*/ 176571 h 359804"/>
                <a:gd name="connsiteX17" fmla="*/ 297172 w 346478"/>
                <a:gd name="connsiteY17" fmla="*/ 223212 h 359804"/>
                <a:gd name="connsiteX18" fmla="*/ 274517 w 346478"/>
                <a:gd name="connsiteY18" fmla="*/ 259859 h 359804"/>
                <a:gd name="connsiteX19" fmla="*/ 235872 w 346478"/>
                <a:gd name="connsiteY19" fmla="*/ 319826 h 359804"/>
                <a:gd name="connsiteX20" fmla="*/ 173239 w 346478"/>
                <a:gd name="connsiteY20" fmla="*/ 319826 h 359804"/>
                <a:gd name="connsiteX21" fmla="*/ 111273 w 346478"/>
                <a:gd name="connsiteY21" fmla="*/ 319826 h 359804"/>
                <a:gd name="connsiteX22" fmla="*/ 72627 w 346478"/>
                <a:gd name="connsiteY22" fmla="*/ 259859 h 359804"/>
                <a:gd name="connsiteX23" fmla="*/ 49973 w 346478"/>
                <a:gd name="connsiteY23" fmla="*/ 223212 h 359804"/>
                <a:gd name="connsiteX24" fmla="*/ 40645 w 346478"/>
                <a:gd name="connsiteY24" fmla="*/ 176571 h 359804"/>
                <a:gd name="connsiteX25" fmla="*/ 40645 w 346478"/>
                <a:gd name="connsiteY25" fmla="*/ 171240 h 359804"/>
                <a:gd name="connsiteX26" fmla="*/ 173905 w 346478"/>
                <a:gd name="connsiteY26" fmla="*/ 39312 h 359804"/>
                <a:gd name="connsiteX27" fmla="*/ 173905 w 346478"/>
                <a:gd name="connsiteY27" fmla="*/ 39312 h 359804"/>
                <a:gd name="connsiteX28" fmla="*/ 173905 w 346478"/>
                <a:gd name="connsiteY28" fmla="*/ 39312 h 359804"/>
                <a:gd name="connsiteX29" fmla="*/ 173905 w 346478"/>
                <a:gd name="connsiteY29" fmla="*/ 39312 h 359804"/>
                <a:gd name="connsiteX30" fmla="*/ 173905 w 346478"/>
                <a:gd name="connsiteY30" fmla="*/ 39312 h 359804"/>
                <a:gd name="connsiteX31" fmla="*/ 173905 w 346478"/>
                <a:gd name="connsiteY31" fmla="*/ 39312 h 359804"/>
                <a:gd name="connsiteX32" fmla="*/ 173905 w 346478"/>
                <a:gd name="connsiteY32" fmla="*/ 39312 h 359804"/>
                <a:gd name="connsiteX33" fmla="*/ 307166 w 346478"/>
                <a:gd name="connsiteY33" fmla="*/ 171240 h 359804"/>
                <a:gd name="connsiteX34" fmla="*/ 307166 w 346478"/>
                <a:gd name="connsiteY34" fmla="*/ 176571 h 35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6478" h="359804">
                  <a:moveTo>
                    <a:pt x="173239" y="0"/>
                  </a:moveTo>
                  <a:cubicBezTo>
                    <a:pt x="173239" y="0"/>
                    <a:pt x="173239" y="0"/>
                    <a:pt x="173239" y="0"/>
                  </a:cubicBezTo>
                  <a:cubicBezTo>
                    <a:pt x="173239" y="0"/>
                    <a:pt x="173239" y="0"/>
                    <a:pt x="173239" y="0"/>
                  </a:cubicBezTo>
                  <a:cubicBezTo>
                    <a:pt x="78624" y="666"/>
                    <a:pt x="1999" y="76625"/>
                    <a:pt x="0" y="171240"/>
                  </a:cubicBezTo>
                  <a:lnTo>
                    <a:pt x="0" y="177237"/>
                  </a:lnTo>
                  <a:cubicBezTo>
                    <a:pt x="666" y="197892"/>
                    <a:pt x="4664" y="217881"/>
                    <a:pt x="11993" y="237204"/>
                  </a:cubicBezTo>
                  <a:cubicBezTo>
                    <a:pt x="19323" y="255194"/>
                    <a:pt x="29317" y="271852"/>
                    <a:pt x="41977" y="286511"/>
                  </a:cubicBezTo>
                  <a:cubicBezTo>
                    <a:pt x="57968" y="303835"/>
                    <a:pt x="75292" y="337816"/>
                    <a:pt x="82622" y="352475"/>
                  </a:cubicBezTo>
                  <a:cubicBezTo>
                    <a:pt x="84621" y="357139"/>
                    <a:pt x="89285" y="359804"/>
                    <a:pt x="94615" y="359804"/>
                  </a:cubicBezTo>
                  <a:lnTo>
                    <a:pt x="251863" y="359804"/>
                  </a:lnTo>
                  <a:cubicBezTo>
                    <a:pt x="257193" y="359804"/>
                    <a:pt x="261858" y="357139"/>
                    <a:pt x="263856" y="352475"/>
                  </a:cubicBezTo>
                  <a:cubicBezTo>
                    <a:pt x="271186" y="337816"/>
                    <a:pt x="288510" y="303835"/>
                    <a:pt x="304501" y="286511"/>
                  </a:cubicBezTo>
                  <a:cubicBezTo>
                    <a:pt x="317161" y="271852"/>
                    <a:pt x="327822" y="255194"/>
                    <a:pt x="334485" y="237204"/>
                  </a:cubicBezTo>
                  <a:cubicBezTo>
                    <a:pt x="341814" y="217881"/>
                    <a:pt x="345812" y="197892"/>
                    <a:pt x="346478" y="177237"/>
                  </a:cubicBezTo>
                  <a:lnTo>
                    <a:pt x="346478" y="171240"/>
                  </a:lnTo>
                  <a:cubicBezTo>
                    <a:pt x="344479" y="76625"/>
                    <a:pt x="267854" y="666"/>
                    <a:pt x="173239" y="0"/>
                  </a:cubicBezTo>
                  <a:close/>
                  <a:moveTo>
                    <a:pt x="306500" y="176571"/>
                  </a:moveTo>
                  <a:cubicBezTo>
                    <a:pt x="305834" y="192562"/>
                    <a:pt x="302502" y="208553"/>
                    <a:pt x="297172" y="223212"/>
                  </a:cubicBezTo>
                  <a:cubicBezTo>
                    <a:pt x="291841" y="236538"/>
                    <a:pt x="284512" y="249198"/>
                    <a:pt x="274517" y="259859"/>
                  </a:cubicBezTo>
                  <a:cubicBezTo>
                    <a:pt x="259192" y="278515"/>
                    <a:pt x="245866" y="298504"/>
                    <a:pt x="235872" y="319826"/>
                  </a:cubicBezTo>
                  <a:lnTo>
                    <a:pt x="173239" y="319826"/>
                  </a:lnTo>
                  <a:lnTo>
                    <a:pt x="111273" y="319826"/>
                  </a:lnTo>
                  <a:cubicBezTo>
                    <a:pt x="100612" y="298504"/>
                    <a:pt x="87286" y="278515"/>
                    <a:pt x="72627" y="259859"/>
                  </a:cubicBezTo>
                  <a:cubicBezTo>
                    <a:pt x="63299" y="249198"/>
                    <a:pt x="55303" y="236538"/>
                    <a:pt x="49973" y="223212"/>
                  </a:cubicBezTo>
                  <a:cubicBezTo>
                    <a:pt x="43976" y="208553"/>
                    <a:pt x="41311" y="192562"/>
                    <a:pt x="40645" y="176571"/>
                  </a:cubicBezTo>
                  <a:lnTo>
                    <a:pt x="40645" y="171240"/>
                  </a:lnTo>
                  <a:cubicBezTo>
                    <a:pt x="41977" y="98613"/>
                    <a:pt x="101278" y="39978"/>
                    <a:pt x="173905" y="39312"/>
                  </a:cubicBezTo>
                  <a:lnTo>
                    <a:pt x="173905" y="39312"/>
                  </a:lnTo>
                  <a:lnTo>
                    <a:pt x="173905" y="39312"/>
                  </a:lnTo>
                  <a:cubicBezTo>
                    <a:pt x="173905" y="39312"/>
                    <a:pt x="173905" y="39312"/>
                    <a:pt x="173905" y="39312"/>
                  </a:cubicBezTo>
                  <a:cubicBezTo>
                    <a:pt x="173905" y="39312"/>
                    <a:pt x="173905" y="39312"/>
                    <a:pt x="173905" y="39312"/>
                  </a:cubicBezTo>
                  <a:lnTo>
                    <a:pt x="173905" y="39312"/>
                  </a:lnTo>
                  <a:lnTo>
                    <a:pt x="173905" y="39312"/>
                  </a:lnTo>
                  <a:cubicBezTo>
                    <a:pt x="246533" y="39978"/>
                    <a:pt x="305834" y="97947"/>
                    <a:pt x="307166" y="171240"/>
                  </a:cubicBezTo>
                  <a:lnTo>
                    <a:pt x="307166" y="176571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61271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10282</TotalTime>
  <Words>385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List Arrow Process w/ 5 Blocks – Slide Template</vt:lpstr>
      <vt:lpstr>List Arrow Process w/ 5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Arrow Process w/ 5 Blocks</dc:title>
  <dc:creator>PresentationGO.com</dc:creator>
  <dc:description>© Copyright PresentationGO.com</dc:description>
  <dcterms:created xsi:type="dcterms:W3CDTF">2014-11-26T05:14:11Z</dcterms:created>
  <dcterms:modified xsi:type="dcterms:W3CDTF">2019-09-11T04:07:15Z</dcterms:modified>
  <cp:category>Charts &amp; Diagrams</cp:category>
</cp:coreProperties>
</file>