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4" d="100"/>
          <a:sy n="154" d="100"/>
        </p:scale>
        <p:origin x="390" y="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8940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4883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List Arrow Process w/ 5 Blocks – Slide Template</a:t>
            </a:r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677E6DD6-60DD-4885-B70F-F93A9814339E}"/>
              </a:ext>
            </a:extLst>
          </p:cNvPr>
          <p:cNvSpPr/>
          <p:nvPr/>
        </p:nvSpPr>
        <p:spPr>
          <a:xfrm>
            <a:off x="1695201" y="1828402"/>
            <a:ext cx="7972019" cy="767873"/>
          </a:xfrm>
          <a:custGeom>
            <a:avLst/>
            <a:gdLst>
              <a:gd name="connsiteX0" fmla="*/ 0 w 10515600"/>
              <a:gd name="connsiteY0" fmla="*/ 0 h 767874"/>
              <a:gd name="connsiteX1" fmla="*/ 10515600 w 10515600"/>
              <a:gd name="connsiteY1" fmla="*/ 0 h 767874"/>
              <a:gd name="connsiteX2" fmla="*/ 10515600 w 10515600"/>
              <a:gd name="connsiteY2" fmla="*/ 767874 h 767874"/>
              <a:gd name="connsiteX3" fmla="*/ 9686025 w 10515600"/>
              <a:gd name="connsiteY3" fmla="*/ 767874 h 767874"/>
              <a:gd name="connsiteX4" fmla="*/ 9110121 w 10515600"/>
              <a:gd name="connsiteY4" fmla="*/ 1 h 767874"/>
              <a:gd name="connsiteX5" fmla="*/ 8253119 w 10515600"/>
              <a:gd name="connsiteY5" fmla="*/ 1 h 767874"/>
              <a:gd name="connsiteX6" fmla="*/ 8829023 w 10515600"/>
              <a:gd name="connsiteY6" fmla="*/ 767874 h 767874"/>
              <a:gd name="connsiteX7" fmla="*/ 1432909 w 10515600"/>
              <a:gd name="connsiteY7" fmla="*/ 767874 h 767874"/>
              <a:gd name="connsiteX8" fmla="*/ 857004 w 10515600"/>
              <a:gd name="connsiteY8" fmla="*/ 1 h 767874"/>
              <a:gd name="connsiteX9" fmla="*/ 2 w 10515600"/>
              <a:gd name="connsiteY9" fmla="*/ 1 h 767874"/>
              <a:gd name="connsiteX10" fmla="*/ 575907 w 10515600"/>
              <a:gd name="connsiteY10" fmla="*/ 767874 h 767874"/>
              <a:gd name="connsiteX11" fmla="*/ 0 w 10515600"/>
              <a:gd name="connsiteY11" fmla="*/ 767874 h 767874"/>
              <a:gd name="connsiteX12" fmla="*/ 0 w 10515600"/>
              <a:gd name="connsiteY12" fmla="*/ 0 h 767874"/>
              <a:gd name="connsiteX0" fmla="*/ 0 w 10515600"/>
              <a:gd name="connsiteY0" fmla="*/ 767874 h 767874"/>
              <a:gd name="connsiteX1" fmla="*/ 10515600 w 10515600"/>
              <a:gd name="connsiteY1" fmla="*/ 0 h 767874"/>
              <a:gd name="connsiteX2" fmla="*/ 10515600 w 10515600"/>
              <a:gd name="connsiteY2" fmla="*/ 767874 h 767874"/>
              <a:gd name="connsiteX3" fmla="*/ 9686025 w 10515600"/>
              <a:gd name="connsiteY3" fmla="*/ 767874 h 767874"/>
              <a:gd name="connsiteX4" fmla="*/ 9110121 w 10515600"/>
              <a:gd name="connsiteY4" fmla="*/ 1 h 767874"/>
              <a:gd name="connsiteX5" fmla="*/ 8253119 w 10515600"/>
              <a:gd name="connsiteY5" fmla="*/ 1 h 767874"/>
              <a:gd name="connsiteX6" fmla="*/ 8829023 w 10515600"/>
              <a:gd name="connsiteY6" fmla="*/ 767874 h 767874"/>
              <a:gd name="connsiteX7" fmla="*/ 1432909 w 10515600"/>
              <a:gd name="connsiteY7" fmla="*/ 767874 h 767874"/>
              <a:gd name="connsiteX8" fmla="*/ 857004 w 10515600"/>
              <a:gd name="connsiteY8" fmla="*/ 1 h 767874"/>
              <a:gd name="connsiteX9" fmla="*/ 2 w 10515600"/>
              <a:gd name="connsiteY9" fmla="*/ 1 h 767874"/>
              <a:gd name="connsiteX10" fmla="*/ 575907 w 10515600"/>
              <a:gd name="connsiteY10" fmla="*/ 767874 h 767874"/>
              <a:gd name="connsiteX11" fmla="*/ 0 w 10515600"/>
              <a:gd name="connsiteY11" fmla="*/ 767874 h 767874"/>
              <a:gd name="connsiteX0" fmla="*/ 575905 w 10515598"/>
              <a:gd name="connsiteY0" fmla="*/ 767874 h 767874"/>
              <a:gd name="connsiteX1" fmla="*/ 10515598 w 10515598"/>
              <a:gd name="connsiteY1" fmla="*/ 0 h 767874"/>
              <a:gd name="connsiteX2" fmla="*/ 10515598 w 10515598"/>
              <a:gd name="connsiteY2" fmla="*/ 767874 h 767874"/>
              <a:gd name="connsiteX3" fmla="*/ 9686023 w 10515598"/>
              <a:gd name="connsiteY3" fmla="*/ 767874 h 767874"/>
              <a:gd name="connsiteX4" fmla="*/ 9110119 w 10515598"/>
              <a:gd name="connsiteY4" fmla="*/ 1 h 767874"/>
              <a:gd name="connsiteX5" fmla="*/ 8253117 w 10515598"/>
              <a:gd name="connsiteY5" fmla="*/ 1 h 767874"/>
              <a:gd name="connsiteX6" fmla="*/ 8829021 w 10515598"/>
              <a:gd name="connsiteY6" fmla="*/ 767874 h 767874"/>
              <a:gd name="connsiteX7" fmla="*/ 1432907 w 10515598"/>
              <a:gd name="connsiteY7" fmla="*/ 767874 h 767874"/>
              <a:gd name="connsiteX8" fmla="*/ 857002 w 10515598"/>
              <a:gd name="connsiteY8" fmla="*/ 1 h 767874"/>
              <a:gd name="connsiteX9" fmla="*/ 0 w 10515598"/>
              <a:gd name="connsiteY9" fmla="*/ 1 h 767874"/>
              <a:gd name="connsiteX10" fmla="*/ 575905 w 10515598"/>
              <a:gd name="connsiteY10" fmla="*/ 767874 h 767874"/>
              <a:gd name="connsiteX0" fmla="*/ 0 w 10515598"/>
              <a:gd name="connsiteY0" fmla="*/ 1 h 767874"/>
              <a:gd name="connsiteX1" fmla="*/ 10515598 w 10515598"/>
              <a:gd name="connsiteY1" fmla="*/ 0 h 767874"/>
              <a:gd name="connsiteX2" fmla="*/ 10515598 w 10515598"/>
              <a:gd name="connsiteY2" fmla="*/ 767874 h 767874"/>
              <a:gd name="connsiteX3" fmla="*/ 9686023 w 10515598"/>
              <a:gd name="connsiteY3" fmla="*/ 767874 h 767874"/>
              <a:gd name="connsiteX4" fmla="*/ 9110119 w 10515598"/>
              <a:gd name="connsiteY4" fmla="*/ 1 h 767874"/>
              <a:gd name="connsiteX5" fmla="*/ 8253117 w 10515598"/>
              <a:gd name="connsiteY5" fmla="*/ 1 h 767874"/>
              <a:gd name="connsiteX6" fmla="*/ 8829021 w 10515598"/>
              <a:gd name="connsiteY6" fmla="*/ 767874 h 767874"/>
              <a:gd name="connsiteX7" fmla="*/ 1432907 w 10515598"/>
              <a:gd name="connsiteY7" fmla="*/ 767874 h 767874"/>
              <a:gd name="connsiteX8" fmla="*/ 857002 w 10515598"/>
              <a:gd name="connsiteY8" fmla="*/ 1 h 767874"/>
              <a:gd name="connsiteX9" fmla="*/ 0 w 10515598"/>
              <a:gd name="connsiteY9" fmla="*/ 1 h 767874"/>
              <a:gd name="connsiteX0" fmla="*/ 0 w 9658596"/>
              <a:gd name="connsiteY0" fmla="*/ 1 h 767874"/>
              <a:gd name="connsiteX1" fmla="*/ 9658596 w 9658596"/>
              <a:gd name="connsiteY1" fmla="*/ 0 h 767874"/>
              <a:gd name="connsiteX2" fmla="*/ 9658596 w 9658596"/>
              <a:gd name="connsiteY2" fmla="*/ 767874 h 767874"/>
              <a:gd name="connsiteX3" fmla="*/ 8829021 w 9658596"/>
              <a:gd name="connsiteY3" fmla="*/ 767874 h 767874"/>
              <a:gd name="connsiteX4" fmla="*/ 8253117 w 9658596"/>
              <a:gd name="connsiteY4" fmla="*/ 1 h 767874"/>
              <a:gd name="connsiteX5" fmla="*/ 7396115 w 9658596"/>
              <a:gd name="connsiteY5" fmla="*/ 1 h 767874"/>
              <a:gd name="connsiteX6" fmla="*/ 7972019 w 9658596"/>
              <a:gd name="connsiteY6" fmla="*/ 767874 h 767874"/>
              <a:gd name="connsiteX7" fmla="*/ 575905 w 9658596"/>
              <a:gd name="connsiteY7" fmla="*/ 767874 h 767874"/>
              <a:gd name="connsiteX8" fmla="*/ 0 w 9658596"/>
              <a:gd name="connsiteY8" fmla="*/ 1 h 767874"/>
              <a:gd name="connsiteX0" fmla="*/ 0 w 9658596"/>
              <a:gd name="connsiteY0" fmla="*/ 0 h 767873"/>
              <a:gd name="connsiteX1" fmla="*/ 9658596 w 9658596"/>
              <a:gd name="connsiteY1" fmla="*/ 767873 h 767873"/>
              <a:gd name="connsiteX2" fmla="*/ 8829021 w 9658596"/>
              <a:gd name="connsiteY2" fmla="*/ 767873 h 767873"/>
              <a:gd name="connsiteX3" fmla="*/ 8253117 w 9658596"/>
              <a:gd name="connsiteY3" fmla="*/ 0 h 767873"/>
              <a:gd name="connsiteX4" fmla="*/ 7396115 w 9658596"/>
              <a:gd name="connsiteY4" fmla="*/ 0 h 767873"/>
              <a:gd name="connsiteX5" fmla="*/ 7972019 w 9658596"/>
              <a:gd name="connsiteY5" fmla="*/ 767873 h 767873"/>
              <a:gd name="connsiteX6" fmla="*/ 575905 w 9658596"/>
              <a:gd name="connsiteY6" fmla="*/ 767873 h 767873"/>
              <a:gd name="connsiteX7" fmla="*/ 0 w 9658596"/>
              <a:gd name="connsiteY7" fmla="*/ 0 h 767873"/>
              <a:gd name="connsiteX0" fmla="*/ 0 w 9658596"/>
              <a:gd name="connsiteY0" fmla="*/ 0 h 767873"/>
              <a:gd name="connsiteX1" fmla="*/ 9658596 w 9658596"/>
              <a:gd name="connsiteY1" fmla="*/ 767873 h 767873"/>
              <a:gd name="connsiteX2" fmla="*/ 8829021 w 9658596"/>
              <a:gd name="connsiteY2" fmla="*/ 767873 h 767873"/>
              <a:gd name="connsiteX3" fmla="*/ 7396115 w 9658596"/>
              <a:gd name="connsiteY3" fmla="*/ 0 h 767873"/>
              <a:gd name="connsiteX4" fmla="*/ 7972019 w 9658596"/>
              <a:gd name="connsiteY4" fmla="*/ 767873 h 767873"/>
              <a:gd name="connsiteX5" fmla="*/ 575905 w 9658596"/>
              <a:gd name="connsiteY5" fmla="*/ 767873 h 767873"/>
              <a:gd name="connsiteX6" fmla="*/ 0 w 9658596"/>
              <a:gd name="connsiteY6" fmla="*/ 0 h 767873"/>
              <a:gd name="connsiteX0" fmla="*/ 0 w 9658596"/>
              <a:gd name="connsiteY0" fmla="*/ 0 h 767873"/>
              <a:gd name="connsiteX1" fmla="*/ 9658596 w 9658596"/>
              <a:gd name="connsiteY1" fmla="*/ 767873 h 767873"/>
              <a:gd name="connsiteX2" fmla="*/ 7396115 w 9658596"/>
              <a:gd name="connsiteY2" fmla="*/ 0 h 767873"/>
              <a:gd name="connsiteX3" fmla="*/ 7972019 w 9658596"/>
              <a:gd name="connsiteY3" fmla="*/ 767873 h 767873"/>
              <a:gd name="connsiteX4" fmla="*/ 575905 w 9658596"/>
              <a:gd name="connsiteY4" fmla="*/ 767873 h 767873"/>
              <a:gd name="connsiteX5" fmla="*/ 0 w 9658596"/>
              <a:gd name="connsiteY5" fmla="*/ 0 h 767873"/>
              <a:gd name="connsiteX0" fmla="*/ 0 w 7972019"/>
              <a:gd name="connsiteY0" fmla="*/ 0 h 767873"/>
              <a:gd name="connsiteX1" fmla="*/ 7396115 w 7972019"/>
              <a:gd name="connsiteY1" fmla="*/ 0 h 767873"/>
              <a:gd name="connsiteX2" fmla="*/ 7972019 w 7972019"/>
              <a:gd name="connsiteY2" fmla="*/ 767873 h 767873"/>
              <a:gd name="connsiteX3" fmla="*/ 575905 w 7972019"/>
              <a:gd name="connsiteY3" fmla="*/ 767873 h 767873"/>
              <a:gd name="connsiteX4" fmla="*/ 0 w 7972019"/>
              <a:gd name="connsiteY4" fmla="*/ 0 h 767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72019" h="767873">
                <a:moveTo>
                  <a:pt x="0" y="0"/>
                </a:moveTo>
                <a:lnTo>
                  <a:pt x="7396115" y="0"/>
                </a:lnTo>
                <a:lnTo>
                  <a:pt x="7972019" y="767873"/>
                </a:lnTo>
                <a:lnTo>
                  <a:pt x="575905" y="76787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6856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A5FA9022-10EA-4121-876D-3EE88F346DEF}"/>
              </a:ext>
            </a:extLst>
          </p:cNvPr>
          <p:cNvSpPr/>
          <p:nvPr/>
        </p:nvSpPr>
        <p:spPr>
          <a:xfrm>
            <a:off x="2271107" y="2596275"/>
            <a:ext cx="7972020" cy="767874"/>
          </a:xfrm>
          <a:custGeom>
            <a:avLst/>
            <a:gdLst>
              <a:gd name="connsiteX0" fmla="*/ 0 w 7972020"/>
              <a:gd name="connsiteY0" fmla="*/ 0 h 767874"/>
              <a:gd name="connsiteX1" fmla="*/ 7396114 w 7972020"/>
              <a:gd name="connsiteY1" fmla="*/ 0 h 767874"/>
              <a:gd name="connsiteX2" fmla="*/ 7972020 w 7972020"/>
              <a:gd name="connsiteY2" fmla="*/ 767874 h 767874"/>
              <a:gd name="connsiteX3" fmla="*/ 575905 w 7972020"/>
              <a:gd name="connsiteY3" fmla="*/ 767874 h 767874"/>
              <a:gd name="connsiteX4" fmla="*/ 0 w 7972020"/>
              <a:gd name="connsiteY4" fmla="*/ 0 h 767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72020" h="767874">
                <a:moveTo>
                  <a:pt x="0" y="0"/>
                </a:moveTo>
                <a:lnTo>
                  <a:pt x="7396114" y="0"/>
                </a:lnTo>
                <a:lnTo>
                  <a:pt x="7972020" y="767874"/>
                </a:lnTo>
                <a:lnTo>
                  <a:pt x="575905" y="76787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6856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DAE2E438-D8DD-49A5-8098-AD75158915C9}"/>
              </a:ext>
            </a:extLst>
          </p:cNvPr>
          <p:cNvSpPr/>
          <p:nvPr/>
        </p:nvSpPr>
        <p:spPr>
          <a:xfrm>
            <a:off x="2847012" y="3364149"/>
            <a:ext cx="7684068" cy="767874"/>
          </a:xfrm>
          <a:custGeom>
            <a:avLst/>
            <a:gdLst>
              <a:gd name="connsiteX0" fmla="*/ 0 w 7684068"/>
              <a:gd name="connsiteY0" fmla="*/ 0 h 767874"/>
              <a:gd name="connsiteX1" fmla="*/ 7396115 w 7684068"/>
              <a:gd name="connsiteY1" fmla="*/ 0 h 767874"/>
              <a:gd name="connsiteX2" fmla="*/ 7684068 w 7684068"/>
              <a:gd name="connsiteY2" fmla="*/ 383938 h 767874"/>
              <a:gd name="connsiteX3" fmla="*/ 7396116 w 7684068"/>
              <a:gd name="connsiteY3" fmla="*/ 767874 h 767874"/>
              <a:gd name="connsiteX4" fmla="*/ 1 w 7684068"/>
              <a:gd name="connsiteY4" fmla="*/ 767874 h 767874"/>
              <a:gd name="connsiteX5" fmla="*/ 287953 w 7684068"/>
              <a:gd name="connsiteY5" fmla="*/ 383938 h 767874"/>
              <a:gd name="connsiteX6" fmla="*/ 0 w 7684068"/>
              <a:gd name="connsiteY6" fmla="*/ 0 h 767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84068" h="767874">
                <a:moveTo>
                  <a:pt x="0" y="0"/>
                </a:moveTo>
                <a:lnTo>
                  <a:pt x="7396115" y="0"/>
                </a:lnTo>
                <a:lnTo>
                  <a:pt x="7684068" y="383938"/>
                </a:lnTo>
                <a:lnTo>
                  <a:pt x="7396116" y="767874"/>
                </a:lnTo>
                <a:lnTo>
                  <a:pt x="1" y="767874"/>
                </a:lnTo>
                <a:lnTo>
                  <a:pt x="287953" y="38393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6856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131035E7-54D6-4D58-BB55-4B31A7320672}"/>
              </a:ext>
            </a:extLst>
          </p:cNvPr>
          <p:cNvSpPr/>
          <p:nvPr/>
        </p:nvSpPr>
        <p:spPr>
          <a:xfrm>
            <a:off x="2271108" y="4132023"/>
            <a:ext cx="7972020" cy="767874"/>
          </a:xfrm>
          <a:custGeom>
            <a:avLst/>
            <a:gdLst>
              <a:gd name="connsiteX0" fmla="*/ 575905 w 7972020"/>
              <a:gd name="connsiteY0" fmla="*/ 0 h 767874"/>
              <a:gd name="connsiteX1" fmla="*/ 7972020 w 7972020"/>
              <a:gd name="connsiteY1" fmla="*/ 0 h 767874"/>
              <a:gd name="connsiteX2" fmla="*/ 7396115 w 7972020"/>
              <a:gd name="connsiteY2" fmla="*/ 767874 h 767874"/>
              <a:gd name="connsiteX3" fmla="*/ 0 w 7972020"/>
              <a:gd name="connsiteY3" fmla="*/ 767874 h 767874"/>
              <a:gd name="connsiteX4" fmla="*/ 575905 w 7972020"/>
              <a:gd name="connsiteY4" fmla="*/ 0 h 767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72020" h="767874">
                <a:moveTo>
                  <a:pt x="575905" y="0"/>
                </a:moveTo>
                <a:lnTo>
                  <a:pt x="7972020" y="0"/>
                </a:lnTo>
                <a:lnTo>
                  <a:pt x="7396115" y="767874"/>
                </a:lnTo>
                <a:lnTo>
                  <a:pt x="0" y="767874"/>
                </a:lnTo>
                <a:lnTo>
                  <a:pt x="575905" y="0"/>
                </a:lnTo>
                <a:close/>
              </a:path>
            </a:pathLst>
          </a:custGeom>
          <a:solidFill>
            <a:schemeClr val="accent4"/>
          </a:solidFill>
          <a:ln w="6856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35B285D3-E3F2-42FB-8AE9-1830E48B7161}"/>
              </a:ext>
            </a:extLst>
          </p:cNvPr>
          <p:cNvSpPr/>
          <p:nvPr/>
        </p:nvSpPr>
        <p:spPr>
          <a:xfrm>
            <a:off x="1695204" y="4899896"/>
            <a:ext cx="7972020" cy="767874"/>
          </a:xfrm>
          <a:custGeom>
            <a:avLst/>
            <a:gdLst>
              <a:gd name="connsiteX0" fmla="*/ 575905 w 7972020"/>
              <a:gd name="connsiteY0" fmla="*/ 0 h 767874"/>
              <a:gd name="connsiteX1" fmla="*/ 7972020 w 7972020"/>
              <a:gd name="connsiteY1" fmla="*/ 0 h 767874"/>
              <a:gd name="connsiteX2" fmla="*/ 7396114 w 7972020"/>
              <a:gd name="connsiteY2" fmla="*/ 767874 h 767874"/>
              <a:gd name="connsiteX3" fmla="*/ 0 w 7972020"/>
              <a:gd name="connsiteY3" fmla="*/ 767874 h 767874"/>
              <a:gd name="connsiteX4" fmla="*/ 575905 w 7972020"/>
              <a:gd name="connsiteY4" fmla="*/ 0 h 767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72020" h="767874">
                <a:moveTo>
                  <a:pt x="575905" y="0"/>
                </a:moveTo>
                <a:lnTo>
                  <a:pt x="7972020" y="0"/>
                </a:lnTo>
                <a:lnTo>
                  <a:pt x="7396114" y="767874"/>
                </a:lnTo>
                <a:lnTo>
                  <a:pt x="0" y="767874"/>
                </a:lnTo>
                <a:lnTo>
                  <a:pt x="575905" y="0"/>
                </a:lnTo>
                <a:close/>
              </a:path>
            </a:pathLst>
          </a:custGeom>
          <a:solidFill>
            <a:schemeClr val="accent5"/>
          </a:solidFill>
          <a:ln w="6856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6E870C87-DBF9-413A-8162-C524D122AA40}"/>
              </a:ext>
            </a:extLst>
          </p:cNvPr>
          <p:cNvSpPr/>
          <p:nvPr/>
        </p:nvSpPr>
        <p:spPr>
          <a:xfrm>
            <a:off x="975321" y="1828402"/>
            <a:ext cx="2262485" cy="3839369"/>
          </a:xfrm>
          <a:custGeom>
            <a:avLst/>
            <a:gdLst>
              <a:gd name="connsiteX0" fmla="*/ 0 w 2262485"/>
              <a:gd name="connsiteY0" fmla="*/ 3839369 h 3839368"/>
              <a:gd name="connsiteX1" fmla="*/ 857002 w 2262485"/>
              <a:gd name="connsiteY1" fmla="*/ 3839369 h 3839368"/>
              <a:gd name="connsiteX2" fmla="*/ 2296765 w 2262485"/>
              <a:gd name="connsiteY2" fmla="*/ 1919684 h 3839368"/>
              <a:gd name="connsiteX3" fmla="*/ 857002 w 2262485"/>
              <a:gd name="connsiteY3" fmla="*/ 0 h 3839368"/>
              <a:gd name="connsiteX4" fmla="*/ 0 w 2262485"/>
              <a:gd name="connsiteY4" fmla="*/ 0 h 3839368"/>
              <a:gd name="connsiteX5" fmla="*/ 1439763 w 2262485"/>
              <a:gd name="connsiteY5" fmla="*/ 1919684 h 3839368"/>
              <a:gd name="connsiteX6" fmla="*/ 0 w 2262485"/>
              <a:gd name="connsiteY6" fmla="*/ 3839369 h 3839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2485" h="3839368">
                <a:moveTo>
                  <a:pt x="0" y="3839369"/>
                </a:moveTo>
                <a:lnTo>
                  <a:pt x="857002" y="3839369"/>
                </a:lnTo>
                <a:lnTo>
                  <a:pt x="2296765" y="1919684"/>
                </a:lnTo>
                <a:lnTo>
                  <a:pt x="857002" y="0"/>
                </a:lnTo>
                <a:lnTo>
                  <a:pt x="0" y="0"/>
                </a:lnTo>
                <a:lnTo>
                  <a:pt x="1439763" y="1919684"/>
                </a:lnTo>
                <a:lnTo>
                  <a:pt x="0" y="3839369"/>
                </a:lnTo>
                <a:close/>
              </a:path>
            </a:pathLst>
          </a:custGeom>
          <a:solidFill>
            <a:schemeClr val="bg1"/>
          </a:solidFill>
          <a:ln w="6856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72FA3265-CBF8-403D-B14D-AE89C6761C29}"/>
              </a:ext>
            </a:extLst>
          </p:cNvPr>
          <p:cNvSpPr/>
          <p:nvPr/>
        </p:nvSpPr>
        <p:spPr>
          <a:xfrm>
            <a:off x="906760" y="1828402"/>
            <a:ext cx="2262485" cy="3839369"/>
          </a:xfrm>
          <a:custGeom>
            <a:avLst/>
            <a:gdLst>
              <a:gd name="connsiteX0" fmla="*/ 0 w 2262485"/>
              <a:gd name="connsiteY0" fmla="*/ 3839369 h 3839368"/>
              <a:gd name="connsiteX1" fmla="*/ 857002 w 2262485"/>
              <a:gd name="connsiteY1" fmla="*/ 3839369 h 3839368"/>
              <a:gd name="connsiteX2" fmla="*/ 2296765 w 2262485"/>
              <a:gd name="connsiteY2" fmla="*/ 1919684 h 3839368"/>
              <a:gd name="connsiteX3" fmla="*/ 857002 w 2262485"/>
              <a:gd name="connsiteY3" fmla="*/ 0 h 3839368"/>
              <a:gd name="connsiteX4" fmla="*/ 0 w 2262485"/>
              <a:gd name="connsiteY4" fmla="*/ 0 h 3839368"/>
              <a:gd name="connsiteX5" fmla="*/ 1439763 w 2262485"/>
              <a:gd name="connsiteY5" fmla="*/ 1919684 h 3839368"/>
              <a:gd name="connsiteX6" fmla="*/ 0 w 2262485"/>
              <a:gd name="connsiteY6" fmla="*/ 3839369 h 3839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2485" h="3839368">
                <a:moveTo>
                  <a:pt x="0" y="3839369"/>
                </a:moveTo>
                <a:lnTo>
                  <a:pt x="857002" y="3839369"/>
                </a:lnTo>
                <a:lnTo>
                  <a:pt x="2296765" y="1919684"/>
                </a:lnTo>
                <a:lnTo>
                  <a:pt x="857002" y="0"/>
                </a:lnTo>
                <a:lnTo>
                  <a:pt x="0" y="0"/>
                </a:lnTo>
                <a:lnTo>
                  <a:pt x="1439763" y="1919684"/>
                </a:lnTo>
                <a:lnTo>
                  <a:pt x="0" y="3839369"/>
                </a:lnTo>
                <a:close/>
              </a:path>
            </a:pathLst>
          </a:custGeom>
          <a:solidFill>
            <a:schemeClr val="bg2">
              <a:lumMod val="10000"/>
            </a:schemeClr>
          </a:solidFill>
          <a:ln w="6856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8ACC0A66-1124-4FE5-8FA5-F7730AA3FD10}"/>
              </a:ext>
            </a:extLst>
          </p:cNvPr>
          <p:cNvSpPr/>
          <p:nvPr/>
        </p:nvSpPr>
        <p:spPr>
          <a:xfrm>
            <a:off x="8954194" y="1828402"/>
            <a:ext cx="2262485" cy="3839369"/>
          </a:xfrm>
          <a:custGeom>
            <a:avLst/>
            <a:gdLst>
              <a:gd name="connsiteX0" fmla="*/ 0 w 2262485"/>
              <a:gd name="connsiteY0" fmla="*/ 3839369 h 3839368"/>
              <a:gd name="connsiteX1" fmla="*/ 857002 w 2262485"/>
              <a:gd name="connsiteY1" fmla="*/ 3839369 h 3839368"/>
              <a:gd name="connsiteX2" fmla="*/ 2296765 w 2262485"/>
              <a:gd name="connsiteY2" fmla="*/ 1919684 h 3839368"/>
              <a:gd name="connsiteX3" fmla="*/ 857002 w 2262485"/>
              <a:gd name="connsiteY3" fmla="*/ 0 h 3839368"/>
              <a:gd name="connsiteX4" fmla="*/ 0 w 2262485"/>
              <a:gd name="connsiteY4" fmla="*/ 0 h 3839368"/>
              <a:gd name="connsiteX5" fmla="*/ 1439763 w 2262485"/>
              <a:gd name="connsiteY5" fmla="*/ 1919684 h 3839368"/>
              <a:gd name="connsiteX6" fmla="*/ 0 w 2262485"/>
              <a:gd name="connsiteY6" fmla="*/ 3839369 h 3839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2485" h="3839368">
                <a:moveTo>
                  <a:pt x="0" y="3839369"/>
                </a:moveTo>
                <a:lnTo>
                  <a:pt x="857002" y="3839369"/>
                </a:lnTo>
                <a:lnTo>
                  <a:pt x="2296765" y="1919684"/>
                </a:lnTo>
                <a:lnTo>
                  <a:pt x="857002" y="0"/>
                </a:lnTo>
                <a:lnTo>
                  <a:pt x="0" y="0"/>
                </a:lnTo>
                <a:lnTo>
                  <a:pt x="1439763" y="1919684"/>
                </a:lnTo>
                <a:lnTo>
                  <a:pt x="0" y="3839369"/>
                </a:lnTo>
                <a:close/>
              </a:path>
            </a:pathLst>
          </a:custGeom>
          <a:solidFill>
            <a:schemeClr val="bg1"/>
          </a:solidFill>
          <a:ln w="6856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39037DD2-7504-4411-B060-CD4A787206C5}"/>
              </a:ext>
            </a:extLst>
          </p:cNvPr>
          <p:cNvSpPr/>
          <p:nvPr/>
        </p:nvSpPr>
        <p:spPr>
          <a:xfrm>
            <a:off x="9022756" y="1828402"/>
            <a:ext cx="2262485" cy="3839369"/>
          </a:xfrm>
          <a:custGeom>
            <a:avLst/>
            <a:gdLst>
              <a:gd name="connsiteX0" fmla="*/ 857002 w 2262485"/>
              <a:gd name="connsiteY0" fmla="*/ 0 h 3839368"/>
              <a:gd name="connsiteX1" fmla="*/ 0 w 2262485"/>
              <a:gd name="connsiteY1" fmla="*/ 0 h 3839368"/>
              <a:gd name="connsiteX2" fmla="*/ 1439763 w 2262485"/>
              <a:gd name="connsiteY2" fmla="*/ 1919684 h 3839368"/>
              <a:gd name="connsiteX3" fmla="*/ 0 w 2262485"/>
              <a:gd name="connsiteY3" fmla="*/ 3839369 h 3839368"/>
              <a:gd name="connsiteX4" fmla="*/ 857002 w 2262485"/>
              <a:gd name="connsiteY4" fmla="*/ 3839369 h 3839368"/>
              <a:gd name="connsiteX5" fmla="*/ 2296765 w 2262485"/>
              <a:gd name="connsiteY5" fmla="*/ 1919684 h 3839368"/>
              <a:gd name="connsiteX6" fmla="*/ 857002 w 2262485"/>
              <a:gd name="connsiteY6" fmla="*/ 0 h 3839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2485" h="3839368">
                <a:moveTo>
                  <a:pt x="857002" y="0"/>
                </a:moveTo>
                <a:lnTo>
                  <a:pt x="0" y="0"/>
                </a:lnTo>
                <a:lnTo>
                  <a:pt x="1439763" y="1919684"/>
                </a:lnTo>
                <a:lnTo>
                  <a:pt x="0" y="3839369"/>
                </a:lnTo>
                <a:lnTo>
                  <a:pt x="857002" y="3839369"/>
                </a:lnTo>
                <a:lnTo>
                  <a:pt x="2296765" y="1919684"/>
                </a:lnTo>
                <a:lnTo>
                  <a:pt x="857002" y="0"/>
                </a:lnTo>
                <a:close/>
              </a:path>
            </a:pathLst>
          </a:custGeom>
          <a:solidFill>
            <a:schemeClr val="bg2">
              <a:lumMod val="10000"/>
            </a:schemeClr>
          </a:solidFill>
          <a:ln w="6856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5F025745-C0C8-4F3D-BFDB-9219AA733155}"/>
              </a:ext>
            </a:extLst>
          </p:cNvPr>
          <p:cNvSpPr/>
          <p:nvPr/>
        </p:nvSpPr>
        <p:spPr>
          <a:xfrm>
            <a:off x="2866054" y="1824318"/>
            <a:ext cx="1967819" cy="77059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>
              <a:lnSpc>
                <a:spcPts val="2600"/>
              </a:lnSpc>
            </a:pPr>
            <a:r>
              <a:rPr lang="en-US" sz="2400" b="1" cap="all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2E698DA7-264E-470B-9518-E05DD6C2C8A6}"/>
              </a:ext>
            </a:extLst>
          </p:cNvPr>
          <p:cNvSpPr txBox="1"/>
          <p:nvPr/>
        </p:nvSpPr>
        <p:spPr>
          <a:xfrm>
            <a:off x="5448994" y="1886451"/>
            <a:ext cx="2929293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95000"/>
                  </a:schemeClr>
                </a:solidFill>
              </a:rPr>
              <a:t>Lorem ipsum dolor sit amet, nibh est. A magna maecenas, quam magna nec quis, lorem nunc. Suspendisse viverra sodales mauris, cras phare. </a:t>
            </a:r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0684065C-9C8B-4469-AB21-109E98860879}"/>
              </a:ext>
            </a:extLst>
          </p:cNvPr>
          <p:cNvCxnSpPr>
            <a:cxnSpLocks/>
          </p:cNvCxnSpPr>
          <p:nvPr/>
        </p:nvCxnSpPr>
        <p:spPr>
          <a:xfrm>
            <a:off x="5141433" y="1923486"/>
            <a:ext cx="0" cy="572260"/>
          </a:xfrm>
          <a:prstGeom prst="line">
            <a:avLst/>
          </a:prstGeom>
          <a:ln w="28575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523BF5D9-6899-458F-B011-EE20205DF4C1}"/>
              </a:ext>
            </a:extLst>
          </p:cNvPr>
          <p:cNvSpPr txBox="1"/>
          <p:nvPr/>
        </p:nvSpPr>
        <p:spPr>
          <a:xfrm>
            <a:off x="1428501" y="1948006"/>
            <a:ext cx="367408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2">
                    <a:lumMod val="90000"/>
                  </a:schemeClr>
                </a:solidFill>
              </a:rPr>
              <a:t>1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E7AD31A3-5E13-4A11-BD61-7DD13670B44A}"/>
              </a:ext>
            </a:extLst>
          </p:cNvPr>
          <p:cNvSpPr/>
          <p:nvPr/>
        </p:nvSpPr>
        <p:spPr>
          <a:xfrm>
            <a:off x="3745149" y="2592191"/>
            <a:ext cx="1967819" cy="77059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>
              <a:lnSpc>
                <a:spcPts val="2600"/>
              </a:lnSpc>
            </a:pPr>
            <a:r>
              <a:rPr lang="en-US" sz="2400" b="1" cap="all" noProof="1">
                <a:solidFill>
                  <a:schemeClr val="bg2">
                    <a:lumMod val="10000"/>
                  </a:schemeClr>
                </a:solidFill>
              </a:rPr>
              <a:t>Lorem Ipsum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62DCD8C0-016F-4BE5-8869-E8F890D7967A}"/>
              </a:ext>
            </a:extLst>
          </p:cNvPr>
          <p:cNvSpPr txBox="1"/>
          <p:nvPr/>
        </p:nvSpPr>
        <p:spPr>
          <a:xfrm>
            <a:off x="6328089" y="2654324"/>
            <a:ext cx="2929293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2">
                    <a:lumMod val="25000"/>
                  </a:schemeClr>
                </a:solidFill>
              </a:rPr>
              <a:t>Lorem ipsum dolor sit amet, nibh est. A magna maecenas, quam magna nec quis, lorem nunc. Suspendisse viverra sodales mauris, cras phare. </a:t>
            </a:r>
          </a:p>
        </p:txBody>
      </p: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0A1BD973-D50B-4927-8E9E-645238F41606}"/>
              </a:ext>
            </a:extLst>
          </p:cNvPr>
          <p:cNvCxnSpPr>
            <a:cxnSpLocks/>
          </p:cNvCxnSpPr>
          <p:nvPr/>
        </p:nvCxnSpPr>
        <p:spPr>
          <a:xfrm>
            <a:off x="6020528" y="2691359"/>
            <a:ext cx="0" cy="572260"/>
          </a:xfrm>
          <a:prstGeom prst="line">
            <a:avLst/>
          </a:prstGeom>
          <a:ln w="28575" cap="rnd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tangle 85">
            <a:extLst>
              <a:ext uri="{FF2B5EF4-FFF2-40B4-BE49-F238E27FC236}">
                <a16:creationId xmlns:a16="http://schemas.microsoft.com/office/drawing/2014/main" id="{8D34881B-5123-4B4E-97C6-C1A90F8FA6EB}"/>
              </a:ext>
            </a:extLst>
          </p:cNvPr>
          <p:cNvSpPr/>
          <p:nvPr/>
        </p:nvSpPr>
        <p:spPr>
          <a:xfrm>
            <a:off x="4286324" y="3360065"/>
            <a:ext cx="1967819" cy="77059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>
              <a:lnSpc>
                <a:spcPts val="2600"/>
              </a:lnSpc>
            </a:pPr>
            <a:r>
              <a:rPr lang="en-US" sz="2400" b="1" cap="all" noProof="1">
                <a:solidFill>
                  <a:schemeClr val="bg2">
                    <a:lumMod val="10000"/>
                  </a:schemeClr>
                </a:solidFill>
              </a:rPr>
              <a:t>Lorem Ipsum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70A169F9-C71C-4EC9-8C1D-829E6CD285B6}"/>
              </a:ext>
            </a:extLst>
          </p:cNvPr>
          <p:cNvSpPr txBox="1"/>
          <p:nvPr/>
        </p:nvSpPr>
        <p:spPr>
          <a:xfrm>
            <a:off x="6869264" y="3422198"/>
            <a:ext cx="2929293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2">
                    <a:lumMod val="25000"/>
                  </a:schemeClr>
                </a:solidFill>
              </a:rPr>
              <a:t>Lorem ipsum dolor sit amet, nibh est. A magna maecenas, quam magna nec quis, lorem nunc. Suspendisse viverra sodales mauris, cras phare. </a:t>
            </a:r>
          </a:p>
        </p:txBody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4BC14A29-24D2-4457-A02D-00EF44851656}"/>
              </a:ext>
            </a:extLst>
          </p:cNvPr>
          <p:cNvCxnSpPr>
            <a:cxnSpLocks/>
          </p:cNvCxnSpPr>
          <p:nvPr/>
        </p:nvCxnSpPr>
        <p:spPr>
          <a:xfrm>
            <a:off x="6561703" y="3459233"/>
            <a:ext cx="0" cy="572260"/>
          </a:xfrm>
          <a:prstGeom prst="line">
            <a:avLst/>
          </a:prstGeom>
          <a:ln w="28575" cap="rnd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92">
            <a:extLst>
              <a:ext uri="{FF2B5EF4-FFF2-40B4-BE49-F238E27FC236}">
                <a16:creationId xmlns:a16="http://schemas.microsoft.com/office/drawing/2014/main" id="{A10A3FF9-981A-4D51-B6AF-5B8B377D7F4C}"/>
              </a:ext>
            </a:extLst>
          </p:cNvPr>
          <p:cNvSpPr/>
          <p:nvPr/>
        </p:nvSpPr>
        <p:spPr>
          <a:xfrm>
            <a:off x="3745149" y="4133385"/>
            <a:ext cx="1967819" cy="77059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>
              <a:lnSpc>
                <a:spcPts val="2600"/>
              </a:lnSpc>
            </a:pPr>
            <a:r>
              <a:rPr lang="en-US" sz="2400" b="1" cap="all" noProof="1">
                <a:solidFill>
                  <a:schemeClr val="bg2">
                    <a:lumMod val="10000"/>
                  </a:schemeClr>
                </a:solidFill>
              </a:rPr>
              <a:t>Lorem Ipsum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735F0132-DB71-4D3E-95CD-2B58D712F2DD}"/>
              </a:ext>
            </a:extLst>
          </p:cNvPr>
          <p:cNvSpPr txBox="1"/>
          <p:nvPr/>
        </p:nvSpPr>
        <p:spPr>
          <a:xfrm>
            <a:off x="6328089" y="4195518"/>
            <a:ext cx="2929293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2">
                    <a:lumMod val="25000"/>
                  </a:schemeClr>
                </a:solidFill>
              </a:rPr>
              <a:t>Lorem ipsum dolor sit amet, nibh est. A magna maecenas, quam magna nec quis, lorem nunc. Suspendisse viverra sodales mauris, cras phare. </a:t>
            </a:r>
          </a:p>
        </p:txBody>
      </p: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CF99745E-2A48-4AA1-805C-6F6E90DE0CD8}"/>
              </a:ext>
            </a:extLst>
          </p:cNvPr>
          <p:cNvCxnSpPr>
            <a:cxnSpLocks/>
          </p:cNvCxnSpPr>
          <p:nvPr/>
        </p:nvCxnSpPr>
        <p:spPr>
          <a:xfrm>
            <a:off x="6020528" y="4232553"/>
            <a:ext cx="0" cy="572260"/>
          </a:xfrm>
          <a:prstGeom prst="line">
            <a:avLst/>
          </a:prstGeom>
          <a:ln w="28575" cap="rnd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tangle 96">
            <a:extLst>
              <a:ext uri="{FF2B5EF4-FFF2-40B4-BE49-F238E27FC236}">
                <a16:creationId xmlns:a16="http://schemas.microsoft.com/office/drawing/2014/main" id="{68325B40-EF42-4094-91DE-96230FBAB5C6}"/>
              </a:ext>
            </a:extLst>
          </p:cNvPr>
          <p:cNvSpPr/>
          <p:nvPr/>
        </p:nvSpPr>
        <p:spPr>
          <a:xfrm>
            <a:off x="2866054" y="4901259"/>
            <a:ext cx="1967819" cy="77059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>
              <a:lnSpc>
                <a:spcPts val="2600"/>
              </a:lnSpc>
            </a:pPr>
            <a:r>
              <a:rPr lang="en-US" sz="2400" b="1" cap="all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F53157E0-ABC4-49AC-B2CC-221E946A433B}"/>
              </a:ext>
            </a:extLst>
          </p:cNvPr>
          <p:cNvSpPr txBox="1"/>
          <p:nvPr/>
        </p:nvSpPr>
        <p:spPr>
          <a:xfrm>
            <a:off x="5448994" y="4963392"/>
            <a:ext cx="2929293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95000"/>
                  </a:schemeClr>
                </a:solidFill>
              </a:rPr>
              <a:t>Lorem ipsum dolor sit amet, nibh est. A magna maecenas, quam magna nec quis, lorem nunc. Suspendisse viverra sodales mauris, cras phare. </a:t>
            </a:r>
          </a:p>
        </p:txBody>
      </p: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6F522AF7-942F-4512-8DE2-32556A177EC5}"/>
              </a:ext>
            </a:extLst>
          </p:cNvPr>
          <p:cNvCxnSpPr>
            <a:cxnSpLocks/>
          </p:cNvCxnSpPr>
          <p:nvPr/>
        </p:nvCxnSpPr>
        <p:spPr>
          <a:xfrm>
            <a:off x="5141433" y="5000427"/>
            <a:ext cx="0" cy="572260"/>
          </a:xfrm>
          <a:prstGeom prst="line">
            <a:avLst/>
          </a:prstGeom>
          <a:ln w="28575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>
            <a:extLst>
              <a:ext uri="{FF2B5EF4-FFF2-40B4-BE49-F238E27FC236}">
                <a16:creationId xmlns:a16="http://schemas.microsoft.com/office/drawing/2014/main" id="{B9663E68-CD4A-447D-8F8C-B7720B61A69A}"/>
              </a:ext>
            </a:extLst>
          </p:cNvPr>
          <p:cNvSpPr txBox="1"/>
          <p:nvPr/>
        </p:nvSpPr>
        <p:spPr>
          <a:xfrm>
            <a:off x="1996883" y="2717212"/>
            <a:ext cx="367408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FDA46A66-F9E5-45C4-8AEC-6126AE61CDCD}"/>
              </a:ext>
            </a:extLst>
          </p:cNvPr>
          <p:cNvSpPr txBox="1"/>
          <p:nvPr/>
        </p:nvSpPr>
        <p:spPr>
          <a:xfrm>
            <a:off x="2485895" y="3485086"/>
            <a:ext cx="367408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EEBB3FAF-A8AF-474E-9F4D-015CD9A06F90}"/>
              </a:ext>
            </a:extLst>
          </p:cNvPr>
          <p:cNvSpPr txBox="1"/>
          <p:nvPr/>
        </p:nvSpPr>
        <p:spPr>
          <a:xfrm>
            <a:off x="1996883" y="4252959"/>
            <a:ext cx="367408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7C17E993-2D53-4409-99C9-56DE4DB9A88C}"/>
              </a:ext>
            </a:extLst>
          </p:cNvPr>
          <p:cNvSpPr txBox="1"/>
          <p:nvPr/>
        </p:nvSpPr>
        <p:spPr>
          <a:xfrm>
            <a:off x="1428501" y="5022223"/>
            <a:ext cx="367408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grpSp>
        <p:nvGrpSpPr>
          <p:cNvPr id="70" name="Graphic 30" descr="Bar graph with upward trend">
            <a:extLst>
              <a:ext uri="{FF2B5EF4-FFF2-40B4-BE49-F238E27FC236}">
                <a16:creationId xmlns:a16="http://schemas.microsoft.com/office/drawing/2014/main" id="{366715DB-FCCF-41D2-9FBD-749DAE016812}"/>
              </a:ext>
            </a:extLst>
          </p:cNvPr>
          <p:cNvGrpSpPr/>
          <p:nvPr/>
        </p:nvGrpSpPr>
        <p:grpSpPr>
          <a:xfrm>
            <a:off x="2612244" y="4978424"/>
            <a:ext cx="639652" cy="639652"/>
            <a:chOff x="2612244" y="4978424"/>
            <a:chExt cx="639652" cy="639652"/>
          </a:xfrm>
          <a:solidFill>
            <a:schemeClr val="bg1"/>
          </a:solidFill>
        </p:grpSpPr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892E6F84-9D04-42A1-9AE4-B92236212087}"/>
                </a:ext>
              </a:extLst>
            </p:cNvPr>
            <p:cNvSpPr/>
            <p:nvPr/>
          </p:nvSpPr>
          <p:spPr>
            <a:xfrm>
              <a:off x="2705527" y="5065044"/>
              <a:ext cx="459750" cy="466413"/>
            </a:xfrm>
            <a:custGeom>
              <a:avLst/>
              <a:gdLst>
                <a:gd name="connsiteX0" fmla="*/ 39978 w 459749"/>
                <a:gd name="connsiteY0" fmla="*/ 0 h 466412"/>
                <a:gd name="connsiteX1" fmla="*/ 0 w 459749"/>
                <a:gd name="connsiteY1" fmla="*/ 0 h 466412"/>
                <a:gd name="connsiteX2" fmla="*/ 0 w 459749"/>
                <a:gd name="connsiteY2" fmla="*/ 466413 h 466412"/>
                <a:gd name="connsiteX3" fmla="*/ 459750 w 459749"/>
                <a:gd name="connsiteY3" fmla="*/ 466413 h 466412"/>
                <a:gd name="connsiteX4" fmla="*/ 459750 w 459749"/>
                <a:gd name="connsiteY4" fmla="*/ 426435 h 466412"/>
                <a:gd name="connsiteX5" fmla="*/ 39978 w 459749"/>
                <a:gd name="connsiteY5" fmla="*/ 426435 h 466412"/>
                <a:gd name="connsiteX6" fmla="*/ 39978 w 459749"/>
                <a:gd name="connsiteY6" fmla="*/ 0 h 466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9749" h="466412">
                  <a:moveTo>
                    <a:pt x="39978" y="0"/>
                  </a:moveTo>
                  <a:lnTo>
                    <a:pt x="0" y="0"/>
                  </a:lnTo>
                  <a:lnTo>
                    <a:pt x="0" y="466413"/>
                  </a:lnTo>
                  <a:lnTo>
                    <a:pt x="459750" y="466413"/>
                  </a:lnTo>
                  <a:lnTo>
                    <a:pt x="459750" y="426435"/>
                  </a:lnTo>
                  <a:lnTo>
                    <a:pt x="39978" y="426435"/>
                  </a:lnTo>
                  <a:lnTo>
                    <a:pt x="39978" y="0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89AF5799-0CEE-44CD-A829-B7131FC7EDF4}"/>
                </a:ext>
              </a:extLst>
            </p:cNvPr>
            <p:cNvSpPr/>
            <p:nvPr/>
          </p:nvSpPr>
          <p:spPr>
            <a:xfrm>
              <a:off x="3065331" y="5065044"/>
              <a:ext cx="99946" cy="386456"/>
            </a:xfrm>
            <a:custGeom>
              <a:avLst/>
              <a:gdLst>
                <a:gd name="connsiteX0" fmla="*/ 99946 w 99945"/>
                <a:gd name="connsiteY0" fmla="*/ 386456 h 386456"/>
                <a:gd name="connsiteX1" fmla="*/ 0 w 99945"/>
                <a:gd name="connsiteY1" fmla="*/ 386456 h 386456"/>
                <a:gd name="connsiteX2" fmla="*/ 0 w 99945"/>
                <a:gd name="connsiteY2" fmla="*/ 0 h 386456"/>
                <a:gd name="connsiteX3" fmla="*/ 99946 w 99945"/>
                <a:gd name="connsiteY3" fmla="*/ 0 h 386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945" h="386456">
                  <a:moveTo>
                    <a:pt x="99946" y="386456"/>
                  </a:moveTo>
                  <a:lnTo>
                    <a:pt x="0" y="386456"/>
                  </a:lnTo>
                  <a:lnTo>
                    <a:pt x="0" y="0"/>
                  </a:lnTo>
                  <a:lnTo>
                    <a:pt x="99946" y="0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F12ACC3A-BA28-43AB-8F61-365EC6B08771}"/>
                </a:ext>
              </a:extLst>
            </p:cNvPr>
            <p:cNvSpPr/>
            <p:nvPr/>
          </p:nvSpPr>
          <p:spPr>
            <a:xfrm>
              <a:off x="2925407" y="5198304"/>
              <a:ext cx="99946" cy="253196"/>
            </a:xfrm>
            <a:custGeom>
              <a:avLst/>
              <a:gdLst>
                <a:gd name="connsiteX0" fmla="*/ 99946 w 99945"/>
                <a:gd name="connsiteY0" fmla="*/ 253196 h 253195"/>
                <a:gd name="connsiteX1" fmla="*/ 0 w 99945"/>
                <a:gd name="connsiteY1" fmla="*/ 253196 h 253195"/>
                <a:gd name="connsiteX2" fmla="*/ 0 w 99945"/>
                <a:gd name="connsiteY2" fmla="*/ 0 h 253195"/>
                <a:gd name="connsiteX3" fmla="*/ 99946 w 99945"/>
                <a:gd name="connsiteY3" fmla="*/ 0 h 253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945" h="253195">
                  <a:moveTo>
                    <a:pt x="99946" y="253196"/>
                  </a:moveTo>
                  <a:lnTo>
                    <a:pt x="0" y="253196"/>
                  </a:lnTo>
                  <a:lnTo>
                    <a:pt x="0" y="0"/>
                  </a:lnTo>
                  <a:lnTo>
                    <a:pt x="99946" y="0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AFB22225-2FEE-4A51-8B69-6E18ED27FC22}"/>
                </a:ext>
              </a:extLst>
            </p:cNvPr>
            <p:cNvSpPr/>
            <p:nvPr/>
          </p:nvSpPr>
          <p:spPr>
            <a:xfrm>
              <a:off x="2785483" y="5318239"/>
              <a:ext cx="99946" cy="133261"/>
            </a:xfrm>
            <a:custGeom>
              <a:avLst/>
              <a:gdLst>
                <a:gd name="connsiteX0" fmla="*/ 99946 w 99945"/>
                <a:gd name="connsiteY0" fmla="*/ 133261 h 133260"/>
                <a:gd name="connsiteX1" fmla="*/ 0 w 99945"/>
                <a:gd name="connsiteY1" fmla="*/ 133261 h 133260"/>
                <a:gd name="connsiteX2" fmla="*/ 0 w 99945"/>
                <a:gd name="connsiteY2" fmla="*/ 0 h 133260"/>
                <a:gd name="connsiteX3" fmla="*/ 99946 w 99945"/>
                <a:gd name="connsiteY3" fmla="*/ 0 h 133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945" h="133260">
                  <a:moveTo>
                    <a:pt x="99946" y="133261"/>
                  </a:moveTo>
                  <a:lnTo>
                    <a:pt x="0" y="133261"/>
                  </a:lnTo>
                  <a:lnTo>
                    <a:pt x="0" y="0"/>
                  </a:lnTo>
                  <a:lnTo>
                    <a:pt x="99946" y="0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62716566-6C2F-46FA-BC80-03F19D735C96}"/>
                </a:ext>
              </a:extLst>
            </p:cNvPr>
            <p:cNvSpPr/>
            <p:nvPr/>
          </p:nvSpPr>
          <p:spPr>
            <a:xfrm>
              <a:off x="2782751" y="5065044"/>
              <a:ext cx="213217" cy="213217"/>
            </a:xfrm>
            <a:custGeom>
              <a:avLst/>
              <a:gdLst>
                <a:gd name="connsiteX0" fmla="*/ 215949 w 213217"/>
                <a:gd name="connsiteY0" fmla="*/ 91550 h 213217"/>
                <a:gd name="connsiteX1" fmla="*/ 215949 w 213217"/>
                <a:gd name="connsiteY1" fmla="*/ 0 h 213217"/>
                <a:gd name="connsiteX2" fmla="*/ 124399 w 213217"/>
                <a:gd name="connsiteY2" fmla="*/ 0 h 213217"/>
                <a:gd name="connsiteX3" fmla="*/ 160779 w 213217"/>
                <a:gd name="connsiteY3" fmla="*/ 36380 h 213217"/>
                <a:gd name="connsiteX4" fmla="*/ 0 w 213217"/>
                <a:gd name="connsiteY4" fmla="*/ 197159 h 213217"/>
                <a:gd name="connsiteX5" fmla="*/ 18790 w 213217"/>
                <a:gd name="connsiteY5" fmla="*/ 215949 h 213217"/>
                <a:gd name="connsiteX6" fmla="*/ 179569 w 213217"/>
                <a:gd name="connsiteY6" fmla="*/ 55237 h 213217"/>
                <a:gd name="connsiteX7" fmla="*/ 215949 w 213217"/>
                <a:gd name="connsiteY7" fmla="*/ 91550 h 213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3217" h="213217">
                  <a:moveTo>
                    <a:pt x="215949" y="91550"/>
                  </a:moveTo>
                  <a:lnTo>
                    <a:pt x="215949" y="0"/>
                  </a:lnTo>
                  <a:lnTo>
                    <a:pt x="124399" y="0"/>
                  </a:lnTo>
                  <a:lnTo>
                    <a:pt x="160779" y="36380"/>
                  </a:lnTo>
                  <a:lnTo>
                    <a:pt x="0" y="197159"/>
                  </a:lnTo>
                  <a:lnTo>
                    <a:pt x="18790" y="215949"/>
                  </a:lnTo>
                  <a:lnTo>
                    <a:pt x="179569" y="55237"/>
                  </a:lnTo>
                  <a:lnTo>
                    <a:pt x="215949" y="91550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08" name="Graphic 8" descr="Bar graph with downward trend">
            <a:extLst>
              <a:ext uri="{FF2B5EF4-FFF2-40B4-BE49-F238E27FC236}">
                <a16:creationId xmlns:a16="http://schemas.microsoft.com/office/drawing/2014/main" id="{92300100-1842-480E-845B-BDCB0E5FE344}"/>
              </a:ext>
            </a:extLst>
          </p:cNvPr>
          <p:cNvGrpSpPr/>
          <p:nvPr/>
        </p:nvGrpSpPr>
        <p:grpSpPr>
          <a:xfrm>
            <a:off x="2612244" y="1893128"/>
            <a:ext cx="639652" cy="639652"/>
            <a:chOff x="2612244" y="1893128"/>
            <a:chExt cx="639652" cy="639652"/>
          </a:xfrm>
          <a:solidFill>
            <a:schemeClr val="bg1"/>
          </a:solidFill>
        </p:grpSpPr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B2D4BA8B-85E7-4FA2-8AC7-2436CFBF348C}"/>
                </a:ext>
              </a:extLst>
            </p:cNvPr>
            <p:cNvSpPr/>
            <p:nvPr/>
          </p:nvSpPr>
          <p:spPr>
            <a:xfrm>
              <a:off x="2698864" y="1979748"/>
              <a:ext cx="459750" cy="466413"/>
            </a:xfrm>
            <a:custGeom>
              <a:avLst/>
              <a:gdLst>
                <a:gd name="connsiteX0" fmla="*/ 39978 w 459749"/>
                <a:gd name="connsiteY0" fmla="*/ 0 h 466412"/>
                <a:gd name="connsiteX1" fmla="*/ 0 w 459749"/>
                <a:gd name="connsiteY1" fmla="*/ 0 h 466412"/>
                <a:gd name="connsiteX2" fmla="*/ 0 w 459749"/>
                <a:gd name="connsiteY2" fmla="*/ 466413 h 466412"/>
                <a:gd name="connsiteX3" fmla="*/ 459750 w 459749"/>
                <a:gd name="connsiteY3" fmla="*/ 466413 h 466412"/>
                <a:gd name="connsiteX4" fmla="*/ 459750 w 459749"/>
                <a:gd name="connsiteY4" fmla="*/ 426435 h 466412"/>
                <a:gd name="connsiteX5" fmla="*/ 39978 w 459749"/>
                <a:gd name="connsiteY5" fmla="*/ 426435 h 466412"/>
                <a:gd name="connsiteX6" fmla="*/ 39978 w 459749"/>
                <a:gd name="connsiteY6" fmla="*/ 0 h 466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9749" h="466412">
                  <a:moveTo>
                    <a:pt x="39978" y="0"/>
                  </a:moveTo>
                  <a:lnTo>
                    <a:pt x="0" y="0"/>
                  </a:lnTo>
                  <a:lnTo>
                    <a:pt x="0" y="466413"/>
                  </a:lnTo>
                  <a:lnTo>
                    <a:pt x="459750" y="466413"/>
                  </a:lnTo>
                  <a:lnTo>
                    <a:pt x="459750" y="426435"/>
                  </a:lnTo>
                  <a:lnTo>
                    <a:pt x="39978" y="426435"/>
                  </a:lnTo>
                  <a:lnTo>
                    <a:pt x="39978" y="0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DD6BC063-AA53-45A9-82D3-9764FCAEEBA8}"/>
                </a:ext>
              </a:extLst>
            </p:cNvPr>
            <p:cNvSpPr/>
            <p:nvPr/>
          </p:nvSpPr>
          <p:spPr>
            <a:xfrm>
              <a:off x="2778820" y="1979748"/>
              <a:ext cx="99946" cy="386456"/>
            </a:xfrm>
            <a:custGeom>
              <a:avLst/>
              <a:gdLst>
                <a:gd name="connsiteX0" fmla="*/ 0 w 99945"/>
                <a:gd name="connsiteY0" fmla="*/ 0 h 386456"/>
                <a:gd name="connsiteX1" fmla="*/ 99946 w 99945"/>
                <a:gd name="connsiteY1" fmla="*/ 0 h 386456"/>
                <a:gd name="connsiteX2" fmla="*/ 99946 w 99945"/>
                <a:gd name="connsiteY2" fmla="*/ 386456 h 386456"/>
                <a:gd name="connsiteX3" fmla="*/ 0 w 99945"/>
                <a:gd name="connsiteY3" fmla="*/ 386456 h 386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945" h="386456">
                  <a:moveTo>
                    <a:pt x="0" y="0"/>
                  </a:moveTo>
                  <a:lnTo>
                    <a:pt x="99946" y="0"/>
                  </a:lnTo>
                  <a:lnTo>
                    <a:pt x="99946" y="386456"/>
                  </a:lnTo>
                  <a:lnTo>
                    <a:pt x="0" y="386456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E9203550-18D0-4835-AD91-7C1621DBD61D}"/>
                </a:ext>
              </a:extLst>
            </p:cNvPr>
            <p:cNvSpPr/>
            <p:nvPr/>
          </p:nvSpPr>
          <p:spPr>
            <a:xfrm>
              <a:off x="2918744" y="2113008"/>
              <a:ext cx="99946" cy="253196"/>
            </a:xfrm>
            <a:custGeom>
              <a:avLst/>
              <a:gdLst>
                <a:gd name="connsiteX0" fmla="*/ 0 w 99945"/>
                <a:gd name="connsiteY0" fmla="*/ 0 h 253195"/>
                <a:gd name="connsiteX1" fmla="*/ 99946 w 99945"/>
                <a:gd name="connsiteY1" fmla="*/ 0 h 253195"/>
                <a:gd name="connsiteX2" fmla="*/ 99946 w 99945"/>
                <a:gd name="connsiteY2" fmla="*/ 253196 h 253195"/>
                <a:gd name="connsiteX3" fmla="*/ 0 w 99945"/>
                <a:gd name="connsiteY3" fmla="*/ 253196 h 253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945" h="253195">
                  <a:moveTo>
                    <a:pt x="0" y="0"/>
                  </a:moveTo>
                  <a:lnTo>
                    <a:pt x="99946" y="0"/>
                  </a:lnTo>
                  <a:lnTo>
                    <a:pt x="99946" y="253196"/>
                  </a:lnTo>
                  <a:lnTo>
                    <a:pt x="0" y="253196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C2BC108E-14F4-44AC-B999-D7D5AEFE00C7}"/>
                </a:ext>
              </a:extLst>
            </p:cNvPr>
            <p:cNvSpPr/>
            <p:nvPr/>
          </p:nvSpPr>
          <p:spPr>
            <a:xfrm>
              <a:off x="3058668" y="2232943"/>
              <a:ext cx="99946" cy="133261"/>
            </a:xfrm>
            <a:custGeom>
              <a:avLst/>
              <a:gdLst>
                <a:gd name="connsiteX0" fmla="*/ 0 w 99945"/>
                <a:gd name="connsiteY0" fmla="*/ 0 h 133260"/>
                <a:gd name="connsiteX1" fmla="*/ 99946 w 99945"/>
                <a:gd name="connsiteY1" fmla="*/ 0 h 133260"/>
                <a:gd name="connsiteX2" fmla="*/ 99946 w 99945"/>
                <a:gd name="connsiteY2" fmla="*/ 133261 h 133260"/>
                <a:gd name="connsiteX3" fmla="*/ 0 w 99945"/>
                <a:gd name="connsiteY3" fmla="*/ 133261 h 133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945" h="133260">
                  <a:moveTo>
                    <a:pt x="0" y="0"/>
                  </a:moveTo>
                  <a:lnTo>
                    <a:pt x="99946" y="0"/>
                  </a:lnTo>
                  <a:lnTo>
                    <a:pt x="99946" y="133261"/>
                  </a:lnTo>
                  <a:lnTo>
                    <a:pt x="0" y="133261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16508AB2-8436-4E63-8813-67A2958999F7}"/>
                </a:ext>
              </a:extLst>
            </p:cNvPr>
            <p:cNvSpPr/>
            <p:nvPr/>
          </p:nvSpPr>
          <p:spPr>
            <a:xfrm>
              <a:off x="2936001" y="1977016"/>
              <a:ext cx="213217" cy="213217"/>
            </a:xfrm>
            <a:custGeom>
              <a:avLst/>
              <a:gdLst>
                <a:gd name="connsiteX0" fmla="*/ 179569 w 213217"/>
                <a:gd name="connsiteY0" fmla="*/ 160779 h 213217"/>
                <a:gd name="connsiteX1" fmla="*/ 18790 w 213217"/>
                <a:gd name="connsiteY1" fmla="*/ 0 h 213217"/>
                <a:gd name="connsiteX2" fmla="*/ 0 w 213217"/>
                <a:gd name="connsiteY2" fmla="*/ 18790 h 213217"/>
                <a:gd name="connsiteX3" fmla="*/ 160779 w 213217"/>
                <a:gd name="connsiteY3" fmla="*/ 179569 h 213217"/>
                <a:gd name="connsiteX4" fmla="*/ 124399 w 213217"/>
                <a:gd name="connsiteY4" fmla="*/ 215949 h 213217"/>
                <a:gd name="connsiteX5" fmla="*/ 215949 w 213217"/>
                <a:gd name="connsiteY5" fmla="*/ 215949 h 213217"/>
                <a:gd name="connsiteX6" fmla="*/ 215949 w 213217"/>
                <a:gd name="connsiteY6" fmla="*/ 124399 h 213217"/>
                <a:gd name="connsiteX7" fmla="*/ 179569 w 213217"/>
                <a:gd name="connsiteY7" fmla="*/ 160779 h 213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3217" h="213217">
                  <a:moveTo>
                    <a:pt x="179569" y="160779"/>
                  </a:moveTo>
                  <a:lnTo>
                    <a:pt x="18790" y="0"/>
                  </a:lnTo>
                  <a:lnTo>
                    <a:pt x="0" y="18790"/>
                  </a:lnTo>
                  <a:lnTo>
                    <a:pt x="160779" y="179569"/>
                  </a:lnTo>
                  <a:lnTo>
                    <a:pt x="124399" y="215949"/>
                  </a:lnTo>
                  <a:lnTo>
                    <a:pt x="215949" y="215949"/>
                  </a:lnTo>
                  <a:lnTo>
                    <a:pt x="215949" y="124399"/>
                  </a:lnTo>
                  <a:lnTo>
                    <a:pt x="179569" y="160779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14" name="Graphic 43" descr="Gears">
            <a:extLst>
              <a:ext uri="{FF2B5EF4-FFF2-40B4-BE49-F238E27FC236}">
                <a16:creationId xmlns:a16="http://schemas.microsoft.com/office/drawing/2014/main" id="{F287B219-D455-46A0-B03F-2A0667857158}"/>
              </a:ext>
            </a:extLst>
          </p:cNvPr>
          <p:cNvGrpSpPr/>
          <p:nvPr/>
        </p:nvGrpSpPr>
        <p:grpSpPr>
          <a:xfrm>
            <a:off x="3339817" y="2704048"/>
            <a:ext cx="433098" cy="519717"/>
            <a:chOff x="3339817" y="2704048"/>
            <a:chExt cx="433098" cy="519717"/>
          </a:xfrm>
          <a:solidFill>
            <a:srgbClr val="000000"/>
          </a:solidFill>
        </p:grpSpPr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0F380D9E-5937-4489-BC43-C8E52D9E2912}"/>
                </a:ext>
              </a:extLst>
            </p:cNvPr>
            <p:cNvSpPr/>
            <p:nvPr/>
          </p:nvSpPr>
          <p:spPr>
            <a:xfrm>
              <a:off x="3490402" y="2704048"/>
              <a:ext cx="279848" cy="279848"/>
            </a:xfrm>
            <a:custGeom>
              <a:avLst/>
              <a:gdLst>
                <a:gd name="connsiteX0" fmla="*/ 141923 w 279847"/>
                <a:gd name="connsiteY0" fmla="*/ 191896 h 279847"/>
                <a:gd name="connsiteX1" fmla="*/ 91950 w 279847"/>
                <a:gd name="connsiteY1" fmla="*/ 141923 h 279847"/>
                <a:gd name="connsiteX2" fmla="*/ 141923 w 279847"/>
                <a:gd name="connsiteY2" fmla="*/ 91950 h 279847"/>
                <a:gd name="connsiteX3" fmla="*/ 191896 w 279847"/>
                <a:gd name="connsiteY3" fmla="*/ 141923 h 279847"/>
                <a:gd name="connsiteX4" fmla="*/ 141923 w 279847"/>
                <a:gd name="connsiteY4" fmla="*/ 191896 h 279847"/>
                <a:gd name="connsiteX5" fmla="*/ 254528 w 279847"/>
                <a:gd name="connsiteY5" fmla="*/ 110606 h 279847"/>
                <a:gd name="connsiteX6" fmla="*/ 243867 w 279847"/>
                <a:gd name="connsiteY6" fmla="*/ 84621 h 279847"/>
                <a:gd name="connsiteX7" fmla="*/ 254528 w 279847"/>
                <a:gd name="connsiteY7" fmla="*/ 53304 h 279847"/>
                <a:gd name="connsiteX8" fmla="*/ 230541 w 279847"/>
                <a:gd name="connsiteY8" fmla="*/ 29317 h 279847"/>
                <a:gd name="connsiteX9" fmla="*/ 199225 w 279847"/>
                <a:gd name="connsiteY9" fmla="*/ 39978 h 279847"/>
                <a:gd name="connsiteX10" fmla="*/ 173239 w 279847"/>
                <a:gd name="connsiteY10" fmla="*/ 29317 h 279847"/>
                <a:gd name="connsiteX11" fmla="*/ 158580 w 279847"/>
                <a:gd name="connsiteY11" fmla="*/ 0 h 279847"/>
                <a:gd name="connsiteX12" fmla="*/ 125265 w 279847"/>
                <a:gd name="connsiteY12" fmla="*/ 0 h 279847"/>
                <a:gd name="connsiteX13" fmla="*/ 110606 w 279847"/>
                <a:gd name="connsiteY13" fmla="*/ 29317 h 279847"/>
                <a:gd name="connsiteX14" fmla="*/ 84621 w 279847"/>
                <a:gd name="connsiteY14" fmla="*/ 39978 h 279847"/>
                <a:gd name="connsiteX15" fmla="*/ 53304 w 279847"/>
                <a:gd name="connsiteY15" fmla="*/ 29317 h 279847"/>
                <a:gd name="connsiteX16" fmla="*/ 29317 w 279847"/>
                <a:gd name="connsiteY16" fmla="*/ 53304 h 279847"/>
                <a:gd name="connsiteX17" fmla="*/ 39978 w 279847"/>
                <a:gd name="connsiteY17" fmla="*/ 84621 h 279847"/>
                <a:gd name="connsiteX18" fmla="*/ 29317 w 279847"/>
                <a:gd name="connsiteY18" fmla="*/ 110606 h 279847"/>
                <a:gd name="connsiteX19" fmla="*/ 0 w 279847"/>
                <a:gd name="connsiteY19" fmla="*/ 125265 h 279847"/>
                <a:gd name="connsiteX20" fmla="*/ 0 w 279847"/>
                <a:gd name="connsiteY20" fmla="*/ 158580 h 279847"/>
                <a:gd name="connsiteX21" fmla="*/ 29317 w 279847"/>
                <a:gd name="connsiteY21" fmla="*/ 173239 h 279847"/>
                <a:gd name="connsiteX22" fmla="*/ 39978 w 279847"/>
                <a:gd name="connsiteY22" fmla="*/ 199225 h 279847"/>
                <a:gd name="connsiteX23" fmla="*/ 29317 w 279847"/>
                <a:gd name="connsiteY23" fmla="*/ 230541 h 279847"/>
                <a:gd name="connsiteX24" fmla="*/ 52638 w 279847"/>
                <a:gd name="connsiteY24" fmla="*/ 253862 h 279847"/>
                <a:gd name="connsiteX25" fmla="*/ 83954 w 279847"/>
                <a:gd name="connsiteY25" fmla="*/ 243201 h 279847"/>
                <a:gd name="connsiteX26" fmla="*/ 109940 w 279847"/>
                <a:gd name="connsiteY26" fmla="*/ 253862 h 279847"/>
                <a:gd name="connsiteX27" fmla="*/ 124599 w 279847"/>
                <a:gd name="connsiteY27" fmla="*/ 283179 h 279847"/>
                <a:gd name="connsiteX28" fmla="*/ 157914 w 279847"/>
                <a:gd name="connsiteY28" fmla="*/ 283179 h 279847"/>
                <a:gd name="connsiteX29" fmla="*/ 172573 w 279847"/>
                <a:gd name="connsiteY29" fmla="*/ 253862 h 279847"/>
                <a:gd name="connsiteX30" fmla="*/ 198559 w 279847"/>
                <a:gd name="connsiteY30" fmla="*/ 243201 h 279847"/>
                <a:gd name="connsiteX31" fmla="*/ 229875 w 279847"/>
                <a:gd name="connsiteY31" fmla="*/ 253862 h 279847"/>
                <a:gd name="connsiteX32" fmla="*/ 253862 w 279847"/>
                <a:gd name="connsiteY32" fmla="*/ 230541 h 279847"/>
                <a:gd name="connsiteX33" fmla="*/ 243201 w 279847"/>
                <a:gd name="connsiteY33" fmla="*/ 199225 h 279847"/>
                <a:gd name="connsiteX34" fmla="*/ 254528 w 279847"/>
                <a:gd name="connsiteY34" fmla="*/ 173239 h 279847"/>
                <a:gd name="connsiteX35" fmla="*/ 283846 w 279847"/>
                <a:gd name="connsiteY35" fmla="*/ 158580 h 279847"/>
                <a:gd name="connsiteX36" fmla="*/ 283846 w 279847"/>
                <a:gd name="connsiteY36" fmla="*/ 125265 h 279847"/>
                <a:gd name="connsiteX37" fmla="*/ 254528 w 279847"/>
                <a:gd name="connsiteY37" fmla="*/ 110606 h 279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79847" h="279847">
                  <a:moveTo>
                    <a:pt x="141923" y="191896"/>
                  </a:moveTo>
                  <a:cubicBezTo>
                    <a:pt x="113938" y="191896"/>
                    <a:pt x="91950" y="169241"/>
                    <a:pt x="91950" y="141923"/>
                  </a:cubicBezTo>
                  <a:cubicBezTo>
                    <a:pt x="91950" y="114604"/>
                    <a:pt x="114604" y="91950"/>
                    <a:pt x="141923" y="91950"/>
                  </a:cubicBezTo>
                  <a:cubicBezTo>
                    <a:pt x="169908" y="91950"/>
                    <a:pt x="191896" y="114604"/>
                    <a:pt x="191896" y="141923"/>
                  </a:cubicBezTo>
                  <a:cubicBezTo>
                    <a:pt x="191896" y="169241"/>
                    <a:pt x="169241" y="191896"/>
                    <a:pt x="141923" y="191896"/>
                  </a:cubicBezTo>
                  <a:close/>
                  <a:moveTo>
                    <a:pt x="254528" y="110606"/>
                  </a:moveTo>
                  <a:cubicBezTo>
                    <a:pt x="251863" y="101278"/>
                    <a:pt x="248531" y="92616"/>
                    <a:pt x="243867" y="84621"/>
                  </a:cubicBezTo>
                  <a:lnTo>
                    <a:pt x="254528" y="53304"/>
                  </a:lnTo>
                  <a:lnTo>
                    <a:pt x="230541" y="29317"/>
                  </a:lnTo>
                  <a:lnTo>
                    <a:pt x="199225" y="39978"/>
                  </a:lnTo>
                  <a:cubicBezTo>
                    <a:pt x="191229" y="35314"/>
                    <a:pt x="182567" y="31983"/>
                    <a:pt x="173239" y="29317"/>
                  </a:cubicBezTo>
                  <a:lnTo>
                    <a:pt x="158580" y="0"/>
                  </a:lnTo>
                  <a:lnTo>
                    <a:pt x="125265" y="0"/>
                  </a:lnTo>
                  <a:lnTo>
                    <a:pt x="110606" y="29317"/>
                  </a:lnTo>
                  <a:cubicBezTo>
                    <a:pt x="101278" y="31983"/>
                    <a:pt x="92616" y="35314"/>
                    <a:pt x="84621" y="39978"/>
                  </a:cubicBezTo>
                  <a:lnTo>
                    <a:pt x="53304" y="29317"/>
                  </a:lnTo>
                  <a:lnTo>
                    <a:pt x="29317" y="53304"/>
                  </a:lnTo>
                  <a:lnTo>
                    <a:pt x="39978" y="84621"/>
                  </a:lnTo>
                  <a:cubicBezTo>
                    <a:pt x="35314" y="92616"/>
                    <a:pt x="31983" y="101278"/>
                    <a:pt x="29317" y="110606"/>
                  </a:cubicBezTo>
                  <a:lnTo>
                    <a:pt x="0" y="125265"/>
                  </a:lnTo>
                  <a:lnTo>
                    <a:pt x="0" y="158580"/>
                  </a:lnTo>
                  <a:lnTo>
                    <a:pt x="29317" y="173239"/>
                  </a:lnTo>
                  <a:cubicBezTo>
                    <a:pt x="31983" y="182567"/>
                    <a:pt x="35314" y="191229"/>
                    <a:pt x="39978" y="199225"/>
                  </a:cubicBezTo>
                  <a:lnTo>
                    <a:pt x="29317" y="230541"/>
                  </a:lnTo>
                  <a:lnTo>
                    <a:pt x="52638" y="253862"/>
                  </a:lnTo>
                  <a:lnTo>
                    <a:pt x="83954" y="243201"/>
                  </a:lnTo>
                  <a:cubicBezTo>
                    <a:pt x="91950" y="247865"/>
                    <a:pt x="100612" y="251197"/>
                    <a:pt x="109940" y="253862"/>
                  </a:cubicBezTo>
                  <a:lnTo>
                    <a:pt x="124599" y="283179"/>
                  </a:lnTo>
                  <a:lnTo>
                    <a:pt x="157914" y="283179"/>
                  </a:lnTo>
                  <a:lnTo>
                    <a:pt x="172573" y="253862"/>
                  </a:lnTo>
                  <a:cubicBezTo>
                    <a:pt x="181901" y="251197"/>
                    <a:pt x="190563" y="247865"/>
                    <a:pt x="198559" y="243201"/>
                  </a:cubicBezTo>
                  <a:lnTo>
                    <a:pt x="229875" y="253862"/>
                  </a:lnTo>
                  <a:lnTo>
                    <a:pt x="253862" y="230541"/>
                  </a:lnTo>
                  <a:lnTo>
                    <a:pt x="243201" y="199225"/>
                  </a:lnTo>
                  <a:cubicBezTo>
                    <a:pt x="247865" y="191229"/>
                    <a:pt x="251863" y="181901"/>
                    <a:pt x="254528" y="173239"/>
                  </a:cubicBezTo>
                  <a:lnTo>
                    <a:pt x="283846" y="158580"/>
                  </a:lnTo>
                  <a:lnTo>
                    <a:pt x="283846" y="125265"/>
                  </a:lnTo>
                  <a:lnTo>
                    <a:pt x="254528" y="110606"/>
                  </a:ln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E002CDDD-4DC6-4ABA-8C93-D7CD059D0AC1}"/>
                </a:ext>
              </a:extLst>
            </p:cNvPr>
            <p:cNvSpPr/>
            <p:nvPr/>
          </p:nvSpPr>
          <p:spPr>
            <a:xfrm>
              <a:off x="3339817" y="2946583"/>
              <a:ext cx="279848" cy="279848"/>
            </a:xfrm>
            <a:custGeom>
              <a:avLst/>
              <a:gdLst>
                <a:gd name="connsiteX0" fmla="*/ 141923 w 279847"/>
                <a:gd name="connsiteY0" fmla="*/ 191896 h 279847"/>
                <a:gd name="connsiteX1" fmla="*/ 91950 w 279847"/>
                <a:gd name="connsiteY1" fmla="*/ 141923 h 279847"/>
                <a:gd name="connsiteX2" fmla="*/ 141923 w 279847"/>
                <a:gd name="connsiteY2" fmla="*/ 91950 h 279847"/>
                <a:gd name="connsiteX3" fmla="*/ 191896 w 279847"/>
                <a:gd name="connsiteY3" fmla="*/ 141923 h 279847"/>
                <a:gd name="connsiteX4" fmla="*/ 141923 w 279847"/>
                <a:gd name="connsiteY4" fmla="*/ 191896 h 279847"/>
                <a:gd name="connsiteX5" fmla="*/ 141923 w 279847"/>
                <a:gd name="connsiteY5" fmla="*/ 191896 h 279847"/>
                <a:gd name="connsiteX6" fmla="*/ 243867 w 279847"/>
                <a:gd name="connsiteY6" fmla="*/ 84621 h 279847"/>
                <a:gd name="connsiteX7" fmla="*/ 254528 w 279847"/>
                <a:gd name="connsiteY7" fmla="*/ 53304 h 279847"/>
                <a:gd name="connsiteX8" fmla="*/ 230541 w 279847"/>
                <a:gd name="connsiteY8" fmla="*/ 29317 h 279847"/>
                <a:gd name="connsiteX9" fmla="*/ 199225 w 279847"/>
                <a:gd name="connsiteY9" fmla="*/ 39978 h 279847"/>
                <a:gd name="connsiteX10" fmla="*/ 173239 w 279847"/>
                <a:gd name="connsiteY10" fmla="*/ 29317 h 279847"/>
                <a:gd name="connsiteX11" fmla="*/ 158580 w 279847"/>
                <a:gd name="connsiteY11" fmla="*/ 0 h 279847"/>
                <a:gd name="connsiteX12" fmla="*/ 125265 w 279847"/>
                <a:gd name="connsiteY12" fmla="*/ 0 h 279847"/>
                <a:gd name="connsiteX13" fmla="*/ 110606 w 279847"/>
                <a:gd name="connsiteY13" fmla="*/ 29317 h 279847"/>
                <a:gd name="connsiteX14" fmla="*/ 84621 w 279847"/>
                <a:gd name="connsiteY14" fmla="*/ 39978 h 279847"/>
                <a:gd name="connsiteX15" fmla="*/ 53304 w 279847"/>
                <a:gd name="connsiteY15" fmla="*/ 29317 h 279847"/>
                <a:gd name="connsiteX16" fmla="*/ 29984 w 279847"/>
                <a:gd name="connsiteY16" fmla="*/ 52638 h 279847"/>
                <a:gd name="connsiteX17" fmla="*/ 39978 w 279847"/>
                <a:gd name="connsiteY17" fmla="*/ 83954 h 279847"/>
                <a:gd name="connsiteX18" fmla="*/ 29317 w 279847"/>
                <a:gd name="connsiteY18" fmla="*/ 109940 h 279847"/>
                <a:gd name="connsiteX19" fmla="*/ 0 w 279847"/>
                <a:gd name="connsiteY19" fmla="*/ 124599 h 279847"/>
                <a:gd name="connsiteX20" fmla="*/ 0 w 279847"/>
                <a:gd name="connsiteY20" fmla="*/ 157914 h 279847"/>
                <a:gd name="connsiteX21" fmla="*/ 29317 w 279847"/>
                <a:gd name="connsiteY21" fmla="*/ 172573 h 279847"/>
                <a:gd name="connsiteX22" fmla="*/ 39978 w 279847"/>
                <a:gd name="connsiteY22" fmla="*/ 198559 h 279847"/>
                <a:gd name="connsiteX23" fmla="*/ 29984 w 279847"/>
                <a:gd name="connsiteY23" fmla="*/ 229875 h 279847"/>
                <a:gd name="connsiteX24" fmla="*/ 53304 w 279847"/>
                <a:gd name="connsiteY24" fmla="*/ 253196 h 279847"/>
                <a:gd name="connsiteX25" fmla="*/ 84621 w 279847"/>
                <a:gd name="connsiteY25" fmla="*/ 243201 h 279847"/>
                <a:gd name="connsiteX26" fmla="*/ 110606 w 279847"/>
                <a:gd name="connsiteY26" fmla="*/ 253862 h 279847"/>
                <a:gd name="connsiteX27" fmla="*/ 125265 w 279847"/>
                <a:gd name="connsiteY27" fmla="*/ 283179 h 279847"/>
                <a:gd name="connsiteX28" fmla="*/ 158580 w 279847"/>
                <a:gd name="connsiteY28" fmla="*/ 283179 h 279847"/>
                <a:gd name="connsiteX29" fmla="*/ 173239 w 279847"/>
                <a:gd name="connsiteY29" fmla="*/ 253862 h 279847"/>
                <a:gd name="connsiteX30" fmla="*/ 199225 w 279847"/>
                <a:gd name="connsiteY30" fmla="*/ 243201 h 279847"/>
                <a:gd name="connsiteX31" fmla="*/ 230541 w 279847"/>
                <a:gd name="connsiteY31" fmla="*/ 253862 h 279847"/>
                <a:gd name="connsiteX32" fmla="*/ 253862 w 279847"/>
                <a:gd name="connsiteY32" fmla="*/ 229875 h 279847"/>
                <a:gd name="connsiteX33" fmla="*/ 243867 w 279847"/>
                <a:gd name="connsiteY33" fmla="*/ 199225 h 279847"/>
                <a:gd name="connsiteX34" fmla="*/ 254528 w 279847"/>
                <a:gd name="connsiteY34" fmla="*/ 173239 h 279847"/>
                <a:gd name="connsiteX35" fmla="*/ 283846 w 279847"/>
                <a:gd name="connsiteY35" fmla="*/ 158580 h 279847"/>
                <a:gd name="connsiteX36" fmla="*/ 283846 w 279847"/>
                <a:gd name="connsiteY36" fmla="*/ 125265 h 279847"/>
                <a:gd name="connsiteX37" fmla="*/ 254528 w 279847"/>
                <a:gd name="connsiteY37" fmla="*/ 110606 h 279847"/>
                <a:gd name="connsiteX38" fmla="*/ 243867 w 279847"/>
                <a:gd name="connsiteY38" fmla="*/ 84621 h 279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79847" h="279847">
                  <a:moveTo>
                    <a:pt x="141923" y="191896"/>
                  </a:moveTo>
                  <a:cubicBezTo>
                    <a:pt x="113938" y="191896"/>
                    <a:pt x="91950" y="169241"/>
                    <a:pt x="91950" y="141923"/>
                  </a:cubicBezTo>
                  <a:cubicBezTo>
                    <a:pt x="91950" y="113938"/>
                    <a:pt x="114604" y="91950"/>
                    <a:pt x="141923" y="91950"/>
                  </a:cubicBezTo>
                  <a:cubicBezTo>
                    <a:pt x="169908" y="91950"/>
                    <a:pt x="191896" y="114604"/>
                    <a:pt x="191896" y="141923"/>
                  </a:cubicBezTo>
                  <a:cubicBezTo>
                    <a:pt x="191896" y="169241"/>
                    <a:pt x="169908" y="191896"/>
                    <a:pt x="141923" y="191896"/>
                  </a:cubicBezTo>
                  <a:lnTo>
                    <a:pt x="141923" y="191896"/>
                  </a:lnTo>
                  <a:close/>
                  <a:moveTo>
                    <a:pt x="243867" y="84621"/>
                  </a:moveTo>
                  <a:lnTo>
                    <a:pt x="254528" y="53304"/>
                  </a:lnTo>
                  <a:lnTo>
                    <a:pt x="230541" y="29317"/>
                  </a:lnTo>
                  <a:lnTo>
                    <a:pt x="199225" y="39978"/>
                  </a:lnTo>
                  <a:cubicBezTo>
                    <a:pt x="191229" y="35314"/>
                    <a:pt x="181901" y="31983"/>
                    <a:pt x="173239" y="29317"/>
                  </a:cubicBezTo>
                  <a:lnTo>
                    <a:pt x="158580" y="0"/>
                  </a:lnTo>
                  <a:lnTo>
                    <a:pt x="125265" y="0"/>
                  </a:lnTo>
                  <a:lnTo>
                    <a:pt x="110606" y="29317"/>
                  </a:lnTo>
                  <a:cubicBezTo>
                    <a:pt x="101278" y="31983"/>
                    <a:pt x="92616" y="35314"/>
                    <a:pt x="84621" y="39978"/>
                  </a:cubicBezTo>
                  <a:lnTo>
                    <a:pt x="53304" y="29317"/>
                  </a:lnTo>
                  <a:lnTo>
                    <a:pt x="29984" y="52638"/>
                  </a:lnTo>
                  <a:lnTo>
                    <a:pt x="39978" y="83954"/>
                  </a:lnTo>
                  <a:cubicBezTo>
                    <a:pt x="35314" y="91950"/>
                    <a:pt x="31983" y="101278"/>
                    <a:pt x="29317" y="109940"/>
                  </a:cubicBezTo>
                  <a:lnTo>
                    <a:pt x="0" y="124599"/>
                  </a:lnTo>
                  <a:lnTo>
                    <a:pt x="0" y="157914"/>
                  </a:lnTo>
                  <a:lnTo>
                    <a:pt x="29317" y="172573"/>
                  </a:lnTo>
                  <a:cubicBezTo>
                    <a:pt x="31983" y="181901"/>
                    <a:pt x="35314" y="190563"/>
                    <a:pt x="39978" y="198559"/>
                  </a:cubicBezTo>
                  <a:lnTo>
                    <a:pt x="29984" y="229875"/>
                  </a:lnTo>
                  <a:lnTo>
                    <a:pt x="53304" y="253196"/>
                  </a:lnTo>
                  <a:lnTo>
                    <a:pt x="84621" y="243201"/>
                  </a:lnTo>
                  <a:cubicBezTo>
                    <a:pt x="92616" y="247865"/>
                    <a:pt x="101278" y="251197"/>
                    <a:pt x="110606" y="253862"/>
                  </a:cubicBezTo>
                  <a:lnTo>
                    <a:pt x="125265" y="283179"/>
                  </a:lnTo>
                  <a:lnTo>
                    <a:pt x="158580" y="283179"/>
                  </a:lnTo>
                  <a:lnTo>
                    <a:pt x="173239" y="253862"/>
                  </a:lnTo>
                  <a:cubicBezTo>
                    <a:pt x="182567" y="251197"/>
                    <a:pt x="191229" y="247865"/>
                    <a:pt x="199225" y="243201"/>
                  </a:cubicBezTo>
                  <a:lnTo>
                    <a:pt x="230541" y="253862"/>
                  </a:lnTo>
                  <a:lnTo>
                    <a:pt x="253862" y="229875"/>
                  </a:lnTo>
                  <a:lnTo>
                    <a:pt x="243867" y="199225"/>
                  </a:lnTo>
                  <a:cubicBezTo>
                    <a:pt x="248531" y="191229"/>
                    <a:pt x="251863" y="182567"/>
                    <a:pt x="254528" y="173239"/>
                  </a:cubicBezTo>
                  <a:lnTo>
                    <a:pt x="283846" y="158580"/>
                  </a:lnTo>
                  <a:lnTo>
                    <a:pt x="283846" y="125265"/>
                  </a:lnTo>
                  <a:lnTo>
                    <a:pt x="254528" y="110606"/>
                  </a:lnTo>
                  <a:cubicBezTo>
                    <a:pt x="251863" y="101278"/>
                    <a:pt x="248531" y="92616"/>
                    <a:pt x="243867" y="84621"/>
                  </a:cubicBez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17" name="Graphic 54" descr="Research">
            <a:extLst>
              <a:ext uri="{FF2B5EF4-FFF2-40B4-BE49-F238E27FC236}">
                <a16:creationId xmlns:a16="http://schemas.microsoft.com/office/drawing/2014/main" id="{FA399A77-9B49-43A6-8DB4-9DD50C6BB528}"/>
              </a:ext>
            </a:extLst>
          </p:cNvPr>
          <p:cNvGrpSpPr/>
          <p:nvPr/>
        </p:nvGrpSpPr>
        <p:grpSpPr>
          <a:xfrm>
            <a:off x="3879618" y="3415286"/>
            <a:ext cx="639652" cy="639652"/>
            <a:chOff x="3879618" y="3415286"/>
            <a:chExt cx="639652" cy="639652"/>
          </a:xfrm>
        </p:grpSpPr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8EB99839-5216-4B17-92C3-B95941C49A11}"/>
                </a:ext>
              </a:extLst>
            </p:cNvPr>
            <p:cNvSpPr/>
            <p:nvPr/>
          </p:nvSpPr>
          <p:spPr>
            <a:xfrm>
              <a:off x="3931586" y="3470586"/>
              <a:ext cx="526380" cy="526380"/>
            </a:xfrm>
            <a:custGeom>
              <a:avLst/>
              <a:gdLst>
                <a:gd name="connsiteX0" fmla="*/ 431102 w 526380"/>
                <a:gd name="connsiteY0" fmla="*/ 365138 h 526380"/>
                <a:gd name="connsiteX1" fmla="*/ 389792 w 526380"/>
                <a:gd name="connsiteY1" fmla="*/ 352479 h 526380"/>
                <a:gd name="connsiteX2" fmla="*/ 359808 w 526380"/>
                <a:gd name="connsiteY2" fmla="*/ 323161 h 526380"/>
                <a:gd name="connsiteX3" fmla="*/ 401119 w 526380"/>
                <a:gd name="connsiteY3" fmla="*/ 201894 h 526380"/>
                <a:gd name="connsiteX4" fmla="*/ 201228 w 526380"/>
                <a:gd name="connsiteY4" fmla="*/ 4 h 526380"/>
                <a:gd name="connsiteX5" fmla="*/ 4 w 526380"/>
                <a:gd name="connsiteY5" fmla="*/ 199895 h 526380"/>
                <a:gd name="connsiteX6" fmla="*/ 199895 w 526380"/>
                <a:gd name="connsiteY6" fmla="*/ 401119 h 526380"/>
                <a:gd name="connsiteX7" fmla="*/ 322495 w 526380"/>
                <a:gd name="connsiteY7" fmla="*/ 359808 h 526380"/>
                <a:gd name="connsiteX8" fmla="*/ 351812 w 526380"/>
                <a:gd name="connsiteY8" fmla="*/ 389125 h 526380"/>
                <a:gd name="connsiteX9" fmla="*/ 364472 w 526380"/>
                <a:gd name="connsiteY9" fmla="*/ 431102 h 526380"/>
                <a:gd name="connsiteX10" fmla="*/ 447760 w 526380"/>
                <a:gd name="connsiteY10" fmla="*/ 514391 h 526380"/>
                <a:gd name="connsiteX11" fmla="*/ 513724 w 526380"/>
                <a:gd name="connsiteY11" fmla="*/ 514391 h 526380"/>
                <a:gd name="connsiteX12" fmla="*/ 513724 w 526380"/>
                <a:gd name="connsiteY12" fmla="*/ 448426 h 526380"/>
                <a:gd name="connsiteX13" fmla="*/ 431102 w 526380"/>
                <a:gd name="connsiteY13" fmla="*/ 365138 h 526380"/>
                <a:gd name="connsiteX14" fmla="*/ 201228 w 526380"/>
                <a:gd name="connsiteY14" fmla="*/ 361141 h 526380"/>
                <a:gd name="connsiteX15" fmla="*/ 41315 w 526380"/>
                <a:gd name="connsiteY15" fmla="*/ 201228 h 526380"/>
                <a:gd name="connsiteX16" fmla="*/ 201228 w 526380"/>
                <a:gd name="connsiteY16" fmla="*/ 41315 h 526380"/>
                <a:gd name="connsiteX17" fmla="*/ 361141 w 526380"/>
                <a:gd name="connsiteY17" fmla="*/ 201228 h 526380"/>
                <a:gd name="connsiteX18" fmla="*/ 201228 w 526380"/>
                <a:gd name="connsiteY18" fmla="*/ 361141 h 526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26380" h="526380">
                  <a:moveTo>
                    <a:pt x="431102" y="365138"/>
                  </a:moveTo>
                  <a:cubicBezTo>
                    <a:pt x="420442" y="354478"/>
                    <a:pt x="404450" y="349147"/>
                    <a:pt x="389792" y="352479"/>
                  </a:cubicBezTo>
                  <a:lnTo>
                    <a:pt x="359808" y="323161"/>
                  </a:lnTo>
                  <a:cubicBezTo>
                    <a:pt x="386460" y="288513"/>
                    <a:pt x="401119" y="245870"/>
                    <a:pt x="401119" y="201894"/>
                  </a:cubicBezTo>
                  <a:cubicBezTo>
                    <a:pt x="401785" y="90621"/>
                    <a:pt x="311834" y="670"/>
                    <a:pt x="201228" y="4"/>
                  </a:cubicBezTo>
                  <a:cubicBezTo>
                    <a:pt x="90621" y="-663"/>
                    <a:pt x="670" y="89288"/>
                    <a:pt x="4" y="199895"/>
                  </a:cubicBezTo>
                  <a:cubicBezTo>
                    <a:pt x="-663" y="310501"/>
                    <a:pt x="89288" y="400453"/>
                    <a:pt x="199895" y="401119"/>
                  </a:cubicBezTo>
                  <a:cubicBezTo>
                    <a:pt x="243871" y="401119"/>
                    <a:pt x="287181" y="386460"/>
                    <a:pt x="322495" y="359808"/>
                  </a:cubicBezTo>
                  <a:lnTo>
                    <a:pt x="351812" y="389125"/>
                  </a:lnTo>
                  <a:cubicBezTo>
                    <a:pt x="349147" y="404450"/>
                    <a:pt x="353811" y="419775"/>
                    <a:pt x="364472" y="431102"/>
                  </a:cubicBezTo>
                  <a:lnTo>
                    <a:pt x="447760" y="514391"/>
                  </a:lnTo>
                  <a:cubicBezTo>
                    <a:pt x="465750" y="532381"/>
                    <a:pt x="495734" y="532381"/>
                    <a:pt x="513724" y="514391"/>
                  </a:cubicBezTo>
                  <a:cubicBezTo>
                    <a:pt x="531714" y="496400"/>
                    <a:pt x="531714" y="466417"/>
                    <a:pt x="513724" y="448426"/>
                  </a:cubicBezTo>
                  <a:lnTo>
                    <a:pt x="431102" y="365138"/>
                  </a:lnTo>
                  <a:close/>
                  <a:moveTo>
                    <a:pt x="201228" y="361141"/>
                  </a:moveTo>
                  <a:cubicBezTo>
                    <a:pt x="112609" y="361141"/>
                    <a:pt x="41315" y="289846"/>
                    <a:pt x="41315" y="201228"/>
                  </a:cubicBezTo>
                  <a:cubicBezTo>
                    <a:pt x="41315" y="112609"/>
                    <a:pt x="112609" y="41315"/>
                    <a:pt x="201228" y="41315"/>
                  </a:cubicBezTo>
                  <a:cubicBezTo>
                    <a:pt x="289846" y="41315"/>
                    <a:pt x="361141" y="112609"/>
                    <a:pt x="361141" y="201228"/>
                  </a:cubicBezTo>
                  <a:cubicBezTo>
                    <a:pt x="361141" y="289180"/>
                    <a:pt x="289180" y="361141"/>
                    <a:pt x="201228" y="361141"/>
                  </a:cubicBez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D3531B09-6583-4286-9A3C-15C0DACE7074}"/>
                </a:ext>
              </a:extLst>
            </p:cNvPr>
            <p:cNvSpPr/>
            <p:nvPr/>
          </p:nvSpPr>
          <p:spPr>
            <a:xfrm>
              <a:off x="3989558" y="3569613"/>
              <a:ext cx="286511" cy="206554"/>
            </a:xfrm>
            <a:custGeom>
              <a:avLst/>
              <a:gdLst>
                <a:gd name="connsiteX0" fmla="*/ 286511 w 286510"/>
                <a:gd name="connsiteY0" fmla="*/ 92205 h 206554"/>
                <a:gd name="connsiteX1" fmla="*/ 248531 w 286510"/>
                <a:gd name="connsiteY1" fmla="*/ 92205 h 206554"/>
                <a:gd name="connsiteX2" fmla="*/ 239870 w 286510"/>
                <a:gd name="connsiteY2" fmla="*/ 97536 h 206554"/>
                <a:gd name="connsiteX3" fmla="*/ 214550 w 286510"/>
                <a:gd name="connsiteY3" fmla="*/ 124854 h 206554"/>
                <a:gd name="connsiteX4" fmla="*/ 193228 w 286510"/>
                <a:gd name="connsiteY4" fmla="*/ 50894 h 206554"/>
                <a:gd name="connsiteX5" fmla="*/ 178570 w 286510"/>
                <a:gd name="connsiteY5" fmla="*/ 42899 h 206554"/>
                <a:gd name="connsiteX6" fmla="*/ 170574 w 286510"/>
                <a:gd name="connsiteY6" fmla="*/ 50228 h 206554"/>
                <a:gd name="connsiteX7" fmla="*/ 130596 w 286510"/>
                <a:gd name="connsiteY7" fmla="*/ 156170 h 206554"/>
                <a:gd name="connsiteX8" fmla="*/ 103277 w 286510"/>
                <a:gd name="connsiteY8" fmla="*/ 9584 h 206554"/>
                <a:gd name="connsiteX9" fmla="*/ 89951 w 286510"/>
                <a:gd name="connsiteY9" fmla="*/ 255 h 206554"/>
                <a:gd name="connsiteX10" fmla="*/ 80623 w 286510"/>
                <a:gd name="connsiteY10" fmla="*/ 8251 h 206554"/>
                <a:gd name="connsiteX11" fmla="*/ 51972 w 286510"/>
                <a:gd name="connsiteY11" fmla="*/ 92205 h 206554"/>
                <a:gd name="connsiteX12" fmla="*/ 0 w 286510"/>
                <a:gd name="connsiteY12" fmla="*/ 92205 h 206554"/>
                <a:gd name="connsiteX13" fmla="*/ 0 w 286510"/>
                <a:gd name="connsiteY13" fmla="*/ 118857 h 206554"/>
                <a:gd name="connsiteX14" fmla="*/ 60634 w 286510"/>
                <a:gd name="connsiteY14" fmla="*/ 118857 h 206554"/>
                <a:gd name="connsiteX15" fmla="*/ 71961 w 286510"/>
                <a:gd name="connsiteY15" fmla="*/ 108863 h 206554"/>
                <a:gd name="connsiteX16" fmla="*/ 88618 w 286510"/>
                <a:gd name="connsiteY16" fmla="*/ 58224 h 206554"/>
                <a:gd name="connsiteX17" fmla="*/ 115271 w 286510"/>
                <a:gd name="connsiteY17" fmla="*/ 201479 h 206554"/>
                <a:gd name="connsiteX18" fmla="*/ 125932 w 286510"/>
                <a:gd name="connsiteY18" fmla="*/ 210807 h 206554"/>
                <a:gd name="connsiteX19" fmla="*/ 127264 w 286510"/>
                <a:gd name="connsiteY19" fmla="*/ 210807 h 206554"/>
                <a:gd name="connsiteX20" fmla="*/ 138591 w 286510"/>
                <a:gd name="connsiteY20" fmla="*/ 203478 h 206554"/>
                <a:gd name="connsiteX21" fmla="*/ 181235 w 286510"/>
                <a:gd name="connsiteY21" fmla="*/ 91539 h 206554"/>
                <a:gd name="connsiteX22" fmla="*/ 198559 w 286510"/>
                <a:gd name="connsiteY22" fmla="*/ 151506 h 206554"/>
                <a:gd name="connsiteX23" fmla="*/ 213217 w 286510"/>
                <a:gd name="connsiteY23" fmla="*/ 159502 h 206554"/>
                <a:gd name="connsiteX24" fmla="*/ 218548 w 286510"/>
                <a:gd name="connsiteY24" fmla="*/ 156170 h 206554"/>
                <a:gd name="connsiteX25" fmla="*/ 254528 w 286510"/>
                <a:gd name="connsiteY25" fmla="*/ 118857 h 206554"/>
                <a:gd name="connsiteX26" fmla="*/ 287177 w 286510"/>
                <a:gd name="connsiteY26" fmla="*/ 118857 h 206554"/>
                <a:gd name="connsiteX27" fmla="*/ 287177 w 286510"/>
                <a:gd name="connsiteY27" fmla="*/ 92205 h 206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86510" h="206554">
                  <a:moveTo>
                    <a:pt x="286511" y="92205"/>
                  </a:moveTo>
                  <a:lnTo>
                    <a:pt x="248531" y="92205"/>
                  </a:lnTo>
                  <a:cubicBezTo>
                    <a:pt x="245200" y="92872"/>
                    <a:pt x="241868" y="94871"/>
                    <a:pt x="239870" y="97536"/>
                  </a:cubicBezTo>
                  <a:lnTo>
                    <a:pt x="214550" y="124854"/>
                  </a:lnTo>
                  <a:lnTo>
                    <a:pt x="193228" y="50894"/>
                  </a:lnTo>
                  <a:cubicBezTo>
                    <a:pt x="191229" y="44898"/>
                    <a:pt x="184566" y="40900"/>
                    <a:pt x="178570" y="42899"/>
                  </a:cubicBezTo>
                  <a:cubicBezTo>
                    <a:pt x="175238" y="44231"/>
                    <a:pt x="171906" y="46230"/>
                    <a:pt x="170574" y="50228"/>
                  </a:cubicBezTo>
                  <a:lnTo>
                    <a:pt x="130596" y="156170"/>
                  </a:lnTo>
                  <a:lnTo>
                    <a:pt x="103277" y="9584"/>
                  </a:lnTo>
                  <a:cubicBezTo>
                    <a:pt x="101945" y="2921"/>
                    <a:pt x="95948" y="-1077"/>
                    <a:pt x="89951" y="255"/>
                  </a:cubicBezTo>
                  <a:cubicBezTo>
                    <a:pt x="85953" y="922"/>
                    <a:pt x="82622" y="4253"/>
                    <a:pt x="80623" y="8251"/>
                  </a:cubicBezTo>
                  <a:lnTo>
                    <a:pt x="51972" y="92205"/>
                  </a:lnTo>
                  <a:lnTo>
                    <a:pt x="0" y="92205"/>
                  </a:lnTo>
                  <a:lnTo>
                    <a:pt x="0" y="118857"/>
                  </a:lnTo>
                  <a:lnTo>
                    <a:pt x="60634" y="118857"/>
                  </a:lnTo>
                  <a:cubicBezTo>
                    <a:pt x="65964" y="118191"/>
                    <a:pt x="70628" y="114193"/>
                    <a:pt x="71961" y="108863"/>
                  </a:cubicBezTo>
                  <a:lnTo>
                    <a:pt x="88618" y="58224"/>
                  </a:lnTo>
                  <a:lnTo>
                    <a:pt x="115271" y="201479"/>
                  </a:lnTo>
                  <a:cubicBezTo>
                    <a:pt x="115937" y="206810"/>
                    <a:pt x="120601" y="210807"/>
                    <a:pt x="125932" y="210807"/>
                  </a:cubicBezTo>
                  <a:lnTo>
                    <a:pt x="127264" y="210807"/>
                  </a:lnTo>
                  <a:cubicBezTo>
                    <a:pt x="131928" y="210807"/>
                    <a:pt x="136592" y="208142"/>
                    <a:pt x="138591" y="203478"/>
                  </a:cubicBezTo>
                  <a:lnTo>
                    <a:pt x="181235" y="91539"/>
                  </a:lnTo>
                  <a:lnTo>
                    <a:pt x="198559" y="151506"/>
                  </a:lnTo>
                  <a:cubicBezTo>
                    <a:pt x="200558" y="157503"/>
                    <a:pt x="206554" y="161501"/>
                    <a:pt x="213217" y="159502"/>
                  </a:cubicBezTo>
                  <a:cubicBezTo>
                    <a:pt x="215216" y="158836"/>
                    <a:pt x="217215" y="157503"/>
                    <a:pt x="218548" y="156170"/>
                  </a:cubicBezTo>
                  <a:lnTo>
                    <a:pt x="254528" y="118857"/>
                  </a:lnTo>
                  <a:lnTo>
                    <a:pt x="287177" y="118857"/>
                  </a:lnTo>
                  <a:lnTo>
                    <a:pt x="287177" y="92205"/>
                  </a:ln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20" name="Graphic 40" descr="Lightbulb">
            <a:extLst>
              <a:ext uri="{FF2B5EF4-FFF2-40B4-BE49-F238E27FC236}">
                <a16:creationId xmlns:a16="http://schemas.microsoft.com/office/drawing/2014/main" id="{1BA7E9DB-F0F8-4C9D-9110-F240BD42A3EA}"/>
              </a:ext>
            </a:extLst>
          </p:cNvPr>
          <p:cNvGrpSpPr/>
          <p:nvPr/>
        </p:nvGrpSpPr>
        <p:grpSpPr>
          <a:xfrm>
            <a:off x="3237206" y="4179884"/>
            <a:ext cx="639652" cy="639652"/>
            <a:chOff x="3237206" y="4179884"/>
            <a:chExt cx="639652" cy="639652"/>
          </a:xfrm>
        </p:grpSpPr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E9A1B412-FB97-4920-A50C-50788C370C06}"/>
                </a:ext>
              </a:extLst>
            </p:cNvPr>
            <p:cNvSpPr/>
            <p:nvPr/>
          </p:nvSpPr>
          <p:spPr>
            <a:xfrm>
              <a:off x="3470412" y="4606319"/>
              <a:ext cx="173239" cy="39978"/>
            </a:xfrm>
            <a:custGeom>
              <a:avLst/>
              <a:gdLst>
                <a:gd name="connsiteX0" fmla="*/ 19989 w 173239"/>
                <a:gd name="connsiteY0" fmla="*/ 0 h 39978"/>
                <a:gd name="connsiteX1" fmla="*/ 153250 w 173239"/>
                <a:gd name="connsiteY1" fmla="*/ 0 h 39978"/>
                <a:gd name="connsiteX2" fmla="*/ 173239 w 173239"/>
                <a:gd name="connsiteY2" fmla="*/ 19989 h 39978"/>
                <a:gd name="connsiteX3" fmla="*/ 153250 w 173239"/>
                <a:gd name="connsiteY3" fmla="*/ 39978 h 39978"/>
                <a:gd name="connsiteX4" fmla="*/ 19989 w 173239"/>
                <a:gd name="connsiteY4" fmla="*/ 39978 h 39978"/>
                <a:gd name="connsiteX5" fmla="*/ 0 w 173239"/>
                <a:gd name="connsiteY5" fmla="*/ 19989 h 39978"/>
                <a:gd name="connsiteX6" fmla="*/ 19989 w 173239"/>
                <a:gd name="connsiteY6" fmla="*/ 0 h 399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3239" h="39978">
                  <a:moveTo>
                    <a:pt x="19989" y="0"/>
                  </a:moveTo>
                  <a:lnTo>
                    <a:pt x="153250" y="0"/>
                  </a:lnTo>
                  <a:cubicBezTo>
                    <a:pt x="164577" y="0"/>
                    <a:pt x="173239" y="8662"/>
                    <a:pt x="173239" y="19989"/>
                  </a:cubicBezTo>
                  <a:cubicBezTo>
                    <a:pt x="173239" y="31316"/>
                    <a:pt x="164577" y="39978"/>
                    <a:pt x="153250" y="39978"/>
                  </a:cubicBezTo>
                  <a:lnTo>
                    <a:pt x="19989" y="39978"/>
                  </a:lnTo>
                  <a:cubicBezTo>
                    <a:pt x="8662" y="39978"/>
                    <a:pt x="0" y="31316"/>
                    <a:pt x="0" y="19989"/>
                  </a:cubicBezTo>
                  <a:cubicBezTo>
                    <a:pt x="0" y="8662"/>
                    <a:pt x="8662" y="0"/>
                    <a:pt x="19989" y="0"/>
                  </a:cubicBez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DA8B4066-3DD7-484E-918A-64D7F359A59F}"/>
                </a:ext>
              </a:extLst>
            </p:cNvPr>
            <p:cNvSpPr/>
            <p:nvPr/>
          </p:nvSpPr>
          <p:spPr>
            <a:xfrm>
              <a:off x="3470412" y="4672949"/>
              <a:ext cx="173239" cy="39978"/>
            </a:xfrm>
            <a:custGeom>
              <a:avLst/>
              <a:gdLst>
                <a:gd name="connsiteX0" fmla="*/ 19989 w 173239"/>
                <a:gd name="connsiteY0" fmla="*/ 0 h 39978"/>
                <a:gd name="connsiteX1" fmla="*/ 153250 w 173239"/>
                <a:gd name="connsiteY1" fmla="*/ 0 h 39978"/>
                <a:gd name="connsiteX2" fmla="*/ 173239 w 173239"/>
                <a:gd name="connsiteY2" fmla="*/ 19989 h 39978"/>
                <a:gd name="connsiteX3" fmla="*/ 153250 w 173239"/>
                <a:gd name="connsiteY3" fmla="*/ 39978 h 39978"/>
                <a:gd name="connsiteX4" fmla="*/ 19989 w 173239"/>
                <a:gd name="connsiteY4" fmla="*/ 39978 h 39978"/>
                <a:gd name="connsiteX5" fmla="*/ 0 w 173239"/>
                <a:gd name="connsiteY5" fmla="*/ 19989 h 39978"/>
                <a:gd name="connsiteX6" fmla="*/ 19989 w 173239"/>
                <a:gd name="connsiteY6" fmla="*/ 0 h 399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3239" h="39978">
                  <a:moveTo>
                    <a:pt x="19989" y="0"/>
                  </a:moveTo>
                  <a:lnTo>
                    <a:pt x="153250" y="0"/>
                  </a:lnTo>
                  <a:cubicBezTo>
                    <a:pt x="164577" y="0"/>
                    <a:pt x="173239" y="8662"/>
                    <a:pt x="173239" y="19989"/>
                  </a:cubicBezTo>
                  <a:cubicBezTo>
                    <a:pt x="173239" y="31316"/>
                    <a:pt x="164577" y="39978"/>
                    <a:pt x="153250" y="39978"/>
                  </a:cubicBezTo>
                  <a:lnTo>
                    <a:pt x="19989" y="39978"/>
                  </a:lnTo>
                  <a:cubicBezTo>
                    <a:pt x="8662" y="39978"/>
                    <a:pt x="0" y="31316"/>
                    <a:pt x="0" y="19989"/>
                  </a:cubicBezTo>
                  <a:cubicBezTo>
                    <a:pt x="0" y="8662"/>
                    <a:pt x="8662" y="0"/>
                    <a:pt x="19989" y="0"/>
                  </a:cubicBez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4521E884-641E-44F2-9DDB-B96E7601B14A}"/>
                </a:ext>
              </a:extLst>
            </p:cNvPr>
            <p:cNvSpPr/>
            <p:nvPr/>
          </p:nvSpPr>
          <p:spPr>
            <a:xfrm>
              <a:off x="3513722" y="4739580"/>
              <a:ext cx="86620" cy="39978"/>
            </a:xfrm>
            <a:custGeom>
              <a:avLst/>
              <a:gdLst>
                <a:gd name="connsiteX0" fmla="*/ 0 w 86619"/>
                <a:gd name="connsiteY0" fmla="*/ 0 h 39978"/>
                <a:gd name="connsiteX1" fmla="*/ 43310 w 86619"/>
                <a:gd name="connsiteY1" fmla="*/ 39978 h 39978"/>
                <a:gd name="connsiteX2" fmla="*/ 86620 w 86619"/>
                <a:gd name="connsiteY2" fmla="*/ 0 h 39978"/>
                <a:gd name="connsiteX3" fmla="*/ 0 w 86619"/>
                <a:gd name="connsiteY3" fmla="*/ 0 h 399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619" h="39978">
                  <a:moveTo>
                    <a:pt x="0" y="0"/>
                  </a:moveTo>
                  <a:cubicBezTo>
                    <a:pt x="1999" y="22654"/>
                    <a:pt x="20655" y="39978"/>
                    <a:pt x="43310" y="39978"/>
                  </a:cubicBezTo>
                  <a:cubicBezTo>
                    <a:pt x="65964" y="39978"/>
                    <a:pt x="84621" y="22654"/>
                    <a:pt x="8662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7F9FA663-A43E-4A4D-9708-06E45D9F316B}"/>
                </a:ext>
              </a:extLst>
            </p:cNvPr>
            <p:cNvSpPr/>
            <p:nvPr/>
          </p:nvSpPr>
          <p:spPr>
            <a:xfrm>
              <a:off x="3383793" y="4219862"/>
              <a:ext cx="346478" cy="359804"/>
            </a:xfrm>
            <a:custGeom>
              <a:avLst/>
              <a:gdLst>
                <a:gd name="connsiteX0" fmla="*/ 173239 w 346478"/>
                <a:gd name="connsiteY0" fmla="*/ 0 h 359804"/>
                <a:gd name="connsiteX1" fmla="*/ 173239 w 346478"/>
                <a:gd name="connsiteY1" fmla="*/ 0 h 359804"/>
                <a:gd name="connsiteX2" fmla="*/ 173239 w 346478"/>
                <a:gd name="connsiteY2" fmla="*/ 0 h 359804"/>
                <a:gd name="connsiteX3" fmla="*/ 0 w 346478"/>
                <a:gd name="connsiteY3" fmla="*/ 171240 h 359804"/>
                <a:gd name="connsiteX4" fmla="*/ 0 w 346478"/>
                <a:gd name="connsiteY4" fmla="*/ 177237 h 359804"/>
                <a:gd name="connsiteX5" fmla="*/ 11993 w 346478"/>
                <a:gd name="connsiteY5" fmla="*/ 237204 h 359804"/>
                <a:gd name="connsiteX6" fmla="*/ 41977 w 346478"/>
                <a:gd name="connsiteY6" fmla="*/ 286511 h 359804"/>
                <a:gd name="connsiteX7" fmla="*/ 82622 w 346478"/>
                <a:gd name="connsiteY7" fmla="*/ 352475 h 359804"/>
                <a:gd name="connsiteX8" fmla="*/ 94615 w 346478"/>
                <a:gd name="connsiteY8" fmla="*/ 359804 h 359804"/>
                <a:gd name="connsiteX9" fmla="*/ 251863 w 346478"/>
                <a:gd name="connsiteY9" fmla="*/ 359804 h 359804"/>
                <a:gd name="connsiteX10" fmla="*/ 263856 w 346478"/>
                <a:gd name="connsiteY10" fmla="*/ 352475 h 359804"/>
                <a:gd name="connsiteX11" fmla="*/ 304501 w 346478"/>
                <a:gd name="connsiteY11" fmla="*/ 286511 h 359804"/>
                <a:gd name="connsiteX12" fmla="*/ 334485 w 346478"/>
                <a:gd name="connsiteY12" fmla="*/ 237204 h 359804"/>
                <a:gd name="connsiteX13" fmla="*/ 346478 w 346478"/>
                <a:gd name="connsiteY13" fmla="*/ 177237 h 359804"/>
                <a:gd name="connsiteX14" fmla="*/ 346478 w 346478"/>
                <a:gd name="connsiteY14" fmla="*/ 171240 h 359804"/>
                <a:gd name="connsiteX15" fmla="*/ 173239 w 346478"/>
                <a:gd name="connsiteY15" fmla="*/ 0 h 359804"/>
                <a:gd name="connsiteX16" fmla="*/ 306500 w 346478"/>
                <a:gd name="connsiteY16" fmla="*/ 176571 h 359804"/>
                <a:gd name="connsiteX17" fmla="*/ 297172 w 346478"/>
                <a:gd name="connsiteY17" fmla="*/ 223212 h 359804"/>
                <a:gd name="connsiteX18" fmla="*/ 274517 w 346478"/>
                <a:gd name="connsiteY18" fmla="*/ 259859 h 359804"/>
                <a:gd name="connsiteX19" fmla="*/ 235872 w 346478"/>
                <a:gd name="connsiteY19" fmla="*/ 319826 h 359804"/>
                <a:gd name="connsiteX20" fmla="*/ 173239 w 346478"/>
                <a:gd name="connsiteY20" fmla="*/ 319826 h 359804"/>
                <a:gd name="connsiteX21" fmla="*/ 111273 w 346478"/>
                <a:gd name="connsiteY21" fmla="*/ 319826 h 359804"/>
                <a:gd name="connsiteX22" fmla="*/ 72627 w 346478"/>
                <a:gd name="connsiteY22" fmla="*/ 259859 h 359804"/>
                <a:gd name="connsiteX23" fmla="*/ 49973 w 346478"/>
                <a:gd name="connsiteY23" fmla="*/ 223212 h 359804"/>
                <a:gd name="connsiteX24" fmla="*/ 40645 w 346478"/>
                <a:gd name="connsiteY24" fmla="*/ 176571 h 359804"/>
                <a:gd name="connsiteX25" fmla="*/ 40645 w 346478"/>
                <a:gd name="connsiteY25" fmla="*/ 171240 h 359804"/>
                <a:gd name="connsiteX26" fmla="*/ 173905 w 346478"/>
                <a:gd name="connsiteY26" fmla="*/ 39312 h 359804"/>
                <a:gd name="connsiteX27" fmla="*/ 173905 w 346478"/>
                <a:gd name="connsiteY27" fmla="*/ 39312 h 359804"/>
                <a:gd name="connsiteX28" fmla="*/ 173905 w 346478"/>
                <a:gd name="connsiteY28" fmla="*/ 39312 h 359804"/>
                <a:gd name="connsiteX29" fmla="*/ 173905 w 346478"/>
                <a:gd name="connsiteY29" fmla="*/ 39312 h 359804"/>
                <a:gd name="connsiteX30" fmla="*/ 173905 w 346478"/>
                <a:gd name="connsiteY30" fmla="*/ 39312 h 359804"/>
                <a:gd name="connsiteX31" fmla="*/ 173905 w 346478"/>
                <a:gd name="connsiteY31" fmla="*/ 39312 h 359804"/>
                <a:gd name="connsiteX32" fmla="*/ 173905 w 346478"/>
                <a:gd name="connsiteY32" fmla="*/ 39312 h 359804"/>
                <a:gd name="connsiteX33" fmla="*/ 307166 w 346478"/>
                <a:gd name="connsiteY33" fmla="*/ 171240 h 359804"/>
                <a:gd name="connsiteX34" fmla="*/ 307166 w 346478"/>
                <a:gd name="connsiteY34" fmla="*/ 176571 h 3598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46478" h="359804">
                  <a:moveTo>
                    <a:pt x="173239" y="0"/>
                  </a:moveTo>
                  <a:cubicBezTo>
                    <a:pt x="173239" y="0"/>
                    <a:pt x="173239" y="0"/>
                    <a:pt x="173239" y="0"/>
                  </a:cubicBezTo>
                  <a:cubicBezTo>
                    <a:pt x="173239" y="0"/>
                    <a:pt x="173239" y="0"/>
                    <a:pt x="173239" y="0"/>
                  </a:cubicBezTo>
                  <a:cubicBezTo>
                    <a:pt x="78624" y="666"/>
                    <a:pt x="1999" y="76625"/>
                    <a:pt x="0" y="171240"/>
                  </a:cubicBezTo>
                  <a:lnTo>
                    <a:pt x="0" y="177237"/>
                  </a:lnTo>
                  <a:cubicBezTo>
                    <a:pt x="666" y="197892"/>
                    <a:pt x="4664" y="217881"/>
                    <a:pt x="11993" y="237204"/>
                  </a:cubicBezTo>
                  <a:cubicBezTo>
                    <a:pt x="19323" y="255194"/>
                    <a:pt x="29317" y="271852"/>
                    <a:pt x="41977" y="286511"/>
                  </a:cubicBezTo>
                  <a:cubicBezTo>
                    <a:pt x="57968" y="303835"/>
                    <a:pt x="75292" y="337816"/>
                    <a:pt x="82622" y="352475"/>
                  </a:cubicBezTo>
                  <a:cubicBezTo>
                    <a:pt x="84621" y="357139"/>
                    <a:pt x="89285" y="359804"/>
                    <a:pt x="94615" y="359804"/>
                  </a:cubicBezTo>
                  <a:lnTo>
                    <a:pt x="251863" y="359804"/>
                  </a:lnTo>
                  <a:cubicBezTo>
                    <a:pt x="257193" y="359804"/>
                    <a:pt x="261858" y="357139"/>
                    <a:pt x="263856" y="352475"/>
                  </a:cubicBezTo>
                  <a:cubicBezTo>
                    <a:pt x="271186" y="337816"/>
                    <a:pt x="288510" y="303835"/>
                    <a:pt x="304501" y="286511"/>
                  </a:cubicBezTo>
                  <a:cubicBezTo>
                    <a:pt x="317161" y="271852"/>
                    <a:pt x="327822" y="255194"/>
                    <a:pt x="334485" y="237204"/>
                  </a:cubicBezTo>
                  <a:cubicBezTo>
                    <a:pt x="341814" y="217881"/>
                    <a:pt x="345812" y="197892"/>
                    <a:pt x="346478" y="177237"/>
                  </a:cubicBezTo>
                  <a:lnTo>
                    <a:pt x="346478" y="171240"/>
                  </a:lnTo>
                  <a:cubicBezTo>
                    <a:pt x="344479" y="76625"/>
                    <a:pt x="267854" y="666"/>
                    <a:pt x="173239" y="0"/>
                  </a:cubicBezTo>
                  <a:close/>
                  <a:moveTo>
                    <a:pt x="306500" y="176571"/>
                  </a:moveTo>
                  <a:cubicBezTo>
                    <a:pt x="305834" y="192562"/>
                    <a:pt x="302502" y="208553"/>
                    <a:pt x="297172" y="223212"/>
                  </a:cubicBezTo>
                  <a:cubicBezTo>
                    <a:pt x="291841" y="236538"/>
                    <a:pt x="284512" y="249198"/>
                    <a:pt x="274517" y="259859"/>
                  </a:cubicBezTo>
                  <a:cubicBezTo>
                    <a:pt x="259192" y="278515"/>
                    <a:pt x="245866" y="298504"/>
                    <a:pt x="235872" y="319826"/>
                  </a:cubicBezTo>
                  <a:lnTo>
                    <a:pt x="173239" y="319826"/>
                  </a:lnTo>
                  <a:lnTo>
                    <a:pt x="111273" y="319826"/>
                  </a:lnTo>
                  <a:cubicBezTo>
                    <a:pt x="100612" y="298504"/>
                    <a:pt x="87286" y="278515"/>
                    <a:pt x="72627" y="259859"/>
                  </a:cubicBezTo>
                  <a:cubicBezTo>
                    <a:pt x="63299" y="249198"/>
                    <a:pt x="55303" y="236538"/>
                    <a:pt x="49973" y="223212"/>
                  </a:cubicBezTo>
                  <a:cubicBezTo>
                    <a:pt x="43976" y="208553"/>
                    <a:pt x="41311" y="192562"/>
                    <a:pt x="40645" y="176571"/>
                  </a:cubicBezTo>
                  <a:lnTo>
                    <a:pt x="40645" y="171240"/>
                  </a:lnTo>
                  <a:cubicBezTo>
                    <a:pt x="41977" y="98613"/>
                    <a:pt x="101278" y="39978"/>
                    <a:pt x="173905" y="39312"/>
                  </a:cubicBezTo>
                  <a:lnTo>
                    <a:pt x="173905" y="39312"/>
                  </a:lnTo>
                  <a:lnTo>
                    <a:pt x="173905" y="39312"/>
                  </a:lnTo>
                  <a:cubicBezTo>
                    <a:pt x="173905" y="39312"/>
                    <a:pt x="173905" y="39312"/>
                    <a:pt x="173905" y="39312"/>
                  </a:cubicBezTo>
                  <a:cubicBezTo>
                    <a:pt x="173905" y="39312"/>
                    <a:pt x="173905" y="39312"/>
                    <a:pt x="173905" y="39312"/>
                  </a:cubicBezTo>
                  <a:lnTo>
                    <a:pt x="173905" y="39312"/>
                  </a:lnTo>
                  <a:lnTo>
                    <a:pt x="173905" y="39312"/>
                  </a:lnTo>
                  <a:cubicBezTo>
                    <a:pt x="246533" y="39978"/>
                    <a:pt x="305834" y="97947"/>
                    <a:pt x="307166" y="171240"/>
                  </a:cubicBezTo>
                  <a:lnTo>
                    <a:pt x="307166" y="176571"/>
                  </a:ln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88839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List Arrow Process w/ 5 Blocks – Slide Template</a:t>
            </a:r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677E6DD6-60DD-4885-B70F-F93A9814339E}"/>
              </a:ext>
            </a:extLst>
          </p:cNvPr>
          <p:cNvSpPr/>
          <p:nvPr/>
        </p:nvSpPr>
        <p:spPr>
          <a:xfrm>
            <a:off x="1695201" y="1828402"/>
            <a:ext cx="7972019" cy="767873"/>
          </a:xfrm>
          <a:custGeom>
            <a:avLst/>
            <a:gdLst>
              <a:gd name="connsiteX0" fmla="*/ 0 w 10515600"/>
              <a:gd name="connsiteY0" fmla="*/ 0 h 767874"/>
              <a:gd name="connsiteX1" fmla="*/ 10515600 w 10515600"/>
              <a:gd name="connsiteY1" fmla="*/ 0 h 767874"/>
              <a:gd name="connsiteX2" fmla="*/ 10515600 w 10515600"/>
              <a:gd name="connsiteY2" fmla="*/ 767874 h 767874"/>
              <a:gd name="connsiteX3" fmla="*/ 9686025 w 10515600"/>
              <a:gd name="connsiteY3" fmla="*/ 767874 h 767874"/>
              <a:gd name="connsiteX4" fmla="*/ 9110121 w 10515600"/>
              <a:gd name="connsiteY4" fmla="*/ 1 h 767874"/>
              <a:gd name="connsiteX5" fmla="*/ 8253119 w 10515600"/>
              <a:gd name="connsiteY5" fmla="*/ 1 h 767874"/>
              <a:gd name="connsiteX6" fmla="*/ 8829023 w 10515600"/>
              <a:gd name="connsiteY6" fmla="*/ 767874 h 767874"/>
              <a:gd name="connsiteX7" fmla="*/ 1432909 w 10515600"/>
              <a:gd name="connsiteY7" fmla="*/ 767874 h 767874"/>
              <a:gd name="connsiteX8" fmla="*/ 857004 w 10515600"/>
              <a:gd name="connsiteY8" fmla="*/ 1 h 767874"/>
              <a:gd name="connsiteX9" fmla="*/ 2 w 10515600"/>
              <a:gd name="connsiteY9" fmla="*/ 1 h 767874"/>
              <a:gd name="connsiteX10" fmla="*/ 575907 w 10515600"/>
              <a:gd name="connsiteY10" fmla="*/ 767874 h 767874"/>
              <a:gd name="connsiteX11" fmla="*/ 0 w 10515600"/>
              <a:gd name="connsiteY11" fmla="*/ 767874 h 767874"/>
              <a:gd name="connsiteX12" fmla="*/ 0 w 10515600"/>
              <a:gd name="connsiteY12" fmla="*/ 0 h 767874"/>
              <a:gd name="connsiteX0" fmla="*/ 0 w 10515600"/>
              <a:gd name="connsiteY0" fmla="*/ 767874 h 767874"/>
              <a:gd name="connsiteX1" fmla="*/ 10515600 w 10515600"/>
              <a:gd name="connsiteY1" fmla="*/ 0 h 767874"/>
              <a:gd name="connsiteX2" fmla="*/ 10515600 w 10515600"/>
              <a:gd name="connsiteY2" fmla="*/ 767874 h 767874"/>
              <a:gd name="connsiteX3" fmla="*/ 9686025 w 10515600"/>
              <a:gd name="connsiteY3" fmla="*/ 767874 h 767874"/>
              <a:gd name="connsiteX4" fmla="*/ 9110121 w 10515600"/>
              <a:gd name="connsiteY4" fmla="*/ 1 h 767874"/>
              <a:gd name="connsiteX5" fmla="*/ 8253119 w 10515600"/>
              <a:gd name="connsiteY5" fmla="*/ 1 h 767874"/>
              <a:gd name="connsiteX6" fmla="*/ 8829023 w 10515600"/>
              <a:gd name="connsiteY6" fmla="*/ 767874 h 767874"/>
              <a:gd name="connsiteX7" fmla="*/ 1432909 w 10515600"/>
              <a:gd name="connsiteY7" fmla="*/ 767874 h 767874"/>
              <a:gd name="connsiteX8" fmla="*/ 857004 w 10515600"/>
              <a:gd name="connsiteY8" fmla="*/ 1 h 767874"/>
              <a:gd name="connsiteX9" fmla="*/ 2 w 10515600"/>
              <a:gd name="connsiteY9" fmla="*/ 1 h 767874"/>
              <a:gd name="connsiteX10" fmla="*/ 575907 w 10515600"/>
              <a:gd name="connsiteY10" fmla="*/ 767874 h 767874"/>
              <a:gd name="connsiteX11" fmla="*/ 0 w 10515600"/>
              <a:gd name="connsiteY11" fmla="*/ 767874 h 767874"/>
              <a:gd name="connsiteX0" fmla="*/ 575905 w 10515598"/>
              <a:gd name="connsiteY0" fmla="*/ 767874 h 767874"/>
              <a:gd name="connsiteX1" fmla="*/ 10515598 w 10515598"/>
              <a:gd name="connsiteY1" fmla="*/ 0 h 767874"/>
              <a:gd name="connsiteX2" fmla="*/ 10515598 w 10515598"/>
              <a:gd name="connsiteY2" fmla="*/ 767874 h 767874"/>
              <a:gd name="connsiteX3" fmla="*/ 9686023 w 10515598"/>
              <a:gd name="connsiteY3" fmla="*/ 767874 h 767874"/>
              <a:gd name="connsiteX4" fmla="*/ 9110119 w 10515598"/>
              <a:gd name="connsiteY4" fmla="*/ 1 h 767874"/>
              <a:gd name="connsiteX5" fmla="*/ 8253117 w 10515598"/>
              <a:gd name="connsiteY5" fmla="*/ 1 h 767874"/>
              <a:gd name="connsiteX6" fmla="*/ 8829021 w 10515598"/>
              <a:gd name="connsiteY6" fmla="*/ 767874 h 767874"/>
              <a:gd name="connsiteX7" fmla="*/ 1432907 w 10515598"/>
              <a:gd name="connsiteY7" fmla="*/ 767874 h 767874"/>
              <a:gd name="connsiteX8" fmla="*/ 857002 w 10515598"/>
              <a:gd name="connsiteY8" fmla="*/ 1 h 767874"/>
              <a:gd name="connsiteX9" fmla="*/ 0 w 10515598"/>
              <a:gd name="connsiteY9" fmla="*/ 1 h 767874"/>
              <a:gd name="connsiteX10" fmla="*/ 575905 w 10515598"/>
              <a:gd name="connsiteY10" fmla="*/ 767874 h 767874"/>
              <a:gd name="connsiteX0" fmla="*/ 0 w 10515598"/>
              <a:gd name="connsiteY0" fmla="*/ 1 h 767874"/>
              <a:gd name="connsiteX1" fmla="*/ 10515598 w 10515598"/>
              <a:gd name="connsiteY1" fmla="*/ 0 h 767874"/>
              <a:gd name="connsiteX2" fmla="*/ 10515598 w 10515598"/>
              <a:gd name="connsiteY2" fmla="*/ 767874 h 767874"/>
              <a:gd name="connsiteX3" fmla="*/ 9686023 w 10515598"/>
              <a:gd name="connsiteY3" fmla="*/ 767874 h 767874"/>
              <a:gd name="connsiteX4" fmla="*/ 9110119 w 10515598"/>
              <a:gd name="connsiteY4" fmla="*/ 1 h 767874"/>
              <a:gd name="connsiteX5" fmla="*/ 8253117 w 10515598"/>
              <a:gd name="connsiteY5" fmla="*/ 1 h 767874"/>
              <a:gd name="connsiteX6" fmla="*/ 8829021 w 10515598"/>
              <a:gd name="connsiteY6" fmla="*/ 767874 h 767874"/>
              <a:gd name="connsiteX7" fmla="*/ 1432907 w 10515598"/>
              <a:gd name="connsiteY7" fmla="*/ 767874 h 767874"/>
              <a:gd name="connsiteX8" fmla="*/ 857002 w 10515598"/>
              <a:gd name="connsiteY8" fmla="*/ 1 h 767874"/>
              <a:gd name="connsiteX9" fmla="*/ 0 w 10515598"/>
              <a:gd name="connsiteY9" fmla="*/ 1 h 767874"/>
              <a:gd name="connsiteX0" fmla="*/ 0 w 9658596"/>
              <a:gd name="connsiteY0" fmla="*/ 1 h 767874"/>
              <a:gd name="connsiteX1" fmla="*/ 9658596 w 9658596"/>
              <a:gd name="connsiteY1" fmla="*/ 0 h 767874"/>
              <a:gd name="connsiteX2" fmla="*/ 9658596 w 9658596"/>
              <a:gd name="connsiteY2" fmla="*/ 767874 h 767874"/>
              <a:gd name="connsiteX3" fmla="*/ 8829021 w 9658596"/>
              <a:gd name="connsiteY3" fmla="*/ 767874 h 767874"/>
              <a:gd name="connsiteX4" fmla="*/ 8253117 w 9658596"/>
              <a:gd name="connsiteY4" fmla="*/ 1 h 767874"/>
              <a:gd name="connsiteX5" fmla="*/ 7396115 w 9658596"/>
              <a:gd name="connsiteY5" fmla="*/ 1 h 767874"/>
              <a:gd name="connsiteX6" fmla="*/ 7972019 w 9658596"/>
              <a:gd name="connsiteY6" fmla="*/ 767874 h 767874"/>
              <a:gd name="connsiteX7" fmla="*/ 575905 w 9658596"/>
              <a:gd name="connsiteY7" fmla="*/ 767874 h 767874"/>
              <a:gd name="connsiteX8" fmla="*/ 0 w 9658596"/>
              <a:gd name="connsiteY8" fmla="*/ 1 h 767874"/>
              <a:gd name="connsiteX0" fmla="*/ 0 w 9658596"/>
              <a:gd name="connsiteY0" fmla="*/ 0 h 767873"/>
              <a:gd name="connsiteX1" fmla="*/ 9658596 w 9658596"/>
              <a:gd name="connsiteY1" fmla="*/ 767873 h 767873"/>
              <a:gd name="connsiteX2" fmla="*/ 8829021 w 9658596"/>
              <a:gd name="connsiteY2" fmla="*/ 767873 h 767873"/>
              <a:gd name="connsiteX3" fmla="*/ 8253117 w 9658596"/>
              <a:gd name="connsiteY3" fmla="*/ 0 h 767873"/>
              <a:gd name="connsiteX4" fmla="*/ 7396115 w 9658596"/>
              <a:gd name="connsiteY4" fmla="*/ 0 h 767873"/>
              <a:gd name="connsiteX5" fmla="*/ 7972019 w 9658596"/>
              <a:gd name="connsiteY5" fmla="*/ 767873 h 767873"/>
              <a:gd name="connsiteX6" fmla="*/ 575905 w 9658596"/>
              <a:gd name="connsiteY6" fmla="*/ 767873 h 767873"/>
              <a:gd name="connsiteX7" fmla="*/ 0 w 9658596"/>
              <a:gd name="connsiteY7" fmla="*/ 0 h 767873"/>
              <a:gd name="connsiteX0" fmla="*/ 0 w 9658596"/>
              <a:gd name="connsiteY0" fmla="*/ 0 h 767873"/>
              <a:gd name="connsiteX1" fmla="*/ 9658596 w 9658596"/>
              <a:gd name="connsiteY1" fmla="*/ 767873 h 767873"/>
              <a:gd name="connsiteX2" fmla="*/ 8829021 w 9658596"/>
              <a:gd name="connsiteY2" fmla="*/ 767873 h 767873"/>
              <a:gd name="connsiteX3" fmla="*/ 7396115 w 9658596"/>
              <a:gd name="connsiteY3" fmla="*/ 0 h 767873"/>
              <a:gd name="connsiteX4" fmla="*/ 7972019 w 9658596"/>
              <a:gd name="connsiteY4" fmla="*/ 767873 h 767873"/>
              <a:gd name="connsiteX5" fmla="*/ 575905 w 9658596"/>
              <a:gd name="connsiteY5" fmla="*/ 767873 h 767873"/>
              <a:gd name="connsiteX6" fmla="*/ 0 w 9658596"/>
              <a:gd name="connsiteY6" fmla="*/ 0 h 767873"/>
              <a:gd name="connsiteX0" fmla="*/ 0 w 9658596"/>
              <a:gd name="connsiteY0" fmla="*/ 0 h 767873"/>
              <a:gd name="connsiteX1" fmla="*/ 9658596 w 9658596"/>
              <a:gd name="connsiteY1" fmla="*/ 767873 h 767873"/>
              <a:gd name="connsiteX2" fmla="*/ 7396115 w 9658596"/>
              <a:gd name="connsiteY2" fmla="*/ 0 h 767873"/>
              <a:gd name="connsiteX3" fmla="*/ 7972019 w 9658596"/>
              <a:gd name="connsiteY3" fmla="*/ 767873 h 767873"/>
              <a:gd name="connsiteX4" fmla="*/ 575905 w 9658596"/>
              <a:gd name="connsiteY4" fmla="*/ 767873 h 767873"/>
              <a:gd name="connsiteX5" fmla="*/ 0 w 9658596"/>
              <a:gd name="connsiteY5" fmla="*/ 0 h 767873"/>
              <a:gd name="connsiteX0" fmla="*/ 0 w 7972019"/>
              <a:gd name="connsiteY0" fmla="*/ 0 h 767873"/>
              <a:gd name="connsiteX1" fmla="*/ 7396115 w 7972019"/>
              <a:gd name="connsiteY1" fmla="*/ 0 h 767873"/>
              <a:gd name="connsiteX2" fmla="*/ 7972019 w 7972019"/>
              <a:gd name="connsiteY2" fmla="*/ 767873 h 767873"/>
              <a:gd name="connsiteX3" fmla="*/ 575905 w 7972019"/>
              <a:gd name="connsiteY3" fmla="*/ 767873 h 767873"/>
              <a:gd name="connsiteX4" fmla="*/ 0 w 7972019"/>
              <a:gd name="connsiteY4" fmla="*/ 0 h 767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72019" h="767873">
                <a:moveTo>
                  <a:pt x="0" y="0"/>
                </a:moveTo>
                <a:lnTo>
                  <a:pt x="7396115" y="0"/>
                </a:lnTo>
                <a:lnTo>
                  <a:pt x="7972019" y="767873"/>
                </a:lnTo>
                <a:lnTo>
                  <a:pt x="575905" y="76787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 w="6856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A5FA9022-10EA-4121-876D-3EE88F346DEF}"/>
              </a:ext>
            </a:extLst>
          </p:cNvPr>
          <p:cNvSpPr/>
          <p:nvPr/>
        </p:nvSpPr>
        <p:spPr>
          <a:xfrm>
            <a:off x="2271107" y="2596275"/>
            <a:ext cx="7972020" cy="767874"/>
          </a:xfrm>
          <a:custGeom>
            <a:avLst/>
            <a:gdLst>
              <a:gd name="connsiteX0" fmla="*/ 0 w 7972020"/>
              <a:gd name="connsiteY0" fmla="*/ 0 h 767874"/>
              <a:gd name="connsiteX1" fmla="*/ 7396114 w 7972020"/>
              <a:gd name="connsiteY1" fmla="*/ 0 h 767874"/>
              <a:gd name="connsiteX2" fmla="*/ 7972020 w 7972020"/>
              <a:gd name="connsiteY2" fmla="*/ 767874 h 767874"/>
              <a:gd name="connsiteX3" fmla="*/ 575905 w 7972020"/>
              <a:gd name="connsiteY3" fmla="*/ 767874 h 767874"/>
              <a:gd name="connsiteX4" fmla="*/ 0 w 7972020"/>
              <a:gd name="connsiteY4" fmla="*/ 0 h 767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72020" h="767874">
                <a:moveTo>
                  <a:pt x="0" y="0"/>
                </a:moveTo>
                <a:lnTo>
                  <a:pt x="7396114" y="0"/>
                </a:lnTo>
                <a:lnTo>
                  <a:pt x="7972020" y="767874"/>
                </a:lnTo>
                <a:lnTo>
                  <a:pt x="575905" y="76787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6856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DAE2E438-D8DD-49A5-8098-AD75158915C9}"/>
              </a:ext>
            </a:extLst>
          </p:cNvPr>
          <p:cNvSpPr/>
          <p:nvPr/>
        </p:nvSpPr>
        <p:spPr>
          <a:xfrm>
            <a:off x="2847012" y="3364149"/>
            <a:ext cx="7684068" cy="767874"/>
          </a:xfrm>
          <a:custGeom>
            <a:avLst/>
            <a:gdLst>
              <a:gd name="connsiteX0" fmla="*/ 0 w 7684068"/>
              <a:gd name="connsiteY0" fmla="*/ 0 h 767874"/>
              <a:gd name="connsiteX1" fmla="*/ 7396115 w 7684068"/>
              <a:gd name="connsiteY1" fmla="*/ 0 h 767874"/>
              <a:gd name="connsiteX2" fmla="*/ 7684068 w 7684068"/>
              <a:gd name="connsiteY2" fmla="*/ 383938 h 767874"/>
              <a:gd name="connsiteX3" fmla="*/ 7396116 w 7684068"/>
              <a:gd name="connsiteY3" fmla="*/ 767874 h 767874"/>
              <a:gd name="connsiteX4" fmla="*/ 1 w 7684068"/>
              <a:gd name="connsiteY4" fmla="*/ 767874 h 767874"/>
              <a:gd name="connsiteX5" fmla="*/ 287953 w 7684068"/>
              <a:gd name="connsiteY5" fmla="*/ 383938 h 767874"/>
              <a:gd name="connsiteX6" fmla="*/ 0 w 7684068"/>
              <a:gd name="connsiteY6" fmla="*/ 0 h 767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84068" h="767874">
                <a:moveTo>
                  <a:pt x="0" y="0"/>
                </a:moveTo>
                <a:lnTo>
                  <a:pt x="7396115" y="0"/>
                </a:lnTo>
                <a:lnTo>
                  <a:pt x="7684068" y="383938"/>
                </a:lnTo>
                <a:lnTo>
                  <a:pt x="7396116" y="767874"/>
                </a:lnTo>
                <a:lnTo>
                  <a:pt x="1" y="767874"/>
                </a:lnTo>
                <a:lnTo>
                  <a:pt x="287953" y="38393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6856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131035E7-54D6-4D58-BB55-4B31A7320672}"/>
              </a:ext>
            </a:extLst>
          </p:cNvPr>
          <p:cNvSpPr/>
          <p:nvPr/>
        </p:nvSpPr>
        <p:spPr>
          <a:xfrm>
            <a:off x="2271108" y="4132023"/>
            <a:ext cx="7972020" cy="767874"/>
          </a:xfrm>
          <a:custGeom>
            <a:avLst/>
            <a:gdLst>
              <a:gd name="connsiteX0" fmla="*/ 575905 w 7972020"/>
              <a:gd name="connsiteY0" fmla="*/ 0 h 767874"/>
              <a:gd name="connsiteX1" fmla="*/ 7972020 w 7972020"/>
              <a:gd name="connsiteY1" fmla="*/ 0 h 767874"/>
              <a:gd name="connsiteX2" fmla="*/ 7396115 w 7972020"/>
              <a:gd name="connsiteY2" fmla="*/ 767874 h 767874"/>
              <a:gd name="connsiteX3" fmla="*/ 0 w 7972020"/>
              <a:gd name="connsiteY3" fmla="*/ 767874 h 767874"/>
              <a:gd name="connsiteX4" fmla="*/ 575905 w 7972020"/>
              <a:gd name="connsiteY4" fmla="*/ 0 h 767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72020" h="767874">
                <a:moveTo>
                  <a:pt x="575905" y="0"/>
                </a:moveTo>
                <a:lnTo>
                  <a:pt x="7972020" y="0"/>
                </a:lnTo>
                <a:lnTo>
                  <a:pt x="7396115" y="767874"/>
                </a:lnTo>
                <a:lnTo>
                  <a:pt x="0" y="767874"/>
                </a:lnTo>
                <a:lnTo>
                  <a:pt x="575905" y="0"/>
                </a:lnTo>
                <a:close/>
              </a:path>
            </a:pathLst>
          </a:custGeom>
          <a:solidFill>
            <a:schemeClr val="accent4"/>
          </a:solidFill>
          <a:ln w="6856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35B285D3-E3F2-42FB-8AE9-1830E48B7161}"/>
              </a:ext>
            </a:extLst>
          </p:cNvPr>
          <p:cNvSpPr/>
          <p:nvPr/>
        </p:nvSpPr>
        <p:spPr>
          <a:xfrm>
            <a:off x="1695204" y="4899896"/>
            <a:ext cx="7972020" cy="767874"/>
          </a:xfrm>
          <a:custGeom>
            <a:avLst/>
            <a:gdLst>
              <a:gd name="connsiteX0" fmla="*/ 575905 w 7972020"/>
              <a:gd name="connsiteY0" fmla="*/ 0 h 767874"/>
              <a:gd name="connsiteX1" fmla="*/ 7972020 w 7972020"/>
              <a:gd name="connsiteY1" fmla="*/ 0 h 767874"/>
              <a:gd name="connsiteX2" fmla="*/ 7396114 w 7972020"/>
              <a:gd name="connsiteY2" fmla="*/ 767874 h 767874"/>
              <a:gd name="connsiteX3" fmla="*/ 0 w 7972020"/>
              <a:gd name="connsiteY3" fmla="*/ 767874 h 767874"/>
              <a:gd name="connsiteX4" fmla="*/ 575905 w 7972020"/>
              <a:gd name="connsiteY4" fmla="*/ 0 h 767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72020" h="767874">
                <a:moveTo>
                  <a:pt x="575905" y="0"/>
                </a:moveTo>
                <a:lnTo>
                  <a:pt x="7972020" y="0"/>
                </a:lnTo>
                <a:lnTo>
                  <a:pt x="7396114" y="767874"/>
                </a:lnTo>
                <a:lnTo>
                  <a:pt x="0" y="767874"/>
                </a:lnTo>
                <a:lnTo>
                  <a:pt x="575905" y="0"/>
                </a:lnTo>
                <a:close/>
              </a:path>
            </a:pathLst>
          </a:custGeom>
          <a:solidFill>
            <a:schemeClr val="accent5"/>
          </a:solidFill>
          <a:ln w="6856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6E870C87-DBF9-413A-8162-C524D122AA40}"/>
              </a:ext>
            </a:extLst>
          </p:cNvPr>
          <p:cNvSpPr/>
          <p:nvPr/>
        </p:nvSpPr>
        <p:spPr>
          <a:xfrm>
            <a:off x="975321" y="1828402"/>
            <a:ext cx="2262485" cy="3839369"/>
          </a:xfrm>
          <a:custGeom>
            <a:avLst/>
            <a:gdLst>
              <a:gd name="connsiteX0" fmla="*/ 0 w 2262485"/>
              <a:gd name="connsiteY0" fmla="*/ 3839369 h 3839368"/>
              <a:gd name="connsiteX1" fmla="*/ 857002 w 2262485"/>
              <a:gd name="connsiteY1" fmla="*/ 3839369 h 3839368"/>
              <a:gd name="connsiteX2" fmla="*/ 2296765 w 2262485"/>
              <a:gd name="connsiteY2" fmla="*/ 1919684 h 3839368"/>
              <a:gd name="connsiteX3" fmla="*/ 857002 w 2262485"/>
              <a:gd name="connsiteY3" fmla="*/ 0 h 3839368"/>
              <a:gd name="connsiteX4" fmla="*/ 0 w 2262485"/>
              <a:gd name="connsiteY4" fmla="*/ 0 h 3839368"/>
              <a:gd name="connsiteX5" fmla="*/ 1439763 w 2262485"/>
              <a:gd name="connsiteY5" fmla="*/ 1919684 h 3839368"/>
              <a:gd name="connsiteX6" fmla="*/ 0 w 2262485"/>
              <a:gd name="connsiteY6" fmla="*/ 3839369 h 3839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2485" h="3839368">
                <a:moveTo>
                  <a:pt x="0" y="3839369"/>
                </a:moveTo>
                <a:lnTo>
                  <a:pt x="857002" y="3839369"/>
                </a:lnTo>
                <a:lnTo>
                  <a:pt x="2296765" y="1919684"/>
                </a:lnTo>
                <a:lnTo>
                  <a:pt x="857002" y="0"/>
                </a:lnTo>
                <a:lnTo>
                  <a:pt x="0" y="0"/>
                </a:lnTo>
                <a:lnTo>
                  <a:pt x="1439763" y="1919684"/>
                </a:lnTo>
                <a:lnTo>
                  <a:pt x="0" y="3839369"/>
                </a:lnTo>
                <a:close/>
              </a:path>
            </a:pathLst>
          </a:custGeom>
          <a:solidFill>
            <a:schemeClr val="bg2">
              <a:lumMod val="10000"/>
            </a:schemeClr>
          </a:solidFill>
          <a:ln w="6856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72FA3265-CBF8-403D-B14D-AE89C6761C29}"/>
              </a:ext>
            </a:extLst>
          </p:cNvPr>
          <p:cNvSpPr/>
          <p:nvPr/>
        </p:nvSpPr>
        <p:spPr>
          <a:xfrm>
            <a:off x="906760" y="1828402"/>
            <a:ext cx="2262485" cy="3839369"/>
          </a:xfrm>
          <a:custGeom>
            <a:avLst/>
            <a:gdLst>
              <a:gd name="connsiteX0" fmla="*/ 0 w 2262485"/>
              <a:gd name="connsiteY0" fmla="*/ 3839369 h 3839368"/>
              <a:gd name="connsiteX1" fmla="*/ 857002 w 2262485"/>
              <a:gd name="connsiteY1" fmla="*/ 3839369 h 3839368"/>
              <a:gd name="connsiteX2" fmla="*/ 2296765 w 2262485"/>
              <a:gd name="connsiteY2" fmla="*/ 1919684 h 3839368"/>
              <a:gd name="connsiteX3" fmla="*/ 857002 w 2262485"/>
              <a:gd name="connsiteY3" fmla="*/ 0 h 3839368"/>
              <a:gd name="connsiteX4" fmla="*/ 0 w 2262485"/>
              <a:gd name="connsiteY4" fmla="*/ 0 h 3839368"/>
              <a:gd name="connsiteX5" fmla="*/ 1439763 w 2262485"/>
              <a:gd name="connsiteY5" fmla="*/ 1919684 h 3839368"/>
              <a:gd name="connsiteX6" fmla="*/ 0 w 2262485"/>
              <a:gd name="connsiteY6" fmla="*/ 3839369 h 3839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2485" h="3839368">
                <a:moveTo>
                  <a:pt x="0" y="3839369"/>
                </a:moveTo>
                <a:lnTo>
                  <a:pt x="857002" y="3839369"/>
                </a:lnTo>
                <a:lnTo>
                  <a:pt x="2296765" y="1919684"/>
                </a:lnTo>
                <a:lnTo>
                  <a:pt x="857002" y="0"/>
                </a:lnTo>
                <a:lnTo>
                  <a:pt x="0" y="0"/>
                </a:lnTo>
                <a:lnTo>
                  <a:pt x="1439763" y="1919684"/>
                </a:lnTo>
                <a:lnTo>
                  <a:pt x="0" y="3839369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6856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8ACC0A66-1124-4FE5-8FA5-F7730AA3FD10}"/>
              </a:ext>
            </a:extLst>
          </p:cNvPr>
          <p:cNvSpPr/>
          <p:nvPr/>
        </p:nvSpPr>
        <p:spPr>
          <a:xfrm>
            <a:off x="8954194" y="1828402"/>
            <a:ext cx="2262485" cy="3839369"/>
          </a:xfrm>
          <a:custGeom>
            <a:avLst/>
            <a:gdLst>
              <a:gd name="connsiteX0" fmla="*/ 0 w 2262485"/>
              <a:gd name="connsiteY0" fmla="*/ 3839369 h 3839368"/>
              <a:gd name="connsiteX1" fmla="*/ 857002 w 2262485"/>
              <a:gd name="connsiteY1" fmla="*/ 3839369 h 3839368"/>
              <a:gd name="connsiteX2" fmla="*/ 2296765 w 2262485"/>
              <a:gd name="connsiteY2" fmla="*/ 1919684 h 3839368"/>
              <a:gd name="connsiteX3" fmla="*/ 857002 w 2262485"/>
              <a:gd name="connsiteY3" fmla="*/ 0 h 3839368"/>
              <a:gd name="connsiteX4" fmla="*/ 0 w 2262485"/>
              <a:gd name="connsiteY4" fmla="*/ 0 h 3839368"/>
              <a:gd name="connsiteX5" fmla="*/ 1439763 w 2262485"/>
              <a:gd name="connsiteY5" fmla="*/ 1919684 h 3839368"/>
              <a:gd name="connsiteX6" fmla="*/ 0 w 2262485"/>
              <a:gd name="connsiteY6" fmla="*/ 3839369 h 3839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2485" h="3839368">
                <a:moveTo>
                  <a:pt x="0" y="3839369"/>
                </a:moveTo>
                <a:lnTo>
                  <a:pt x="857002" y="3839369"/>
                </a:lnTo>
                <a:lnTo>
                  <a:pt x="2296765" y="1919684"/>
                </a:lnTo>
                <a:lnTo>
                  <a:pt x="857002" y="0"/>
                </a:lnTo>
                <a:lnTo>
                  <a:pt x="0" y="0"/>
                </a:lnTo>
                <a:lnTo>
                  <a:pt x="1439763" y="1919684"/>
                </a:lnTo>
                <a:lnTo>
                  <a:pt x="0" y="3839369"/>
                </a:lnTo>
                <a:close/>
              </a:path>
            </a:pathLst>
          </a:custGeom>
          <a:solidFill>
            <a:schemeClr val="bg2">
              <a:lumMod val="10000"/>
            </a:schemeClr>
          </a:solidFill>
          <a:ln w="6856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39037DD2-7504-4411-B060-CD4A787206C5}"/>
              </a:ext>
            </a:extLst>
          </p:cNvPr>
          <p:cNvSpPr/>
          <p:nvPr/>
        </p:nvSpPr>
        <p:spPr>
          <a:xfrm>
            <a:off x="9022756" y="1828402"/>
            <a:ext cx="2262485" cy="3839369"/>
          </a:xfrm>
          <a:custGeom>
            <a:avLst/>
            <a:gdLst>
              <a:gd name="connsiteX0" fmla="*/ 857002 w 2262485"/>
              <a:gd name="connsiteY0" fmla="*/ 0 h 3839368"/>
              <a:gd name="connsiteX1" fmla="*/ 0 w 2262485"/>
              <a:gd name="connsiteY1" fmla="*/ 0 h 3839368"/>
              <a:gd name="connsiteX2" fmla="*/ 1439763 w 2262485"/>
              <a:gd name="connsiteY2" fmla="*/ 1919684 h 3839368"/>
              <a:gd name="connsiteX3" fmla="*/ 0 w 2262485"/>
              <a:gd name="connsiteY3" fmla="*/ 3839369 h 3839368"/>
              <a:gd name="connsiteX4" fmla="*/ 857002 w 2262485"/>
              <a:gd name="connsiteY4" fmla="*/ 3839369 h 3839368"/>
              <a:gd name="connsiteX5" fmla="*/ 2296765 w 2262485"/>
              <a:gd name="connsiteY5" fmla="*/ 1919684 h 3839368"/>
              <a:gd name="connsiteX6" fmla="*/ 857002 w 2262485"/>
              <a:gd name="connsiteY6" fmla="*/ 0 h 3839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2485" h="3839368">
                <a:moveTo>
                  <a:pt x="857002" y="0"/>
                </a:moveTo>
                <a:lnTo>
                  <a:pt x="0" y="0"/>
                </a:lnTo>
                <a:lnTo>
                  <a:pt x="1439763" y="1919684"/>
                </a:lnTo>
                <a:lnTo>
                  <a:pt x="0" y="3839369"/>
                </a:lnTo>
                <a:lnTo>
                  <a:pt x="857002" y="3839369"/>
                </a:lnTo>
                <a:lnTo>
                  <a:pt x="2296765" y="1919684"/>
                </a:lnTo>
                <a:lnTo>
                  <a:pt x="857002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6856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5F025745-C0C8-4F3D-BFDB-9219AA733155}"/>
              </a:ext>
            </a:extLst>
          </p:cNvPr>
          <p:cNvSpPr/>
          <p:nvPr/>
        </p:nvSpPr>
        <p:spPr>
          <a:xfrm>
            <a:off x="2866054" y="1824318"/>
            <a:ext cx="1967819" cy="77059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>
              <a:lnSpc>
                <a:spcPts val="2600"/>
              </a:lnSpc>
            </a:pPr>
            <a:r>
              <a:rPr lang="en-US" sz="2400" b="1" cap="all" noProof="1">
                <a:solidFill>
                  <a:schemeClr val="bg2">
                    <a:lumMod val="10000"/>
                  </a:schemeClr>
                </a:solidFill>
              </a:rPr>
              <a:t>Lorem Ipsum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2E698DA7-264E-470B-9518-E05DD6C2C8A6}"/>
              </a:ext>
            </a:extLst>
          </p:cNvPr>
          <p:cNvSpPr txBox="1"/>
          <p:nvPr/>
        </p:nvSpPr>
        <p:spPr>
          <a:xfrm>
            <a:off x="5448994" y="1886451"/>
            <a:ext cx="2929293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2">
                    <a:lumMod val="10000"/>
                  </a:schemeClr>
                </a:solidFill>
              </a:rPr>
              <a:t>Lorem ipsum dolor sit amet, nibh est. A magna maecenas, quam magna nec quis, lorem nunc. Suspendisse viverra sodales mauris, cras phare. </a:t>
            </a:r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0684065C-9C8B-4469-AB21-109E98860879}"/>
              </a:ext>
            </a:extLst>
          </p:cNvPr>
          <p:cNvCxnSpPr>
            <a:cxnSpLocks/>
          </p:cNvCxnSpPr>
          <p:nvPr/>
        </p:nvCxnSpPr>
        <p:spPr>
          <a:xfrm>
            <a:off x="5141433" y="1923486"/>
            <a:ext cx="0" cy="572260"/>
          </a:xfrm>
          <a:prstGeom prst="line">
            <a:avLst/>
          </a:prstGeom>
          <a:ln w="28575" cap="rnd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523BF5D9-6899-458F-B011-EE20205DF4C1}"/>
              </a:ext>
            </a:extLst>
          </p:cNvPr>
          <p:cNvSpPr txBox="1"/>
          <p:nvPr/>
        </p:nvSpPr>
        <p:spPr>
          <a:xfrm>
            <a:off x="1428501" y="1948006"/>
            <a:ext cx="367408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2">
                    <a:lumMod val="25000"/>
                  </a:schemeClr>
                </a:solidFill>
              </a:rPr>
              <a:t>1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E7AD31A3-5E13-4A11-BD61-7DD13670B44A}"/>
              </a:ext>
            </a:extLst>
          </p:cNvPr>
          <p:cNvSpPr/>
          <p:nvPr/>
        </p:nvSpPr>
        <p:spPr>
          <a:xfrm>
            <a:off x="3745149" y="2592191"/>
            <a:ext cx="1967819" cy="77059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>
              <a:lnSpc>
                <a:spcPts val="2600"/>
              </a:lnSpc>
            </a:pPr>
            <a:r>
              <a:rPr lang="en-US" sz="2400" b="1" cap="all" noProof="1">
                <a:solidFill>
                  <a:schemeClr val="bg2">
                    <a:lumMod val="10000"/>
                  </a:schemeClr>
                </a:solidFill>
              </a:rPr>
              <a:t>Lorem Ipsum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62DCD8C0-016F-4BE5-8869-E8F890D7967A}"/>
              </a:ext>
            </a:extLst>
          </p:cNvPr>
          <p:cNvSpPr txBox="1"/>
          <p:nvPr/>
        </p:nvSpPr>
        <p:spPr>
          <a:xfrm>
            <a:off x="6328089" y="2654324"/>
            <a:ext cx="2929293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2">
                    <a:lumMod val="25000"/>
                  </a:schemeClr>
                </a:solidFill>
              </a:rPr>
              <a:t>Lorem ipsum dolor sit amet, nibh est. A magna maecenas, quam magna nec quis, lorem nunc. Suspendisse viverra sodales mauris, cras phare. </a:t>
            </a:r>
          </a:p>
        </p:txBody>
      </p: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0A1BD973-D50B-4927-8E9E-645238F41606}"/>
              </a:ext>
            </a:extLst>
          </p:cNvPr>
          <p:cNvCxnSpPr>
            <a:cxnSpLocks/>
          </p:cNvCxnSpPr>
          <p:nvPr/>
        </p:nvCxnSpPr>
        <p:spPr>
          <a:xfrm>
            <a:off x="6020528" y="2691359"/>
            <a:ext cx="0" cy="572260"/>
          </a:xfrm>
          <a:prstGeom prst="line">
            <a:avLst/>
          </a:prstGeom>
          <a:ln w="28575" cap="rnd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tangle 85">
            <a:extLst>
              <a:ext uri="{FF2B5EF4-FFF2-40B4-BE49-F238E27FC236}">
                <a16:creationId xmlns:a16="http://schemas.microsoft.com/office/drawing/2014/main" id="{8D34881B-5123-4B4E-97C6-C1A90F8FA6EB}"/>
              </a:ext>
            </a:extLst>
          </p:cNvPr>
          <p:cNvSpPr/>
          <p:nvPr/>
        </p:nvSpPr>
        <p:spPr>
          <a:xfrm>
            <a:off x="4286324" y="3360065"/>
            <a:ext cx="1967819" cy="77059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>
              <a:lnSpc>
                <a:spcPts val="2600"/>
              </a:lnSpc>
            </a:pPr>
            <a:r>
              <a:rPr lang="en-US" sz="2400" b="1" cap="all" noProof="1">
                <a:solidFill>
                  <a:schemeClr val="bg2">
                    <a:lumMod val="10000"/>
                  </a:schemeClr>
                </a:solidFill>
              </a:rPr>
              <a:t>Lorem Ipsum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70A169F9-C71C-4EC9-8C1D-829E6CD285B6}"/>
              </a:ext>
            </a:extLst>
          </p:cNvPr>
          <p:cNvSpPr txBox="1"/>
          <p:nvPr/>
        </p:nvSpPr>
        <p:spPr>
          <a:xfrm>
            <a:off x="6869264" y="3422198"/>
            <a:ext cx="2929293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2">
                    <a:lumMod val="25000"/>
                  </a:schemeClr>
                </a:solidFill>
              </a:rPr>
              <a:t>Lorem ipsum dolor sit amet, nibh est. A magna maecenas, quam magna nec quis, lorem nunc. Suspendisse viverra sodales mauris, cras phare. </a:t>
            </a:r>
          </a:p>
        </p:txBody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4BC14A29-24D2-4457-A02D-00EF44851656}"/>
              </a:ext>
            </a:extLst>
          </p:cNvPr>
          <p:cNvCxnSpPr>
            <a:cxnSpLocks/>
          </p:cNvCxnSpPr>
          <p:nvPr/>
        </p:nvCxnSpPr>
        <p:spPr>
          <a:xfrm>
            <a:off x="6561703" y="3459233"/>
            <a:ext cx="0" cy="572260"/>
          </a:xfrm>
          <a:prstGeom prst="line">
            <a:avLst/>
          </a:prstGeom>
          <a:ln w="28575" cap="rnd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92">
            <a:extLst>
              <a:ext uri="{FF2B5EF4-FFF2-40B4-BE49-F238E27FC236}">
                <a16:creationId xmlns:a16="http://schemas.microsoft.com/office/drawing/2014/main" id="{A10A3FF9-981A-4D51-B6AF-5B8B377D7F4C}"/>
              </a:ext>
            </a:extLst>
          </p:cNvPr>
          <p:cNvSpPr/>
          <p:nvPr/>
        </p:nvSpPr>
        <p:spPr>
          <a:xfrm>
            <a:off x="3745149" y="4133385"/>
            <a:ext cx="1967819" cy="77059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>
              <a:lnSpc>
                <a:spcPts val="2600"/>
              </a:lnSpc>
            </a:pPr>
            <a:r>
              <a:rPr lang="en-US" sz="2400" b="1" cap="all" noProof="1">
                <a:solidFill>
                  <a:schemeClr val="bg2">
                    <a:lumMod val="10000"/>
                  </a:schemeClr>
                </a:solidFill>
              </a:rPr>
              <a:t>Lorem Ipsum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735F0132-DB71-4D3E-95CD-2B58D712F2DD}"/>
              </a:ext>
            </a:extLst>
          </p:cNvPr>
          <p:cNvSpPr txBox="1"/>
          <p:nvPr/>
        </p:nvSpPr>
        <p:spPr>
          <a:xfrm>
            <a:off x="6328089" y="4195518"/>
            <a:ext cx="2929293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2">
                    <a:lumMod val="25000"/>
                  </a:schemeClr>
                </a:solidFill>
              </a:rPr>
              <a:t>Lorem ipsum dolor sit amet, nibh est. A magna maecenas, quam magna nec quis, lorem nunc. Suspendisse viverra sodales mauris, cras phare. </a:t>
            </a:r>
          </a:p>
        </p:txBody>
      </p: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CF99745E-2A48-4AA1-805C-6F6E90DE0CD8}"/>
              </a:ext>
            </a:extLst>
          </p:cNvPr>
          <p:cNvCxnSpPr>
            <a:cxnSpLocks/>
          </p:cNvCxnSpPr>
          <p:nvPr/>
        </p:nvCxnSpPr>
        <p:spPr>
          <a:xfrm>
            <a:off x="6020528" y="4232553"/>
            <a:ext cx="0" cy="572260"/>
          </a:xfrm>
          <a:prstGeom prst="line">
            <a:avLst/>
          </a:prstGeom>
          <a:ln w="28575" cap="rnd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tangle 96">
            <a:extLst>
              <a:ext uri="{FF2B5EF4-FFF2-40B4-BE49-F238E27FC236}">
                <a16:creationId xmlns:a16="http://schemas.microsoft.com/office/drawing/2014/main" id="{68325B40-EF42-4094-91DE-96230FBAB5C6}"/>
              </a:ext>
            </a:extLst>
          </p:cNvPr>
          <p:cNvSpPr/>
          <p:nvPr/>
        </p:nvSpPr>
        <p:spPr>
          <a:xfrm>
            <a:off x="2866054" y="4901259"/>
            <a:ext cx="1967819" cy="77059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>
              <a:lnSpc>
                <a:spcPts val="2600"/>
              </a:lnSpc>
            </a:pPr>
            <a:r>
              <a:rPr lang="en-US" sz="2400" b="1" cap="all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F53157E0-ABC4-49AC-B2CC-221E946A433B}"/>
              </a:ext>
            </a:extLst>
          </p:cNvPr>
          <p:cNvSpPr txBox="1"/>
          <p:nvPr/>
        </p:nvSpPr>
        <p:spPr>
          <a:xfrm>
            <a:off x="5448994" y="4963392"/>
            <a:ext cx="2929293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95000"/>
                  </a:schemeClr>
                </a:solidFill>
              </a:rPr>
              <a:t>Lorem ipsum dolor sit amet, nibh est. A magna maecenas, quam magna nec quis, lorem nunc. Suspendisse viverra sodales mauris, cras phare. </a:t>
            </a:r>
          </a:p>
        </p:txBody>
      </p: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6F522AF7-942F-4512-8DE2-32556A177EC5}"/>
              </a:ext>
            </a:extLst>
          </p:cNvPr>
          <p:cNvCxnSpPr>
            <a:cxnSpLocks/>
          </p:cNvCxnSpPr>
          <p:nvPr/>
        </p:nvCxnSpPr>
        <p:spPr>
          <a:xfrm>
            <a:off x="5141433" y="5000427"/>
            <a:ext cx="0" cy="572260"/>
          </a:xfrm>
          <a:prstGeom prst="line">
            <a:avLst/>
          </a:prstGeom>
          <a:ln w="28575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>
            <a:extLst>
              <a:ext uri="{FF2B5EF4-FFF2-40B4-BE49-F238E27FC236}">
                <a16:creationId xmlns:a16="http://schemas.microsoft.com/office/drawing/2014/main" id="{B9663E68-CD4A-447D-8F8C-B7720B61A69A}"/>
              </a:ext>
            </a:extLst>
          </p:cNvPr>
          <p:cNvSpPr txBox="1"/>
          <p:nvPr/>
        </p:nvSpPr>
        <p:spPr>
          <a:xfrm>
            <a:off x="1996883" y="2717212"/>
            <a:ext cx="367408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2">
                    <a:lumMod val="25000"/>
                  </a:schemeClr>
                </a:solidFill>
              </a:rPr>
              <a:t>2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FDA46A66-F9E5-45C4-8AEC-6126AE61CDCD}"/>
              </a:ext>
            </a:extLst>
          </p:cNvPr>
          <p:cNvSpPr txBox="1"/>
          <p:nvPr/>
        </p:nvSpPr>
        <p:spPr>
          <a:xfrm>
            <a:off x="2485895" y="3485086"/>
            <a:ext cx="367408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2">
                    <a:lumMod val="25000"/>
                  </a:schemeClr>
                </a:solidFill>
              </a:rPr>
              <a:t>3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EEBB3FAF-A8AF-474E-9F4D-015CD9A06F90}"/>
              </a:ext>
            </a:extLst>
          </p:cNvPr>
          <p:cNvSpPr txBox="1"/>
          <p:nvPr/>
        </p:nvSpPr>
        <p:spPr>
          <a:xfrm>
            <a:off x="1996883" y="4252959"/>
            <a:ext cx="367408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2">
                    <a:lumMod val="25000"/>
                  </a:schemeClr>
                </a:solidFill>
              </a:rPr>
              <a:t>4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7C17E993-2D53-4409-99C9-56DE4DB9A88C}"/>
              </a:ext>
            </a:extLst>
          </p:cNvPr>
          <p:cNvSpPr txBox="1"/>
          <p:nvPr/>
        </p:nvSpPr>
        <p:spPr>
          <a:xfrm>
            <a:off x="1428501" y="5022223"/>
            <a:ext cx="367408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2">
                    <a:lumMod val="25000"/>
                  </a:schemeClr>
                </a:solidFill>
              </a:rPr>
              <a:t>5</a:t>
            </a:r>
          </a:p>
        </p:txBody>
      </p:sp>
      <p:grpSp>
        <p:nvGrpSpPr>
          <p:cNvPr id="32" name="Graphic 30" descr="Bar graph with upward trend">
            <a:extLst>
              <a:ext uri="{FF2B5EF4-FFF2-40B4-BE49-F238E27FC236}">
                <a16:creationId xmlns:a16="http://schemas.microsoft.com/office/drawing/2014/main" id="{2758F2D6-E8EF-4FBA-9AB7-4D7E7E48BD53}"/>
              </a:ext>
            </a:extLst>
          </p:cNvPr>
          <p:cNvGrpSpPr/>
          <p:nvPr/>
        </p:nvGrpSpPr>
        <p:grpSpPr>
          <a:xfrm>
            <a:off x="2612244" y="4978424"/>
            <a:ext cx="639652" cy="639652"/>
            <a:chOff x="2612244" y="4978424"/>
            <a:chExt cx="639652" cy="639652"/>
          </a:xfrm>
          <a:solidFill>
            <a:schemeClr val="bg1"/>
          </a:solidFill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D04662B0-10AC-426A-AA56-0B7501337D21}"/>
                </a:ext>
              </a:extLst>
            </p:cNvPr>
            <p:cNvSpPr/>
            <p:nvPr/>
          </p:nvSpPr>
          <p:spPr>
            <a:xfrm>
              <a:off x="2705527" y="5065044"/>
              <a:ext cx="459750" cy="466413"/>
            </a:xfrm>
            <a:custGeom>
              <a:avLst/>
              <a:gdLst>
                <a:gd name="connsiteX0" fmla="*/ 39978 w 459749"/>
                <a:gd name="connsiteY0" fmla="*/ 0 h 466412"/>
                <a:gd name="connsiteX1" fmla="*/ 0 w 459749"/>
                <a:gd name="connsiteY1" fmla="*/ 0 h 466412"/>
                <a:gd name="connsiteX2" fmla="*/ 0 w 459749"/>
                <a:gd name="connsiteY2" fmla="*/ 466413 h 466412"/>
                <a:gd name="connsiteX3" fmla="*/ 459750 w 459749"/>
                <a:gd name="connsiteY3" fmla="*/ 466413 h 466412"/>
                <a:gd name="connsiteX4" fmla="*/ 459750 w 459749"/>
                <a:gd name="connsiteY4" fmla="*/ 426435 h 466412"/>
                <a:gd name="connsiteX5" fmla="*/ 39978 w 459749"/>
                <a:gd name="connsiteY5" fmla="*/ 426435 h 466412"/>
                <a:gd name="connsiteX6" fmla="*/ 39978 w 459749"/>
                <a:gd name="connsiteY6" fmla="*/ 0 h 466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9749" h="466412">
                  <a:moveTo>
                    <a:pt x="39978" y="0"/>
                  </a:moveTo>
                  <a:lnTo>
                    <a:pt x="0" y="0"/>
                  </a:lnTo>
                  <a:lnTo>
                    <a:pt x="0" y="466413"/>
                  </a:lnTo>
                  <a:lnTo>
                    <a:pt x="459750" y="466413"/>
                  </a:lnTo>
                  <a:lnTo>
                    <a:pt x="459750" y="426435"/>
                  </a:lnTo>
                  <a:lnTo>
                    <a:pt x="39978" y="426435"/>
                  </a:lnTo>
                  <a:lnTo>
                    <a:pt x="39978" y="0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FA1F22FD-D6F5-4718-9BB2-60565C56BB3A}"/>
                </a:ext>
              </a:extLst>
            </p:cNvPr>
            <p:cNvSpPr/>
            <p:nvPr/>
          </p:nvSpPr>
          <p:spPr>
            <a:xfrm>
              <a:off x="3065331" y="5065044"/>
              <a:ext cx="99946" cy="386456"/>
            </a:xfrm>
            <a:custGeom>
              <a:avLst/>
              <a:gdLst>
                <a:gd name="connsiteX0" fmla="*/ 99946 w 99945"/>
                <a:gd name="connsiteY0" fmla="*/ 386456 h 386456"/>
                <a:gd name="connsiteX1" fmla="*/ 0 w 99945"/>
                <a:gd name="connsiteY1" fmla="*/ 386456 h 386456"/>
                <a:gd name="connsiteX2" fmla="*/ 0 w 99945"/>
                <a:gd name="connsiteY2" fmla="*/ 0 h 386456"/>
                <a:gd name="connsiteX3" fmla="*/ 99946 w 99945"/>
                <a:gd name="connsiteY3" fmla="*/ 0 h 386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945" h="386456">
                  <a:moveTo>
                    <a:pt x="99946" y="386456"/>
                  </a:moveTo>
                  <a:lnTo>
                    <a:pt x="0" y="386456"/>
                  </a:lnTo>
                  <a:lnTo>
                    <a:pt x="0" y="0"/>
                  </a:lnTo>
                  <a:lnTo>
                    <a:pt x="99946" y="0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C70C44B2-DFD9-4C95-9A9E-00E5A6130506}"/>
                </a:ext>
              </a:extLst>
            </p:cNvPr>
            <p:cNvSpPr/>
            <p:nvPr/>
          </p:nvSpPr>
          <p:spPr>
            <a:xfrm>
              <a:off x="2925407" y="5198304"/>
              <a:ext cx="99946" cy="253196"/>
            </a:xfrm>
            <a:custGeom>
              <a:avLst/>
              <a:gdLst>
                <a:gd name="connsiteX0" fmla="*/ 99946 w 99945"/>
                <a:gd name="connsiteY0" fmla="*/ 253196 h 253195"/>
                <a:gd name="connsiteX1" fmla="*/ 0 w 99945"/>
                <a:gd name="connsiteY1" fmla="*/ 253196 h 253195"/>
                <a:gd name="connsiteX2" fmla="*/ 0 w 99945"/>
                <a:gd name="connsiteY2" fmla="*/ 0 h 253195"/>
                <a:gd name="connsiteX3" fmla="*/ 99946 w 99945"/>
                <a:gd name="connsiteY3" fmla="*/ 0 h 253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945" h="253195">
                  <a:moveTo>
                    <a:pt x="99946" y="253196"/>
                  </a:moveTo>
                  <a:lnTo>
                    <a:pt x="0" y="253196"/>
                  </a:lnTo>
                  <a:lnTo>
                    <a:pt x="0" y="0"/>
                  </a:lnTo>
                  <a:lnTo>
                    <a:pt x="99946" y="0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8F63B0-DD4E-4536-9C47-CB499EC2E42D}"/>
                </a:ext>
              </a:extLst>
            </p:cNvPr>
            <p:cNvSpPr/>
            <p:nvPr/>
          </p:nvSpPr>
          <p:spPr>
            <a:xfrm>
              <a:off x="2785483" y="5318239"/>
              <a:ext cx="99946" cy="133261"/>
            </a:xfrm>
            <a:custGeom>
              <a:avLst/>
              <a:gdLst>
                <a:gd name="connsiteX0" fmla="*/ 99946 w 99945"/>
                <a:gd name="connsiteY0" fmla="*/ 133261 h 133260"/>
                <a:gd name="connsiteX1" fmla="*/ 0 w 99945"/>
                <a:gd name="connsiteY1" fmla="*/ 133261 h 133260"/>
                <a:gd name="connsiteX2" fmla="*/ 0 w 99945"/>
                <a:gd name="connsiteY2" fmla="*/ 0 h 133260"/>
                <a:gd name="connsiteX3" fmla="*/ 99946 w 99945"/>
                <a:gd name="connsiteY3" fmla="*/ 0 h 133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945" h="133260">
                  <a:moveTo>
                    <a:pt x="99946" y="133261"/>
                  </a:moveTo>
                  <a:lnTo>
                    <a:pt x="0" y="133261"/>
                  </a:lnTo>
                  <a:lnTo>
                    <a:pt x="0" y="0"/>
                  </a:lnTo>
                  <a:lnTo>
                    <a:pt x="99946" y="0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1DFEE31C-FBC4-4F1D-9A53-E24395CFC087}"/>
                </a:ext>
              </a:extLst>
            </p:cNvPr>
            <p:cNvSpPr/>
            <p:nvPr/>
          </p:nvSpPr>
          <p:spPr>
            <a:xfrm>
              <a:off x="2782751" y="5065044"/>
              <a:ext cx="213217" cy="213217"/>
            </a:xfrm>
            <a:custGeom>
              <a:avLst/>
              <a:gdLst>
                <a:gd name="connsiteX0" fmla="*/ 215949 w 213217"/>
                <a:gd name="connsiteY0" fmla="*/ 91550 h 213217"/>
                <a:gd name="connsiteX1" fmla="*/ 215949 w 213217"/>
                <a:gd name="connsiteY1" fmla="*/ 0 h 213217"/>
                <a:gd name="connsiteX2" fmla="*/ 124399 w 213217"/>
                <a:gd name="connsiteY2" fmla="*/ 0 h 213217"/>
                <a:gd name="connsiteX3" fmla="*/ 160779 w 213217"/>
                <a:gd name="connsiteY3" fmla="*/ 36380 h 213217"/>
                <a:gd name="connsiteX4" fmla="*/ 0 w 213217"/>
                <a:gd name="connsiteY4" fmla="*/ 197159 h 213217"/>
                <a:gd name="connsiteX5" fmla="*/ 18790 w 213217"/>
                <a:gd name="connsiteY5" fmla="*/ 215949 h 213217"/>
                <a:gd name="connsiteX6" fmla="*/ 179569 w 213217"/>
                <a:gd name="connsiteY6" fmla="*/ 55237 h 213217"/>
                <a:gd name="connsiteX7" fmla="*/ 215949 w 213217"/>
                <a:gd name="connsiteY7" fmla="*/ 91550 h 213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3217" h="213217">
                  <a:moveTo>
                    <a:pt x="215949" y="91550"/>
                  </a:moveTo>
                  <a:lnTo>
                    <a:pt x="215949" y="0"/>
                  </a:lnTo>
                  <a:lnTo>
                    <a:pt x="124399" y="0"/>
                  </a:lnTo>
                  <a:lnTo>
                    <a:pt x="160779" y="36380"/>
                  </a:lnTo>
                  <a:lnTo>
                    <a:pt x="0" y="197159"/>
                  </a:lnTo>
                  <a:lnTo>
                    <a:pt x="18790" y="215949"/>
                  </a:lnTo>
                  <a:lnTo>
                    <a:pt x="179569" y="55237"/>
                  </a:lnTo>
                  <a:lnTo>
                    <a:pt x="215949" y="91550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8" name="Graphic 8" descr="Bar graph with downward trend">
            <a:extLst>
              <a:ext uri="{FF2B5EF4-FFF2-40B4-BE49-F238E27FC236}">
                <a16:creationId xmlns:a16="http://schemas.microsoft.com/office/drawing/2014/main" id="{86C69738-1BAB-4D30-8BC5-29C5F2F5BF62}"/>
              </a:ext>
            </a:extLst>
          </p:cNvPr>
          <p:cNvGrpSpPr/>
          <p:nvPr/>
        </p:nvGrpSpPr>
        <p:grpSpPr>
          <a:xfrm>
            <a:off x="2612244" y="1893128"/>
            <a:ext cx="639652" cy="639652"/>
            <a:chOff x="2612244" y="1893128"/>
            <a:chExt cx="639652" cy="639652"/>
          </a:xfrm>
          <a:solidFill>
            <a:schemeClr val="bg2">
              <a:lumMod val="10000"/>
            </a:schemeClr>
          </a:solidFill>
        </p:grpSpPr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9A2F851E-A8D3-4170-A3B7-DAFC7171A044}"/>
                </a:ext>
              </a:extLst>
            </p:cNvPr>
            <p:cNvSpPr/>
            <p:nvPr/>
          </p:nvSpPr>
          <p:spPr>
            <a:xfrm>
              <a:off x="2698864" y="1979748"/>
              <a:ext cx="459750" cy="466413"/>
            </a:xfrm>
            <a:custGeom>
              <a:avLst/>
              <a:gdLst>
                <a:gd name="connsiteX0" fmla="*/ 39978 w 459749"/>
                <a:gd name="connsiteY0" fmla="*/ 0 h 466412"/>
                <a:gd name="connsiteX1" fmla="*/ 0 w 459749"/>
                <a:gd name="connsiteY1" fmla="*/ 0 h 466412"/>
                <a:gd name="connsiteX2" fmla="*/ 0 w 459749"/>
                <a:gd name="connsiteY2" fmla="*/ 466413 h 466412"/>
                <a:gd name="connsiteX3" fmla="*/ 459750 w 459749"/>
                <a:gd name="connsiteY3" fmla="*/ 466413 h 466412"/>
                <a:gd name="connsiteX4" fmla="*/ 459750 w 459749"/>
                <a:gd name="connsiteY4" fmla="*/ 426435 h 466412"/>
                <a:gd name="connsiteX5" fmla="*/ 39978 w 459749"/>
                <a:gd name="connsiteY5" fmla="*/ 426435 h 466412"/>
                <a:gd name="connsiteX6" fmla="*/ 39978 w 459749"/>
                <a:gd name="connsiteY6" fmla="*/ 0 h 466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9749" h="466412">
                  <a:moveTo>
                    <a:pt x="39978" y="0"/>
                  </a:moveTo>
                  <a:lnTo>
                    <a:pt x="0" y="0"/>
                  </a:lnTo>
                  <a:lnTo>
                    <a:pt x="0" y="466413"/>
                  </a:lnTo>
                  <a:lnTo>
                    <a:pt x="459750" y="466413"/>
                  </a:lnTo>
                  <a:lnTo>
                    <a:pt x="459750" y="426435"/>
                  </a:lnTo>
                  <a:lnTo>
                    <a:pt x="39978" y="426435"/>
                  </a:lnTo>
                  <a:lnTo>
                    <a:pt x="39978" y="0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508F0C17-4252-4F95-9E92-27D126FAD3A0}"/>
                </a:ext>
              </a:extLst>
            </p:cNvPr>
            <p:cNvSpPr/>
            <p:nvPr/>
          </p:nvSpPr>
          <p:spPr>
            <a:xfrm>
              <a:off x="2778820" y="1979748"/>
              <a:ext cx="99946" cy="386456"/>
            </a:xfrm>
            <a:custGeom>
              <a:avLst/>
              <a:gdLst>
                <a:gd name="connsiteX0" fmla="*/ 0 w 99945"/>
                <a:gd name="connsiteY0" fmla="*/ 0 h 386456"/>
                <a:gd name="connsiteX1" fmla="*/ 99946 w 99945"/>
                <a:gd name="connsiteY1" fmla="*/ 0 h 386456"/>
                <a:gd name="connsiteX2" fmla="*/ 99946 w 99945"/>
                <a:gd name="connsiteY2" fmla="*/ 386456 h 386456"/>
                <a:gd name="connsiteX3" fmla="*/ 0 w 99945"/>
                <a:gd name="connsiteY3" fmla="*/ 386456 h 386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945" h="386456">
                  <a:moveTo>
                    <a:pt x="0" y="0"/>
                  </a:moveTo>
                  <a:lnTo>
                    <a:pt x="99946" y="0"/>
                  </a:lnTo>
                  <a:lnTo>
                    <a:pt x="99946" y="386456"/>
                  </a:lnTo>
                  <a:lnTo>
                    <a:pt x="0" y="386456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DDB783F4-07A2-4BD8-8BB4-9B5424AB8E83}"/>
                </a:ext>
              </a:extLst>
            </p:cNvPr>
            <p:cNvSpPr/>
            <p:nvPr/>
          </p:nvSpPr>
          <p:spPr>
            <a:xfrm>
              <a:off x="2918744" y="2113008"/>
              <a:ext cx="99946" cy="253196"/>
            </a:xfrm>
            <a:custGeom>
              <a:avLst/>
              <a:gdLst>
                <a:gd name="connsiteX0" fmla="*/ 0 w 99945"/>
                <a:gd name="connsiteY0" fmla="*/ 0 h 253195"/>
                <a:gd name="connsiteX1" fmla="*/ 99946 w 99945"/>
                <a:gd name="connsiteY1" fmla="*/ 0 h 253195"/>
                <a:gd name="connsiteX2" fmla="*/ 99946 w 99945"/>
                <a:gd name="connsiteY2" fmla="*/ 253196 h 253195"/>
                <a:gd name="connsiteX3" fmla="*/ 0 w 99945"/>
                <a:gd name="connsiteY3" fmla="*/ 253196 h 253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945" h="253195">
                  <a:moveTo>
                    <a:pt x="0" y="0"/>
                  </a:moveTo>
                  <a:lnTo>
                    <a:pt x="99946" y="0"/>
                  </a:lnTo>
                  <a:lnTo>
                    <a:pt x="99946" y="253196"/>
                  </a:lnTo>
                  <a:lnTo>
                    <a:pt x="0" y="253196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E0CAD9DB-5E25-4064-B533-8AC446DE3AFE}"/>
                </a:ext>
              </a:extLst>
            </p:cNvPr>
            <p:cNvSpPr/>
            <p:nvPr/>
          </p:nvSpPr>
          <p:spPr>
            <a:xfrm>
              <a:off x="3058668" y="2232943"/>
              <a:ext cx="99946" cy="133261"/>
            </a:xfrm>
            <a:custGeom>
              <a:avLst/>
              <a:gdLst>
                <a:gd name="connsiteX0" fmla="*/ 0 w 99945"/>
                <a:gd name="connsiteY0" fmla="*/ 0 h 133260"/>
                <a:gd name="connsiteX1" fmla="*/ 99946 w 99945"/>
                <a:gd name="connsiteY1" fmla="*/ 0 h 133260"/>
                <a:gd name="connsiteX2" fmla="*/ 99946 w 99945"/>
                <a:gd name="connsiteY2" fmla="*/ 133261 h 133260"/>
                <a:gd name="connsiteX3" fmla="*/ 0 w 99945"/>
                <a:gd name="connsiteY3" fmla="*/ 133261 h 133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945" h="133260">
                  <a:moveTo>
                    <a:pt x="0" y="0"/>
                  </a:moveTo>
                  <a:lnTo>
                    <a:pt x="99946" y="0"/>
                  </a:lnTo>
                  <a:lnTo>
                    <a:pt x="99946" y="133261"/>
                  </a:lnTo>
                  <a:lnTo>
                    <a:pt x="0" y="133261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839FFAB7-E9C9-4210-905E-34867E8B3088}"/>
                </a:ext>
              </a:extLst>
            </p:cNvPr>
            <p:cNvSpPr/>
            <p:nvPr/>
          </p:nvSpPr>
          <p:spPr>
            <a:xfrm>
              <a:off x="2936001" y="1977016"/>
              <a:ext cx="213217" cy="213217"/>
            </a:xfrm>
            <a:custGeom>
              <a:avLst/>
              <a:gdLst>
                <a:gd name="connsiteX0" fmla="*/ 179569 w 213217"/>
                <a:gd name="connsiteY0" fmla="*/ 160779 h 213217"/>
                <a:gd name="connsiteX1" fmla="*/ 18790 w 213217"/>
                <a:gd name="connsiteY1" fmla="*/ 0 h 213217"/>
                <a:gd name="connsiteX2" fmla="*/ 0 w 213217"/>
                <a:gd name="connsiteY2" fmla="*/ 18790 h 213217"/>
                <a:gd name="connsiteX3" fmla="*/ 160779 w 213217"/>
                <a:gd name="connsiteY3" fmla="*/ 179569 h 213217"/>
                <a:gd name="connsiteX4" fmla="*/ 124399 w 213217"/>
                <a:gd name="connsiteY4" fmla="*/ 215949 h 213217"/>
                <a:gd name="connsiteX5" fmla="*/ 215949 w 213217"/>
                <a:gd name="connsiteY5" fmla="*/ 215949 h 213217"/>
                <a:gd name="connsiteX6" fmla="*/ 215949 w 213217"/>
                <a:gd name="connsiteY6" fmla="*/ 124399 h 213217"/>
                <a:gd name="connsiteX7" fmla="*/ 179569 w 213217"/>
                <a:gd name="connsiteY7" fmla="*/ 160779 h 213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3217" h="213217">
                  <a:moveTo>
                    <a:pt x="179569" y="160779"/>
                  </a:moveTo>
                  <a:lnTo>
                    <a:pt x="18790" y="0"/>
                  </a:lnTo>
                  <a:lnTo>
                    <a:pt x="0" y="18790"/>
                  </a:lnTo>
                  <a:lnTo>
                    <a:pt x="160779" y="179569"/>
                  </a:lnTo>
                  <a:lnTo>
                    <a:pt x="124399" y="215949"/>
                  </a:lnTo>
                  <a:lnTo>
                    <a:pt x="215949" y="215949"/>
                  </a:lnTo>
                  <a:lnTo>
                    <a:pt x="215949" y="124399"/>
                  </a:lnTo>
                  <a:lnTo>
                    <a:pt x="179569" y="160779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4" name="Graphic 43" descr="Gears">
            <a:extLst>
              <a:ext uri="{FF2B5EF4-FFF2-40B4-BE49-F238E27FC236}">
                <a16:creationId xmlns:a16="http://schemas.microsoft.com/office/drawing/2014/main" id="{72137E32-7146-4306-9420-1293A454249A}"/>
              </a:ext>
            </a:extLst>
          </p:cNvPr>
          <p:cNvGrpSpPr/>
          <p:nvPr/>
        </p:nvGrpSpPr>
        <p:grpSpPr>
          <a:xfrm>
            <a:off x="3339817" y="2704048"/>
            <a:ext cx="433098" cy="519717"/>
            <a:chOff x="3339817" y="2704048"/>
            <a:chExt cx="433098" cy="519717"/>
          </a:xfrm>
          <a:solidFill>
            <a:srgbClr val="000000"/>
          </a:solidFill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7FE4CEF-7F5C-455E-A16C-D060C379ED71}"/>
                </a:ext>
              </a:extLst>
            </p:cNvPr>
            <p:cNvSpPr/>
            <p:nvPr/>
          </p:nvSpPr>
          <p:spPr>
            <a:xfrm>
              <a:off x="3490402" y="2704048"/>
              <a:ext cx="279848" cy="279848"/>
            </a:xfrm>
            <a:custGeom>
              <a:avLst/>
              <a:gdLst>
                <a:gd name="connsiteX0" fmla="*/ 141923 w 279847"/>
                <a:gd name="connsiteY0" fmla="*/ 191896 h 279847"/>
                <a:gd name="connsiteX1" fmla="*/ 91950 w 279847"/>
                <a:gd name="connsiteY1" fmla="*/ 141923 h 279847"/>
                <a:gd name="connsiteX2" fmla="*/ 141923 w 279847"/>
                <a:gd name="connsiteY2" fmla="*/ 91950 h 279847"/>
                <a:gd name="connsiteX3" fmla="*/ 191896 w 279847"/>
                <a:gd name="connsiteY3" fmla="*/ 141923 h 279847"/>
                <a:gd name="connsiteX4" fmla="*/ 141923 w 279847"/>
                <a:gd name="connsiteY4" fmla="*/ 191896 h 279847"/>
                <a:gd name="connsiteX5" fmla="*/ 254528 w 279847"/>
                <a:gd name="connsiteY5" fmla="*/ 110606 h 279847"/>
                <a:gd name="connsiteX6" fmla="*/ 243867 w 279847"/>
                <a:gd name="connsiteY6" fmla="*/ 84621 h 279847"/>
                <a:gd name="connsiteX7" fmla="*/ 254528 w 279847"/>
                <a:gd name="connsiteY7" fmla="*/ 53304 h 279847"/>
                <a:gd name="connsiteX8" fmla="*/ 230541 w 279847"/>
                <a:gd name="connsiteY8" fmla="*/ 29317 h 279847"/>
                <a:gd name="connsiteX9" fmla="*/ 199225 w 279847"/>
                <a:gd name="connsiteY9" fmla="*/ 39978 h 279847"/>
                <a:gd name="connsiteX10" fmla="*/ 173239 w 279847"/>
                <a:gd name="connsiteY10" fmla="*/ 29317 h 279847"/>
                <a:gd name="connsiteX11" fmla="*/ 158580 w 279847"/>
                <a:gd name="connsiteY11" fmla="*/ 0 h 279847"/>
                <a:gd name="connsiteX12" fmla="*/ 125265 w 279847"/>
                <a:gd name="connsiteY12" fmla="*/ 0 h 279847"/>
                <a:gd name="connsiteX13" fmla="*/ 110606 w 279847"/>
                <a:gd name="connsiteY13" fmla="*/ 29317 h 279847"/>
                <a:gd name="connsiteX14" fmla="*/ 84621 w 279847"/>
                <a:gd name="connsiteY14" fmla="*/ 39978 h 279847"/>
                <a:gd name="connsiteX15" fmla="*/ 53304 w 279847"/>
                <a:gd name="connsiteY15" fmla="*/ 29317 h 279847"/>
                <a:gd name="connsiteX16" fmla="*/ 29317 w 279847"/>
                <a:gd name="connsiteY16" fmla="*/ 53304 h 279847"/>
                <a:gd name="connsiteX17" fmla="*/ 39978 w 279847"/>
                <a:gd name="connsiteY17" fmla="*/ 84621 h 279847"/>
                <a:gd name="connsiteX18" fmla="*/ 29317 w 279847"/>
                <a:gd name="connsiteY18" fmla="*/ 110606 h 279847"/>
                <a:gd name="connsiteX19" fmla="*/ 0 w 279847"/>
                <a:gd name="connsiteY19" fmla="*/ 125265 h 279847"/>
                <a:gd name="connsiteX20" fmla="*/ 0 w 279847"/>
                <a:gd name="connsiteY20" fmla="*/ 158580 h 279847"/>
                <a:gd name="connsiteX21" fmla="*/ 29317 w 279847"/>
                <a:gd name="connsiteY21" fmla="*/ 173239 h 279847"/>
                <a:gd name="connsiteX22" fmla="*/ 39978 w 279847"/>
                <a:gd name="connsiteY22" fmla="*/ 199225 h 279847"/>
                <a:gd name="connsiteX23" fmla="*/ 29317 w 279847"/>
                <a:gd name="connsiteY23" fmla="*/ 230541 h 279847"/>
                <a:gd name="connsiteX24" fmla="*/ 52638 w 279847"/>
                <a:gd name="connsiteY24" fmla="*/ 253862 h 279847"/>
                <a:gd name="connsiteX25" fmla="*/ 83954 w 279847"/>
                <a:gd name="connsiteY25" fmla="*/ 243201 h 279847"/>
                <a:gd name="connsiteX26" fmla="*/ 109940 w 279847"/>
                <a:gd name="connsiteY26" fmla="*/ 253862 h 279847"/>
                <a:gd name="connsiteX27" fmla="*/ 124599 w 279847"/>
                <a:gd name="connsiteY27" fmla="*/ 283179 h 279847"/>
                <a:gd name="connsiteX28" fmla="*/ 157914 w 279847"/>
                <a:gd name="connsiteY28" fmla="*/ 283179 h 279847"/>
                <a:gd name="connsiteX29" fmla="*/ 172573 w 279847"/>
                <a:gd name="connsiteY29" fmla="*/ 253862 h 279847"/>
                <a:gd name="connsiteX30" fmla="*/ 198559 w 279847"/>
                <a:gd name="connsiteY30" fmla="*/ 243201 h 279847"/>
                <a:gd name="connsiteX31" fmla="*/ 229875 w 279847"/>
                <a:gd name="connsiteY31" fmla="*/ 253862 h 279847"/>
                <a:gd name="connsiteX32" fmla="*/ 253862 w 279847"/>
                <a:gd name="connsiteY32" fmla="*/ 230541 h 279847"/>
                <a:gd name="connsiteX33" fmla="*/ 243201 w 279847"/>
                <a:gd name="connsiteY33" fmla="*/ 199225 h 279847"/>
                <a:gd name="connsiteX34" fmla="*/ 254528 w 279847"/>
                <a:gd name="connsiteY34" fmla="*/ 173239 h 279847"/>
                <a:gd name="connsiteX35" fmla="*/ 283846 w 279847"/>
                <a:gd name="connsiteY35" fmla="*/ 158580 h 279847"/>
                <a:gd name="connsiteX36" fmla="*/ 283846 w 279847"/>
                <a:gd name="connsiteY36" fmla="*/ 125265 h 279847"/>
                <a:gd name="connsiteX37" fmla="*/ 254528 w 279847"/>
                <a:gd name="connsiteY37" fmla="*/ 110606 h 279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79847" h="279847">
                  <a:moveTo>
                    <a:pt x="141923" y="191896"/>
                  </a:moveTo>
                  <a:cubicBezTo>
                    <a:pt x="113938" y="191896"/>
                    <a:pt x="91950" y="169241"/>
                    <a:pt x="91950" y="141923"/>
                  </a:cubicBezTo>
                  <a:cubicBezTo>
                    <a:pt x="91950" y="114604"/>
                    <a:pt x="114604" y="91950"/>
                    <a:pt x="141923" y="91950"/>
                  </a:cubicBezTo>
                  <a:cubicBezTo>
                    <a:pt x="169908" y="91950"/>
                    <a:pt x="191896" y="114604"/>
                    <a:pt x="191896" y="141923"/>
                  </a:cubicBezTo>
                  <a:cubicBezTo>
                    <a:pt x="191896" y="169241"/>
                    <a:pt x="169241" y="191896"/>
                    <a:pt x="141923" y="191896"/>
                  </a:cubicBezTo>
                  <a:close/>
                  <a:moveTo>
                    <a:pt x="254528" y="110606"/>
                  </a:moveTo>
                  <a:cubicBezTo>
                    <a:pt x="251863" y="101278"/>
                    <a:pt x="248531" y="92616"/>
                    <a:pt x="243867" y="84621"/>
                  </a:cubicBezTo>
                  <a:lnTo>
                    <a:pt x="254528" y="53304"/>
                  </a:lnTo>
                  <a:lnTo>
                    <a:pt x="230541" y="29317"/>
                  </a:lnTo>
                  <a:lnTo>
                    <a:pt x="199225" y="39978"/>
                  </a:lnTo>
                  <a:cubicBezTo>
                    <a:pt x="191229" y="35314"/>
                    <a:pt x="182567" y="31983"/>
                    <a:pt x="173239" y="29317"/>
                  </a:cubicBezTo>
                  <a:lnTo>
                    <a:pt x="158580" y="0"/>
                  </a:lnTo>
                  <a:lnTo>
                    <a:pt x="125265" y="0"/>
                  </a:lnTo>
                  <a:lnTo>
                    <a:pt x="110606" y="29317"/>
                  </a:lnTo>
                  <a:cubicBezTo>
                    <a:pt x="101278" y="31983"/>
                    <a:pt x="92616" y="35314"/>
                    <a:pt x="84621" y="39978"/>
                  </a:cubicBezTo>
                  <a:lnTo>
                    <a:pt x="53304" y="29317"/>
                  </a:lnTo>
                  <a:lnTo>
                    <a:pt x="29317" y="53304"/>
                  </a:lnTo>
                  <a:lnTo>
                    <a:pt x="39978" y="84621"/>
                  </a:lnTo>
                  <a:cubicBezTo>
                    <a:pt x="35314" y="92616"/>
                    <a:pt x="31983" y="101278"/>
                    <a:pt x="29317" y="110606"/>
                  </a:cubicBezTo>
                  <a:lnTo>
                    <a:pt x="0" y="125265"/>
                  </a:lnTo>
                  <a:lnTo>
                    <a:pt x="0" y="158580"/>
                  </a:lnTo>
                  <a:lnTo>
                    <a:pt x="29317" y="173239"/>
                  </a:lnTo>
                  <a:cubicBezTo>
                    <a:pt x="31983" y="182567"/>
                    <a:pt x="35314" y="191229"/>
                    <a:pt x="39978" y="199225"/>
                  </a:cubicBezTo>
                  <a:lnTo>
                    <a:pt x="29317" y="230541"/>
                  </a:lnTo>
                  <a:lnTo>
                    <a:pt x="52638" y="253862"/>
                  </a:lnTo>
                  <a:lnTo>
                    <a:pt x="83954" y="243201"/>
                  </a:lnTo>
                  <a:cubicBezTo>
                    <a:pt x="91950" y="247865"/>
                    <a:pt x="100612" y="251197"/>
                    <a:pt x="109940" y="253862"/>
                  </a:cubicBezTo>
                  <a:lnTo>
                    <a:pt x="124599" y="283179"/>
                  </a:lnTo>
                  <a:lnTo>
                    <a:pt x="157914" y="283179"/>
                  </a:lnTo>
                  <a:lnTo>
                    <a:pt x="172573" y="253862"/>
                  </a:lnTo>
                  <a:cubicBezTo>
                    <a:pt x="181901" y="251197"/>
                    <a:pt x="190563" y="247865"/>
                    <a:pt x="198559" y="243201"/>
                  </a:cubicBezTo>
                  <a:lnTo>
                    <a:pt x="229875" y="253862"/>
                  </a:lnTo>
                  <a:lnTo>
                    <a:pt x="253862" y="230541"/>
                  </a:lnTo>
                  <a:lnTo>
                    <a:pt x="243201" y="199225"/>
                  </a:lnTo>
                  <a:cubicBezTo>
                    <a:pt x="247865" y="191229"/>
                    <a:pt x="251863" y="181901"/>
                    <a:pt x="254528" y="173239"/>
                  </a:cubicBezTo>
                  <a:lnTo>
                    <a:pt x="283846" y="158580"/>
                  </a:lnTo>
                  <a:lnTo>
                    <a:pt x="283846" y="125265"/>
                  </a:lnTo>
                  <a:lnTo>
                    <a:pt x="254528" y="110606"/>
                  </a:ln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62277AEE-774D-4933-B0AE-227F7F0AF74A}"/>
                </a:ext>
              </a:extLst>
            </p:cNvPr>
            <p:cNvSpPr/>
            <p:nvPr/>
          </p:nvSpPr>
          <p:spPr>
            <a:xfrm>
              <a:off x="3339817" y="2946583"/>
              <a:ext cx="279848" cy="279848"/>
            </a:xfrm>
            <a:custGeom>
              <a:avLst/>
              <a:gdLst>
                <a:gd name="connsiteX0" fmla="*/ 141923 w 279847"/>
                <a:gd name="connsiteY0" fmla="*/ 191896 h 279847"/>
                <a:gd name="connsiteX1" fmla="*/ 91950 w 279847"/>
                <a:gd name="connsiteY1" fmla="*/ 141923 h 279847"/>
                <a:gd name="connsiteX2" fmla="*/ 141923 w 279847"/>
                <a:gd name="connsiteY2" fmla="*/ 91950 h 279847"/>
                <a:gd name="connsiteX3" fmla="*/ 191896 w 279847"/>
                <a:gd name="connsiteY3" fmla="*/ 141923 h 279847"/>
                <a:gd name="connsiteX4" fmla="*/ 141923 w 279847"/>
                <a:gd name="connsiteY4" fmla="*/ 191896 h 279847"/>
                <a:gd name="connsiteX5" fmla="*/ 141923 w 279847"/>
                <a:gd name="connsiteY5" fmla="*/ 191896 h 279847"/>
                <a:gd name="connsiteX6" fmla="*/ 243867 w 279847"/>
                <a:gd name="connsiteY6" fmla="*/ 84621 h 279847"/>
                <a:gd name="connsiteX7" fmla="*/ 254528 w 279847"/>
                <a:gd name="connsiteY7" fmla="*/ 53304 h 279847"/>
                <a:gd name="connsiteX8" fmla="*/ 230541 w 279847"/>
                <a:gd name="connsiteY8" fmla="*/ 29317 h 279847"/>
                <a:gd name="connsiteX9" fmla="*/ 199225 w 279847"/>
                <a:gd name="connsiteY9" fmla="*/ 39978 h 279847"/>
                <a:gd name="connsiteX10" fmla="*/ 173239 w 279847"/>
                <a:gd name="connsiteY10" fmla="*/ 29317 h 279847"/>
                <a:gd name="connsiteX11" fmla="*/ 158580 w 279847"/>
                <a:gd name="connsiteY11" fmla="*/ 0 h 279847"/>
                <a:gd name="connsiteX12" fmla="*/ 125265 w 279847"/>
                <a:gd name="connsiteY12" fmla="*/ 0 h 279847"/>
                <a:gd name="connsiteX13" fmla="*/ 110606 w 279847"/>
                <a:gd name="connsiteY13" fmla="*/ 29317 h 279847"/>
                <a:gd name="connsiteX14" fmla="*/ 84621 w 279847"/>
                <a:gd name="connsiteY14" fmla="*/ 39978 h 279847"/>
                <a:gd name="connsiteX15" fmla="*/ 53304 w 279847"/>
                <a:gd name="connsiteY15" fmla="*/ 29317 h 279847"/>
                <a:gd name="connsiteX16" fmla="*/ 29984 w 279847"/>
                <a:gd name="connsiteY16" fmla="*/ 52638 h 279847"/>
                <a:gd name="connsiteX17" fmla="*/ 39978 w 279847"/>
                <a:gd name="connsiteY17" fmla="*/ 83954 h 279847"/>
                <a:gd name="connsiteX18" fmla="*/ 29317 w 279847"/>
                <a:gd name="connsiteY18" fmla="*/ 109940 h 279847"/>
                <a:gd name="connsiteX19" fmla="*/ 0 w 279847"/>
                <a:gd name="connsiteY19" fmla="*/ 124599 h 279847"/>
                <a:gd name="connsiteX20" fmla="*/ 0 w 279847"/>
                <a:gd name="connsiteY20" fmla="*/ 157914 h 279847"/>
                <a:gd name="connsiteX21" fmla="*/ 29317 w 279847"/>
                <a:gd name="connsiteY21" fmla="*/ 172573 h 279847"/>
                <a:gd name="connsiteX22" fmla="*/ 39978 w 279847"/>
                <a:gd name="connsiteY22" fmla="*/ 198559 h 279847"/>
                <a:gd name="connsiteX23" fmla="*/ 29984 w 279847"/>
                <a:gd name="connsiteY23" fmla="*/ 229875 h 279847"/>
                <a:gd name="connsiteX24" fmla="*/ 53304 w 279847"/>
                <a:gd name="connsiteY24" fmla="*/ 253196 h 279847"/>
                <a:gd name="connsiteX25" fmla="*/ 84621 w 279847"/>
                <a:gd name="connsiteY25" fmla="*/ 243201 h 279847"/>
                <a:gd name="connsiteX26" fmla="*/ 110606 w 279847"/>
                <a:gd name="connsiteY26" fmla="*/ 253862 h 279847"/>
                <a:gd name="connsiteX27" fmla="*/ 125265 w 279847"/>
                <a:gd name="connsiteY27" fmla="*/ 283179 h 279847"/>
                <a:gd name="connsiteX28" fmla="*/ 158580 w 279847"/>
                <a:gd name="connsiteY28" fmla="*/ 283179 h 279847"/>
                <a:gd name="connsiteX29" fmla="*/ 173239 w 279847"/>
                <a:gd name="connsiteY29" fmla="*/ 253862 h 279847"/>
                <a:gd name="connsiteX30" fmla="*/ 199225 w 279847"/>
                <a:gd name="connsiteY30" fmla="*/ 243201 h 279847"/>
                <a:gd name="connsiteX31" fmla="*/ 230541 w 279847"/>
                <a:gd name="connsiteY31" fmla="*/ 253862 h 279847"/>
                <a:gd name="connsiteX32" fmla="*/ 253862 w 279847"/>
                <a:gd name="connsiteY32" fmla="*/ 229875 h 279847"/>
                <a:gd name="connsiteX33" fmla="*/ 243867 w 279847"/>
                <a:gd name="connsiteY33" fmla="*/ 199225 h 279847"/>
                <a:gd name="connsiteX34" fmla="*/ 254528 w 279847"/>
                <a:gd name="connsiteY34" fmla="*/ 173239 h 279847"/>
                <a:gd name="connsiteX35" fmla="*/ 283846 w 279847"/>
                <a:gd name="connsiteY35" fmla="*/ 158580 h 279847"/>
                <a:gd name="connsiteX36" fmla="*/ 283846 w 279847"/>
                <a:gd name="connsiteY36" fmla="*/ 125265 h 279847"/>
                <a:gd name="connsiteX37" fmla="*/ 254528 w 279847"/>
                <a:gd name="connsiteY37" fmla="*/ 110606 h 279847"/>
                <a:gd name="connsiteX38" fmla="*/ 243867 w 279847"/>
                <a:gd name="connsiteY38" fmla="*/ 84621 h 279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79847" h="279847">
                  <a:moveTo>
                    <a:pt x="141923" y="191896"/>
                  </a:moveTo>
                  <a:cubicBezTo>
                    <a:pt x="113938" y="191896"/>
                    <a:pt x="91950" y="169241"/>
                    <a:pt x="91950" y="141923"/>
                  </a:cubicBezTo>
                  <a:cubicBezTo>
                    <a:pt x="91950" y="113938"/>
                    <a:pt x="114604" y="91950"/>
                    <a:pt x="141923" y="91950"/>
                  </a:cubicBezTo>
                  <a:cubicBezTo>
                    <a:pt x="169908" y="91950"/>
                    <a:pt x="191896" y="114604"/>
                    <a:pt x="191896" y="141923"/>
                  </a:cubicBezTo>
                  <a:cubicBezTo>
                    <a:pt x="191896" y="169241"/>
                    <a:pt x="169908" y="191896"/>
                    <a:pt x="141923" y="191896"/>
                  </a:cubicBezTo>
                  <a:lnTo>
                    <a:pt x="141923" y="191896"/>
                  </a:lnTo>
                  <a:close/>
                  <a:moveTo>
                    <a:pt x="243867" y="84621"/>
                  </a:moveTo>
                  <a:lnTo>
                    <a:pt x="254528" y="53304"/>
                  </a:lnTo>
                  <a:lnTo>
                    <a:pt x="230541" y="29317"/>
                  </a:lnTo>
                  <a:lnTo>
                    <a:pt x="199225" y="39978"/>
                  </a:lnTo>
                  <a:cubicBezTo>
                    <a:pt x="191229" y="35314"/>
                    <a:pt x="181901" y="31983"/>
                    <a:pt x="173239" y="29317"/>
                  </a:cubicBezTo>
                  <a:lnTo>
                    <a:pt x="158580" y="0"/>
                  </a:lnTo>
                  <a:lnTo>
                    <a:pt x="125265" y="0"/>
                  </a:lnTo>
                  <a:lnTo>
                    <a:pt x="110606" y="29317"/>
                  </a:lnTo>
                  <a:cubicBezTo>
                    <a:pt x="101278" y="31983"/>
                    <a:pt x="92616" y="35314"/>
                    <a:pt x="84621" y="39978"/>
                  </a:cubicBezTo>
                  <a:lnTo>
                    <a:pt x="53304" y="29317"/>
                  </a:lnTo>
                  <a:lnTo>
                    <a:pt x="29984" y="52638"/>
                  </a:lnTo>
                  <a:lnTo>
                    <a:pt x="39978" y="83954"/>
                  </a:lnTo>
                  <a:cubicBezTo>
                    <a:pt x="35314" y="91950"/>
                    <a:pt x="31983" y="101278"/>
                    <a:pt x="29317" y="109940"/>
                  </a:cubicBezTo>
                  <a:lnTo>
                    <a:pt x="0" y="124599"/>
                  </a:lnTo>
                  <a:lnTo>
                    <a:pt x="0" y="157914"/>
                  </a:lnTo>
                  <a:lnTo>
                    <a:pt x="29317" y="172573"/>
                  </a:lnTo>
                  <a:cubicBezTo>
                    <a:pt x="31983" y="181901"/>
                    <a:pt x="35314" y="190563"/>
                    <a:pt x="39978" y="198559"/>
                  </a:cubicBezTo>
                  <a:lnTo>
                    <a:pt x="29984" y="229875"/>
                  </a:lnTo>
                  <a:lnTo>
                    <a:pt x="53304" y="253196"/>
                  </a:lnTo>
                  <a:lnTo>
                    <a:pt x="84621" y="243201"/>
                  </a:lnTo>
                  <a:cubicBezTo>
                    <a:pt x="92616" y="247865"/>
                    <a:pt x="101278" y="251197"/>
                    <a:pt x="110606" y="253862"/>
                  </a:cubicBezTo>
                  <a:lnTo>
                    <a:pt x="125265" y="283179"/>
                  </a:lnTo>
                  <a:lnTo>
                    <a:pt x="158580" y="283179"/>
                  </a:lnTo>
                  <a:lnTo>
                    <a:pt x="173239" y="253862"/>
                  </a:lnTo>
                  <a:cubicBezTo>
                    <a:pt x="182567" y="251197"/>
                    <a:pt x="191229" y="247865"/>
                    <a:pt x="199225" y="243201"/>
                  </a:cubicBezTo>
                  <a:lnTo>
                    <a:pt x="230541" y="253862"/>
                  </a:lnTo>
                  <a:lnTo>
                    <a:pt x="253862" y="229875"/>
                  </a:lnTo>
                  <a:lnTo>
                    <a:pt x="243867" y="199225"/>
                  </a:lnTo>
                  <a:cubicBezTo>
                    <a:pt x="248531" y="191229"/>
                    <a:pt x="251863" y="182567"/>
                    <a:pt x="254528" y="173239"/>
                  </a:cubicBezTo>
                  <a:lnTo>
                    <a:pt x="283846" y="158580"/>
                  </a:lnTo>
                  <a:lnTo>
                    <a:pt x="283846" y="125265"/>
                  </a:lnTo>
                  <a:lnTo>
                    <a:pt x="254528" y="110606"/>
                  </a:lnTo>
                  <a:cubicBezTo>
                    <a:pt x="251863" y="101278"/>
                    <a:pt x="248531" y="92616"/>
                    <a:pt x="243867" y="84621"/>
                  </a:cubicBez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7" name="Graphic 54" descr="Research">
            <a:extLst>
              <a:ext uri="{FF2B5EF4-FFF2-40B4-BE49-F238E27FC236}">
                <a16:creationId xmlns:a16="http://schemas.microsoft.com/office/drawing/2014/main" id="{458E8AA8-46A4-423C-82F7-6E19CBAF4EDF}"/>
              </a:ext>
            </a:extLst>
          </p:cNvPr>
          <p:cNvGrpSpPr/>
          <p:nvPr/>
        </p:nvGrpSpPr>
        <p:grpSpPr>
          <a:xfrm>
            <a:off x="3879618" y="3415286"/>
            <a:ext cx="639652" cy="639652"/>
            <a:chOff x="3879618" y="3415286"/>
            <a:chExt cx="639652" cy="639652"/>
          </a:xfrm>
        </p:grpSpPr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944EA232-99ED-48ED-B6BB-1016DE54AA94}"/>
                </a:ext>
              </a:extLst>
            </p:cNvPr>
            <p:cNvSpPr/>
            <p:nvPr/>
          </p:nvSpPr>
          <p:spPr>
            <a:xfrm>
              <a:off x="3931586" y="3470586"/>
              <a:ext cx="526380" cy="526380"/>
            </a:xfrm>
            <a:custGeom>
              <a:avLst/>
              <a:gdLst>
                <a:gd name="connsiteX0" fmla="*/ 431102 w 526380"/>
                <a:gd name="connsiteY0" fmla="*/ 365138 h 526380"/>
                <a:gd name="connsiteX1" fmla="*/ 389792 w 526380"/>
                <a:gd name="connsiteY1" fmla="*/ 352479 h 526380"/>
                <a:gd name="connsiteX2" fmla="*/ 359808 w 526380"/>
                <a:gd name="connsiteY2" fmla="*/ 323161 h 526380"/>
                <a:gd name="connsiteX3" fmla="*/ 401119 w 526380"/>
                <a:gd name="connsiteY3" fmla="*/ 201894 h 526380"/>
                <a:gd name="connsiteX4" fmla="*/ 201228 w 526380"/>
                <a:gd name="connsiteY4" fmla="*/ 4 h 526380"/>
                <a:gd name="connsiteX5" fmla="*/ 4 w 526380"/>
                <a:gd name="connsiteY5" fmla="*/ 199895 h 526380"/>
                <a:gd name="connsiteX6" fmla="*/ 199895 w 526380"/>
                <a:gd name="connsiteY6" fmla="*/ 401119 h 526380"/>
                <a:gd name="connsiteX7" fmla="*/ 322495 w 526380"/>
                <a:gd name="connsiteY7" fmla="*/ 359808 h 526380"/>
                <a:gd name="connsiteX8" fmla="*/ 351812 w 526380"/>
                <a:gd name="connsiteY8" fmla="*/ 389125 h 526380"/>
                <a:gd name="connsiteX9" fmla="*/ 364472 w 526380"/>
                <a:gd name="connsiteY9" fmla="*/ 431102 h 526380"/>
                <a:gd name="connsiteX10" fmla="*/ 447760 w 526380"/>
                <a:gd name="connsiteY10" fmla="*/ 514391 h 526380"/>
                <a:gd name="connsiteX11" fmla="*/ 513724 w 526380"/>
                <a:gd name="connsiteY11" fmla="*/ 514391 h 526380"/>
                <a:gd name="connsiteX12" fmla="*/ 513724 w 526380"/>
                <a:gd name="connsiteY12" fmla="*/ 448426 h 526380"/>
                <a:gd name="connsiteX13" fmla="*/ 431102 w 526380"/>
                <a:gd name="connsiteY13" fmla="*/ 365138 h 526380"/>
                <a:gd name="connsiteX14" fmla="*/ 201228 w 526380"/>
                <a:gd name="connsiteY14" fmla="*/ 361141 h 526380"/>
                <a:gd name="connsiteX15" fmla="*/ 41315 w 526380"/>
                <a:gd name="connsiteY15" fmla="*/ 201228 h 526380"/>
                <a:gd name="connsiteX16" fmla="*/ 201228 w 526380"/>
                <a:gd name="connsiteY16" fmla="*/ 41315 h 526380"/>
                <a:gd name="connsiteX17" fmla="*/ 361141 w 526380"/>
                <a:gd name="connsiteY17" fmla="*/ 201228 h 526380"/>
                <a:gd name="connsiteX18" fmla="*/ 201228 w 526380"/>
                <a:gd name="connsiteY18" fmla="*/ 361141 h 526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26380" h="526380">
                  <a:moveTo>
                    <a:pt x="431102" y="365138"/>
                  </a:moveTo>
                  <a:cubicBezTo>
                    <a:pt x="420442" y="354478"/>
                    <a:pt x="404450" y="349147"/>
                    <a:pt x="389792" y="352479"/>
                  </a:cubicBezTo>
                  <a:lnTo>
                    <a:pt x="359808" y="323161"/>
                  </a:lnTo>
                  <a:cubicBezTo>
                    <a:pt x="386460" y="288513"/>
                    <a:pt x="401119" y="245870"/>
                    <a:pt x="401119" y="201894"/>
                  </a:cubicBezTo>
                  <a:cubicBezTo>
                    <a:pt x="401785" y="90621"/>
                    <a:pt x="311834" y="670"/>
                    <a:pt x="201228" y="4"/>
                  </a:cubicBezTo>
                  <a:cubicBezTo>
                    <a:pt x="90621" y="-663"/>
                    <a:pt x="670" y="89288"/>
                    <a:pt x="4" y="199895"/>
                  </a:cubicBezTo>
                  <a:cubicBezTo>
                    <a:pt x="-663" y="310501"/>
                    <a:pt x="89288" y="400453"/>
                    <a:pt x="199895" y="401119"/>
                  </a:cubicBezTo>
                  <a:cubicBezTo>
                    <a:pt x="243871" y="401119"/>
                    <a:pt x="287181" y="386460"/>
                    <a:pt x="322495" y="359808"/>
                  </a:cubicBezTo>
                  <a:lnTo>
                    <a:pt x="351812" y="389125"/>
                  </a:lnTo>
                  <a:cubicBezTo>
                    <a:pt x="349147" y="404450"/>
                    <a:pt x="353811" y="419775"/>
                    <a:pt x="364472" y="431102"/>
                  </a:cubicBezTo>
                  <a:lnTo>
                    <a:pt x="447760" y="514391"/>
                  </a:lnTo>
                  <a:cubicBezTo>
                    <a:pt x="465750" y="532381"/>
                    <a:pt x="495734" y="532381"/>
                    <a:pt x="513724" y="514391"/>
                  </a:cubicBezTo>
                  <a:cubicBezTo>
                    <a:pt x="531714" y="496400"/>
                    <a:pt x="531714" y="466417"/>
                    <a:pt x="513724" y="448426"/>
                  </a:cubicBezTo>
                  <a:lnTo>
                    <a:pt x="431102" y="365138"/>
                  </a:lnTo>
                  <a:close/>
                  <a:moveTo>
                    <a:pt x="201228" y="361141"/>
                  </a:moveTo>
                  <a:cubicBezTo>
                    <a:pt x="112609" y="361141"/>
                    <a:pt x="41315" y="289846"/>
                    <a:pt x="41315" y="201228"/>
                  </a:cubicBezTo>
                  <a:cubicBezTo>
                    <a:pt x="41315" y="112609"/>
                    <a:pt x="112609" y="41315"/>
                    <a:pt x="201228" y="41315"/>
                  </a:cubicBezTo>
                  <a:cubicBezTo>
                    <a:pt x="289846" y="41315"/>
                    <a:pt x="361141" y="112609"/>
                    <a:pt x="361141" y="201228"/>
                  </a:cubicBezTo>
                  <a:cubicBezTo>
                    <a:pt x="361141" y="289180"/>
                    <a:pt x="289180" y="361141"/>
                    <a:pt x="201228" y="361141"/>
                  </a:cubicBez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4A304032-2CB2-4813-876F-40272CB7652C}"/>
                </a:ext>
              </a:extLst>
            </p:cNvPr>
            <p:cNvSpPr/>
            <p:nvPr/>
          </p:nvSpPr>
          <p:spPr>
            <a:xfrm>
              <a:off x="3989558" y="3569613"/>
              <a:ext cx="286511" cy="206554"/>
            </a:xfrm>
            <a:custGeom>
              <a:avLst/>
              <a:gdLst>
                <a:gd name="connsiteX0" fmla="*/ 286511 w 286510"/>
                <a:gd name="connsiteY0" fmla="*/ 92205 h 206554"/>
                <a:gd name="connsiteX1" fmla="*/ 248531 w 286510"/>
                <a:gd name="connsiteY1" fmla="*/ 92205 h 206554"/>
                <a:gd name="connsiteX2" fmla="*/ 239870 w 286510"/>
                <a:gd name="connsiteY2" fmla="*/ 97536 h 206554"/>
                <a:gd name="connsiteX3" fmla="*/ 214550 w 286510"/>
                <a:gd name="connsiteY3" fmla="*/ 124854 h 206554"/>
                <a:gd name="connsiteX4" fmla="*/ 193228 w 286510"/>
                <a:gd name="connsiteY4" fmla="*/ 50894 h 206554"/>
                <a:gd name="connsiteX5" fmla="*/ 178570 w 286510"/>
                <a:gd name="connsiteY5" fmla="*/ 42899 h 206554"/>
                <a:gd name="connsiteX6" fmla="*/ 170574 w 286510"/>
                <a:gd name="connsiteY6" fmla="*/ 50228 h 206554"/>
                <a:gd name="connsiteX7" fmla="*/ 130596 w 286510"/>
                <a:gd name="connsiteY7" fmla="*/ 156170 h 206554"/>
                <a:gd name="connsiteX8" fmla="*/ 103277 w 286510"/>
                <a:gd name="connsiteY8" fmla="*/ 9584 h 206554"/>
                <a:gd name="connsiteX9" fmla="*/ 89951 w 286510"/>
                <a:gd name="connsiteY9" fmla="*/ 255 h 206554"/>
                <a:gd name="connsiteX10" fmla="*/ 80623 w 286510"/>
                <a:gd name="connsiteY10" fmla="*/ 8251 h 206554"/>
                <a:gd name="connsiteX11" fmla="*/ 51972 w 286510"/>
                <a:gd name="connsiteY11" fmla="*/ 92205 h 206554"/>
                <a:gd name="connsiteX12" fmla="*/ 0 w 286510"/>
                <a:gd name="connsiteY12" fmla="*/ 92205 h 206554"/>
                <a:gd name="connsiteX13" fmla="*/ 0 w 286510"/>
                <a:gd name="connsiteY13" fmla="*/ 118857 h 206554"/>
                <a:gd name="connsiteX14" fmla="*/ 60634 w 286510"/>
                <a:gd name="connsiteY14" fmla="*/ 118857 h 206554"/>
                <a:gd name="connsiteX15" fmla="*/ 71961 w 286510"/>
                <a:gd name="connsiteY15" fmla="*/ 108863 h 206554"/>
                <a:gd name="connsiteX16" fmla="*/ 88618 w 286510"/>
                <a:gd name="connsiteY16" fmla="*/ 58224 h 206554"/>
                <a:gd name="connsiteX17" fmla="*/ 115271 w 286510"/>
                <a:gd name="connsiteY17" fmla="*/ 201479 h 206554"/>
                <a:gd name="connsiteX18" fmla="*/ 125932 w 286510"/>
                <a:gd name="connsiteY18" fmla="*/ 210807 h 206554"/>
                <a:gd name="connsiteX19" fmla="*/ 127264 w 286510"/>
                <a:gd name="connsiteY19" fmla="*/ 210807 h 206554"/>
                <a:gd name="connsiteX20" fmla="*/ 138591 w 286510"/>
                <a:gd name="connsiteY20" fmla="*/ 203478 h 206554"/>
                <a:gd name="connsiteX21" fmla="*/ 181235 w 286510"/>
                <a:gd name="connsiteY21" fmla="*/ 91539 h 206554"/>
                <a:gd name="connsiteX22" fmla="*/ 198559 w 286510"/>
                <a:gd name="connsiteY22" fmla="*/ 151506 h 206554"/>
                <a:gd name="connsiteX23" fmla="*/ 213217 w 286510"/>
                <a:gd name="connsiteY23" fmla="*/ 159502 h 206554"/>
                <a:gd name="connsiteX24" fmla="*/ 218548 w 286510"/>
                <a:gd name="connsiteY24" fmla="*/ 156170 h 206554"/>
                <a:gd name="connsiteX25" fmla="*/ 254528 w 286510"/>
                <a:gd name="connsiteY25" fmla="*/ 118857 h 206554"/>
                <a:gd name="connsiteX26" fmla="*/ 287177 w 286510"/>
                <a:gd name="connsiteY26" fmla="*/ 118857 h 206554"/>
                <a:gd name="connsiteX27" fmla="*/ 287177 w 286510"/>
                <a:gd name="connsiteY27" fmla="*/ 92205 h 206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86510" h="206554">
                  <a:moveTo>
                    <a:pt x="286511" y="92205"/>
                  </a:moveTo>
                  <a:lnTo>
                    <a:pt x="248531" y="92205"/>
                  </a:lnTo>
                  <a:cubicBezTo>
                    <a:pt x="245200" y="92872"/>
                    <a:pt x="241868" y="94871"/>
                    <a:pt x="239870" y="97536"/>
                  </a:cubicBezTo>
                  <a:lnTo>
                    <a:pt x="214550" y="124854"/>
                  </a:lnTo>
                  <a:lnTo>
                    <a:pt x="193228" y="50894"/>
                  </a:lnTo>
                  <a:cubicBezTo>
                    <a:pt x="191229" y="44898"/>
                    <a:pt x="184566" y="40900"/>
                    <a:pt x="178570" y="42899"/>
                  </a:cubicBezTo>
                  <a:cubicBezTo>
                    <a:pt x="175238" y="44231"/>
                    <a:pt x="171906" y="46230"/>
                    <a:pt x="170574" y="50228"/>
                  </a:cubicBezTo>
                  <a:lnTo>
                    <a:pt x="130596" y="156170"/>
                  </a:lnTo>
                  <a:lnTo>
                    <a:pt x="103277" y="9584"/>
                  </a:lnTo>
                  <a:cubicBezTo>
                    <a:pt x="101945" y="2921"/>
                    <a:pt x="95948" y="-1077"/>
                    <a:pt x="89951" y="255"/>
                  </a:cubicBezTo>
                  <a:cubicBezTo>
                    <a:pt x="85953" y="922"/>
                    <a:pt x="82622" y="4253"/>
                    <a:pt x="80623" y="8251"/>
                  </a:cubicBezTo>
                  <a:lnTo>
                    <a:pt x="51972" y="92205"/>
                  </a:lnTo>
                  <a:lnTo>
                    <a:pt x="0" y="92205"/>
                  </a:lnTo>
                  <a:lnTo>
                    <a:pt x="0" y="118857"/>
                  </a:lnTo>
                  <a:lnTo>
                    <a:pt x="60634" y="118857"/>
                  </a:lnTo>
                  <a:cubicBezTo>
                    <a:pt x="65964" y="118191"/>
                    <a:pt x="70628" y="114193"/>
                    <a:pt x="71961" y="108863"/>
                  </a:cubicBezTo>
                  <a:lnTo>
                    <a:pt x="88618" y="58224"/>
                  </a:lnTo>
                  <a:lnTo>
                    <a:pt x="115271" y="201479"/>
                  </a:lnTo>
                  <a:cubicBezTo>
                    <a:pt x="115937" y="206810"/>
                    <a:pt x="120601" y="210807"/>
                    <a:pt x="125932" y="210807"/>
                  </a:cubicBezTo>
                  <a:lnTo>
                    <a:pt x="127264" y="210807"/>
                  </a:lnTo>
                  <a:cubicBezTo>
                    <a:pt x="131928" y="210807"/>
                    <a:pt x="136592" y="208142"/>
                    <a:pt x="138591" y="203478"/>
                  </a:cubicBezTo>
                  <a:lnTo>
                    <a:pt x="181235" y="91539"/>
                  </a:lnTo>
                  <a:lnTo>
                    <a:pt x="198559" y="151506"/>
                  </a:lnTo>
                  <a:cubicBezTo>
                    <a:pt x="200558" y="157503"/>
                    <a:pt x="206554" y="161501"/>
                    <a:pt x="213217" y="159502"/>
                  </a:cubicBezTo>
                  <a:cubicBezTo>
                    <a:pt x="215216" y="158836"/>
                    <a:pt x="217215" y="157503"/>
                    <a:pt x="218548" y="156170"/>
                  </a:cubicBezTo>
                  <a:lnTo>
                    <a:pt x="254528" y="118857"/>
                  </a:lnTo>
                  <a:lnTo>
                    <a:pt x="287177" y="118857"/>
                  </a:lnTo>
                  <a:lnTo>
                    <a:pt x="287177" y="92205"/>
                  </a:ln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0" name="Graphic 40" descr="Lightbulb">
            <a:extLst>
              <a:ext uri="{FF2B5EF4-FFF2-40B4-BE49-F238E27FC236}">
                <a16:creationId xmlns:a16="http://schemas.microsoft.com/office/drawing/2014/main" id="{C4215DE8-1F7B-4D09-B025-EBF5933AB23F}"/>
              </a:ext>
            </a:extLst>
          </p:cNvPr>
          <p:cNvGrpSpPr/>
          <p:nvPr/>
        </p:nvGrpSpPr>
        <p:grpSpPr>
          <a:xfrm>
            <a:off x="3237206" y="4179884"/>
            <a:ext cx="639652" cy="639652"/>
            <a:chOff x="3237206" y="4179884"/>
            <a:chExt cx="639652" cy="639652"/>
          </a:xfrm>
        </p:grpSpPr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3B855D43-4FE4-4274-A450-2451418ECF29}"/>
                </a:ext>
              </a:extLst>
            </p:cNvPr>
            <p:cNvSpPr/>
            <p:nvPr/>
          </p:nvSpPr>
          <p:spPr>
            <a:xfrm>
              <a:off x="3470412" y="4606319"/>
              <a:ext cx="173239" cy="39978"/>
            </a:xfrm>
            <a:custGeom>
              <a:avLst/>
              <a:gdLst>
                <a:gd name="connsiteX0" fmla="*/ 19989 w 173239"/>
                <a:gd name="connsiteY0" fmla="*/ 0 h 39978"/>
                <a:gd name="connsiteX1" fmla="*/ 153250 w 173239"/>
                <a:gd name="connsiteY1" fmla="*/ 0 h 39978"/>
                <a:gd name="connsiteX2" fmla="*/ 173239 w 173239"/>
                <a:gd name="connsiteY2" fmla="*/ 19989 h 39978"/>
                <a:gd name="connsiteX3" fmla="*/ 153250 w 173239"/>
                <a:gd name="connsiteY3" fmla="*/ 39978 h 39978"/>
                <a:gd name="connsiteX4" fmla="*/ 19989 w 173239"/>
                <a:gd name="connsiteY4" fmla="*/ 39978 h 39978"/>
                <a:gd name="connsiteX5" fmla="*/ 0 w 173239"/>
                <a:gd name="connsiteY5" fmla="*/ 19989 h 39978"/>
                <a:gd name="connsiteX6" fmla="*/ 19989 w 173239"/>
                <a:gd name="connsiteY6" fmla="*/ 0 h 399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3239" h="39978">
                  <a:moveTo>
                    <a:pt x="19989" y="0"/>
                  </a:moveTo>
                  <a:lnTo>
                    <a:pt x="153250" y="0"/>
                  </a:lnTo>
                  <a:cubicBezTo>
                    <a:pt x="164577" y="0"/>
                    <a:pt x="173239" y="8662"/>
                    <a:pt x="173239" y="19989"/>
                  </a:cubicBezTo>
                  <a:cubicBezTo>
                    <a:pt x="173239" y="31316"/>
                    <a:pt x="164577" y="39978"/>
                    <a:pt x="153250" y="39978"/>
                  </a:cubicBezTo>
                  <a:lnTo>
                    <a:pt x="19989" y="39978"/>
                  </a:lnTo>
                  <a:cubicBezTo>
                    <a:pt x="8662" y="39978"/>
                    <a:pt x="0" y="31316"/>
                    <a:pt x="0" y="19989"/>
                  </a:cubicBezTo>
                  <a:cubicBezTo>
                    <a:pt x="0" y="8662"/>
                    <a:pt x="8662" y="0"/>
                    <a:pt x="19989" y="0"/>
                  </a:cubicBez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23989512-5A8A-48A0-83A3-61674177C334}"/>
                </a:ext>
              </a:extLst>
            </p:cNvPr>
            <p:cNvSpPr/>
            <p:nvPr/>
          </p:nvSpPr>
          <p:spPr>
            <a:xfrm>
              <a:off x="3470412" y="4672949"/>
              <a:ext cx="173239" cy="39978"/>
            </a:xfrm>
            <a:custGeom>
              <a:avLst/>
              <a:gdLst>
                <a:gd name="connsiteX0" fmla="*/ 19989 w 173239"/>
                <a:gd name="connsiteY0" fmla="*/ 0 h 39978"/>
                <a:gd name="connsiteX1" fmla="*/ 153250 w 173239"/>
                <a:gd name="connsiteY1" fmla="*/ 0 h 39978"/>
                <a:gd name="connsiteX2" fmla="*/ 173239 w 173239"/>
                <a:gd name="connsiteY2" fmla="*/ 19989 h 39978"/>
                <a:gd name="connsiteX3" fmla="*/ 153250 w 173239"/>
                <a:gd name="connsiteY3" fmla="*/ 39978 h 39978"/>
                <a:gd name="connsiteX4" fmla="*/ 19989 w 173239"/>
                <a:gd name="connsiteY4" fmla="*/ 39978 h 39978"/>
                <a:gd name="connsiteX5" fmla="*/ 0 w 173239"/>
                <a:gd name="connsiteY5" fmla="*/ 19989 h 39978"/>
                <a:gd name="connsiteX6" fmla="*/ 19989 w 173239"/>
                <a:gd name="connsiteY6" fmla="*/ 0 h 399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3239" h="39978">
                  <a:moveTo>
                    <a:pt x="19989" y="0"/>
                  </a:moveTo>
                  <a:lnTo>
                    <a:pt x="153250" y="0"/>
                  </a:lnTo>
                  <a:cubicBezTo>
                    <a:pt x="164577" y="0"/>
                    <a:pt x="173239" y="8662"/>
                    <a:pt x="173239" y="19989"/>
                  </a:cubicBezTo>
                  <a:cubicBezTo>
                    <a:pt x="173239" y="31316"/>
                    <a:pt x="164577" y="39978"/>
                    <a:pt x="153250" y="39978"/>
                  </a:cubicBezTo>
                  <a:lnTo>
                    <a:pt x="19989" y="39978"/>
                  </a:lnTo>
                  <a:cubicBezTo>
                    <a:pt x="8662" y="39978"/>
                    <a:pt x="0" y="31316"/>
                    <a:pt x="0" y="19989"/>
                  </a:cubicBezTo>
                  <a:cubicBezTo>
                    <a:pt x="0" y="8662"/>
                    <a:pt x="8662" y="0"/>
                    <a:pt x="19989" y="0"/>
                  </a:cubicBez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71AE2E70-4EE6-4AB9-AEC9-ECA1CF26D521}"/>
                </a:ext>
              </a:extLst>
            </p:cNvPr>
            <p:cNvSpPr/>
            <p:nvPr/>
          </p:nvSpPr>
          <p:spPr>
            <a:xfrm>
              <a:off x="3513722" y="4739580"/>
              <a:ext cx="86620" cy="39978"/>
            </a:xfrm>
            <a:custGeom>
              <a:avLst/>
              <a:gdLst>
                <a:gd name="connsiteX0" fmla="*/ 0 w 86619"/>
                <a:gd name="connsiteY0" fmla="*/ 0 h 39978"/>
                <a:gd name="connsiteX1" fmla="*/ 43310 w 86619"/>
                <a:gd name="connsiteY1" fmla="*/ 39978 h 39978"/>
                <a:gd name="connsiteX2" fmla="*/ 86620 w 86619"/>
                <a:gd name="connsiteY2" fmla="*/ 0 h 39978"/>
                <a:gd name="connsiteX3" fmla="*/ 0 w 86619"/>
                <a:gd name="connsiteY3" fmla="*/ 0 h 399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619" h="39978">
                  <a:moveTo>
                    <a:pt x="0" y="0"/>
                  </a:moveTo>
                  <a:cubicBezTo>
                    <a:pt x="1999" y="22654"/>
                    <a:pt x="20655" y="39978"/>
                    <a:pt x="43310" y="39978"/>
                  </a:cubicBezTo>
                  <a:cubicBezTo>
                    <a:pt x="65964" y="39978"/>
                    <a:pt x="84621" y="22654"/>
                    <a:pt x="8662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26E4F413-3398-49C6-BE03-54A29F637AB3}"/>
                </a:ext>
              </a:extLst>
            </p:cNvPr>
            <p:cNvSpPr/>
            <p:nvPr/>
          </p:nvSpPr>
          <p:spPr>
            <a:xfrm>
              <a:off x="3383793" y="4219862"/>
              <a:ext cx="346478" cy="359804"/>
            </a:xfrm>
            <a:custGeom>
              <a:avLst/>
              <a:gdLst>
                <a:gd name="connsiteX0" fmla="*/ 173239 w 346478"/>
                <a:gd name="connsiteY0" fmla="*/ 0 h 359804"/>
                <a:gd name="connsiteX1" fmla="*/ 173239 w 346478"/>
                <a:gd name="connsiteY1" fmla="*/ 0 h 359804"/>
                <a:gd name="connsiteX2" fmla="*/ 173239 w 346478"/>
                <a:gd name="connsiteY2" fmla="*/ 0 h 359804"/>
                <a:gd name="connsiteX3" fmla="*/ 0 w 346478"/>
                <a:gd name="connsiteY3" fmla="*/ 171240 h 359804"/>
                <a:gd name="connsiteX4" fmla="*/ 0 w 346478"/>
                <a:gd name="connsiteY4" fmla="*/ 177237 h 359804"/>
                <a:gd name="connsiteX5" fmla="*/ 11993 w 346478"/>
                <a:gd name="connsiteY5" fmla="*/ 237204 h 359804"/>
                <a:gd name="connsiteX6" fmla="*/ 41977 w 346478"/>
                <a:gd name="connsiteY6" fmla="*/ 286511 h 359804"/>
                <a:gd name="connsiteX7" fmla="*/ 82622 w 346478"/>
                <a:gd name="connsiteY7" fmla="*/ 352475 h 359804"/>
                <a:gd name="connsiteX8" fmla="*/ 94615 w 346478"/>
                <a:gd name="connsiteY8" fmla="*/ 359804 h 359804"/>
                <a:gd name="connsiteX9" fmla="*/ 251863 w 346478"/>
                <a:gd name="connsiteY9" fmla="*/ 359804 h 359804"/>
                <a:gd name="connsiteX10" fmla="*/ 263856 w 346478"/>
                <a:gd name="connsiteY10" fmla="*/ 352475 h 359804"/>
                <a:gd name="connsiteX11" fmla="*/ 304501 w 346478"/>
                <a:gd name="connsiteY11" fmla="*/ 286511 h 359804"/>
                <a:gd name="connsiteX12" fmla="*/ 334485 w 346478"/>
                <a:gd name="connsiteY12" fmla="*/ 237204 h 359804"/>
                <a:gd name="connsiteX13" fmla="*/ 346478 w 346478"/>
                <a:gd name="connsiteY13" fmla="*/ 177237 h 359804"/>
                <a:gd name="connsiteX14" fmla="*/ 346478 w 346478"/>
                <a:gd name="connsiteY14" fmla="*/ 171240 h 359804"/>
                <a:gd name="connsiteX15" fmla="*/ 173239 w 346478"/>
                <a:gd name="connsiteY15" fmla="*/ 0 h 359804"/>
                <a:gd name="connsiteX16" fmla="*/ 306500 w 346478"/>
                <a:gd name="connsiteY16" fmla="*/ 176571 h 359804"/>
                <a:gd name="connsiteX17" fmla="*/ 297172 w 346478"/>
                <a:gd name="connsiteY17" fmla="*/ 223212 h 359804"/>
                <a:gd name="connsiteX18" fmla="*/ 274517 w 346478"/>
                <a:gd name="connsiteY18" fmla="*/ 259859 h 359804"/>
                <a:gd name="connsiteX19" fmla="*/ 235872 w 346478"/>
                <a:gd name="connsiteY19" fmla="*/ 319826 h 359804"/>
                <a:gd name="connsiteX20" fmla="*/ 173239 w 346478"/>
                <a:gd name="connsiteY20" fmla="*/ 319826 h 359804"/>
                <a:gd name="connsiteX21" fmla="*/ 111273 w 346478"/>
                <a:gd name="connsiteY21" fmla="*/ 319826 h 359804"/>
                <a:gd name="connsiteX22" fmla="*/ 72627 w 346478"/>
                <a:gd name="connsiteY22" fmla="*/ 259859 h 359804"/>
                <a:gd name="connsiteX23" fmla="*/ 49973 w 346478"/>
                <a:gd name="connsiteY23" fmla="*/ 223212 h 359804"/>
                <a:gd name="connsiteX24" fmla="*/ 40645 w 346478"/>
                <a:gd name="connsiteY24" fmla="*/ 176571 h 359804"/>
                <a:gd name="connsiteX25" fmla="*/ 40645 w 346478"/>
                <a:gd name="connsiteY25" fmla="*/ 171240 h 359804"/>
                <a:gd name="connsiteX26" fmla="*/ 173905 w 346478"/>
                <a:gd name="connsiteY26" fmla="*/ 39312 h 359804"/>
                <a:gd name="connsiteX27" fmla="*/ 173905 w 346478"/>
                <a:gd name="connsiteY27" fmla="*/ 39312 h 359804"/>
                <a:gd name="connsiteX28" fmla="*/ 173905 w 346478"/>
                <a:gd name="connsiteY28" fmla="*/ 39312 h 359804"/>
                <a:gd name="connsiteX29" fmla="*/ 173905 w 346478"/>
                <a:gd name="connsiteY29" fmla="*/ 39312 h 359804"/>
                <a:gd name="connsiteX30" fmla="*/ 173905 w 346478"/>
                <a:gd name="connsiteY30" fmla="*/ 39312 h 359804"/>
                <a:gd name="connsiteX31" fmla="*/ 173905 w 346478"/>
                <a:gd name="connsiteY31" fmla="*/ 39312 h 359804"/>
                <a:gd name="connsiteX32" fmla="*/ 173905 w 346478"/>
                <a:gd name="connsiteY32" fmla="*/ 39312 h 359804"/>
                <a:gd name="connsiteX33" fmla="*/ 307166 w 346478"/>
                <a:gd name="connsiteY33" fmla="*/ 171240 h 359804"/>
                <a:gd name="connsiteX34" fmla="*/ 307166 w 346478"/>
                <a:gd name="connsiteY34" fmla="*/ 176571 h 3598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46478" h="359804">
                  <a:moveTo>
                    <a:pt x="173239" y="0"/>
                  </a:moveTo>
                  <a:cubicBezTo>
                    <a:pt x="173239" y="0"/>
                    <a:pt x="173239" y="0"/>
                    <a:pt x="173239" y="0"/>
                  </a:cubicBezTo>
                  <a:cubicBezTo>
                    <a:pt x="173239" y="0"/>
                    <a:pt x="173239" y="0"/>
                    <a:pt x="173239" y="0"/>
                  </a:cubicBezTo>
                  <a:cubicBezTo>
                    <a:pt x="78624" y="666"/>
                    <a:pt x="1999" y="76625"/>
                    <a:pt x="0" y="171240"/>
                  </a:cubicBezTo>
                  <a:lnTo>
                    <a:pt x="0" y="177237"/>
                  </a:lnTo>
                  <a:cubicBezTo>
                    <a:pt x="666" y="197892"/>
                    <a:pt x="4664" y="217881"/>
                    <a:pt x="11993" y="237204"/>
                  </a:cubicBezTo>
                  <a:cubicBezTo>
                    <a:pt x="19323" y="255194"/>
                    <a:pt x="29317" y="271852"/>
                    <a:pt x="41977" y="286511"/>
                  </a:cubicBezTo>
                  <a:cubicBezTo>
                    <a:pt x="57968" y="303835"/>
                    <a:pt x="75292" y="337816"/>
                    <a:pt x="82622" y="352475"/>
                  </a:cubicBezTo>
                  <a:cubicBezTo>
                    <a:pt x="84621" y="357139"/>
                    <a:pt x="89285" y="359804"/>
                    <a:pt x="94615" y="359804"/>
                  </a:cubicBezTo>
                  <a:lnTo>
                    <a:pt x="251863" y="359804"/>
                  </a:lnTo>
                  <a:cubicBezTo>
                    <a:pt x="257193" y="359804"/>
                    <a:pt x="261858" y="357139"/>
                    <a:pt x="263856" y="352475"/>
                  </a:cubicBezTo>
                  <a:cubicBezTo>
                    <a:pt x="271186" y="337816"/>
                    <a:pt x="288510" y="303835"/>
                    <a:pt x="304501" y="286511"/>
                  </a:cubicBezTo>
                  <a:cubicBezTo>
                    <a:pt x="317161" y="271852"/>
                    <a:pt x="327822" y="255194"/>
                    <a:pt x="334485" y="237204"/>
                  </a:cubicBezTo>
                  <a:cubicBezTo>
                    <a:pt x="341814" y="217881"/>
                    <a:pt x="345812" y="197892"/>
                    <a:pt x="346478" y="177237"/>
                  </a:cubicBezTo>
                  <a:lnTo>
                    <a:pt x="346478" y="171240"/>
                  </a:lnTo>
                  <a:cubicBezTo>
                    <a:pt x="344479" y="76625"/>
                    <a:pt x="267854" y="666"/>
                    <a:pt x="173239" y="0"/>
                  </a:cubicBezTo>
                  <a:close/>
                  <a:moveTo>
                    <a:pt x="306500" y="176571"/>
                  </a:moveTo>
                  <a:cubicBezTo>
                    <a:pt x="305834" y="192562"/>
                    <a:pt x="302502" y="208553"/>
                    <a:pt x="297172" y="223212"/>
                  </a:cubicBezTo>
                  <a:cubicBezTo>
                    <a:pt x="291841" y="236538"/>
                    <a:pt x="284512" y="249198"/>
                    <a:pt x="274517" y="259859"/>
                  </a:cubicBezTo>
                  <a:cubicBezTo>
                    <a:pt x="259192" y="278515"/>
                    <a:pt x="245866" y="298504"/>
                    <a:pt x="235872" y="319826"/>
                  </a:cubicBezTo>
                  <a:lnTo>
                    <a:pt x="173239" y="319826"/>
                  </a:lnTo>
                  <a:lnTo>
                    <a:pt x="111273" y="319826"/>
                  </a:lnTo>
                  <a:cubicBezTo>
                    <a:pt x="100612" y="298504"/>
                    <a:pt x="87286" y="278515"/>
                    <a:pt x="72627" y="259859"/>
                  </a:cubicBezTo>
                  <a:cubicBezTo>
                    <a:pt x="63299" y="249198"/>
                    <a:pt x="55303" y="236538"/>
                    <a:pt x="49973" y="223212"/>
                  </a:cubicBezTo>
                  <a:cubicBezTo>
                    <a:pt x="43976" y="208553"/>
                    <a:pt x="41311" y="192562"/>
                    <a:pt x="40645" y="176571"/>
                  </a:cubicBezTo>
                  <a:lnTo>
                    <a:pt x="40645" y="171240"/>
                  </a:lnTo>
                  <a:cubicBezTo>
                    <a:pt x="41977" y="98613"/>
                    <a:pt x="101278" y="39978"/>
                    <a:pt x="173905" y="39312"/>
                  </a:cubicBezTo>
                  <a:lnTo>
                    <a:pt x="173905" y="39312"/>
                  </a:lnTo>
                  <a:lnTo>
                    <a:pt x="173905" y="39312"/>
                  </a:lnTo>
                  <a:cubicBezTo>
                    <a:pt x="173905" y="39312"/>
                    <a:pt x="173905" y="39312"/>
                    <a:pt x="173905" y="39312"/>
                  </a:cubicBezTo>
                  <a:cubicBezTo>
                    <a:pt x="173905" y="39312"/>
                    <a:pt x="173905" y="39312"/>
                    <a:pt x="173905" y="39312"/>
                  </a:cubicBezTo>
                  <a:lnTo>
                    <a:pt x="173905" y="39312"/>
                  </a:lnTo>
                  <a:lnTo>
                    <a:pt x="173905" y="39312"/>
                  </a:lnTo>
                  <a:cubicBezTo>
                    <a:pt x="246533" y="39978"/>
                    <a:pt x="305834" y="97947"/>
                    <a:pt x="307166" y="171240"/>
                  </a:cubicBezTo>
                  <a:lnTo>
                    <a:pt x="307166" y="176571"/>
                  </a:ln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34584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8556</TotalTime>
  <Words>385</Words>
  <PresentationFormat>Widescreen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List Arrow Process w/ 5 Blocks – Slide Template</vt:lpstr>
      <vt:lpstr>List Arrow Process w/ 5 Blocks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 Arrow Process w/ 5 Blocks</dc:title>
  <dc:creator>PresentationGO.com</dc:creator>
  <dc:description>© Copyright PresentationGO.com</dc:description>
  <dcterms:created xsi:type="dcterms:W3CDTF">2014-11-26T05:14:11Z</dcterms:created>
  <dcterms:modified xsi:type="dcterms:W3CDTF">2019-09-11T04:07:35Z</dcterms:modified>
  <cp:category>Charts &amp; Diagrams</cp:category>
</cp:coreProperties>
</file>