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6" r:id="rId4"/>
    <p:sldId id="357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6" d="100"/>
          <a:sy n="156" d="100"/>
        </p:scale>
        <p:origin x="1734" y="1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9/10/2019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8012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9780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F4C143-2DE4-4A59-9225-C44B17F8F99F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F35CDF3A-32A4-4944-8471-5618C2895CD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C6B6273-908A-4447-8576-D3C5525455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9/10/2019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List Arrow Process w/ 6 Blocks – Slide Template</a:t>
            </a:r>
          </a:p>
        </p:txBody>
      </p:sp>
      <p:sp>
        <p:nvSpPr>
          <p:cNvPr id="47" name="Freeform: Shape 46">
            <a:extLst>
              <a:ext uri="{FF2B5EF4-FFF2-40B4-BE49-F238E27FC236}">
                <a16:creationId xmlns:a16="http://schemas.microsoft.com/office/drawing/2014/main" id="{128CEEA1-378D-4CAA-87E0-2BEFC48802F3}"/>
              </a:ext>
            </a:extLst>
          </p:cNvPr>
          <p:cNvSpPr/>
          <p:nvPr/>
        </p:nvSpPr>
        <p:spPr>
          <a:xfrm>
            <a:off x="1271402" y="1889979"/>
            <a:ext cx="5907027" cy="596004"/>
          </a:xfrm>
          <a:custGeom>
            <a:avLst/>
            <a:gdLst>
              <a:gd name="connsiteX0" fmla="*/ 0 w 7876036"/>
              <a:gd name="connsiteY0" fmla="*/ 0 h 639895"/>
              <a:gd name="connsiteX1" fmla="*/ 7396115 w 7876036"/>
              <a:gd name="connsiteY1" fmla="*/ 0 h 639895"/>
              <a:gd name="connsiteX2" fmla="*/ 7876036 w 7876036"/>
              <a:gd name="connsiteY2" fmla="*/ 639895 h 639895"/>
              <a:gd name="connsiteX3" fmla="*/ 479921 w 7876036"/>
              <a:gd name="connsiteY3" fmla="*/ 639895 h 639895"/>
              <a:gd name="connsiteX4" fmla="*/ 0 w 7876036"/>
              <a:gd name="connsiteY4" fmla="*/ 0 h 6398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76036" h="639895">
                <a:moveTo>
                  <a:pt x="0" y="0"/>
                </a:moveTo>
                <a:lnTo>
                  <a:pt x="7396115" y="0"/>
                </a:lnTo>
                <a:lnTo>
                  <a:pt x="7876036" y="639895"/>
                </a:lnTo>
                <a:lnTo>
                  <a:pt x="479921" y="639895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68560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48" name="Freeform: Shape 47">
            <a:extLst>
              <a:ext uri="{FF2B5EF4-FFF2-40B4-BE49-F238E27FC236}">
                <a16:creationId xmlns:a16="http://schemas.microsoft.com/office/drawing/2014/main" id="{727479DE-E817-4965-A642-7DC6C3943913}"/>
              </a:ext>
            </a:extLst>
          </p:cNvPr>
          <p:cNvSpPr/>
          <p:nvPr/>
        </p:nvSpPr>
        <p:spPr>
          <a:xfrm>
            <a:off x="1631342" y="2485983"/>
            <a:ext cx="5907027" cy="596004"/>
          </a:xfrm>
          <a:custGeom>
            <a:avLst/>
            <a:gdLst>
              <a:gd name="connsiteX0" fmla="*/ 0 w 7876036"/>
              <a:gd name="connsiteY0" fmla="*/ 0 h 639895"/>
              <a:gd name="connsiteX1" fmla="*/ 7396115 w 7876036"/>
              <a:gd name="connsiteY1" fmla="*/ 0 h 639895"/>
              <a:gd name="connsiteX2" fmla="*/ 7876036 w 7876036"/>
              <a:gd name="connsiteY2" fmla="*/ 639895 h 639895"/>
              <a:gd name="connsiteX3" fmla="*/ 479921 w 7876036"/>
              <a:gd name="connsiteY3" fmla="*/ 639895 h 639895"/>
              <a:gd name="connsiteX4" fmla="*/ 0 w 7876036"/>
              <a:gd name="connsiteY4" fmla="*/ 0 h 6398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76036" h="639895">
                <a:moveTo>
                  <a:pt x="0" y="0"/>
                </a:moveTo>
                <a:lnTo>
                  <a:pt x="7396115" y="0"/>
                </a:lnTo>
                <a:lnTo>
                  <a:pt x="7876036" y="639895"/>
                </a:lnTo>
                <a:lnTo>
                  <a:pt x="479921" y="63989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 w="68560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68" name="Freeform: Shape 67">
            <a:extLst>
              <a:ext uri="{FF2B5EF4-FFF2-40B4-BE49-F238E27FC236}">
                <a16:creationId xmlns:a16="http://schemas.microsoft.com/office/drawing/2014/main" id="{958D0E6D-C3E4-4365-A8FD-D8F175503212}"/>
              </a:ext>
            </a:extLst>
          </p:cNvPr>
          <p:cNvSpPr/>
          <p:nvPr/>
        </p:nvSpPr>
        <p:spPr>
          <a:xfrm>
            <a:off x="1991283" y="3081988"/>
            <a:ext cx="5907027" cy="596004"/>
          </a:xfrm>
          <a:custGeom>
            <a:avLst/>
            <a:gdLst>
              <a:gd name="connsiteX0" fmla="*/ 0 w 7876036"/>
              <a:gd name="connsiteY0" fmla="*/ 0 h 639895"/>
              <a:gd name="connsiteX1" fmla="*/ 7396115 w 7876036"/>
              <a:gd name="connsiteY1" fmla="*/ 0 h 639895"/>
              <a:gd name="connsiteX2" fmla="*/ 7876036 w 7876036"/>
              <a:gd name="connsiteY2" fmla="*/ 639895 h 639895"/>
              <a:gd name="connsiteX3" fmla="*/ 479921 w 7876036"/>
              <a:gd name="connsiteY3" fmla="*/ 639895 h 639895"/>
              <a:gd name="connsiteX4" fmla="*/ 0 w 7876036"/>
              <a:gd name="connsiteY4" fmla="*/ 0 h 6398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76036" h="639895">
                <a:moveTo>
                  <a:pt x="0" y="0"/>
                </a:moveTo>
                <a:lnTo>
                  <a:pt x="7396115" y="0"/>
                </a:lnTo>
                <a:lnTo>
                  <a:pt x="7876036" y="639895"/>
                </a:lnTo>
                <a:lnTo>
                  <a:pt x="479921" y="63989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 w="68560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69" name="Freeform: Shape 68">
            <a:extLst>
              <a:ext uri="{FF2B5EF4-FFF2-40B4-BE49-F238E27FC236}">
                <a16:creationId xmlns:a16="http://schemas.microsoft.com/office/drawing/2014/main" id="{62849DC4-4CFC-4D42-B729-97984B6FCC56}"/>
              </a:ext>
            </a:extLst>
          </p:cNvPr>
          <p:cNvSpPr/>
          <p:nvPr/>
        </p:nvSpPr>
        <p:spPr>
          <a:xfrm>
            <a:off x="1991283" y="3677993"/>
            <a:ext cx="5907027" cy="596004"/>
          </a:xfrm>
          <a:custGeom>
            <a:avLst/>
            <a:gdLst>
              <a:gd name="connsiteX0" fmla="*/ 479921 w 7876036"/>
              <a:gd name="connsiteY0" fmla="*/ 0 h 639895"/>
              <a:gd name="connsiteX1" fmla="*/ 7876036 w 7876036"/>
              <a:gd name="connsiteY1" fmla="*/ 0 h 639895"/>
              <a:gd name="connsiteX2" fmla="*/ 7396115 w 7876036"/>
              <a:gd name="connsiteY2" fmla="*/ 639895 h 639895"/>
              <a:gd name="connsiteX3" fmla="*/ 0 w 7876036"/>
              <a:gd name="connsiteY3" fmla="*/ 639895 h 639895"/>
              <a:gd name="connsiteX4" fmla="*/ 479921 w 7876036"/>
              <a:gd name="connsiteY4" fmla="*/ 0 h 6398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76036" h="639895">
                <a:moveTo>
                  <a:pt x="479921" y="0"/>
                </a:moveTo>
                <a:lnTo>
                  <a:pt x="7876036" y="0"/>
                </a:lnTo>
                <a:lnTo>
                  <a:pt x="7396115" y="639895"/>
                </a:lnTo>
                <a:lnTo>
                  <a:pt x="0" y="639895"/>
                </a:lnTo>
                <a:lnTo>
                  <a:pt x="479921" y="0"/>
                </a:lnTo>
                <a:close/>
              </a:path>
            </a:pathLst>
          </a:custGeom>
          <a:solidFill>
            <a:schemeClr val="accent4"/>
          </a:solidFill>
          <a:ln w="68560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70" name="Freeform: Shape 69">
            <a:extLst>
              <a:ext uri="{FF2B5EF4-FFF2-40B4-BE49-F238E27FC236}">
                <a16:creationId xmlns:a16="http://schemas.microsoft.com/office/drawing/2014/main" id="{FF0D574D-5A19-4AC7-99FF-68A5B2599885}"/>
              </a:ext>
            </a:extLst>
          </p:cNvPr>
          <p:cNvSpPr/>
          <p:nvPr/>
        </p:nvSpPr>
        <p:spPr>
          <a:xfrm>
            <a:off x="1631342" y="4273997"/>
            <a:ext cx="5907027" cy="596004"/>
          </a:xfrm>
          <a:custGeom>
            <a:avLst/>
            <a:gdLst>
              <a:gd name="connsiteX0" fmla="*/ 479921 w 7876036"/>
              <a:gd name="connsiteY0" fmla="*/ 0 h 639895"/>
              <a:gd name="connsiteX1" fmla="*/ 7876036 w 7876036"/>
              <a:gd name="connsiteY1" fmla="*/ 0 h 639895"/>
              <a:gd name="connsiteX2" fmla="*/ 7396115 w 7876036"/>
              <a:gd name="connsiteY2" fmla="*/ 639895 h 639895"/>
              <a:gd name="connsiteX3" fmla="*/ 0 w 7876036"/>
              <a:gd name="connsiteY3" fmla="*/ 639895 h 639895"/>
              <a:gd name="connsiteX4" fmla="*/ 479921 w 7876036"/>
              <a:gd name="connsiteY4" fmla="*/ 0 h 6398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76036" h="639895">
                <a:moveTo>
                  <a:pt x="479921" y="0"/>
                </a:moveTo>
                <a:lnTo>
                  <a:pt x="7876036" y="0"/>
                </a:lnTo>
                <a:lnTo>
                  <a:pt x="7396115" y="639895"/>
                </a:lnTo>
                <a:lnTo>
                  <a:pt x="0" y="639895"/>
                </a:lnTo>
                <a:lnTo>
                  <a:pt x="479921" y="0"/>
                </a:lnTo>
                <a:close/>
              </a:path>
            </a:pathLst>
          </a:custGeom>
          <a:solidFill>
            <a:schemeClr val="accent6"/>
          </a:solidFill>
          <a:ln w="68560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71" name="Freeform: Shape 70">
            <a:extLst>
              <a:ext uri="{FF2B5EF4-FFF2-40B4-BE49-F238E27FC236}">
                <a16:creationId xmlns:a16="http://schemas.microsoft.com/office/drawing/2014/main" id="{A87DE0E5-E56B-4382-983A-5DC3FB1E599F}"/>
              </a:ext>
            </a:extLst>
          </p:cNvPr>
          <p:cNvSpPr/>
          <p:nvPr/>
        </p:nvSpPr>
        <p:spPr>
          <a:xfrm>
            <a:off x="1271402" y="4870001"/>
            <a:ext cx="5907027" cy="596004"/>
          </a:xfrm>
          <a:custGeom>
            <a:avLst/>
            <a:gdLst>
              <a:gd name="connsiteX0" fmla="*/ 479921 w 7876036"/>
              <a:gd name="connsiteY0" fmla="*/ 0 h 639895"/>
              <a:gd name="connsiteX1" fmla="*/ 7876036 w 7876036"/>
              <a:gd name="connsiteY1" fmla="*/ 0 h 639895"/>
              <a:gd name="connsiteX2" fmla="*/ 7396115 w 7876036"/>
              <a:gd name="connsiteY2" fmla="*/ 639895 h 639895"/>
              <a:gd name="connsiteX3" fmla="*/ 0 w 7876036"/>
              <a:gd name="connsiteY3" fmla="*/ 639895 h 639895"/>
              <a:gd name="connsiteX4" fmla="*/ 479921 w 7876036"/>
              <a:gd name="connsiteY4" fmla="*/ 0 h 6398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76036" h="639895">
                <a:moveTo>
                  <a:pt x="479921" y="0"/>
                </a:moveTo>
                <a:lnTo>
                  <a:pt x="7876036" y="0"/>
                </a:lnTo>
                <a:lnTo>
                  <a:pt x="7396115" y="639895"/>
                </a:lnTo>
                <a:lnTo>
                  <a:pt x="0" y="639895"/>
                </a:lnTo>
                <a:lnTo>
                  <a:pt x="479921" y="0"/>
                </a:lnTo>
                <a:close/>
              </a:path>
            </a:pathLst>
          </a:custGeom>
          <a:solidFill>
            <a:schemeClr val="accent5"/>
          </a:solidFill>
          <a:ln w="68560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72" name="Freeform: Shape 71">
            <a:extLst>
              <a:ext uri="{FF2B5EF4-FFF2-40B4-BE49-F238E27FC236}">
                <a16:creationId xmlns:a16="http://schemas.microsoft.com/office/drawing/2014/main" id="{88D7318E-8AF9-424D-B29B-B76E51B95C7E}"/>
              </a:ext>
            </a:extLst>
          </p:cNvPr>
          <p:cNvSpPr/>
          <p:nvPr/>
        </p:nvSpPr>
        <p:spPr>
          <a:xfrm>
            <a:off x="731491" y="1889979"/>
            <a:ext cx="1696864" cy="3576026"/>
          </a:xfrm>
          <a:custGeom>
            <a:avLst/>
            <a:gdLst>
              <a:gd name="connsiteX0" fmla="*/ 0 w 2262485"/>
              <a:gd name="connsiteY0" fmla="*/ 3839369 h 3839368"/>
              <a:gd name="connsiteX1" fmla="*/ 857002 w 2262485"/>
              <a:gd name="connsiteY1" fmla="*/ 3839369 h 3839368"/>
              <a:gd name="connsiteX2" fmla="*/ 2296765 w 2262485"/>
              <a:gd name="connsiteY2" fmla="*/ 1919684 h 3839368"/>
              <a:gd name="connsiteX3" fmla="*/ 857002 w 2262485"/>
              <a:gd name="connsiteY3" fmla="*/ 0 h 3839368"/>
              <a:gd name="connsiteX4" fmla="*/ 0 w 2262485"/>
              <a:gd name="connsiteY4" fmla="*/ 0 h 3839368"/>
              <a:gd name="connsiteX5" fmla="*/ 1439763 w 2262485"/>
              <a:gd name="connsiteY5" fmla="*/ 1919684 h 3839368"/>
              <a:gd name="connsiteX6" fmla="*/ 0 w 2262485"/>
              <a:gd name="connsiteY6" fmla="*/ 3839369 h 3839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62485" h="3839368">
                <a:moveTo>
                  <a:pt x="0" y="3839369"/>
                </a:moveTo>
                <a:lnTo>
                  <a:pt x="857002" y="3839369"/>
                </a:lnTo>
                <a:lnTo>
                  <a:pt x="2296765" y="1919684"/>
                </a:lnTo>
                <a:lnTo>
                  <a:pt x="857002" y="0"/>
                </a:lnTo>
                <a:lnTo>
                  <a:pt x="0" y="0"/>
                </a:lnTo>
                <a:lnTo>
                  <a:pt x="1439763" y="1919684"/>
                </a:lnTo>
                <a:lnTo>
                  <a:pt x="0" y="3839369"/>
                </a:lnTo>
                <a:close/>
              </a:path>
            </a:pathLst>
          </a:custGeom>
          <a:solidFill>
            <a:schemeClr val="bg1"/>
          </a:solidFill>
          <a:ln w="68560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74" name="Freeform: Shape 73">
            <a:extLst>
              <a:ext uri="{FF2B5EF4-FFF2-40B4-BE49-F238E27FC236}">
                <a16:creationId xmlns:a16="http://schemas.microsoft.com/office/drawing/2014/main" id="{25B640AC-AD40-4653-A620-EC3E488B5316}"/>
              </a:ext>
            </a:extLst>
          </p:cNvPr>
          <p:cNvSpPr/>
          <p:nvPr/>
        </p:nvSpPr>
        <p:spPr>
          <a:xfrm>
            <a:off x="680070" y="1889979"/>
            <a:ext cx="1696864" cy="3576026"/>
          </a:xfrm>
          <a:custGeom>
            <a:avLst/>
            <a:gdLst>
              <a:gd name="connsiteX0" fmla="*/ 0 w 2262485"/>
              <a:gd name="connsiteY0" fmla="*/ 3839369 h 3839368"/>
              <a:gd name="connsiteX1" fmla="*/ 857002 w 2262485"/>
              <a:gd name="connsiteY1" fmla="*/ 3839369 h 3839368"/>
              <a:gd name="connsiteX2" fmla="*/ 2296765 w 2262485"/>
              <a:gd name="connsiteY2" fmla="*/ 1919684 h 3839368"/>
              <a:gd name="connsiteX3" fmla="*/ 857002 w 2262485"/>
              <a:gd name="connsiteY3" fmla="*/ 0 h 3839368"/>
              <a:gd name="connsiteX4" fmla="*/ 0 w 2262485"/>
              <a:gd name="connsiteY4" fmla="*/ 0 h 3839368"/>
              <a:gd name="connsiteX5" fmla="*/ 1439763 w 2262485"/>
              <a:gd name="connsiteY5" fmla="*/ 1919684 h 3839368"/>
              <a:gd name="connsiteX6" fmla="*/ 0 w 2262485"/>
              <a:gd name="connsiteY6" fmla="*/ 3839369 h 3839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62485" h="3839368">
                <a:moveTo>
                  <a:pt x="0" y="3839369"/>
                </a:moveTo>
                <a:lnTo>
                  <a:pt x="857002" y="3839369"/>
                </a:lnTo>
                <a:lnTo>
                  <a:pt x="2296765" y="1919684"/>
                </a:lnTo>
                <a:lnTo>
                  <a:pt x="857002" y="0"/>
                </a:lnTo>
                <a:lnTo>
                  <a:pt x="0" y="0"/>
                </a:lnTo>
                <a:lnTo>
                  <a:pt x="1439763" y="1919684"/>
                </a:lnTo>
                <a:lnTo>
                  <a:pt x="0" y="3839369"/>
                </a:lnTo>
                <a:close/>
              </a:path>
            </a:pathLst>
          </a:custGeom>
          <a:solidFill>
            <a:schemeClr val="bg2">
              <a:lumMod val="10000"/>
            </a:schemeClr>
          </a:solidFill>
          <a:ln w="68560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83" name="Freeform: Shape 82">
            <a:extLst>
              <a:ext uri="{FF2B5EF4-FFF2-40B4-BE49-F238E27FC236}">
                <a16:creationId xmlns:a16="http://schemas.microsoft.com/office/drawing/2014/main" id="{383321C4-33F0-4A50-84CD-22E6D4307B5E}"/>
              </a:ext>
            </a:extLst>
          </p:cNvPr>
          <p:cNvSpPr/>
          <p:nvPr/>
        </p:nvSpPr>
        <p:spPr>
          <a:xfrm>
            <a:off x="6715646" y="1889979"/>
            <a:ext cx="1696864" cy="3576026"/>
          </a:xfrm>
          <a:custGeom>
            <a:avLst/>
            <a:gdLst>
              <a:gd name="connsiteX0" fmla="*/ 0 w 2262485"/>
              <a:gd name="connsiteY0" fmla="*/ 3839369 h 3839368"/>
              <a:gd name="connsiteX1" fmla="*/ 857002 w 2262485"/>
              <a:gd name="connsiteY1" fmla="*/ 3839369 h 3839368"/>
              <a:gd name="connsiteX2" fmla="*/ 2296765 w 2262485"/>
              <a:gd name="connsiteY2" fmla="*/ 1919684 h 3839368"/>
              <a:gd name="connsiteX3" fmla="*/ 857002 w 2262485"/>
              <a:gd name="connsiteY3" fmla="*/ 0 h 3839368"/>
              <a:gd name="connsiteX4" fmla="*/ 0 w 2262485"/>
              <a:gd name="connsiteY4" fmla="*/ 0 h 3839368"/>
              <a:gd name="connsiteX5" fmla="*/ 1439763 w 2262485"/>
              <a:gd name="connsiteY5" fmla="*/ 1919684 h 3839368"/>
              <a:gd name="connsiteX6" fmla="*/ 0 w 2262485"/>
              <a:gd name="connsiteY6" fmla="*/ 3839369 h 3839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62485" h="3839368">
                <a:moveTo>
                  <a:pt x="0" y="3839369"/>
                </a:moveTo>
                <a:lnTo>
                  <a:pt x="857002" y="3839369"/>
                </a:lnTo>
                <a:lnTo>
                  <a:pt x="2296765" y="1919684"/>
                </a:lnTo>
                <a:lnTo>
                  <a:pt x="857002" y="0"/>
                </a:lnTo>
                <a:lnTo>
                  <a:pt x="0" y="0"/>
                </a:lnTo>
                <a:lnTo>
                  <a:pt x="1439763" y="1919684"/>
                </a:lnTo>
                <a:lnTo>
                  <a:pt x="0" y="3839369"/>
                </a:lnTo>
                <a:close/>
              </a:path>
            </a:pathLst>
          </a:custGeom>
          <a:solidFill>
            <a:schemeClr val="bg1"/>
          </a:solidFill>
          <a:ln w="68560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84" name="Freeform: Shape 83">
            <a:extLst>
              <a:ext uri="{FF2B5EF4-FFF2-40B4-BE49-F238E27FC236}">
                <a16:creationId xmlns:a16="http://schemas.microsoft.com/office/drawing/2014/main" id="{52BAA181-6CCC-4526-84E6-1576B71D0D29}"/>
              </a:ext>
            </a:extLst>
          </p:cNvPr>
          <p:cNvSpPr/>
          <p:nvPr/>
        </p:nvSpPr>
        <p:spPr>
          <a:xfrm>
            <a:off x="6767067" y="1889979"/>
            <a:ext cx="1696864" cy="3576026"/>
          </a:xfrm>
          <a:custGeom>
            <a:avLst/>
            <a:gdLst>
              <a:gd name="connsiteX0" fmla="*/ 857002 w 2262485"/>
              <a:gd name="connsiteY0" fmla="*/ 0 h 3839368"/>
              <a:gd name="connsiteX1" fmla="*/ 0 w 2262485"/>
              <a:gd name="connsiteY1" fmla="*/ 0 h 3839368"/>
              <a:gd name="connsiteX2" fmla="*/ 1439763 w 2262485"/>
              <a:gd name="connsiteY2" fmla="*/ 1919684 h 3839368"/>
              <a:gd name="connsiteX3" fmla="*/ 0 w 2262485"/>
              <a:gd name="connsiteY3" fmla="*/ 3839369 h 3839368"/>
              <a:gd name="connsiteX4" fmla="*/ 857002 w 2262485"/>
              <a:gd name="connsiteY4" fmla="*/ 3839369 h 3839368"/>
              <a:gd name="connsiteX5" fmla="*/ 2296765 w 2262485"/>
              <a:gd name="connsiteY5" fmla="*/ 1919684 h 3839368"/>
              <a:gd name="connsiteX6" fmla="*/ 857002 w 2262485"/>
              <a:gd name="connsiteY6" fmla="*/ 0 h 3839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62485" h="3839368">
                <a:moveTo>
                  <a:pt x="857002" y="0"/>
                </a:moveTo>
                <a:lnTo>
                  <a:pt x="0" y="0"/>
                </a:lnTo>
                <a:lnTo>
                  <a:pt x="1439763" y="1919684"/>
                </a:lnTo>
                <a:lnTo>
                  <a:pt x="0" y="3839369"/>
                </a:lnTo>
                <a:lnTo>
                  <a:pt x="857002" y="3839369"/>
                </a:lnTo>
                <a:lnTo>
                  <a:pt x="2296765" y="1919684"/>
                </a:lnTo>
                <a:lnTo>
                  <a:pt x="857002" y="0"/>
                </a:lnTo>
                <a:close/>
              </a:path>
            </a:pathLst>
          </a:custGeom>
          <a:solidFill>
            <a:schemeClr val="bg2">
              <a:lumMod val="10000"/>
            </a:schemeClr>
          </a:solidFill>
          <a:ln w="68560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 dirty="0"/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2A21DE7F-13D9-4F42-AF50-DD52BAFFAD6B}"/>
              </a:ext>
            </a:extLst>
          </p:cNvPr>
          <p:cNvSpPr/>
          <p:nvPr/>
        </p:nvSpPr>
        <p:spPr>
          <a:xfrm>
            <a:off x="2024172" y="2061634"/>
            <a:ext cx="1475864" cy="260071"/>
          </a:xfrm>
          <a:prstGeom prst="rect">
            <a:avLst/>
          </a:prstGeom>
        </p:spPr>
        <p:txBody>
          <a:bodyPr wrap="square" tIns="0" bIns="0" anchor="ctr">
            <a:spAutoFit/>
          </a:bodyPr>
          <a:lstStyle/>
          <a:p>
            <a:pPr algn="r">
              <a:lnSpc>
                <a:spcPts val="1950"/>
              </a:lnSpc>
            </a:pPr>
            <a:r>
              <a:rPr lang="en-US" sz="2000" b="1" cap="all" noProof="1">
                <a:solidFill>
                  <a:schemeClr val="bg1"/>
                </a:solidFill>
              </a:rPr>
              <a:t>Lorem</a:t>
            </a: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2434619D-046A-4313-AAD1-C55D004FA20C}"/>
              </a:ext>
            </a:extLst>
          </p:cNvPr>
          <p:cNvSpPr txBox="1"/>
          <p:nvPr/>
        </p:nvSpPr>
        <p:spPr>
          <a:xfrm>
            <a:off x="3961378" y="1913869"/>
            <a:ext cx="2291489" cy="555601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just">
              <a:lnSpc>
                <a:spcPts val="900"/>
              </a:lnSpc>
            </a:pPr>
            <a:r>
              <a:rPr lang="en-US" sz="900" noProof="1">
                <a:solidFill>
                  <a:schemeClr val="bg1">
                    <a:lumMod val="9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cxnSp>
        <p:nvCxnSpPr>
          <p:cNvPr id="87" name="Straight Connector 86">
            <a:extLst>
              <a:ext uri="{FF2B5EF4-FFF2-40B4-BE49-F238E27FC236}">
                <a16:creationId xmlns:a16="http://schemas.microsoft.com/office/drawing/2014/main" id="{D8C81BD3-BD6C-4666-A7E5-7334DB0E7CD7}"/>
              </a:ext>
            </a:extLst>
          </p:cNvPr>
          <p:cNvCxnSpPr>
            <a:cxnSpLocks/>
          </p:cNvCxnSpPr>
          <p:nvPr/>
        </p:nvCxnSpPr>
        <p:spPr>
          <a:xfrm>
            <a:off x="3730708" y="1992825"/>
            <a:ext cx="0" cy="397689"/>
          </a:xfrm>
          <a:prstGeom prst="line">
            <a:avLst/>
          </a:prstGeom>
          <a:ln w="28575" cap="rnd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TextBox 90">
            <a:extLst>
              <a:ext uri="{FF2B5EF4-FFF2-40B4-BE49-F238E27FC236}">
                <a16:creationId xmlns:a16="http://schemas.microsoft.com/office/drawing/2014/main" id="{94AB52ED-753E-408B-A806-1CE95F3011BF}"/>
              </a:ext>
            </a:extLst>
          </p:cNvPr>
          <p:cNvSpPr txBox="1"/>
          <p:nvPr/>
        </p:nvSpPr>
        <p:spPr>
          <a:xfrm>
            <a:off x="958844" y="1983920"/>
            <a:ext cx="320922" cy="415498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100" b="1" dirty="0">
                <a:solidFill>
                  <a:schemeClr val="bg2">
                    <a:lumMod val="90000"/>
                  </a:schemeClr>
                </a:solidFill>
              </a:rPr>
              <a:t>1</a:t>
            </a:r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id="{3A9EDF90-D901-4E4A-B526-57AB2251C827}"/>
              </a:ext>
            </a:extLst>
          </p:cNvPr>
          <p:cNvSpPr/>
          <p:nvPr/>
        </p:nvSpPr>
        <p:spPr>
          <a:xfrm>
            <a:off x="2540392" y="2653949"/>
            <a:ext cx="1475864" cy="260071"/>
          </a:xfrm>
          <a:prstGeom prst="rect">
            <a:avLst/>
          </a:prstGeom>
        </p:spPr>
        <p:txBody>
          <a:bodyPr wrap="square" tIns="0" bIns="0" anchor="ctr">
            <a:spAutoFit/>
          </a:bodyPr>
          <a:lstStyle/>
          <a:p>
            <a:pPr algn="r">
              <a:lnSpc>
                <a:spcPts val="1950"/>
              </a:lnSpc>
            </a:pPr>
            <a:r>
              <a:rPr lang="en-US" sz="2000" b="1" cap="all" noProof="1">
                <a:solidFill>
                  <a:schemeClr val="bg2">
                    <a:lumMod val="10000"/>
                  </a:schemeClr>
                </a:solidFill>
              </a:rPr>
              <a:t>Lorem</a:t>
            </a: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68B4DDBC-4521-4D49-B69B-8B610B407F08}"/>
              </a:ext>
            </a:extLst>
          </p:cNvPr>
          <p:cNvSpPr txBox="1"/>
          <p:nvPr/>
        </p:nvSpPr>
        <p:spPr>
          <a:xfrm>
            <a:off x="4477598" y="2506184"/>
            <a:ext cx="2291489" cy="555601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just">
              <a:lnSpc>
                <a:spcPts val="900"/>
              </a:lnSpc>
            </a:pPr>
            <a:r>
              <a:rPr lang="en-US" sz="900" noProof="1">
                <a:solidFill>
                  <a:schemeClr val="bg2">
                    <a:lumMod val="10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cxnSp>
        <p:nvCxnSpPr>
          <p:cNvPr id="95" name="Straight Connector 94">
            <a:extLst>
              <a:ext uri="{FF2B5EF4-FFF2-40B4-BE49-F238E27FC236}">
                <a16:creationId xmlns:a16="http://schemas.microsoft.com/office/drawing/2014/main" id="{6388DAAF-35E7-43FA-BE03-7BD8B04A8821}"/>
              </a:ext>
            </a:extLst>
          </p:cNvPr>
          <p:cNvCxnSpPr>
            <a:cxnSpLocks/>
          </p:cNvCxnSpPr>
          <p:nvPr/>
        </p:nvCxnSpPr>
        <p:spPr>
          <a:xfrm>
            <a:off x="4246928" y="2585140"/>
            <a:ext cx="0" cy="397689"/>
          </a:xfrm>
          <a:prstGeom prst="line">
            <a:avLst/>
          </a:prstGeom>
          <a:ln w="28575" cap="rnd"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TextBox 95">
            <a:extLst>
              <a:ext uri="{FF2B5EF4-FFF2-40B4-BE49-F238E27FC236}">
                <a16:creationId xmlns:a16="http://schemas.microsoft.com/office/drawing/2014/main" id="{11A4B0D5-EC8F-4034-BAAE-97BDC51DA581}"/>
              </a:ext>
            </a:extLst>
          </p:cNvPr>
          <p:cNvSpPr txBox="1"/>
          <p:nvPr/>
        </p:nvSpPr>
        <p:spPr>
          <a:xfrm>
            <a:off x="1402379" y="2576235"/>
            <a:ext cx="320922" cy="415498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100" b="1" dirty="0">
                <a:solidFill>
                  <a:schemeClr val="bg2">
                    <a:lumMod val="90000"/>
                  </a:schemeClr>
                </a:solidFill>
              </a:rPr>
              <a:t>2</a:t>
            </a:r>
          </a:p>
        </p:txBody>
      </p:sp>
      <p:sp>
        <p:nvSpPr>
          <p:cNvPr id="98" name="Rectangle 97">
            <a:extLst>
              <a:ext uri="{FF2B5EF4-FFF2-40B4-BE49-F238E27FC236}">
                <a16:creationId xmlns:a16="http://schemas.microsoft.com/office/drawing/2014/main" id="{FCF6E96D-0C3F-4405-B9C8-C03F52D63195}"/>
              </a:ext>
            </a:extLst>
          </p:cNvPr>
          <p:cNvSpPr/>
          <p:nvPr/>
        </p:nvSpPr>
        <p:spPr>
          <a:xfrm>
            <a:off x="3056611" y="3246250"/>
            <a:ext cx="1475864" cy="260071"/>
          </a:xfrm>
          <a:prstGeom prst="rect">
            <a:avLst/>
          </a:prstGeom>
        </p:spPr>
        <p:txBody>
          <a:bodyPr wrap="square" tIns="0" bIns="0" anchor="ctr">
            <a:spAutoFit/>
          </a:bodyPr>
          <a:lstStyle/>
          <a:p>
            <a:pPr algn="r">
              <a:lnSpc>
                <a:spcPts val="1950"/>
              </a:lnSpc>
            </a:pPr>
            <a:r>
              <a:rPr lang="en-US" sz="2000" b="1" cap="all" noProof="1">
                <a:solidFill>
                  <a:schemeClr val="bg2">
                    <a:lumMod val="10000"/>
                  </a:schemeClr>
                </a:solidFill>
              </a:rPr>
              <a:t>Lorem</a:t>
            </a:r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B22A8BA6-3622-42E3-A35A-C1A01A6F1EBD}"/>
              </a:ext>
            </a:extLst>
          </p:cNvPr>
          <p:cNvSpPr txBox="1"/>
          <p:nvPr/>
        </p:nvSpPr>
        <p:spPr>
          <a:xfrm>
            <a:off x="4993817" y="3098485"/>
            <a:ext cx="2291489" cy="555601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just">
              <a:lnSpc>
                <a:spcPts val="900"/>
              </a:lnSpc>
            </a:pPr>
            <a:r>
              <a:rPr lang="en-US" sz="900" noProof="1">
                <a:solidFill>
                  <a:schemeClr val="bg2">
                    <a:lumMod val="10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cxnSp>
        <p:nvCxnSpPr>
          <p:cNvPr id="100" name="Straight Connector 99">
            <a:extLst>
              <a:ext uri="{FF2B5EF4-FFF2-40B4-BE49-F238E27FC236}">
                <a16:creationId xmlns:a16="http://schemas.microsoft.com/office/drawing/2014/main" id="{33351C9F-9288-4A25-9039-571279DAEABD}"/>
              </a:ext>
            </a:extLst>
          </p:cNvPr>
          <p:cNvCxnSpPr>
            <a:cxnSpLocks/>
          </p:cNvCxnSpPr>
          <p:nvPr/>
        </p:nvCxnSpPr>
        <p:spPr>
          <a:xfrm>
            <a:off x="4763147" y="3177441"/>
            <a:ext cx="0" cy="397689"/>
          </a:xfrm>
          <a:prstGeom prst="line">
            <a:avLst/>
          </a:prstGeom>
          <a:ln w="28575" cap="rnd"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TextBox 100">
            <a:extLst>
              <a:ext uri="{FF2B5EF4-FFF2-40B4-BE49-F238E27FC236}">
                <a16:creationId xmlns:a16="http://schemas.microsoft.com/office/drawing/2014/main" id="{9F52B698-EE62-48B0-8D29-F1EC206D6674}"/>
              </a:ext>
            </a:extLst>
          </p:cNvPr>
          <p:cNvSpPr txBox="1"/>
          <p:nvPr/>
        </p:nvSpPr>
        <p:spPr>
          <a:xfrm>
            <a:off x="1777126" y="3168536"/>
            <a:ext cx="320922" cy="415498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100" b="1" dirty="0">
                <a:solidFill>
                  <a:schemeClr val="bg2">
                    <a:lumMod val="90000"/>
                  </a:schemeClr>
                </a:solidFill>
              </a:rPr>
              <a:t>3</a:t>
            </a:r>
          </a:p>
        </p:txBody>
      </p:sp>
      <p:sp>
        <p:nvSpPr>
          <p:cNvPr id="103" name="Rectangle 102">
            <a:extLst>
              <a:ext uri="{FF2B5EF4-FFF2-40B4-BE49-F238E27FC236}">
                <a16:creationId xmlns:a16="http://schemas.microsoft.com/office/drawing/2014/main" id="{D183DF10-5930-44D3-AD0B-546846570366}"/>
              </a:ext>
            </a:extLst>
          </p:cNvPr>
          <p:cNvSpPr/>
          <p:nvPr/>
        </p:nvSpPr>
        <p:spPr>
          <a:xfrm>
            <a:off x="3056611" y="3845758"/>
            <a:ext cx="1475864" cy="260071"/>
          </a:xfrm>
          <a:prstGeom prst="rect">
            <a:avLst/>
          </a:prstGeom>
        </p:spPr>
        <p:txBody>
          <a:bodyPr wrap="square" tIns="0" bIns="0" anchor="ctr">
            <a:spAutoFit/>
          </a:bodyPr>
          <a:lstStyle/>
          <a:p>
            <a:pPr algn="r">
              <a:lnSpc>
                <a:spcPts val="1950"/>
              </a:lnSpc>
            </a:pPr>
            <a:r>
              <a:rPr lang="en-US" sz="2000" b="1" cap="all" noProof="1">
                <a:solidFill>
                  <a:schemeClr val="bg2">
                    <a:lumMod val="10000"/>
                  </a:schemeClr>
                </a:solidFill>
              </a:rPr>
              <a:t>Lorem</a:t>
            </a:r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94AB3BED-61D1-4AF9-A40F-FAF2D0521407}"/>
              </a:ext>
            </a:extLst>
          </p:cNvPr>
          <p:cNvSpPr txBox="1"/>
          <p:nvPr/>
        </p:nvSpPr>
        <p:spPr>
          <a:xfrm>
            <a:off x="4993817" y="3697993"/>
            <a:ext cx="2291489" cy="555601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just">
              <a:lnSpc>
                <a:spcPts val="900"/>
              </a:lnSpc>
            </a:pPr>
            <a:r>
              <a:rPr lang="en-US" sz="900" noProof="1">
                <a:solidFill>
                  <a:schemeClr val="bg2">
                    <a:lumMod val="10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cxnSp>
        <p:nvCxnSpPr>
          <p:cNvPr id="105" name="Straight Connector 104">
            <a:extLst>
              <a:ext uri="{FF2B5EF4-FFF2-40B4-BE49-F238E27FC236}">
                <a16:creationId xmlns:a16="http://schemas.microsoft.com/office/drawing/2014/main" id="{9E169FAF-A0C5-45BD-8338-3A900092F2FE}"/>
              </a:ext>
            </a:extLst>
          </p:cNvPr>
          <p:cNvCxnSpPr>
            <a:cxnSpLocks/>
          </p:cNvCxnSpPr>
          <p:nvPr/>
        </p:nvCxnSpPr>
        <p:spPr>
          <a:xfrm>
            <a:off x="4763147" y="3776949"/>
            <a:ext cx="0" cy="397689"/>
          </a:xfrm>
          <a:prstGeom prst="line">
            <a:avLst/>
          </a:prstGeom>
          <a:ln w="28575" cap="rnd"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TextBox 105">
            <a:extLst>
              <a:ext uri="{FF2B5EF4-FFF2-40B4-BE49-F238E27FC236}">
                <a16:creationId xmlns:a16="http://schemas.microsoft.com/office/drawing/2014/main" id="{A365BD99-6EEB-42DE-B605-858208A92CF9}"/>
              </a:ext>
            </a:extLst>
          </p:cNvPr>
          <p:cNvSpPr txBox="1"/>
          <p:nvPr/>
        </p:nvSpPr>
        <p:spPr>
          <a:xfrm>
            <a:off x="1777126" y="3768044"/>
            <a:ext cx="320922" cy="415498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100" b="1" dirty="0">
                <a:solidFill>
                  <a:schemeClr val="bg2">
                    <a:lumMod val="90000"/>
                  </a:schemeClr>
                </a:solidFill>
              </a:rPr>
              <a:t>4</a:t>
            </a:r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id="{AAC9BF0E-158A-48FA-A8BB-D5ECE15E6095}"/>
              </a:ext>
            </a:extLst>
          </p:cNvPr>
          <p:cNvSpPr/>
          <p:nvPr/>
        </p:nvSpPr>
        <p:spPr>
          <a:xfrm>
            <a:off x="2540392" y="4438260"/>
            <a:ext cx="1475864" cy="260071"/>
          </a:xfrm>
          <a:prstGeom prst="rect">
            <a:avLst/>
          </a:prstGeom>
        </p:spPr>
        <p:txBody>
          <a:bodyPr wrap="square" tIns="0" bIns="0" anchor="ctr">
            <a:spAutoFit/>
          </a:bodyPr>
          <a:lstStyle/>
          <a:p>
            <a:pPr algn="r">
              <a:lnSpc>
                <a:spcPts val="1950"/>
              </a:lnSpc>
            </a:pPr>
            <a:r>
              <a:rPr lang="en-US" sz="2000" b="1" cap="all" noProof="1">
                <a:solidFill>
                  <a:schemeClr val="bg2">
                    <a:lumMod val="10000"/>
                  </a:schemeClr>
                </a:solidFill>
              </a:rPr>
              <a:t>Lorem</a:t>
            </a:r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id="{B08D284E-59A1-4854-8539-4E5E95D8780F}"/>
              </a:ext>
            </a:extLst>
          </p:cNvPr>
          <p:cNvSpPr txBox="1"/>
          <p:nvPr/>
        </p:nvSpPr>
        <p:spPr>
          <a:xfrm>
            <a:off x="4477598" y="4290495"/>
            <a:ext cx="2291489" cy="555601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just">
              <a:lnSpc>
                <a:spcPts val="900"/>
              </a:lnSpc>
            </a:pPr>
            <a:r>
              <a:rPr lang="en-US" sz="900" noProof="1">
                <a:solidFill>
                  <a:schemeClr val="bg2">
                    <a:lumMod val="10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cxnSp>
        <p:nvCxnSpPr>
          <p:cNvPr id="110" name="Straight Connector 109">
            <a:extLst>
              <a:ext uri="{FF2B5EF4-FFF2-40B4-BE49-F238E27FC236}">
                <a16:creationId xmlns:a16="http://schemas.microsoft.com/office/drawing/2014/main" id="{04E1A537-35AB-46BD-BD0B-9B8BB03B52BB}"/>
              </a:ext>
            </a:extLst>
          </p:cNvPr>
          <p:cNvCxnSpPr>
            <a:cxnSpLocks/>
          </p:cNvCxnSpPr>
          <p:nvPr/>
        </p:nvCxnSpPr>
        <p:spPr>
          <a:xfrm>
            <a:off x="4246928" y="4369451"/>
            <a:ext cx="0" cy="397689"/>
          </a:xfrm>
          <a:prstGeom prst="line">
            <a:avLst/>
          </a:prstGeom>
          <a:ln w="28575" cap="rnd"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TextBox 110">
            <a:extLst>
              <a:ext uri="{FF2B5EF4-FFF2-40B4-BE49-F238E27FC236}">
                <a16:creationId xmlns:a16="http://schemas.microsoft.com/office/drawing/2014/main" id="{27E02D38-98D5-4F7F-BDB3-33D1E2ECAEA7}"/>
              </a:ext>
            </a:extLst>
          </p:cNvPr>
          <p:cNvSpPr txBox="1"/>
          <p:nvPr/>
        </p:nvSpPr>
        <p:spPr>
          <a:xfrm>
            <a:off x="1402379" y="4360546"/>
            <a:ext cx="320922" cy="415498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100" b="1" dirty="0">
                <a:solidFill>
                  <a:schemeClr val="bg2">
                    <a:lumMod val="90000"/>
                  </a:schemeClr>
                </a:solidFill>
              </a:rPr>
              <a:t>5</a:t>
            </a:r>
          </a:p>
        </p:txBody>
      </p:sp>
      <p:sp>
        <p:nvSpPr>
          <p:cNvPr id="113" name="Rectangle 112">
            <a:extLst>
              <a:ext uri="{FF2B5EF4-FFF2-40B4-BE49-F238E27FC236}">
                <a16:creationId xmlns:a16="http://schemas.microsoft.com/office/drawing/2014/main" id="{059385E5-4054-4523-9562-90673EB6B41A}"/>
              </a:ext>
            </a:extLst>
          </p:cNvPr>
          <p:cNvSpPr/>
          <p:nvPr/>
        </p:nvSpPr>
        <p:spPr>
          <a:xfrm>
            <a:off x="2024172" y="5037166"/>
            <a:ext cx="1475864" cy="260071"/>
          </a:xfrm>
          <a:prstGeom prst="rect">
            <a:avLst/>
          </a:prstGeom>
        </p:spPr>
        <p:txBody>
          <a:bodyPr wrap="square" tIns="0" bIns="0" anchor="ctr">
            <a:spAutoFit/>
          </a:bodyPr>
          <a:lstStyle/>
          <a:p>
            <a:pPr algn="r">
              <a:lnSpc>
                <a:spcPts val="1950"/>
              </a:lnSpc>
            </a:pPr>
            <a:r>
              <a:rPr lang="en-US" sz="2000" b="1" cap="all" noProof="1">
                <a:solidFill>
                  <a:schemeClr val="bg1"/>
                </a:solidFill>
              </a:rPr>
              <a:t>Lorem</a:t>
            </a:r>
          </a:p>
        </p:txBody>
      </p:sp>
      <p:sp>
        <p:nvSpPr>
          <p:cNvPr id="114" name="TextBox 113">
            <a:extLst>
              <a:ext uri="{FF2B5EF4-FFF2-40B4-BE49-F238E27FC236}">
                <a16:creationId xmlns:a16="http://schemas.microsoft.com/office/drawing/2014/main" id="{62936AA2-4E1D-4769-B854-B4A24CEF54A8}"/>
              </a:ext>
            </a:extLst>
          </p:cNvPr>
          <p:cNvSpPr txBox="1"/>
          <p:nvPr/>
        </p:nvSpPr>
        <p:spPr>
          <a:xfrm>
            <a:off x="3961378" y="4889401"/>
            <a:ext cx="2291489" cy="555601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just">
              <a:lnSpc>
                <a:spcPts val="900"/>
              </a:lnSpc>
            </a:pPr>
            <a:r>
              <a:rPr lang="en-US" sz="900" noProof="1">
                <a:solidFill>
                  <a:schemeClr val="bg1">
                    <a:lumMod val="9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cxnSp>
        <p:nvCxnSpPr>
          <p:cNvPr id="115" name="Straight Connector 114">
            <a:extLst>
              <a:ext uri="{FF2B5EF4-FFF2-40B4-BE49-F238E27FC236}">
                <a16:creationId xmlns:a16="http://schemas.microsoft.com/office/drawing/2014/main" id="{BC43451E-6B9B-4CC4-806B-FB081A5F090D}"/>
              </a:ext>
            </a:extLst>
          </p:cNvPr>
          <p:cNvCxnSpPr>
            <a:cxnSpLocks/>
          </p:cNvCxnSpPr>
          <p:nvPr/>
        </p:nvCxnSpPr>
        <p:spPr>
          <a:xfrm>
            <a:off x="3730708" y="4968357"/>
            <a:ext cx="0" cy="397689"/>
          </a:xfrm>
          <a:prstGeom prst="line">
            <a:avLst/>
          </a:prstGeom>
          <a:ln w="28575" cap="rnd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6" name="TextBox 115">
            <a:extLst>
              <a:ext uri="{FF2B5EF4-FFF2-40B4-BE49-F238E27FC236}">
                <a16:creationId xmlns:a16="http://schemas.microsoft.com/office/drawing/2014/main" id="{E8DB7487-03EB-4205-8A30-80D32F9835CB}"/>
              </a:ext>
            </a:extLst>
          </p:cNvPr>
          <p:cNvSpPr txBox="1"/>
          <p:nvPr/>
        </p:nvSpPr>
        <p:spPr>
          <a:xfrm>
            <a:off x="958844" y="4959452"/>
            <a:ext cx="320922" cy="415498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100" b="1" dirty="0">
                <a:solidFill>
                  <a:schemeClr val="bg2">
                    <a:lumMod val="90000"/>
                  </a:schemeClr>
                </a:solidFill>
              </a:rPr>
              <a:t>6</a:t>
            </a:r>
          </a:p>
        </p:txBody>
      </p:sp>
      <p:grpSp>
        <p:nvGrpSpPr>
          <p:cNvPr id="19" name="Graphic 7" descr="Presentation with bar chart RTL">
            <a:extLst>
              <a:ext uri="{FF2B5EF4-FFF2-40B4-BE49-F238E27FC236}">
                <a16:creationId xmlns:a16="http://schemas.microsoft.com/office/drawing/2014/main" id="{AE07A713-4462-4C9F-BA1C-5BD10B908F1B}"/>
              </a:ext>
            </a:extLst>
          </p:cNvPr>
          <p:cNvGrpSpPr/>
          <p:nvPr/>
        </p:nvGrpSpPr>
        <p:grpSpPr>
          <a:xfrm>
            <a:off x="1883071" y="1980953"/>
            <a:ext cx="444966" cy="444966"/>
            <a:chOff x="1883071" y="1980953"/>
            <a:chExt cx="444966" cy="444966"/>
          </a:xfrm>
        </p:grpSpPr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8F1D40BF-BB84-4598-972D-642758DF299E}"/>
                </a:ext>
              </a:extLst>
            </p:cNvPr>
            <p:cNvSpPr/>
            <p:nvPr/>
          </p:nvSpPr>
          <p:spPr>
            <a:xfrm>
              <a:off x="1929422" y="2031939"/>
              <a:ext cx="352265" cy="347630"/>
            </a:xfrm>
            <a:custGeom>
              <a:avLst/>
              <a:gdLst>
                <a:gd name="connsiteX0" fmla="*/ 305914 w 352264"/>
                <a:gd name="connsiteY0" fmla="*/ 50986 h 347629"/>
                <a:gd name="connsiteX1" fmla="*/ 305914 w 352264"/>
                <a:gd name="connsiteY1" fmla="*/ 217848 h 347629"/>
                <a:gd name="connsiteX2" fmla="*/ 46351 w 352264"/>
                <a:gd name="connsiteY2" fmla="*/ 217848 h 347629"/>
                <a:gd name="connsiteX3" fmla="*/ 46351 w 352264"/>
                <a:gd name="connsiteY3" fmla="*/ 50986 h 347629"/>
                <a:gd name="connsiteX4" fmla="*/ 0 w 352264"/>
                <a:gd name="connsiteY4" fmla="*/ 236388 h 347629"/>
                <a:gd name="connsiteX5" fmla="*/ 9270 w 352264"/>
                <a:gd name="connsiteY5" fmla="*/ 245658 h 347629"/>
                <a:gd name="connsiteX6" fmla="*/ 150825 w 352264"/>
                <a:gd name="connsiteY6" fmla="*/ 245658 h 347629"/>
                <a:gd name="connsiteX7" fmla="*/ 79584 w 352264"/>
                <a:gd name="connsiteY7" fmla="*/ 316899 h 347629"/>
                <a:gd name="connsiteX8" fmla="*/ 79584 w 352264"/>
                <a:gd name="connsiteY8" fmla="*/ 330016 h 347629"/>
                <a:gd name="connsiteX9" fmla="*/ 92701 w 352264"/>
                <a:gd name="connsiteY9" fmla="*/ 330016 h 347629"/>
                <a:gd name="connsiteX10" fmla="*/ 166862 w 352264"/>
                <a:gd name="connsiteY10" fmla="*/ 255855 h 347629"/>
                <a:gd name="connsiteX11" fmla="*/ 166862 w 352264"/>
                <a:gd name="connsiteY11" fmla="*/ 338360 h 347629"/>
                <a:gd name="connsiteX12" fmla="*/ 176132 w 352264"/>
                <a:gd name="connsiteY12" fmla="*/ 347630 h 347629"/>
                <a:gd name="connsiteX13" fmla="*/ 185403 w 352264"/>
                <a:gd name="connsiteY13" fmla="*/ 338360 h 347629"/>
                <a:gd name="connsiteX14" fmla="*/ 185403 w 352264"/>
                <a:gd name="connsiteY14" fmla="*/ 255995 h 347629"/>
                <a:gd name="connsiteX15" fmla="*/ 259564 w 352264"/>
                <a:gd name="connsiteY15" fmla="*/ 330156 h 347629"/>
                <a:gd name="connsiteX16" fmla="*/ 272750 w 352264"/>
                <a:gd name="connsiteY16" fmla="*/ 330225 h 347629"/>
                <a:gd name="connsiteX17" fmla="*/ 272820 w 352264"/>
                <a:gd name="connsiteY17" fmla="*/ 317038 h 347629"/>
                <a:gd name="connsiteX18" fmla="*/ 201440 w 352264"/>
                <a:gd name="connsiteY18" fmla="*/ 245658 h 347629"/>
                <a:gd name="connsiteX19" fmla="*/ 342995 w 352264"/>
                <a:gd name="connsiteY19" fmla="*/ 245658 h 347629"/>
                <a:gd name="connsiteX20" fmla="*/ 352265 w 352264"/>
                <a:gd name="connsiteY20" fmla="*/ 236388 h 347629"/>
                <a:gd name="connsiteX21" fmla="*/ 342995 w 352264"/>
                <a:gd name="connsiteY21" fmla="*/ 227118 h 347629"/>
                <a:gd name="connsiteX22" fmla="*/ 333725 w 352264"/>
                <a:gd name="connsiteY22" fmla="*/ 227118 h 347629"/>
                <a:gd name="connsiteX23" fmla="*/ 333725 w 352264"/>
                <a:gd name="connsiteY23" fmla="*/ 37081 h 347629"/>
                <a:gd name="connsiteX24" fmla="*/ 342995 w 352264"/>
                <a:gd name="connsiteY24" fmla="*/ 37081 h 347629"/>
                <a:gd name="connsiteX25" fmla="*/ 352265 w 352264"/>
                <a:gd name="connsiteY25" fmla="*/ 27810 h 347629"/>
                <a:gd name="connsiteX26" fmla="*/ 342995 w 352264"/>
                <a:gd name="connsiteY26" fmla="*/ 18540 h 347629"/>
                <a:gd name="connsiteX27" fmla="*/ 185403 w 352264"/>
                <a:gd name="connsiteY27" fmla="*/ 18540 h 347629"/>
                <a:gd name="connsiteX28" fmla="*/ 185403 w 352264"/>
                <a:gd name="connsiteY28" fmla="*/ 9270 h 347629"/>
                <a:gd name="connsiteX29" fmla="*/ 176132 w 352264"/>
                <a:gd name="connsiteY29" fmla="*/ 0 h 347629"/>
                <a:gd name="connsiteX30" fmla="*/ 166862 w 352264"/>
                <a:gd name="connsiteY30" fmla="*/ 9270 h 347629"/>
                <a:gd name="connsiteX31" fmla="*/ 166862 w 352264"/>
                <a:gd name="connsiteY31" fmla="*/ 18540 h 347629"/>
                <a:gd name="connsiteX32" fmla="*/ 9270 w 352264"/>
                <a:gd name="connsiteY32" fmla="*/ 18540 h 347629"/>
                <a:gd name="connsiteX33" fmla="*/ 0 w 352264"/>
                <a:gd name="connsiteY33" fmla="*/ 27810 h 347629"/>
                <a:gd name="connsiteX34" fmla="*/ 9270 w 352264"/>
                <a:gd name="connsiteY34" fmla="*/ 37081 h 347629"/>
                <a:gd name="connsiteX35" fmla="*/ 18540 w 352264"/>
                <a:gd name="connsiteY35" fmla="*/ 37081 h 347629"/>
                <a:gd name="connsiteX36" fmla="*/ 18540 w 352264"/>
                <a:gd name="connsiteY36" fmla="*/ 227118 h 347629"/>
                <a:gd name="connsiteX37" fmla="*/ 9270 w 352264"/>
                <a:gd name="connsiteY37" fmla="*/ 227118 h 347629"/>
                <a:gd name="connsiteX38" fmla="*/ 0 w 352264"/>
                <a:gd name="connsiteY38" fmla="*/ 236388 h 3476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352264" h="347629">
                  <a:moveTo>
                    <a:pt x="305914" y="50986"/>
                  </a:moveTo>
                  <a:lnTo>
                    <a:pt x="305914" y="217848"/>
                  </a:lnTo>
                  <a:lnTo>
                    <a:pt x="46351" y="217848"/>
                  </a:lnTo>
                  <a:lnTo>
                    <a:pt x="46351" y="50986"/>
                  </a:lnTo>
                  <a:close/>
                  <a:moveTo>
                    <a:pt x="0" y="236388"/>
                  </a:moveTo>
                  <a:cubicBezTo>
                    <a:pt x="0" y="241508"/>
                    <a:pt x="4150" y="245658"/>
                    <a:pt x="9270" y="245658"/>
                  </a:cubicBezTo>
                  <a:lnTo>
                    <a:pt x="150825" y="245658"/>
                  </a:lnTo>
                  <a:lnTo>
                    <a:pt x="79584" y="316899"/>
                  </a:lnTo>
                  <a:cubicBezTo>
                    <a:pt x="75962" y="320522"/>
                    <a:pt x="75962" y="326394"/>
                    <a:pt x="79584" y="330016"/>
                  </a:cubicBezTo>
                  <a:cubicBezTo>
                    <a:pt x="83206" y="333639"/>
                    <a:pt x="89079" y="333639"/>
                    <a:pt x="92701" y="330016"/>
                  </a:cubicBezTo>
                  <a:lnTo>
                    <a:pt x="166862" y="255855"/>
                  </a:lnTo>
                  <a:lnTo>
                    <a:pt x="166862" y="338360"/>
                  </a:lnTo>
                  <a:cubicBezTo>
                    <a:pt x="166862" y="343479"/>
                    <a:pt x="171012" y="347630"/>
                    <a:pt x="176132" y="347630"/>
                  </a:cubicBezTo>
                  <a:cubicBezTo>
                    <a:pt x="181252" y="347630"/>
                    <a:pt x="185403" y="343479"/>
                    <a:pt x="185403" y="338360"/>
                  </a:cubicBezTo>
                  <a:lnTo>
                    <a:pt x="185403" y="255995"/>
                  </a:lnTo>
                  <a:lnTo>
                    <a:pt x="259564" y="330156"/>
                  </a:lnTo>
                  <a:cubicBezTo>
                    <a:pt x="263186" y="333816"/>
                    <a:pt x="269089" y="333847"/>
                    <a:pt x="272750" y="330225"/>
                  </a:cubicBezTo>
                  <a:cubicBezTo>
                    <a:pt x="276411" y="326603"/>
                    <a:pt x="276442" y="320699"/>
                    <a:pt x="272820" y="317038"/>
                  </a:cubicBezTo>
                  <a:lnTo>
                    <a:pt x="201440" y="245658"/>
                  </a:lnTo>
                  <a:lnTo>
                    <a:pt x="342995" y="245658"/>
                  </a:lnTo>
                  <a:cubicBezTo>
                    <a:pt x="348115" y="245658"/>
                    <a:pt x="352265" y="241508"/>
                    <a:pt x="352265" y="236388"/>
                  </a:cubicBezTo>
                  <a:cubicBezTo>
                    <a:pt x="352265" y="231268"/>
                    <a:pt x="348115" y="227118"/>
                    <a:pt x="342995" y="227118"/>
                  </a:cubicBezTo>
                  <a:lnTo>
                    <a:pt x="333725" y="227118"/>
                  </a:lnTo>
                  <a:lnTo>
                    <a:pt x="333725" y="37081"/>
                  </a:lnTo>
                  <a:lnTo>
                    <a:pt x="342995" y="37081"/>
                  </a:lnTo>
                  <a:cubicBezTo>
                    <a:pt x="348115" y="37081"/>
                    <a:pt x="352265" y="32930"/>
                    <a:pt x="352265" y="27810"/>
                  </a:cubicBezTo>
                  <a:cubicBezTo>
                    <a:pt x="352265" y="22690"/>
                    <a:pt x="348115" y="18540"/>
                    <a:pt x="342995" y="18540"/>
                  </a:cubicBezTo>
                  <a:lnTo>
                    <a:pt x="185403" y="18540"/>
                  </a:lnTo>
                  <a:lnTo>
                    <a:pt x="185403" y="9270"/>
                  </a:lnTo>
                  <a:cubicBezTo>
                    <a:pt x="185403" y="4150"/>
                    <a:pt x="181252" y="0"/>
                    <a:pt x="176132" y="0"/>
                  </a:cubicBezTo>
                  <a:cubicBezTo>
                    <a:pt x="171012" y="0"/>
                    <a:pt x="166862" y="4150"/>
                    <a:pt x="166862" y="9270"/>
                  </a:cubicBezTo>
                  <a:lnTo>
                    <a:pt x="166862" y="18540"/>
                  </a:lnTo>
                  <a:lnTo>
                    <a:pt x="9270" y="18540"/>
                  </a:lnTo>
                  <a:cubicBezTo>
                    <a:pt x="4150" y="18540"/>
                    <a:pt x="0" y="22690"/>
                    <a:pt x="0" y="27810"/>
                  </a:cubicBezTo>
                  <a:cubicBezTo>
                    <a:pt x="0" y="32930"/>
                    <a:pt x="4150" y="37081"/>
                    <a:pt x="9270" y="37081"/>
                  </a:cubicBezTo>
                  <a:lnTo>
                    <a:pt x="18540" y="37081"/>
                  </a:lnTo>
                  <a:lnTo>
                    <a:pt x="18540" y="227118"/>
                  </a:lnTo>
                  <a:lnTo>
                    <a:pt x="9270" y="227118"/>
                  </a:lnTo>
                  <a:cubicBezTo>
                    <a:pt x="4150" y="227118"/>
                    <a:pt x="0" y="231268"/>
                    <a:pt x="0" y="236388"/>
                  </a:cubicBezTo>
                  <a:close/>
                </a:path>
              </a:pathLst>
            </a:custGeom>
            <a:solidFill>
              <a:schemeClr val="bg1"/>
            </a:solidFill>
            <a:ln w="456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3FFF09E4-B2EF-48C3-A4BB-8F46893CCDF9}"/>
                </a:ext>
              </a:extLst>
            </p:cNvPr>
            <p:cNvSpPr/>
            <p:nvPr/>
          </p:nvSpPr>
          <p:spPr>
            <a:xfrm>
              <a:off x="2031393" y="2101465"/>
              <a:ext cx="37081" cy="129782"/>
            </a:xfrm>
            <a:custGeom>
              <a:avLst/>
              <a:gdLst>
                <a:gd name="connsiteX0" fmla="*/ 0 w 37080"/>
                <a:gd name="connsiteY0" fmla="*/ 0 h 129781"/>
                <a:gd name="connsiteX1" fmla="*/ 37081 w 37080"/>
                <a:gd name="connsiteY1" fmla="*/ 0 h 129781"/>
                <a:gd name="connsiteX2" fmla="*/ 37081 w 37080"/>
                <a:gd name="connsiteY2" fmla="*/ 129782 h 129781"/>
                <a:gd name="connsiteX3" fmla="*/ 0 w 37080"/>
                <a:gd name="connsiteY3" fmla="*/ 129782 h 1297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080" h="129781">
                  <a:moveTo>
                    <a:pt x="0" y="0"/>
                  </a:moveTo>
                  <a:lnTo>
                    <a:pt x="37081" y="0"/>
                  </a:lnTo>
                  <a:lnTo>
                    <a:pt x="37081" y="129782"/>
                  </a:lnTo>
                  <a:lnTo>
                    <a:pt x="0" y="129782"/>
                  </a:lnTo>
                  <a:close/>
                </a:path>
              </a:pathLst>
            </a:custGeom>
            <a:solidFill>
              <a:schemeClr val="bg1"/>
            </a:solidFill>
            <a:ln w="456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844C874F-7FE0-45BA-97A4-B3CBB314042B}"/>
                </a:ext>
              </a:extLst>
            </p:cNvPr>
            <p:cNvSpPr/>
            <p:nvPr/>
          </p:nvSpPr>
          <p:spPr>
            <a:xfrm>
              <a:off x="2087014" y="2143180"/>
              <a:ext cx="37081" cy="88066"/>
            </a:xfrm>
            <a:custGeom>
              <a:avLst/>
              <a:gdLst>
                <a:gd name="connsiteX0" fmla="*/ 0 w 37080"/>
                <a:gd name="connsiteY0" fmla="*/ 0 h 88066"/>
                <a:gd name="connsiteX1" fmla="*/ 37081 w 37080"/>
                <a:gd name="connsiteY1" fmla="*/ 0 h 88066"/>
                <a:gd name="connsiteX2" fmla="*/ 37081 w 37080"/>
                <a:gd name="connsiteY2" fmla="*/ 88066 h 88066"/>
                <a:gd name="connsiteX3" fmla="*/ 0 w 37080"/>
                <a:gd name="connsiteY3" fmla="*/ 88066 h 880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080" h="88066">
                  <a:moveTo>
                    <a:pt x="0" y="0"/>
                  </a:moveTo>
                  <a:lnTo>
                    <a:pt x="37081" y="0"/>
                  </a:lnTo>
                  <a:lnTo>
                    <a:pt x="37081" y="88066"/>
                  </a:lnTo>
                  <a:lnTo>
                    <a:pt x="0" y="88066"/>
                  </a:lnTo>
                  <a:close/>
                </a:path>
              </a:pathLst>
            </a:custGeom>
            <a:solidFill>
              <a:schemeClr val="bg1"/>
            </a:solidFill>
            <a:ln w="456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B9D1E0C5-0CCC-43F8-AA5D-991CE4E36535}"/>
                </a:ext>
              </a:extLst>
            </p:cNvPr>
            <p:cNvSpPr/>
            <p:nvPr/>
          </p:nvSpPr>
          <p:spPr>
            <a:xfrm>
              <a:off x="2142635" y="2175626"/>
              <a:ext cx="37081" cy="55621"/>
            </a:xfrm>
            <a:custGeom>
              <a:avLst/>
              <a:gdLst>
                <a:gd name="connsiteX0" fmla="*/ 0 w 37080"/>
                <a:gd name="connsiteY0" fmla="*/ 0 h 55620"/>
                <a:gd name="connsiteX1" fmla="*/ 37081 w 37080"/>
                <a:gd name="connsiteY1" fmla="*/ 0 h 55620"/>
                <a:gd name="connsiteX2" fmla="*/ 37081 w 37080"/>
                <a:gd name="connsiteY2" fmla="*/ 55621 h 55620"/>
                <a:gd name="connsiteX3" fmla="*/ 0 w 37080"/>
                <a:gd name="connsiteY3" fmla="*/ 55621 h 556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080" h="55620">
                  <a:moveTo>
                    <a:pt x="0" y="0"/>
                  </a:moveTo>
                  <a:lnTo>
                    <a:pt x="37081" y="0"/>
                  </a:lnTo>
                  <a:lnTo>
                    <a:pt x="37081" y="55621"/>
                  </a:lnTo>
                  <a:lnTo>
                    <a:pt x="0" y="55621"/>
                  </a:lnTo>
                  <a:close/>
                </a:path>
              </a:pathLst>
            </a:custGeom>
            <a:solidFill>
              <a:schemeClr val="bg1"/>
            </a:solidFill>
            <a:ln w="456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24" name="Graphic 11" descr="Hourglass">
            <a:extLst>
              <a:ext uri="{FF2B5EF4-FFF2-40B4-BE49-F238E27FC236}">
                <a16:creationId xmlns:a16="http://schemas.microsoft.com/office/drawing/2014/main" id="{78167862-2670-48D3-B259-17E26FC0F115}"/>
              </a:ext>
            </a:extLst>
          </p:cNvPr>
          <p:cNvSpPr/>
          <p:nvPr/>
        </p:nvSpPr>
        <p:spPr>
          <a:xfrm>
            <a:off x="2452522" y="2598584"/>
            <a:ext cx="259564" cy="370805"/>
          </a:xfrm>
          <a:custGeom>
            <a:avLst/>
            <a:gdLst>
              <a:gd name="connsiteX0" fmla="*/ 155738 w 259563"/>
              <a:gd name="connsiteY0" fmla="*/ 209968 h 370805"/>
              <a:gd name="connsiteX1" fmla="*/ 197454 w 259563"/>
              <a:gd name="connsiteY1" fmla="*/ 268834 h 370805"/>
              <a:gd name="connsiteX2" fmla="*/ 62110 w 259563"/>
              <a:gd name="connsiteY2" fmla="*/ 268834 h 370805"/>
              <a:gd name="connsiteX3" fmla="*/ 103825 w 259563"/>
              <a:gd name="connsiteY3" fmla="*/ 209968 h 370805"/>
              <a:gd name="connsiteX4" fmla="*/ 115877 w 259563"/>
              <a:gd name="connsiteY4" fmla="*/ 185403 h 370805"/>
              <a:gd name="connsiteX5" fmla="*/ 103825 w 259563"/>
              <a:gd name="connsiteY5" fmla="*/ 160837 h 370805"/>
              <a:gd name="connsiteX6" fmla="*/ 40325 w 259563"/>
              <a:gd name="connsiteY6" fmla="*/ 27810 h 370805"/>
              <a:gd name="connsiteX7" fmla="*/ 219702 w 259563"/>
              <a:gd name="connsiteY7" fmla="*/ 27810 h 370805"/>
              <a:gd name="connsiteX8" fmla="*/ 156202 w 259563"/>
              <a:gd name="connsiteY8" fmla="*/ 160837 h 370805"/>
              <a:gd name="connsiteX9" fmla="*/ 143687 w 259563"/>
              <a:gd name="connsiteY9" fmla="*/ 185403 h 370805"/>
              <a:gd name="connsiteX10" fmla="*/ 155738 w 259563"/>
              <a:gd name="connsiteY10" fmla="*/ 209968 h 370805"/>
              <a:gd name="connsiteX11" fmla="*/ 247049 w 259563"/>
              <a:gd name="connsiteY11" fmla="*/ 27810 h 370805"/>
              <a:gd name="connsiteX12" fmla="*/ 259564 w 259563"/>
              <a:gd name="connsiteY12" fmla="*/ 27810 h 370805"/>
              <a:gd name="connsiteX13" fmla="*/ 259564 w 259563"/>
              <a:gd name="connsiteY13" fmla="*/ 0 h 370805"/>
              <a:gd name="connsiteX14" fmla="*/ 0 w 259563"/>
              <a:gd name="connsiteY14" fmla="*/ 0 h 370805"/>
              <a:gd name="connsiteX15" fmla="*/ 0 w 259563"/>
              <a:gd name="connsiteY15" fmla="*/ 27810 h 370805"/>
              <a:gd name="connsiteX16" fmla="*/ 12051 w 259563"/>
              <a:gd name="connsiteY16" fmla="*/ 27810 h 370805"/>
              <a:gd name="connsiteX17" fmla="*/ 89920 w 259563"/>
              <a:gd name="connsiteY17" fmla="*/ 185403 h 370805"/>
              <a:gd name="connsiteX18" fmla="*/ 12051 w 259563"/>
              <a:gd name="connsiteY18" fmla="*/ 342995 h 370805"/>
              <a:gd name="connsiteX19" fmla="*/ 0 w 259563"/>
              <a:gd name="connsiteY19" fmla="*/ 342995 h 370805"/>
              <a:gd name="connsiteX20" fmla="*/ 0 w 259563"/>
              <a:gd name="connsiteY20" fmla="*/ 370805 h 370805"/>
              <a:gd name="connsiteX21" fmla="*/ 259564 w 259563"/>
              <a:gd name="connsiteY21" fmla="*/ 370805 h 370805"/>
              <a:gd name="connsiteX22" fmla="*/ 259564 w 259563"/>
              <a:gd name="connsiteY22" fmla="*/ 342995 h 370805"/>
              <a:gd name="connsiteX23" fmla="*/ 247049 w 259563"/>
              <a:gd name="connsiteY23" fmla="*/ 342995 h 370805"/>
              <a:gd name="connsiteX24" fmla="*/ 169180 w 259563"/>
              <a:gd name="connsiteY24" fmla="*/ 185403 h 370805"/>
              <a:gd name="connsiteX25" fmla="*/ 247049 w 259563"/>
              <a:gd name="connsiteY25" fmla="*/ 27810 h 3708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259563" h="370805">
                <a:moveTo>
                  <a:pt x="155738" y="209968"/>
                </a:moveTo>
                <a:cubicBezTo>
                  <a:pt x="171497" y="222483"/>
                  <a:pt x="186330" y="244268"/>
                  <a:pt x="197454" y="268834"/>
                </a:cubicBezTo>
                <a:lnTo>
                  <a:pt x="62110" y="268834"/>
                </a:lnTo>
                <a:cubicBezTo>
                  <a:pt x="73698" y="244268"/>
                  <a:pt x="88066" y="222020"/>
                  <a:pt x="103825" y="209968"/>
                </a:cubicBezTo>
                <a:cubicBezTo>
                  <a:pt x="111242" y="203943"/>
                  <a:pt x="115877" y="195136"/>
                  <a:pt x="115877" y="185403"/>
                </a:cubicBezTo>
                <a:cubicBezTo>
                  <a:pt x="115877" y="175669"/>
                  <a:pt x="111242" y="166862"/>
                  <a:pt x="103825" y="160837"/>
                </a:cubicBezTo>
                <a:cubicBezTo>
                  <a:pt x="72307" y="136271"/>
                  <a:pt x="44960" y="73234"/>
                  <a:pt x="40325" y="27810"/>
                </a:cubicBezTo>
                <a:lnTo>
                  <a:pt x="219702" y="27810"/>
                </a:lnTo>
                <a:cubicBezTo>
                  <a:pt x="214603" y="73234"/>
                  <a:pt x="187720" y="136271"/>
                  <a:pt x="156202" y="160837"/>
                </a:cubicBezTo>
                <a:cubicBezTo>
                  <a:pt x="148322" y="166862"/>
                  <a:pt x="143687" y="175669"/>
                  <a:pt x="143687" y="185403"/>
                </a:cubicBezTo>
                <a:cubicBezTo>
                  <a:pt x="143687" y="195136"/>
                  <a:pt x="148322" y="203943"/>
                  <a:pt x="155738" y="209968"/>
                </a:cubicBezTo>
                <a:close/>
                <a:moveTo>
                  <a:pt x="247049" y="27810"/>
                </a:moveTo>
                <a:lnTo>
                  <a:pt x="259564" y="27810"/>
                </a:lnTo>
                <a:lnTo>
                  <a:pt x="259564" y="0"/>
                </a:lnTo>
                <a:lnTo>
                  <a:pt x="0" y="0"/>
                </a:lnTo>
                <a:lnTo>
                  <a:pt x="0" y="27810"/>
                </a:lnTo>
                <a:lnTo>
                  <a:pt x="12051" y="27810"/>
                </a:lnTo>
                <a:cubicBezTo>
                  <a:pt x="17150" y="79260"/>
                  <a:pt x="46814" y="154348"/>
                  <a:pt x="89920" y="185403"/>
                </a:cubicBezTo>
                <a:cubicBezTo>
                  <a:pt x="46814" y="216457"/>
                  <a:pt x="16686" y="291545"/>
                  <a:pt x="12051" y="342995"/>
                </a:cubicBezTo>
                <a:lnTo>
                  <a:pt x="0" y="342995"/>
                </a:lnTo>
                <a:lnTo>
                  <a:pt x="0" y="370805"/>
                </a:lnTo>
                <a:lnTo>
                  <a:pt x="259564" y="370805"/>
                </a:lnTo>
                <a:lnTo>
                  <a:pt x="259564" y="342995"/>
                </a:lnTo>
                <a:lnTo>
                  <a:pt x="247049" y="342995"/>
                </a:lnTo>
                <a:cubicBezTo>
                  <a:pt x="242414" y="291545"/>
                  <a:pt x="212286" y="216457"/>
                  <a:pt x="169180" y="185403"/>
                </a:cubicBezTo>
                <a:cubicBezTo>
                  <a:pt x="212286" y="154348"/>
                  <a:pt x="242414" y="79260"/>
                  <a:pt x="247049" y="27810"/>
                </a:cubicBezTo>
                <a:close/>
              </a:path>
            </a:pathLst>
          </a:custGeom>
          <a:solidFill>
            <a:srgbClr val="000000"/>
          </a:solidFill>
          <a:ln w="4564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25" name="Graphic 15" descr="Research">
            <a:extLst>
              <a:ext uri="{FF2B5EF4-FFF2-40B4-BE49-F238E27FC236}">
                <a16:creationId xmlns:a16="http://schemas.microsoft.com/office/drawing/2014/main" id="{848C2150-7C3B-4CA0-9E90-F73BEF2AFB0B}"/>
              </a:ext>
            </a:extLst>
          </p:cNvPr>
          <p:cNvGrpSpPr/>
          <p:nvPr/>
        </p:nvGrpSpPr>
        <p:grpSpPr>
          <a:xfrm>
            <a:off x="2926064" y="3157508"/>
            <a:ext cx="444966" cy="444966"/>
            <a:chOff x="2926064" y="3157508"/>
            <a:chExt cx="444966" cy="444966"/>
          </a:xfrm>
        </p:grpSpPr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180ADDDE-83A7-4F33-9E6F-768D99D0B3F9}"/>
                </a:ext>
              </a:extLst>
            </p:cNvPr>
            <p:cNvSpPr/>
            <p:nvPr/>
          </p:nvSpPr>
          <p:spPr>
            <a:xfrm>
              <a:off x="2962215" y="3195976"/>
              <a:ext cx="366170" cy="366170"/>
            </a:xfrm>
            <a:custGeom>
              <a:avLst/>
              <a:gdLst>
                <a:gd name="connsiteX0" fmla="*/ 299891 w 366169"/>
                <a:gd name="connsiteY0" fmla="*/ 254004 h 366169"/>
                <a:gd name="connsiteX1" fmla="*/ 271154 w 366169"/>
                <a:gd name="connsiteY1" fmla="*/ 245197 h 366169"/>
                <a:gd name="connsiteX2" fmla="*/ 250296 w 366169"/>
                <a:gd name="connsiteY2" fmla="*/ 224803 h 366169"/>
                <a:gd name="connsiteX3" fmla="*/ 279033 w 366169"/>
                <a:gd name="connsiteY3" fmla="*/ 140445 h 366169"/>
                <a:gd name="connsiteX4" fmla="*/ 139981 w 366169"/>
                <a:gd name="connsiteY4" fmla="*/ 3 h 366169"/>
                <a:gd name="connsiteX5" fmla="*/ 3 w 366169"/>
                <a:gd name="connsiteY5" fmla="*/ 139054 h 366169"/>
                <a:gd name="connsiteX6" fmla="*/ 139054 w 366169"/>
                <a:gd name="connsiteY6" fmla="*/ 279033 h 366169"/>
                <a:gd name="connsiteX7" fmla="*/ 224340 w 366169"/>
                <a:gd name="connsiteY7" fmla="*/ 250296 h 366169"/>
                <a:gd name="connsiteX8" fmla="*/ 244734 w 366169"/>
                <a:gd name="connsiteY8" fmla="*/ 270690 h 366169"/>
                <a:gd name="connsiteX9" fmla="*/ 253540 w 366169"/>
                <a:gd name="connsiteY9" fmla="*/ 299891 h 366169"/>
                <a:gd name="connsiteX10" fmla="*/ 311479 w 366169"/>
                <a:gd name="connsiteY10" fmla="*/ 357829 h 366169"/>
                <a:gd name="connsiteX11" fmla="*/ 357366 w 366169"/>
                <a:gd name="connsiteY11" fmla="*/ 357829 h 366169"/>
                <a:gd name="connsiteX12" fmla="*/ 357366 w 366169"/>
                <a:gd name="connsiteY12" fmla="*/ 311942 h 366169"/>
                <a:gd name="connsiteX13" fmla="*/ 299891 w 366169"/>
                <a:gd name="connsiteY13" fmla="*/ 254004 h 366169"/>
                <a:gd name="connsiteX14" fmla="*/ 139981 w 366169"/>
                <a:gd name="connsiteY14" fmla="*/ 251223 h 366169"/>
                <a:gd name="connsiteX15" fmla="*/ 28740 w 366169"/>
                <a:gd name="connsiteY15" fmla="*/ 139981 h 366169"/>
                <a:gd name="connsiteX16" fmla="*/ 139981 w 366169"/>
                <a:gd name="connsiteY16" fmla="*/ 28740 h 366169"/>
                <a:gd name="connsiteX17" fmla="*/ 251223 w 366169"/>
                <a:gd name="connsiteY17" fmla="*/ 139981 h 366169"/>
                <a:gd name="connsiteX18" fmla="*/ 139981 w 366169"/>
                <a:gd name="connsiteY18" fmla="*/ 251223 h 3661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366169" h="366169">
                  <a:moveTo>
                    <a:pt x="299891" y="254004"/>
                  </a:moveTo>
                  <a:cubicBezTo>
                    <a:pt x="292475" y="246588"/>
                    <a:pt x="281351" y="242880"/>
                    <a:pt x="271154" y="245197"/>
                  </a:cubicBezTo>
                  <a:lnTo>
                    <a:pt x="250296" y="224803"/>
                  </a:lnTo>
                  <a:cubicBezTo>
                    <a:pt x="268836" y="200701"/>
                    <a:pt x="279033" y="171036"/>
                    <a:pt x="279033" y="140445"/>
                  </a:cubicBezTo>
                  <a:cubicBezTo>
                    <a:pt x="279497" y="63039"/>
                    <a:pt x="216923" y="466"/>
                    <a:pt x="139981" y="3"/>
                  </a:cubicBezTo>
                  <a:cubicBezTo>
                    <a:pt x="63039" y="-461"/>
                    <a:pt x="466" y="62112"/>
                    <a:pt x="3" y="139054"/>
                  </a:cubicBezTo>
                  <a:cubicBezTo>
                    <a:pt x="-461" y="215996"/>
                    <a:pt x="62112" y="278570"/>
                    <a:pt x="139054" y="279033"/>
                  </a:cubicBezTo>
                  <a:cubicBezTo>
                    <a:pt x="169646" y="279033"/>
                    <a:pt x="199774" y="268836"/>
                    <a:pt x="224340" y="250296"/>
                  </a:cubicBezTo>
                  <a:lnTo>
                    <a:pt x="244734" y="270690"/>
                  </a:lnTo>
                  <a:cubicBezTo>
                    <a:pt x="242880" y="281351"/>
                    <a:pt x="246124" y="292012"/>
                    <a:pt x="253540" y="299891"/>
                  </a:cubicBezTo>
                  <a:lnTo>
                    <a:pt x="311479" y="357829"/>
                  </a:lnTo>
                  <a:cubicBezTo>
                    <a:pt x="323993" y="370344"/>
                    <a:pt x="344851" y="370344"/>
                    <a:pt x="357366" y="357829"/>
                  </a:cubicBezTo>
                  <a:cubicBezTo>
                    <a:pt x="369881" y="345315"/>
                    <a:pt x="369881" y="324457"/>
                    <a:pt x="357366" y="311942"/>
                  </a:cubicBezTo>
                  <a:lnTo>
                    <a:pt x="299891" y="254004"/>
                  </a:lnTo>
                  <a:close/>
                  <a:moveTo>
                    <a:pt x="139981" y="251223"/>
                  </a:moveTo>
                  <a:cubicBezTo>
                    <a:pt x="78335" y="251223"/>
                    <a:pt x="28740" y="201628"/>
                    <a:pt x="28740" y="139981"/>
                  </a:cubicBezTo>
                  <a:cubicBezTo>
                    <a:pt x="28740" y="78335"/>
                    <a:pt x="78335" y="28740"/>
                    <a:pt x="139981" y="28740"/>
                  </a:cubicBezTo>
                  <a:cubicBezTo>
                    <a:pt x="201628" y="28740"/>
                    <a:pt x="251223" y="78335"/>
                    <a:pt x="251223" y="139981"/>
                  </a:cubicBezTo>
                  <a:cubicBezTo>
                    <a:pt x="251223" y="201164"/>
                    <a:pt x="201164" y="251223"/>
                    <a:pt x="139981" y="251223"/>
                  </a:cubicBezTo>
                  <a:close/>
                </a:path>
              </a:pathLst>
            </a:custGeom>
            <a:solidFill>
              <a:srgbClr val="000000"/>
            </a:solidFill>
            <a:ln w="456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64B237AC-6B51-4958-AB7F-7A0E210241FF}"/>
                </a:ext>
              </a:extLst>
            </p:cNvPr>
            <p:cNvSpPr/>
            <p:nvPr/>
          </p:nvSpPr>
          <p:spPr>
            <a:xfrm>
              <a:off x="3002543" y="3264864"/>
              <a:ext cx="199308" cy="143687"/>
            </a:xfrm>
            <a:custGeom>
              <a:avLst/>
              <a:gdLst>
                <a:gd name="connsiteX0" fmla="*/ 199308 w 199307"/>
                <a:gd name="connsiteY0" fmla="*/ 64141 h 143686"/>
                <a:gd name="connsiteX1" fmla="*/ 172888 w 199307"/>
                <a:gd name="connsiteY1" fmla="*/ 64141 h 143686"/>
                <a:gd name="connsiteX2" fmla="*/ 166862 w 199307"/>
                <a:gd name="connsiteY2" fmla="*/ 67850 h 143686"/>
                <a:gd name="connsiteX3" fmla="*/ 149249 w 199307"/>
                <a:gd name="connsiteY3" fmla="*/ 86853 h 143686"/>
                <a:gd name="connsiteX4" fmla="*/ 134417 w 199307"/>
                <a:gd name="connsiteY4" fmla="*/ 35404 h 143686"/>
                <a:gd name="connsiteX5" fmla="*/ 124220 w 199307"/>
                <a:gd name="connsiteY5" fmla="*/ 29842 h 143686"/>
                <a:gd name="connsiteX6" fmla="*/ 118658 w 199307"/>
                <a:gd name="connsiteY6" fmla="*/ 34941 h 143686"/>
                <a:gd name="connsiteX7" fmla="*/ 90847 w 199307"/>
                <a:gd name="connsiteY7" fmla="*/ 108638 h 143686"/>
                <a:gd name="connsiteX8" fmla="*/ 71843 w 199307"/>
                <a:gd name="connsiteY8" fmla="*/ 6667 h 143686"/>
                <a:gd name="connsiteX9" fmla="*/ 62573 w 199307"/>
                <a:gd name="connsiteY9" fmla="*/ 178 h 143686"/>
                <a:gd name="connsiteX10" fmla="*/ 56084 w 199307"/>
                <a:gd name="connsiteY10" fmla="*/ 5740 h 143686"/>
                <a:gd name="connsiteX11" fmla="*/ 36153 w 199307"/>
                <a:gd name="connsiteY11" fmla="*/ 64141 h 143686"/>
                <a:gd name="connsiteX12" fmla="*/ 0 w 199307"/>
                <a:gd name="connsiteY12" fmla="*/ 64141 h 143686"/>
                <a:gd name="connsiteX13" fmla="*/ 0 w 199307"/>
                <a:gd name="connsiteY13" fmla="*/ 82682 h 143686"/>
                <a:gd name="connsiteX14" fmla="*/ 42179 w 199307"/>
                <a:gd name="connsiteY14" fmla="*/ 82682 h 143686"/>
                <a:gd name="connsiteX15" fmla="*/ 50059 w 199307"/>
                <a:gd name="connsiteY15" fmla="*/ 75729 h 143686"/>
                <a:gd name="connsiteX16" fmla="*/ 61646 w 199307"/>
                <a:gd name="connsiteY16" fmla="*/ 40503 h 143686"/>
                <a:gd name="connsiteX17" fmla="*/ 80187 w 199307"/>
                <a:gd name="connsiteY17" fmla="*/ 140157 h 143686"/>
                <a:gd name="connsiteX18" fmla="*/ 87603 w 199307"/>
                <a:gd name="connsiteY18" fmla="*/ 146646 h 143686"/>
                <a:gd name="connsiteX19" fmla="*/ 88530 w 199307"/>
                <a:gd name="connsiteY19" fmla="*/ 146646 h 143686"/>
                <a:gd name="connsiteX20" fmla="*/ 96409 w 199307"/>
                <a:gd name="connsiteY20" fmla="*/ 141547 h 143686"/>
                <a:gd name="connsiteX21" fmla="*/ 126074 w 199307"/>
                <a:gd name="connsiteY21" fmla="*/ 63678 h 143686"/>
                <a:gd name="connsiteX22" fmla="*/ 138125 w 199307"/>
                <a:gd name="connsiteY22" fmla="*/ 105394 h 143686"/>
                <a:gd name="connsiteX23" fmla="*/ 148322 w 199307"/>
                <a:gd name="connsiteY23" fmla="*/ 110956 h 143686"/>
                <a:gd name="connsiteX24" fmla="*/ 152030 w 199307"/>
                <a:gd name="connsiteY24" fmla="*/ 108638 h 143686"/>
                <a:gd name="connsiteX25" fmla="*/ 177059 w 199307"/>
                <a:gd name="connsiteY25" fmla="*/ 82682 h 143686"/>
                <a:gd name="connsiteX26" fmla="*/ 199771 w 199307"/>
                <a:gd name="connsiteY26" fmla="*/ 82682 h 143686"/>
                <a:gd name="connsiteX27" fmla="*/ 199771 w 199307"/>
                <a:gd name="connsiteY27" fmla="*/ 64141 h 1436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199307" h="143686">
                  <a:moveTo>
                    <a:pt x="199308" y="64141"/>
                  </a:moveTo>
                  <a:lnTo>
                    <a:pt x="172888" y="64141"/>
                  </a:lnTo>
                  <a:cubicBezTo>
                    <a:pt x="170570" y="64605"/>
                    <a:pt x="168253" y="65996"/>
                    <a:pt x="166862" y="67850"/>
                  </a:cubicBezTo>
                  <a:lnTo>
                    <a:pt x="149249" y="86853"/>
                  </a:lnTo>
                  <a:lnTo>
                    <a:pt x="134417" y="35404"/>
                  </a:lnTo>
                  <a:cubicBezTo>
                    <a:pt x="133026" y="31233"/>
                    <a:pt x="128391" y="28451"/>
                    <a:pt x="124220" y="29842"/>
                  </a:cubicBezTo>
                  <a:cubicBezTo>
                    <a:pt x="121902" y="30769"/>
                    <a:pt x="119585" y="32160"/>
                    <a:pt x="118658" y="34941"/>
                  </a:cubicBezTo>
                  <a:lnTo>
                    <a:pt x="90847" y="108638"/>
                  </a:lnTo>
                  <a:lnTo>
                    <a:pt x="71843" y="6667"/>
                  </a:lnTo>
                  <a:cubicBezTo>
                    <a:pt x="70916" y="2032"/>
                    <a:pt x="66745" y="-749"/>
                    <a:pt x="62573" y="178"/>
                  </a:cubicBezTo>
                  <a:cubicBezTo>
                    <a:pt x="59792" y="641"/>
                    <a:pt x="57475" y="2959"/>
                    <a:pt x="56084" y="5740"/>
                  </a:cubicBezTo>
                  <a:lnTo>
                    <a:pt x="36153" y="64141"/>
                  </a:lnTo>
                  <a:lnTo>
                    <a:pt x="0" y="64141"/>
                  </a:lnTo>
                  <a:lnTo>
                    <a:pt x="0" y="82682"/>
                  </a:lnTo>
                  <a:lnTo>
                    <a:pt x="42179" y="82682"/>
                  </a:lnTo>
                  <a:cubicBezTo>
                    <a:pt x="45887" y="82218"/>
                    <a:pt x="49132" y="79437"/>
                    <a:pt x="50059" y="75729"/>
                  </a:cubicBezTo>
                  <a:lnTo>
                    <a:pt x="61646" y="40503"/>
                  </a:lnTo>
                  <a:lnTo>
                    <a:pt x="80187" y="140157"/>
                  </a:lnTo>
                  <a:cubicBezTo>
                    <a:pt x="80650" y="143865"/>
                    <a:pt x="83895" y="146646"/>
                    <a:pt x="87603" y="146646"/>
                  </a:cubicBezTo>
                  <a:lnTo>
                    <a:pt x="88530" y="146646"/>
                  </a:lnTo>
                  <a:cubicBezTo>
                    <a:pt x="91774" y="146646"/>
                    <a:pt x="95019" y="144792"/>
                    <a:pt x="96409" y="141547"/>
                  </a:cubicBezTo>
                  <a:lnTo>
                    <a:pt x="126074" y="63678"/>
                  </a:lnTo>
                  <a:lnTo>
                    <a:pt x="138125" y="105394"/>
                  </a:lnTo>
                  <a:cubicBezTo>
                    <a:pt x="139515" y="109565"/>
                    <a:pt x="143687" y="112346"/>
                    <a:pt x="148322" y="110956"/>
                  </a:cubicBezTo>
                  <a:cubicBezTo>
                    <a:pt x="149713" y="110492"/>
                    <a:pt x="151103" y="109565"/>
                    <a:pt x="152030" y="108638"/>
                  </a:cubicBezTo>
                  <a:lnTo>
                    <a:pt x="177059" y="82682"/>
                  </a:lnTo>
                  <a:lnTo>
                    <a:pt x="199771" y="82682"/>
                  </a:lnTo>
                  <a:lnTo>
                    <a:pt x="199771" y="64141"/>
                  </a:lnTo>
                  <a:close/>
                </a:path>
              </a:pathLst>
            </a:custGeom>
            <a:solidFill>
              <a:srgbClr val="000000"/>
            </a:solidFill>
            <a:ln w="456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28" name="Graphic 13" descr="Head with gears">
            <a:extLst>
              <a:ext uri="{FF2B5EF4-FFF2-40B4-BE49-F238E27FC236}">
                <a16:creationId xmlns:a16="http://schemas.microsoft.com/office/drawing/2014/main" id="{6A3B17F6-F1A6-4DB2-B218-1824FA552E72}"/>
              </a:ext>
            </a:extLst>
          </p:cNvPr>
          <p:cNvGrpSpPr/>
          <p:nvPr/>
        </p:nvGrpSpPr>
        <p:grpSpPr>
          <a:xfrm>
            <a:off x="2926064" y="3752286"/>
            <a:ext cx="444966" cy="444966"/>
            <a:chOff x="2926064" y="3752286"/>
            <a:chExt cx="444966" cy="444966"/>
          </a:xfrm>
        </p:grpSpPr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D12DCA9A-4480-4B94-AE8E-9D8923CA7D6D}"/>
                </a:ext>
              </a:extLst>
            </p:cNvPr>
            <p:cNvSpPr/>
            <p:nvPr/>
          </p:nvSpPr>
          <p:spPr>
            <a:xfrm>
              <a:off x="3124908" y="3843597"/>
              <a:ext cx="37081" cy="37081"/>
            </a:xfrm>
            <a:custGeom>
              <a:avLst/>
              <a:gdLst>
                <a:gd name="connsiteX0" fmla="*/ 19467 w 37080"/>
                <a:gd name="connsiteY0" fmla="*/ 0 h 37080"/>
                <a:gd name="connsiteX1" fmla="*/ 0 w 37080"/>
                <a:gd name="connsiteY1" fmla="*/ 19467 h 37080"/>
                <a:gd name="connsiteX2" fmla="*/ 19467 w 37080"/>
                <a:gd name="connsiteY2" fmla="*/ 38935 h 37080"/>
                <a:gd name="connsiteX3" fmla="*/ 38935 w 37080"/>
                <a:gd name="connsiteY3" fmla="*/ 19467 h 37080"/>
                <a:gd name="connsiteX4" fmla="*/ 19467 w 37080"/>
                <a:gd name="connsiteY4" fmla="*/ 0 h 370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080" h="37080">
                  <a:moveTo>
                    <a:pt x="19467" y="0"/>
                  </a:moveTo>
                  <a:cubicBezTo>
                    <a:pt x="8807" y="0"/>
                    <a:pt x="0" y="8807"/>
                    <a:pt x="0" y="19467"/>
                  </a:cubicBezTo>
                  <a:cubicBezTo>
                    <a:pt x="0" y="30128"/>
                    <a:pt x="8807" y="38935"/>
                    <a:pt x="19467" y="38935"/>
                  </a:cubicBezTo>
                  <a:cubicBezTo>
                    <a:pt x="30128" y="38935"/>
                    <a:pt x="38935" y="30128"/>
                    <a:pt x="38935" y="19467"/>
                  </a:cubicBezTo>
                  <a:cubicBezTo>
                    <a:pt x="38935" y="8807"/>
                    <a:pt x="30128" y="0"/>
                    <a:pt x="19467" y="0"/>
                  </a:cubicBezTo>
                  <a:close/>
                </a:path>
              </a:pathLst>
            </a:custGeom>
            <a:solidFill>
              <a:srgbClr val="000000"/>
            </a:solidFill>
            <a:ln w="456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95DEF6B1-9B41-48A7-8A12-6E998D970DB9}"/>
                </a:ext>
              </a:extLst>
            </p:cNvPr>
            <p:cNvSpPr/>
            <p:nvPr/>
          </p:nvSpPr>
          <p:spPr>
            <a:xfrm>
              <a:off x="3066506" y="3937689"/>
              <a:ext cx="37081" cy="37081"/>
            </a:xfrm>
            <a:custGeom>
              <a:avLst/>
              <a:gdLst>
                <a:gd name="connsiteX0" fmla="*/ 38935 w 37080"/>
                <a:gd name="connsiteY0" fmla="*/ 19467 h 37080"/>
                <a:gd name="connsiteX1" fmla="*/ 19467 w 37080"/>
                <a:gd name="connsiteY1" fmla="*/ 38935 h 37080"/>
                <a:gd name="connsiteX2" fmla="*/ 0 w 37080"/>
                <a:gd name="connsiteY2" fmla="*/ 19467 h 37080"/>
                <a:gd name="connsiteX3" fmla="*/ 19467 w 37080"/>
                <a:gd name="connsiteY3" fmla="*/ 0 h 37080"/>
                <a:gd name="connsiteX4" fmla="*/ 38935 w 37080"/>
                <a:gd name="connsiteY4" fmla="*/ 19467 h 370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080" h="37080">
                  <a:moveTo>
                    <a:pt x="38935" y="19467"/>
                  </a:moveTo>
                  <a:cubicBezTo>
                    <a:pt x="38935" y="30219"/>
                    <a:pt x="30219" y="38935"/>
                    <a:pt x="19467" y="38935"/>
                  </a:cubicBezTo>
                  <a:cubicBezTo>
                    <a:pt x="8716" y="38935"/>
                    <a:pt x="0" y="30219"/>
                    <a:pt x="0" y="19467"/>
                  </a:cubicBezTo>
                  <a:cubicBezTo>
                    <a:pt x="0" y="8716"/>
                    <a:pt x="8716" y="0"/>
                    <a:pt x="19467" y="0"/>
                  </a:cubicBezTo>
                  <a:cubicBezTo>
                    <a:pt x="30219" y="0"/>
                    <a:pt x="38935" y="8716"/>
                    <a:pt x="38935" y="19467"/>
                  </a:cubicBezTo>
                  <a:close/>
                </a:path>
              </a:pathLst>
            </a:custGeom>
            <a:solidFill>
              <a:srgbClr val="000000"/>
            </a:solidFill>
            <a:ln w="456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E94DECCC-C946-4602-8977-61E3D346626A}"/>
                </a:ext>
              </a:extLst>
            </p:cNvPr>
            <p:cNvSpPr/>
            <p:nvPr/>
          </p:nvSpPr>
          <p:spPr>
            <a:xfrm>
              <a:off x="2990862" y="3778242"/>
              <a:ext cx="315184" cy="370805"/>
            </a:xfrm>
            <a:custGeom>
              <a:avLst/>
              <a:gdLst>
                <a:gd name="connsiteX0" fmla="*/ 208671 w 315184"/>
                <a:gd name="connsiteY0" fmla="*/ 91311 h 370805"/>
                <a:gd name="connsiteX1" fmla="*/ 197083 w 315184"/>
                <a:gd name="connsiteY1" fmla="*/ 96873 h 370805"/>
                <a:gd name="connsiteX2" fmla="*/ 192448 w 315184"/>
                <a:gd name="connsiteY2" fmla="*/ 107070 h 370805"/>
                <a:gd name="connsiteX3" fmla="*/ 196620 w 315184"/>
                <a:gd name="connsiteY3" fmla="*/ 119121 h 370805"/>
                <a:gd name="connsiteX4" fmla="*/ 187350 w 315184"/>
                <a:gd name="connsiteY4" fmla="*/ 128391 h 370805"/>
                <a:gd name="connsiteX5" fmla="*/ 175298 w 315184"/>
                <a:gd name="connsiteY5" fmla="*/ 124220 h 370805"/>
                <a:gd name="connsiteX6" fmla="*/ 165101 w 315184"/>
                <a:gd name="connsiteY6" fmla="*/ 128391 h 370805"/>
                <a:gd name="connsiteX7" fmla="*/ 159539 w 315184"/>
                <a:gd name="connsiteY7" fmla="*/ 139515 h 370805"/>
                <a:gd name="connsiteX8" fmla="*/ 146561 w 315184"/>
                <a:gd name="connsiteY8" fmla="*/ 139515 h 370805"/>
                <a:gd name="connsiteX9" fmla="*/ 140999 w 315184"/>
                <a:gd name="connsiteY9" fmla="*/ 127928 h 370805"/>
                <a:gd name="connsiteX10" fmla="*/ 130802 w 315184"/>
                <a:gd name="connsiteY10" fmla="*/ 123756 h 370805"/>
                <a:gd name="connsiteX11" fmla="*/ 118751 w 315184"/>
                <a:gd name="connsiteY11" fmla="*/ 127928 h 370805"/>
                <a:gd name="connsiteX12" fmla="*/ 109481 w 315184"/>
                <a:gd name="connsiteY12" fmla="*/ 118658 h 370805"/>
                <a:gd name="connsiteX13" fmla="*/ 113652 w 315184"/>
                <a:gd name="connsiteY13" fmla="*/ 106606 h 370805"/>
                <a:gd name="connsiteX14" fmla="*/ 109481 w 315184"/>
                <a:gd name="connsiteY14" fmla="*/ 96409 h 370805"/>
                <a:gd name="connsiteX15" fmla="*/ 97893 w 315184"/>
                <a:gd name="connsiteY15" fmla="*/ 90847 h 370805"/>
                <a:gd name="connsiteX16" fmla="*/ 97893 w 315184"/>
                <a:gd name="connsiteY16" fmla="*/ 77869 h 370805"/>
                <a:gd name="connsiteX17" fmla="*/ 109481 w 315184"/>
                <a:gd name="connsiteY17" fmla="*/ 72307 h 370805"/>
                <a:gd name="connsiteX18" fmla="*/ 113652 w 315184"/>
                <a:gd name="connsiteY18" fmla="*/ 62110 h 370805"/>
                <a:gd name="connsiteX19" fmla="*/ 109944 w 315184"/>
                <a:gd name="connsiteY19" fmla="*/ 50059 h 370805"/>
                <a:gd name="connsiteX20" fmla="*/ 119214 w 315184"/>
                <a:gd name="connsiteY20" fmla="*/ 40789 h 370805"/>
                <a:gd name="connsiteX21" fmla="*/ 131265 w 315184"/>
                <a:gd name="connsiteY21" fmla="*/ 44960 h 370805"/>
                <a:gd name="connsiteX22" fmla="*/ 141462 w 315184"/>
                <a:gd name="connsiteY22" fmla="*/ 40789 h 370805"/>
                <a:gd name="connsiteX23" fmla="*/ 147025 w 315184"/>
                <a:gd name="connsiteY23" fmla="*/ 29201 h 370805"/>
                <a:gd name="connsiteX24" fmla="*/ 160003 w 315184"/>
                <a:gd name="connsiteY24" fmla="*/ 29201 h 370805"/>
                <a:gd name="connsiteX25" fmla="*/ 165565 w 315184"/>
                <a:gd name="connsiteY25" fmla="*/ 40325 h 370805"/>
                <a:gd name="connsiteX26" fmla="*/ 175762 w 315184"/>
                <a:gd name="connsiteY26" fmla="*/ 44497 h 370805"/>
                <a:gd name="connsiteX27" fmla="*/ 187813 w 315184"/>
                <a:gd name="connsiteY27" fmla="*/ 40325 h 370805"/>
                <a:gd name="connsiteX28" fmla="*/ 197083 w 315184"/>
                <a:gd name="connsiteY28" fmla="*/ 49595 h 370805"/>
                <a:gd name="connsiteX29" fmla="*/ 192912 w 315184"/>
                <a:gd name="connsiteY29" fmla="*/ 61646 h 370805"/>
                <a:gd name="connsiteX30" fmla="*/ 197083 w 315184"/>
                <a:gd name="connsiteY30" fmla="*/ 71843 h 370805"/>
                <a:gd name="connsiteX31" fmla="*/ 208671 w 315184"/>
                <a:gd name="connsiteY31" fmla="*/ 77406 h 370805"/>
                <a:gd name="connsiteX32" fmla="*/ 208671 w 315184"/>
                <a:gd name="connsiteY32" fmla="*/ 91311 h 370805"/>
                <a:gd name="connsiteX33" fmla="*/ 150269 w 315184"/>
                <a:gd name="connsiteY33" fmla="*/ 185403 h 370805"/>
                <a:gd name="connsiteX34" fmla="*/ 138681 w 315184"/>
                <a:gd name="connsiteY34" fmla="*/ 190965 h 370805"/>
                <a:gd name="connsiteX35" fmla="*/ 134510 w 315184"/>
                <a:gd name="connsiteY35" fmla="*/ 201162 h 370805"/>
                <a:gd name="connsiteX36" fmla="*/ 138218 w 315184"/>
                <a:gd name="connsiteY36" fmla="*/ 213213 h 370805"/>
                <a:gd name="connsiteX37" fmla="*/ 128948 w 315184"/>
                <a:gd name="connsiteY37" fmla="*/ 222483 h 370805"/>
                <a:gd name="connsiteX38" fmla="*/ 116897 w 315184"/>
                <a:gd name="connsiteY38" fmla="*/ 218311 h 370805"/>
                <a:gd name="connsiteX39" fmla="*/ 106700 w 315184"/>
                <a:gd name="connsiteY39" fmla="*/ 222483 h 370805"/>
                <a:gd name="connsiteX40" fmla="*/ 101601 w 315184"/>
                <a:gd name="connsiteY40" fmla="*/ 233607 h 370805"/>
                <a:gd name="connsiteX41" fmla="*/ 88623 w 315184"/>
                <a:gd name="connsiteY41" fmla="*/ 233607 h 370805"/>
                <a:gd name="connsiteX42" fmla="*/ 83061 w 315184"/>
                <a:gd name="connsiteY42" fmla="*/ 222020 h 370805"/>
                <a:gd name="connsiteX43" fmla="*/ 72864 w 315184"/>
                <a:gd name="connsiteY43" fmla="*/ 217848 h 370805"/>
                <a:gd name="connsiteX44" fmla="*/ 60812 w 315184"/>
                <a:gd name="connsiteY44" fmla="*/ 221556 h 370805"/>
                <a:gd name="connsiteX45" fmla="*/ 51542 w 315184"/>
                <a:gd name="connsiteY45" fmla="*/ 212286 h 370805"/>
                <a:gd name="connsiteX46" fmla="*/ 55714 w 315184"/>
                <a:gd name="connsiteY46" fmla="*/ 200235 h 370805"/>
                <a:gd name="connsiteX47" fmla="*/ 51542 w 315184"/>
                <a:gd name="connsiteY47" fmla="*/ 190038 h 370805"/>
                <a:gd name="connsiteX48" fmla="*/ 39955 w 315184"/>
                <a:gd name="connsiteY48" fmla="*/ 184476 h 370805"/>
                <a:gd name="connsiteX49" fmla="*/ 39955 w 315184"/>
                <a:gd name="connsiteY49" fmla="*/ 171497 h 370805"/>
                <a:gd name="connsiteX50" fmla="*/ 51542 w 315184"/>
                <a:gd name="connsiteY50" fmla="*/ 165935 h 370805"/>
                <a:gd name="connsiteX51" fmla="*/ 55714 w 315184"/>
                <a:gd name="connsiteY51" fmla="*/ 155738 h 370805"/>
                <a:gd name="connsiteX52" fmla="*/ 51542 w 315184"/>
                <a:gd name="connsiteY52" fmla="*/ 143687 h 370805"/>
                <a:gd name="connsiteX53" fmla="*/ 60812 w 315184"/>
                <a:gd name="connsiteY53" fmla="*/ 134417 h 370805"/>
                <a:gd name="connsiteX54" fmla="*/ 72864 w 315184"/>
                <a:gd name="connsiteY54" fmla="*/ 138588 h 370805"/>
                <a:gd name="connsiteX55" fmla="*/ 83061 w 315184"/>
                <a:gd name="connsiteY55" fmla="*/ 134417 h 370805"/>
                <a:gd name="connsiteX56" fmla="*/ 88623 w 315184"/>
                <a:gd name="connsiteY56" fmla="*/ 122829 h 370805"/>
                <a:gd name="connsiteX57" fmla="*/ 102064 w 315184"/>
                <a:gd name="connsiteY57" fmla="*/ 122829 h 370805"/>
                <a:gd name="connsiteX58" fmla="*/ 107627 w 315184"/>
                <a:gd name="connsiteY58" fmla="*/ 134417 h 370805"/>
                <a:gd name="connsiteX59" fmla="*/ 117824 w 315184"/>
                <a:gd name="connsiteY59" fmla="*/ 138588 h 370805"/>
                <a:gd name="connsiteX60" fmla="*/ 129875 w 315184"/>
                <a:gd name="connsiteY60" fmla="*/ 134417 h 370805"/>
                <a:gd name="connsiteX61" fmla="*/ 139145 w 315184"/>
                <a:gd name="connsiteY61" fmla="*/ 143687 h 370805"/>
                <a:gd name="connsiteX62" fmla="*/ 134973 w 315184"/>
                <a:gd name="connsiteY62" fmla="*/ 155738 h 370805"/>
                <a:gd name="connsiteX63" fmla="*/ 139145 w 315184"/>
                <a:gd name="connsiteY63" fmla="*/ 165935 h 370805"/>
                <a:gd name="connsiteX64" fmla="*/ 150733 w 315184"/>
                <a:gd name="connsiteY64" fmla="*/ 171497 h 370805"/>
                <a:gd name="connsiteX65" fmla="*/ 150269 w 315184"/>
                <a:gd name="connsiteY65" fmla="*/ 185403 h 370805"/>
                <a:gd name="connsiteX66" fmla="*/ 150269 w 315184"/>
                <a:gd name="connsiteY66" fmla="*/ 185403 h 370805"/>
                <a:gd name="connsiteX67" fmla="*/ 310642 w 315184"/>
                <a:gd name="connsiteY67" fmla="*/ 202552 h 370805"/>
                <a:gd name="connsiteX68" fmla="*/ 278660 w 315184"/>
                <a:gd name="connsiteY68" fmla="*/ 146931 h 370805"/>
                <a:gd name="connsiteX69" fmla="*/ 278660 w 315184"/>
                <a:gd name="connsiteY69" fmla="*/ 144614 h 370805"/>
                <a:gd name="connsiteX70" fmla="*/ 210525 w 315184"/>
                <a:gd name="connsiteY70" fmla="*/ 19467 h 370805"/>
                <a:gd name="connsiteX71" fmla="*/ 68228 w 315184"/>
                <a:gd name="connsiteY71" fmla="*/ 19467 h 370805"/>
                <a:gd name="connsiteX72" fmla="*/ 93 w 315184"/>
                <a:gd name="connsiteY72" fmla="*/ 144614 h 370805"/>
                <a:gd name="connsiteX73" fmla="*/ 54787 w 315184"/>
                <a:gd name="connsiteY73" fmla="*/ 256782 h 370805"/>
                <a:gd name="connsiteX74" fmla="*/ 54787 w 315184"/>
                <a:gd name="connsiteY74" fmla="*/ 374050 h 370805"/>
                <a:gd name="connsiteX75" fmla="*/ 201255 w 315184"/>
                <a:gd name="connsiteY75" fmla="*/ 374050 h 370805"/>
                <a:gd name="connsiteX76" fmla="*/ 201255 w 315184"/>
                <a:gd name="connsiteY76" fmla="*/ 318429 h 370805"/>
                <a:gd name="connsiteX77" fmla="*/ 223967 w 315184"/>
                <a:gd name="connsiteY77" fmla="*/ 318429 h 370805"/>
                <a:gd name="connsiteX78" fmla="*/ 262901 w 315184"/>
                <a:gd name="connsiteY78" fmla="*/ 302206 h 370805"/>
                <a:gd name="connsiteX79" fmla="*/ 278660 w 315184"/>
                <a:gd name="connsiteY79" fmla="*/ 262808 h 370805"/>
                <a:gd name="connsiteX80" fmla="*/ 278660 w 315184"/>
                <a:gd name="connsiteY80" fmla="*/ 234998 h 370805"/>
                <a:gd name="connsiteX81" fmla="*/ 299055 w 315184"/>
                <a:gd name="connsiteY81" fmla="*/ 234998 h 370805"/>
                <a:gd name="connsiteX82" fmla="*/ 310642 w 315184"/>
                <a:gd name="connsiteY82" fmla="*/ 202552 h 3708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</a:cxnLst>
              <a:rect l="l" t="t" r="r" b="b"/>
              <a:pathLst>
                <a:path w="315184" h="370805">
                  <a:moveTo>
                    <a:pt x="208671" y="91311"/>
                  </a:moveTo>
                  <a:lnTo>
                    <a:pt x="197083" y="96873"/>
                  </a:lnTo>
                  <a:cubicBezTo>
                    <a:pt x="196156" y="100581"/>
                    <a:pt x="194302" y="103825"/>
                    <a:pt x="192448" y="107070"/>
                  </a:cubicBezTo>
                  <a:lnTo>
                    <a:pt x="196620" y="119121"/>
                  </a:lnTo>
                  <a:lnTo>
                    <a:pt x="187350" y="128391"/>
                  </a:lnTo>
                  <a:lnTo>
                    <a:pt x="175298" y="124220"/>
                  </a:lnTo>
                  <a:cubicBezTo>
                    <a:pt x="172054" y="126074"/>
                    <a:pt x="168809" y="127464"/>
                    <a:pt x="165101" y="128391"/>
                  </a:cubicBezTo>
                  <a:lnTo>
                    <a:pt x="159539" y="139515"/>
                  </a:lnTo>
                  <a:lnTo>
                    <a:pt x="146561" y="139515"/>
                  </a:lnTo>
                  <a:lnTo>
                    <a:pt x="140999" y="127928"/>
                  </a:lnTo>
                  <a:cubicBezTo>
                    <a:pt x="137291" y="127001"/>
                    <a:pt x="134046" y="125610"/>
                    <a:pt x="130802" y="123756"/>
                  </a:cubicBezTo>
                  <a:lnTo>
                    <a:pt x="118751" y="127928"/>
                  </a:lnTo>
                  <a:lnTo>
                    <a:pt x="109481" y="118658"/>
                  </a:lnTo>
                  <a:lnTo>
                    <a:pt x="113652" y="106606"/>
                  </a:lnTo>
                  <a:cubicBezTo>
                    <a:pt x="111798" y="103362"/>
                    <a:pt x="110408" y="100117"/>
                    <a:pt x="109481" y="96409"/>
                  </a:cubicBezTo>
                  <a:lnTo>
                    <a:pt x="97893" y="90847"/>
                  </a:lnTo>
                  <a:lnTo>
                    <a:pt x="97893" y="77869"/>
                  </a:lnTo>
                  <a:lnTo>
                    <a:pt x="109481" y="72307"/>
                  </a:lnTo>
                  <a:cubicBezTo>
                    <a:pt x="110408" y="68599"/>
                    <a:pt x="111798" y="65354"/>
                    <a:pt x="113652" y="62110"/>
                  </a:cubicBezTo>
                  <a:lnTo>
                    <a:pt x="109944" y="50059"/>
                  </a:lnTo>
                  <a:lnTo>
                    <a:pt x="119214" y="40789"/>
                  </a:lnTo>
                  <a:lnTo>
                    <a:pt x="131265" y="44960"/>
                  </a:lnTo>
                  <a:cubicBezTo>
                    <a:pt x="134510" y="43106"/>
                    <a:pt x="137754" y="41716"/>
                    <a:pt x="141462" y="40789"/>
                  </a:cubicBezTo>
                  <a:lnTo>
                    <a:pt x="147025" y="29201"/>
                  </a:lnTo>
                  <a:lnTo>
                    <a:pt x="160003" y="29201"/>
                  </a:lnTo>
                  <a:lnTo>
                    <a:pt x="165565" y="40325"/>
                  </a:lnTo>
                  <a:cubicBezTo>
                    <a:pt x="169273" y="41252"/>
                    <a:pt x="172517" y="42643"/>
                    <a:pt x="175762" y="44497"/>
                  </a:cubicBezTo>
                  <a:lnTo>
                    <a:pt x="187813" y="40325"/>
                  </a:lnTo>
                  <a:lnTo>
                    <a:pt x="197083" y="49595"/>
                  </a:lnTo>
                  <a:lnTo>
                    <a:pt x="192912" y="61646"/>
                  </a:lnTo>
                  <a:cubicBezTo>
                    <a:pt x="194766" y="64891"/>
                    <a:pt x="196156" y="68135"/>
                    <a:pt x="197083" y="71843"/>
                  </a:cubicBezTo>
                  <a:lnTo>
                    <a:pt x="208671" y="77406"/>
                  </a:lnTo>
                  <a:lnTo>
                    <a:pt x="208671" y="91311"/>
                  </a:lnTo>
                  <a:close/>
                  <a:moveTo>
                    <a:pt x="150269" y="185403"/>
                  </a:moveTo>
                  <a:lnTo>
                    <a:pt x="138681" y="190965"/>
                  </a:lnTo>
                  <a:cubicBezTo>
                    <a:pt x="137754" y="194673"/>
                    <a:pt x="136364" y="197917"/>
                    <a:pt x="134510" y="201162"/>
                  </a:cubicBezTo>
                  <a:lnTo>
                    <a:pt x="138218" y="213213"/>
                  </a:lnTo>
                  <a:lnTo>
                    <a:pt x="128948" y="222483"/>
                  </a:lnTo>
                  <a:lnTo>
                    <a:pt x="116897" y="218311"/>
                  </a:lnTo>
                  <a:cubicBezTo>
                    <a:pt x="113652" y="220165"/>
                    <a:pt x="110408" y="221556"/>
                    <a:pt x="106700" y="222483"/>
                  </a:cubicBezTo>
                  <a:lnTo>
                    <a:pt x="101601" y="233607"/>
                  </a:lnTo>
                  <a:lnTo>
                    <a:pt x="88623" y="233607"/>
                  </a:lnTo>
                  <a:lnTo>
                    <a:pt x="83061" y="222020"/>
                  </a:lnTo>
                  <a:cubicBezTo>
                    <a:pt x="79353" y="221092"/>
                    <a:pt x="76108" y="219702"/>
                    <a:pt x="72864" y="217848"/>
                  </a:cubicBezTo>
                  <a:lnTo>
                    <a:pt x="60812" y="221556"/>
                  </a:lnTo>
                  <a:lnTo>
                    <a:pt x="51542" y="212286"/>
                  </a:lnTo>
                  <a:lnTo>
                    <a:pt x="55714" y="200235"/>
                  </a:lnTo>
                  <a:cubicBezTo>
                    <a:pt x="53860" y="196990"/>
                    <a:pt x="52469" y="193746"/>
                    <a:pt x="51542" y="190038"/>
                  </a:cubicBezTo>
                  <a:lnTo>
                    <a:pt x="39955" y="184476"/>
                  </a:lnTo>
                  <a:lnTo>
                    <a:pt x="39955" y="171497"/>
                  </a:lnTo>
                  <a:lnTo>
                    <a:pt x="51542" y="165935"/>
                  </a:lnTo>
                  <a:cubicBezTo>
                    <a:pt x="52469" y="162227"/>
                    <a:pt x="53860" y="158983"/>
                    <a:pt x="55714" y="155738"/>
                  </a:cubicBezTo>
                  <a:lnTo>
                    <a:pt x="51542" y="143687"/>
                  </a:lnTo>
                  <a:lnTo>
                    <a:pt x="60812" y="134417"/>
                  </a:lnTo>
                  <a:lnTo>
                    <a:pt x="72864" y="138588"/>
                  </a:lnTo>
                  <a:cubicBezTo>
                    <a:pt x="76108" y="136734"/>
                    <a:pt x="79353" y="135344"/>
                    <a:pt x="83061" y="134417"/>
                  </a:cubicBezTo>
                  <a:lnTo>
                    <a:pt x="88623" y="122829"/>
                  </a:lnTo>
                  <a:lnTo>
                    <a:pt x="102064" y="122829"/>
                  </a:lnTo>
                  <a:lnTo>
                    <a:pt x="107627" y="134417"/>
                  </a:lnTo>
                  <a:cubicBezTo>
                    <a:pt x="111335" y="135344"/>
                    <a:pt x="114579" y="136734"/>
                    <a:pt x="117824" y="138588"/>
                  </a:cubicBezTo>
                  <a:lnTo>
                    <a:pt x="129875" y="134417"/>
                  </a:lnTo>
                  <a:lnTo>
                    <a:pt x="139145" y="143687"/>
                  </a:lnTo>
                  <a:lnTo>
                    <a:pt x="134973" y="155738"/>
                  </a:lnTo>
                  <a:cubicBezTo>
                    <a:pt x="136827" y="158983"/>
                    <a:pt x="138218" y="162227"/>
                    <a:pt x="139145" y="165935"/>
                  </a:cubicBezTo>
                  <a:lnTo>
                    <a:pt x="150733" y="171497"/>
                  </a:lnTo>
                  <a:lnTo>
                    <a:pt x="150269" y="185403"/>
                  </a:lnTo>
                  <a:lnTo>
                    <a:pt x="150269" y="185403"/>
                  </a:lnTo>
                  <a:close/>
                  <a:moveTo>
                    <a:pt x="310642" y="202552"/>
                  </a:moveTo>
                  <a:lnTo>
                    <a:pt x="278660" y="146931"/>
                  </a:lnTo>
                  <a:lnTo>
                    <a:pt x="278660" y="144614"/>
                  </a:lnTo>
                  <a:cubicBezTo>
                    <a:pt x="280514" y="93628"/>
                    <a:pt x="254558" y="45887"/>
                    <a:pt x="210525" y="19467"/>
                  </a:cubicBezTo>
                  <a:cubicBezTo>
                    <a:pt x="166492" y="-6489"/>
                    <a:pt x="112262" y="-6489"/>
                    <a:pt x="68228" y="19467"/>
                  </a:cubicBezTo>
                  <a:cubicBezTo>
                    <a:pt x="24195" y="45424"/>
                    <a:pt x="-1761" y="93628"/>
                    <a:pt x="93" y="144614"/>
                  </a:cubicBezTo>
                  <a:cubicBezTo>
                    <a:pt x="93" y="188647"/>
                    <a:pt x="20024" y="229899"/>
                    <a:pt x="54787" y="256782"/>
                  </a:cubicBezTo>
                  <a:lnTo>
                    <a:pt x="54787" y="374050"/>
                  </a:lnTo>
                  <a:lnTo>
                    <a:pt x="201255" y="374050"/>
                  </a:lnTo>
                  <a:lnTo>
                    <a:pt x="201255" y="318429"/>
                  </a:lnTo>
                  <a:lnTo>
                    <a:pt x="223967" y="318429"/>
                  </a:lnTo>
                  <a:cubicBezTo>
                    <a:pt x="238799" y="318429"/>
                    <a:pt x="252704" y="312403"/>
                    <a:pt x="262901" y="302206"/>
                  </a:cubicBezTo>
                  <a:cubicBezTo>
                    <a:pt x="273098" y="291545"/>
                    <a:pt x="278660" y="277640"/>
                    <a:pt x="278660" y="262808"/>
                  </a:cubicBezTo>
                  <a:lnTo>
                    <a:pt x="278660" y="234998"/>
                  </a:lnTo>
                  <a:lnTo>
                    <a:pt x="299055" y="234998"/>
                  </a:lnTo>
                  <a:cubicBezTo>
                    <a:pt x="311106" y="233607"/>
                    <a:pt x="321766" y="219702"/>
                    <a:pt x="310642" y="202552"/>
                  </a:cubicBezTo>
                  <a:close/>
                </a:path>
              </a:pathLst>
            </a:custGeom>
            <a:solidFill>
              <a:srgbClr val="000000"/>
            </a:solidFill>
            <a:ln w="456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41" name="Graphic 9" descr="Bullseye">
            <a:extLst>
              <a:ext uri="{FF2B5EF4-FFF2-40B4-BE49-F238E27FC236}">
                <a16:creationId xmlns:a16="http://schemas.microsoft.com/office/drawing/2014/main" id="{6E000802-BF75-4321-8EAF-FD836EDAC321}"/>
              </a:ext>
            </a:extLst>
          </p:cNvPr>
          <p:cNvGrpSpPr/>
          <p:nvPr/>
        </p:nvGrpSpPr>
        <p:grpSpPr>
          <a:xfrm>
            <a:off x="2359821" y="4331078"/>
            <a:ext cx="444966" cy="444966"/>
            <a:chOff x="2359821" y="4331078"/>
            <a:chExt cx="444966" cy="444966"/>
          </a:xfrm>
        </p:grpSpPr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2C63E9E7-6D3A-45EA-80FB-44F673A8925D}"/>
                </a:ext>
              </a:extLst>
            </p:cNvPr>
            <p:cNvSpPr/>
            <p:nvPr/>
          </p:nvSpPr>
          <p:spPr>
            <a:xfrm>
              <a:off x="2528537" y="4370476"/>
              <a:ext cx="236388" cy="236388"/>
            </a:xfrm>
            <a:custGeom>
              <a:avLst/>
              <a:gdLst>
                <a:gd name="connsiteX0" fmla="*/ 195136 w 236388"/>
                <a:gd name="connsiteY0" fmla="*/ 41716 h 236388"/>
                <a:gd name="connsiteX1" fmla="*/ 190501 w 236388"/>
                <a:gd name="connsiteY1" fmla="*/ 0 h 236388"/>
                <a:gd name="connsiteX2" fmla="*/ 139515 w 236388"/>
                <a:gd name="connsiteY2" fmla="*/ 50986 h 236388"/>
                <a:gd name="connsiteX3" fmla="*/ 142296 w 236388"/>
                <a:gd name="connsiteY3" fmla="*/ 75088 h 236388"/>
                <a:gd name="connsiteX4" fmla="*/ 68135 w 236388"/>
                <a:gd name="connsiteY4" fmla="*/ 149249 h 236388"/>
                <a:gd name="connsiteX5" fmla="*/ 46351 w 236388"/>
                <a:gd name="connsiteY5" fmla="*/ 143687 h 236388"/>
                <a:gd name="connsiteX6" fmla="*/ 0 w 236388"/>
                <a:gd name="connsiteY6" fmla="*/ 190038 h 236388"/>
                <a:gd name="connsiteX7" fmla="*/ 46351 w 236388"/>
                <a:gd name="connsiteY7" fmla="*/ 236388 h 236388"/>
                <a:gd name="connsiteX8" fmla="*/ 92701 w 236388"/>
                <a:gd name="connsiteY8" fmla="*/ 190038 h 236388"/>
                <a:gd name="connsiteX9" fmla="*/ 87603 w 236388"/>
                <a:gd name="connsiteY9" fmla="*/ 168716 h 236388"/>
                <a:gd name="connsiteX10" fmla="*/ 161764 w 236388"/>
                <a:gd name="connsiteY10" fmla="*/ 94555 h 236388"/>
                <a:gd name="connsiteX11" fmla="*/ 185866 w 236388"/>
                <a:gd name="connsiteY11" fmla="*/ 97336 h 236388"/>
                <a:gd name="connsiteX12" fmla="*/ 236852 w 236388"/>
                <a:gd name="connsiteY12" fmla="*/ 46351 h 236388"/>
                <a:gd name="connsiteX13" fmla="*/ 195136 w 236388"/>
                <a:gd name="connsiteY13" fmla="*/ 41716 h 2363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36388" h="236388">
                  <a:moveTo>
                    <a:pt x="195136" y="41716"/>
                  </a:moveTo>
                  <a:lnTo>
                    <a:pt x="190501" y="0"/>
                  </a:lnTo>
                  <a:lnTo>
                    <a:pt x="139515" y="50986"/>
                  </a:lnTo>
                  <a:lnTo>
                    <a:pt x="142296" y="75088"/>
                  </a:lnTo>
                  <a:lnTo>
                    <a:pt x="68135" y="149249"/>
                  </a:lnTo>
                  <a:cubicBezTo>
                    <a:pt x="61646" y="146004"/>
                    <a:pt x="54230" y="143687"/>
                    <a:pt x="46351" y="143687"/>
                  </a:cubicBezTo>
                  <a:cubicBezTo>
                    <a:pt x="20858" y="143687"/>
                    <a:pt x="0" y="164545"/>
                    <a:pt x="0" y="190038"/>
                  </a:cubicBezTo>
                  <a:cubicBezTo>
                    <a:pt x="0" y="215530"/>
                    <a:pt x="20858" y="236388"/>
                    <a:pt x="46351" y="236388"/>
                  </a:cubicBezTo>
                  <a:cubicBezTo>
                    <a:pt x="71843" y="236388"/>
                    <a:pt x="92701" y="215530"/>
                    <a:pt x="92701" y="190038"/>
                  </a:cubicBezTo>
                  <a:cubicBezTo>
                    <a:pt x="92701" y="182158"/>
                    <a:pt x="90847" y="175205"/>
                    <a:pt x="87603" y="168716"/>
                  </a:cubicBezTo>
                  <a:lnTo>
                    <a:pt x="161764" y="94555"/>
                  </a:lnTo>
                  <a:lnTo>
                    <a:pt x="185866" y="97336"/>
                  </a:lnTo>
                  <a:lnTo>
                    <a:pt x="236852" y="46351"/>
                  </a:lnTo>
                  <a:lnTo>
                    <a:pt x="195136" y="41716"/>
                  </a:lnTo>
                  <a:close/>
                </a:path>
              </a:pathLst>
            </a:custGeom>
            <a:solidFill>
              <a:srgbClr val="000000"/>
            </a:solidFill>
            <a:ln w="456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CB3A9E47-8A39-42A0-BFA5-3E841B39C0DE}"/>
                </a:ext>
              </a:extLst>
            </p:cNvPr>
            <p:cNvSpPr/>
            <p:nvPr/>
          </p:nvSpPr>
          <p:spPr>
            <a:xfrm>
              <a:off x="2399219" y="4384381"/>
              <a:ext cx="352265" cy="352265"/>
            </a:xfrm>
            <a:custGeom>
              <a:avLst/>
              <a:gdLst>
                <a:gd name="connsiteX0" fmla="*/ 328162 w 352264"/>
                <a:gd name="connsiteY0" fmla="*/ 96409 h 352264"/>
                <a:gd name="connsiteX1" fmla="*/ 322137 w 352264"/>
                <a:gd name="connsiteY1" fmla="*/ 102898 h 352264"/>
                <a:gd name="connsiteX2" fmla="*/ 313330 w 352264"/>
                <a:gd name="connsiteY2" fmla="*/ 101971 h 352264"/>
                <a:gd name="connsiteX3" fmla="*/ 303597 w 352264"/>
                <a:gd name="connsiteY3" fmla="*/ 100581 h 352264"/>
                <a:gd name="connsiteX4" fmla="*/ 324454 w 352264"/>
                <a:gd name="connsiteY4" fmla="*/ 176132 h 352264"/>
                <a:gd name="connsiteX5" fmla="*/ 176132 w 352264"/>
                <a:gd name="connsiteY5" fmla="*/ 324454 h 352264"/>
                <a:gd name="connsiteX6" fmla="*/ 27810 w 352264"/>
                <a:gd name="connsiteY6" fmla="*/ 176132 h 352264"/>
                <a:gd name="connsiteX7" fmla="*/ 176132 w 352264"/>
                <a:gd name="connsiteY7" fmla="*/ 27810 h 352264"/>
                <a:gd name="connsiteX8" fmla="*/ 251684 w 352264"/>
                <a:gd name="connsiteY8" fmla="*/ 48668 h 352264"/>
                <a:gd name="connsiteX9" fmla="*/ 250757 w 352264"/>
                <a:gd name="connsiteY9" fmla="*/ 39398 h 352264"/>
                <a:gd name="connsiteX10" fmla="*/ 249366 w 352264"/>
                <a:gd name="connsiteY10" fmla="*/ 30128 h 352264"/>
                <a:gd name="connsiteX11" fmla="*/ 255855 w 352264"/>
                <a:gd name="connsiteY11" fmla="*/ 23639 h 352264"/>
                <a:gd name="connsiteX12" fmla="*/ 259100 w 352264"/>
                <a:gd name="connsiteY12" fmla="*/ 20394 h 352264"/>
                <a:gd name="connsiteX13" fmla="*/ 176132 w 352264"/>
                <a:gd name="connsiteY13" fmla="*/ 0 h 352264"/>
                <a:gd name="connsiteX14" fmla="*/ 0 w 352264"/>
                <a:gd name="connsiteY14" fmla="*/ 176132 h 352264"/>
                <a:gd name="connsiteX15" fmla="*/ 176132 w 352264"/>
                <a:gd name="connsiteY15" fmla="*/ 352265 h 352264"/>
                <a:gd name="connsiteX16" fmla="*/ 352265 w 352264"/>
                <a:gd name="connsiteY16" fmla="*/ 176132 h 352264"/>
                <a:gd name="connsiteX17" fmla="*/ 331407 w 352264"/>
                <a:gd name="connsiteY17" fmla="*/ 93628 h 352264"/>
                <a:gd name="connsiteX18" fmla="*/ 328162 w 352264"/>
                <a:gd name="connsiteY18" fmla="*/ 96409 h 3522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352264" h="352264">
                  <a:moveTo>
                    <a:pt x="328162" y="96409"/>
                  </a:moveTo>
                  <a:lnTo>
                    <a:pt x="322137" y="102898"/>
                  </a:lnTo>
                  <a:lnTo>
                    <a:pt x="313330" y="101971"/>
                  </a:lnTo>
                  <a:lnTo>
                    <a:pt x="303597" y="100581"/>
                  </a:lnTo>
                  <a:cubicBezTo>
                    <a:pt x="316575" y="122829"/>
                    <a:pt x="324454" y="148322"/>
                    <a:pt x="324454" y="176132"/>
                  </a:cubicBezTo>
                  <a:cubicBezTo>
                    <a:pt x="324454" y="257709"/>
                    <a:pt x="257709" y="324454"/>
                    <a:pt x="176132" y="324454"/>
                  </a:cubicBezTo>
                  <a:cubicBezTo>
                    <a:pt x="94555" y="324454"/>
                    <a:pt x="27810" y="257709"/>
                    <a:pt x="27810" y="176132"/>
                  </a:cubicBezTo>
                  <a:cubicBezTo>
                    <a:pt x="27810" y="94555"/>
                    <a:pt x="94555" y="27810"/>
                    <a:pt x="176132" y="27810"/>
                  </a:cubicBezTo>
                  <a:cubicBezTo>
                    <a:pt x="203479" y="27810"/>
                    <a:pt x="229436" y="35226"/>
                    <a:pt x="251684" y="48668"/>
                  </a:cubicBezTo>
                  <a:lnTo>
                    <a:pt x="250757" y="39398"/>
                  </a:lnTo>
                  <a:lnTo>
                    <a:pt x="249366" y="30128"/>
                  </a:lnTo>
                  <a:lnTo>
                    <a:pt x="255855" y="23639"/>
                  </a:lnTo>
                  <a:lnTo>
                    <a:pt x="259100" y="20394"/>
                  </a:lnTo>
                  <a:cubicBezTo>
                    <a:pt x="234071" y="7416"/>
                    <a:pt x="206260" y="0"/>
                    <a:pt x="176132" y="0"/>
                  </a:cubicBezTo>
                  <a:cubicBezTo>
                    <a:pt x="78796" y="0"/>
                    <a:pt x="0" y="78796"/>
                    <a:pt x="0" y="176132"/>
                  </a:cubicBezTo>
                  <a:cubicBezTo>
                    <a:pt x="0" y="273469"/>
                    <a:pt x="78796" y="352265"/>
                    <a:pt x="176132" y="352265"/>
                  </a:cubicBezTo>
                  <a:cubicBezTo>
                    <a:pt x="273469" y="352265"/>
                    <a:pt x="352265" y="273469"/>
                    <a:pt x="352265" y="176132"/>
                  </a:cubicBezTo>
                  <a:cubicBezTo>
                    <a:pt x="352265" y="146004"/>
                    <a:pt x="344849" y="118194"/>
                    <a:pt x="331407" y="93628"/>
                  </a:cubicBezTo>
                  <a:lnTo>
                    <a:pt x="328162" y="96409"/>
                  </a:lnTo>
                  <a:close/>
                </a:path>
              </a:pathLst>
            </a:custGeom>
            <a:solidFill>
              <a:srgbClr val="000000"/>
            </a:solidFill>
            <a:ln w="456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97793B23-7160-4D37-A99B-C4273B2A0FD9}"/>
                </a:ext>
              </a:extLst>
            </p:cNvPr>
            <p:cNvSpPr/>
            <p:nvPr/>
          </p:nvSpPr>
          <p:spPr>
            <a:xfrm>
              <a:off x="2464110" y="4449272"/>
              <a:ext cx="222483" cy="222483"/>
            </a:xfrm>
            <a:custGeom>
              <a:avLst/>
              <a:gdLst>
                <a:gd name="connsiteX0" fmla="*/ 188647 w 222483"/>
                <a:gd name="connsiteY0" fmla="*/ 79723 h 222483"/>
                <a:gd name="connsiteX1" fmla="*/ 194673 w 222483"/>
                <a:gd name="connsiteY1" fmla="*/ 111242 h 222483"/>
                <a:gd name="connsiteX2" fmla="*/ 111242 w 222483"/>
                <a:gd name="connsiteY2" fmla="*/ 194673 h 222483"/>
                <a:gd name="connsiteX3" fmla="*/ 27810 w 222483"/>
                <a:gd name="connsiteY3" fmla="*/ 111242 h 222483"/>
                <a:gd name="connsiteX4" fmla="*/ 111242 w 222483"/>
                <a:gd name="connsiteY4" fmla="*/ 27810 h 222483"/>
                <a:gd name="connsiteX5" fmla="*/ 142760 w 222483"/>
                <a:gd name="connsiteY5" fmla="*/ 33836 h 222483"/>
                <a:gd name="connsiteX6" fmla="*/ 163618 w 222483"/>
                <a:gd name="connsiteY6" fmla="*/ 12978 h 222483"/>
                <a:gd name="connsiteX7" fmla="*/ 111242 w 222483"/>
                <a:gd name="connsiteY7" fmla="*/ 0 h 222483"/>
                <a:gd name="connsiteX8" fmla="*/ 0 w 222483"/>
                <a:gd name="connsiteY8" fmla="*/ 111242 h 222483"/>
                <a:gd name="connsiteX9" fmla="*/ 111242 w 222483"/>
                <a:gd name="connsiteY9" fmla="*/ 222483 h 222483"/>
                <a:gd name="connsiteX10" fmla="*/ 222483 w 222483"/>
                <a:gd name="connsiteY10" fmla="*/ 111242 h 222483"/>
                <a:gd name="connsiteX11" fmla="*/ 209505 w 222483"/>
                <a:gd name="connsiteY11" fmla="*/ 58865 h 222483"/>
                <a:gd name="connsiteX12" fmla="*/ 188647 w 222483"/>
                <a:gd name="connsiteY12" fmla="*/ 79723 h 2224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22483" h="222483">
                  <a:moveTo>
                    <a:pt x="188647" y="79723"/>
                  </a:moveTo>
                  <a:cubicBezTo>
                    <a:pt x="192819" y="89457"/>
                    <a:pt x="194673" y="100117"/>
                    <a:pt x="194673" y="111242"/>
                  </a:cubicBezTo>
                  <a:cubicBezTo>
                    <a:pt x="194673" y="157129"/>
                    <a:pt x="157129" y="194673"/>
                    <a:pt x="111242" y="194673"/>
                  </a:cubicBezTo>
                  <a:cubicBezTo>
                    <a:pt x="65354" y="194673"/>
                    <a:pt x="27810" y="157129"/>
                    <a:pt x="27810" y="111242"/>
                  </a:cubicBezTo>
                  <a:cubicBezTo>
                    <a:pt x="27810" y="65354"/>
                    <a:pt x="65354" y="27810"/>
                    <a:pt x="111242" y="27810"/>
                  </a:cubicBezTo>
                  <a:cubicBezTo>
                    <a:pt x="122366" y="27810"/>
                    <a:pt x="133026" y="30128"/>
                    <a:pt x="142760" y="33836"/>
                  </a:cubicBezTo>
                  <a:lnTo>
                    <a:pt x="163618" y="12978"/>
                  </a:lnTo>
                  <a:cubicBezTo>
                    <a:pt x="147859" y="4635"/>
                    <a:pt x="130245" y="0"/>
                    <a:pt x="111242" y="0"/>
                  </a:cubicBezTo>
                  <a:cubicBezTo>
                    <a:pt x="50059" y="0"/>
                    <a:pt x="0" y="50059"/>
                    <a:pt x="0" y="111242"/>
                  </a:cubicBezTo>
                  <a:cubicBezTo>
                    <a:pt x="0" y="172424"/>
                    <a:pt x="50059" y="222483"/>
                    <a:pt x="111242" y="222483"/>
                  </a:cubicBezTo>
                  <a:cubicBezTo>
                    <a:pt x="172424" y="222483"/>
                    <a:pt x="222483" y="172424"/>
                    <a:pt x="222483" y="111242"/>
                  </a:cubicBezTo>
                  <a:cubicBezTo>
                    <a:pt x="222483" y="92238"/>
                    <a:pt x="217848" y="74625"/>
                    <a:pt x="209505" y="58865"/>
                  </a:cubicBezTo>
                  <a:lnTo>
                    <a:pt x="188647" y="79723"/>
                  </a:lnTo>
                  <a:close/>
                </a:path>
              </a:pathLst>
            </a:custGeom>
            <a:solidFill>
              <a:srgbClr val="000000"/>
            </a:solidFill>
            <a:ln w="456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17" name="Graphic 17" descr="Database">
            <a:extLst>
              <a:ext uri="{FF2B5EF4-FFF2-40B4-BE49-F238E27FC236}">
                <a16:creationId xmlns:a16="http://schemas.microsoft.com/office/drawing/2014/main" id="{7CD98107-1CDB-4952-BFD5-5AC660CBCA1E}"/>
              </a:ext>
            </a:extLst>
          </p:cNvPr>
          <p:cNvGrpSpPr/>
          <p:nvPr/>
        </p:nvGrpSpPr>
        <p:grpSpPr>
          <a:xfrm>
            <a:off x="1975772" y="4991871"/>
            <a:ext cx="259564" cy="352265"/>
            <a:chOff x="1975772" y="4991871"/>
            <a:chExt cx="259564" cy="352265"/>
          </a:xfrm>
          <a:solidFill>
            <a:srgbClr val="FFFFFF"/>
          </a:solidFill>
        </p:grpSpPr>
        <p:sp>
          <p:nvSpPr>
            <p:cNvPr id="118" name="Freeform: Shape 117">
              <a:extLst>
                <a:ext uri="{FF2B5EF4-FFF2-40B4-BE49-F238E27FC236}">
                  <a16:creationId xmlns:a16="http://schemas.microsoft.com/office/drawing/2014/main" id="{1AFD1C46-2803-46D7-8C0C-CC9842E10AFF}"/>
                </a:ext>
              </a:extLst>
            </p:cNvPr>
            <p:cNvSpPr/>
            <p:nvPr/>
          </p:nvSpPr>
          <p:spPr>
            <a:xfrm>
              <a:off x="1975772" y="4991871"/>
              <a:ext cx="259564" cy="74161"/>
            </a:xfrm>
            <a:custGeom>
              <a:avLst/>
              <a:gdLst>
                <a:gd name="connsiteX0" fmla="*/ 259564 w 259563"/>
                <a:gd name="connsiteY0" fmla="*/ 37081 h 74161"/>
                <a:gd name="connsiteX1" fmla="*/ 129782 w 259563"/>
                <a:gd name="connsiteY1" fmla="*/ 74161 h 74161"/>
                <a:gd name="connsiteX2" fmla="*/ 0 w 259563"/>
                <a:gd name="connsiteY2" fmla="*/ 37081 h 74161"/>
                <a:gd name="connsiteX3" fmla="*/ 129782 w 259563"/>
                <a:gd name="connsiteY3" fmla="*/ 0 h 74161"/>
                <a:gd name="connsiteX4" fmla="*/ 259564 w 259563"/>
                <a:gd name="connsiteY4" fmla="*/ 37081 h 741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59563" h="74161">
                  <a:moveTo>
                    <a:pt x="259564" y="37081"/>
                  </a:moveTo>
                  <a:cubicBezTo>
                    <a:pt x="259564" y="57559"/>
                    <a:pt x="201458" y="74161"/>
                    <a:pt x="129782" y="74161"/>
                  </a:cubicBezTo>
                  <a:cubicBezTo>
                    <a:pt x="58105" y="74161"/>
                    <a:pt x="0" y="57559"/>
                    <a:pt x="0" y="37081"/>
                  </a:cubicBezTo>
                  <a:cubicBezTo>
                    <a:pt x="0" y="16602"/>
                    <a:pt x="58105" y="0"/>
                    <a:pt x="129782" y="0"/>
                  </a:cubicBezTo>
                  <a:cubicBezTo>
                    <a:pt x="201458" y="0"/>
                    <a:pt x="259564" y="16602"/>
                    <a:pt x="259564" y="37081"/>
                  </a:cubicBezTo>
                  <a:close/>
                </a:path>
              </a:pathLst>
            </a:custGeom>
            <a:solidFill>
              <a:schemeClr val="bg1"/>
            </a:solidFill>
            <a:ln w="456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9" name="Freeform: Shape 118">
              <a:extLst>
                <a:ext uri="{FF2B5EF4-FFF2-40B4-BE49-F238E27FC236}">
                  <a16:creationId xmlns:a16="http://schemas.microsoft.com/office/drawing/2014/main" id="{DD8E898D-6EE4-4159-987D-D1E853F2A88C}"/>
                </a:ext>
              </a:extLst>
            </p:cNvPr>
            <p:cNvSpPr/>
            <p:nvPr/>
          </p:nvSpPr>
          <p:spPr>
            <a:xfrm>
              <a:off x="1975772" y="5047491"/>
              <a:ext cx="259564" cy="111242"/>
            </a:xfrm>
            <a:custGeom>
              <a:avLst/>
              <a:gdLst>
                <a:gd name="connsiteX0" fmla="*/ 222483 w 259563"/>
                <a:gd name="connsiteY0" fmla="*/ 74161 h 111241"/>
                <a:gd name="connsiteX1" fmla="*/ 213213 w 259563"/>
                <a:gd name="connsiteY1" fmla="*/ 64891 h 111241"/>
                <a:gd name="connsiteX2" fmla="*/ 222483 w 259563"/>
                <a:gd name="connsiteY2" fmla="*/ 55621 h 111241"/>
                <a:gd name="connsiteX3" fmla="*/ 231753 w 259563"/>
                <a:gd name="connsiteY3" fmla="*/ 64891 h 111241"/>
                <a:gd name="connsiteX4" fmla="*/ 222483 w 259563"/>
                <a:gd name="connsiteY4" fmla="*/ 74161 h 111241"/>
                <a:gd name="connsiteX5" fmla="*/ 129782 w 259563"/>
                <a:gd name="connsiteY5" fmla="*/ 37081 h 111241"/>
                <a:gd name="connsiteX6" fmla="*/ 0 w 259563"/>
                <a:gd name="connsiteY6" fmla="*/ 0 h 111241"/>
                <a:gd name="connsiteX7" fmla="*/ 0 w 259563"/>
                <a:gd name="connsiteY7" fmla="*/ 74161 h 111241"/>
                <a:gd name="connsiteX8" fmla="*/ 129782 w 259563"/>
                <a:gd name="connsiteY8" fmla="*/ 111242 h 111241"/>
                <a:gd name="connsiteX9" fmla="*/ 259564 w 259563"/>
                <a:gd name="connsiteY9" fmla="*/ 74161 h 111241"/>
                <a:gd name="connsiteX10" fmla="*/ 259564 w 259563"/>
                <a:gd name="connsiteY10" fmla="*/ 0 h 111241"/>
                <a:gd name="connsiteX11" fmla="*/ 129782 w 259563"/>
                <a:gd name="connsiteY11" fmla="*/ 37081 h 1112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59563" h="111241">
                  <a:moveTo>
                    <a:pt x="222483" y="74161"/>
                  </a:moveTo>
                  <a:cubicBezTo>
                    <a:pt x="216921" y="74161"/>
                    <a:pt x="213213" y="70453"/>
                    <a:pt x="213213" y="64891"/>
                  </a:cubicBezTo>
                  <a:cubicBezTo>
                    <a:pt x="213213" y="59329"/>
                    <a:pt x="216921" y="55621"/>
                    <a:pt x="222483" y="55621"/>
                  </a:cubicBezTo>
                  <a:cubicBezTo>
                    <a:pt x="228045" y="55621"/>
                    <a:pt x="231753" y="59329"/>
                    <a:pt x="231753" y="64891"/>
                  </a:cubicBezTo>
                  <a:cubicBezTo>
                    <a:pt x="231753" y="70453"/>
                    <a:pt x="228045" y="74161"/>
                    <a:pt x="222483" y="74161"/>
                  </a:cubicBezTo>
                  <a:close/>
                  <a:moveTo>
                    <a:pt x="129782" y="37081"/>
                  </a:moveTo>
                  <a:cubicBezTo>
                    <a:pt x="58402" y="37081"/>
                    <a:pt x="0" y="20394"/>
                    <a:pt x="0" y="0"/>
                  </a:cubicBezTo>
                  <a:lnTo>
                    <a:pt x="0" y="74161"/>
                  </a:lnTo>
                  <a:cubicBezTo>
                    <a:pt x="0" y="94555"/>
                    <a:pt x="58402" y="111242"/>
                    <a:pt x="129782" y="111242"/>
                  </a:cubicBezTo>
                  <a:cubicBezTo>
                    <a:pt x="201162" y="111242"/>
                    <a:pt x="259564" y="94555"/>
                    <a:pt x="259564" y="74161"/>
                  </a:cubicBezTo>
                  <a:lnTo>
                    <a:pt x="259564" y="0"/>
                  </a:lnTo>
                  <a:cubicBezTo>
                    <a:pt x="259564" y="20394"/>
                    <a:pt x="201162" y="37081"/>
                    <a:pt x="129782" y="37081"/>
                  </a:cubicBezTo>
                  <a:close/>
                </a:path>
              </a:pathLst>
            </a:custGeom>
            <a:solidFill>
              <a:schemeClr val="bg1"/>
            </a:solidFill>
            <a:ln w="456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0" name="Freeform: Shape 119">
              <a:extLst>
                <a:ext uri="{FF2B5EF4-FFF2-40B4-BE49-F238E27FC236}">
                  <a16:creationId xmlns:a16="http://schemas.microsoft.com/office/drawing/2014/main" id="{500821D2-B919-4903-9BD2-506E36EB2389}"/>
                </a:ext>
              </a:extLst>
            </p:cNvPr>
            <p:cNvSpPr/>
            <p:nvPr/>
          </p:nvSpPr>
          <p:spPr>
            <a:xfrm>
              <a:off x="1975772" y="5140193"/>
              <a:ext cx="259564" cy="111242"/>
            </a:xfrm>
            <a:custGeom>
              <a:avLst/>
              <a:gdLst>
                <a:gd name="connsiteX0" fmla="*/ 222483 w 259563"/>
                <a:gd name="connsiteY0" fmla="*/ 74161 h 111241"/>
                <a:gd name="connsiteX1" fmla="*/ 213213 w 259563"/>
                <a:gd name="connsiteY1" fmla="*/ 64891 h 111241"/>
                <a:gd name="connsiteX2" fmla="*/ 222483 w 259563"/>
                <a:gd name="connsiteY2" fmla="*/ 55621 h 111241"/>
                <a:gd name="connsiteX3" fmla="*/ 231753 w 259563"/>
                <a:gd name="connsiteY3" fmla="*/ 64891 h 111241"/>
                <a:gd name="connsiteX4" fmla="*/ 222483 w 259563"/>
                <a:gd name="connsiteY4" fmla="*/ 74161 h 111241"/>
                <a:gd name="connsiteX5" fmla="*/ 129782 w 259563"/>
                <a:gd name="connsiteY5" fmla="*/ 37081 h 111241"/>
                <a:gd name="connsiteX6" fmla="*/ 0 w 259563"/>
                <a:gd name="connsiteY6" fmla="*/ 0 h 111241"/>
                <a:gd name="connsiteX7" fmla="*/ 0 w 259563"/>
                <a:gd name="connsiteY7" fmla="*/ 74161 h 111241"/>
                <a:gd name="connsiteX8" fmla="*/ 129782 w 259563"/>
                <a:gd name="connsiteY8" fmla="*/ 111242 h 111241"/>
                <a:gd name="connsiteX9" fmla="*/ 259564 w 259563"/>
                <a:gd name="connsiteY9" fmla="*/ 74161 h 111241"/>
                <a:gd name="connsiteX10" fmla="*/ 259564 w 259563"/>
                <a:gd name="connsiteY10" fmla="*/ 0 h 111241"/>
                <a:gd name="connsiteX11" fmla="*/ 129782 w 259563"/>
                <a:gd name="connsiteY11" fmla="*/ 37081 h 1112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59563" h="111241">
                  <a:moveTo>
                    <a:pt x="222483" y="74161"/>
                  </a:moveTo>
                  <a:cubicBezTo>
                    <a:pt x="216921" y="74161"/>
                    <a:pt x="213213" y="70453"/>
                    <a:pt x="213213" y="64891"/>
                  </a:cubicBezTo>
                  <a:cubicBezTo>
                    <a:pt x="213213" y="59329"/>
                    <a:pt x="216921" y="55621"/>
                    <a:pt x="222483" y="55621"/>
                  </a:cubicBezTo>
                  <a:cubicBezTo>
                    <a:pt x="228045" y="55621"/>
                    <a:pt x="231753" y="59329"/>
                    <a:pt x="231753" y="64891"/>
                  </a:cubicBezTo>
                  <a:cubicBezTo>
                    <a:pt x="231753" y="70453"/>
                    <a:pt x="228045" y="74161"/>
                    <a:pt x="222483" y="74161"/>
                  </a:cubicBezTo>
                  <a:close/>
                  <a:moveTo>
                    <a:pt x="129782" y="37081"/>
                  </a:moveTo>
                  <a:cubicBezTo>
                    <a:pt x="58402" y="37081"/>
                    <a:pt x="0" y="20394"/>
                    <a:pt x="0" y="0"/>
                  </a:cubicBezTo>
                  <a:lnTo>
                    <a:pt x="0" y="74161"/>
                  </a:lnTo>
                  <a:cubicBezTo>
                    <a:pt x="0" y="94555"/>
                    <a:pt x="58402" y="111242"/>
                    <a:pt x="129782" y="111242"/>
                  </a:cubicBezTo>
                  <a:cubicBezTo>
                    <a:pt x="201162" y="111242"/>
                    <a:pt x="259564" y="94555"/>
                    <a:pt x="259564" y="74161"/>
                  </a:cubicBezTo>
                  <a:lnTo>
                    <a:pt x="259564" y="0"/>
                  </a:lnTo>
                  <a:cubicBezTo>
                    <a:pt x="259564" y="20394"/>
                    <a:pt x="201162" y="37081"/>
                    <a:pt x="129782" y="37081"/>
                  </a:cubicBezTo>
                  <a:close/>
                </a:path>
              </a:pathLst>
            </a:custGeom>
            <a:solidFill>
              <a:schemeClr val="bg1"/>
            </a:solidFill>
            <a:ln w="456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1" name="Freeform: Shape 120">
              <a:extLst>
                <a:ext uri="{FF2B5EF4-FFF2-40B4-BE49-F238E27FC236}">
                  <a16:creationId xmlns:a16="http://schemas.microsoft.com/office/drawing/2014/main" id="{CB02BC21-8682-46AA-BE8F-FFE030C20AF7}"/>
                </a:ext>
              </a:extLst>
            </p:cNvPr>
            <p:cNvSpPr/>
            <p:nvPr/>
          </p:nvSpPr>
          <p:spPr>
            <a:xfrm>
              <a:off x="1975772" y="5232894"/>
              <a:ext cx="259564" cy="111242"/>
            </a:xfrm>
            <a:custGeom>
              <a:avLst/>
              <a:gdLst>
                <a:gd name="connsiteX0" fmla="*/ 222483 w 259563"/>
                <a:gd name="connsiteY0" fmla="*/ 74161 h 111241"/>
                <a:gd name="connsiteX1" fmla="*/ 213213 w 259563"/>
                <a:gd name="connsiteY1" fmla="*/ 64891 h 111241"/>
                <a:gd name="connsiteX2" fmla="*/ 222483 w 259563"/>
                <a:gd name="connsiteY2" fmla="*/ 55621 h 111241"/>
                <a:gd name="connsiteX3" fmla="*/ 231753 w 259563"/>
                <a:gd name="connsiteY3" fmla="*/ 64891 h 111241"/>
                <a:gd name="connsiteX4" fmla="*/ 222483 w 259563"/>
                <a:gd name="connsiteY4" fmla="*/ 74161 h 111241"/>
                <a:gd name="connsiteX5" fmla="*/ 129782 w 259563"/>
                <a:gd name="connsiteY5" fmla="*/ 37081 h 111241"/>
                <a:gd name="connsiteX6" fmla="*/ 0 w 259563"/>
                <a:gd name="connsiteY6" fmla="*/ 0 h 111241"/>
                <a:gd name="connsiteX7" fmla="*/ 0 w 259563"/>
                <a:gd name="connsiteY7" fmla="*/ 74161 h 111241"/>
                <a:gd name="connsiteX8" fmla="*/ 129782 w 259563"/>
                <a:gd name="connsiteY8" fmla="*/ 111242 h 111241"/>
                <a:gd name="connsiteX9" fmla="*/ 259564 w 259563"/>
                <a:gd name="connsiteY9" fmla="*/ 74161 h 111241"/>
                <a:gd name="connsiteX10" fmla="*/ 259564 w 259563"/>
                <a:gd name="connsiteY10" fmla="*/ 0 h 111241"/>
                <a:gd name="connsiteX11" fmla="*/ 129782 w 259563"/>
                <a:gd name="connsiteY11" fmla="*/ 37081 h 1112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59563" h="111241">
                  <a:moveTo>
                    <a:pt x="222483" y="74161"/>
                  </a:moveTo>
                  <a:cubicBezTo>
                    <a:pt x="216921" y="74161"/>
                    <a:pt x="213213" y="70453"/>
                    <a:pt x="213213" y="64891"/>
                  </a:cubicBezTo>
                  <a:cubicBezTo>
                    <a:pt x="213213" y="59329"/>
                    <a:pt x="216921" y="55621"/>
                    <a:pt x="222483" y="55621"/>
                  </a:cubicBezTo>
                  <a:cubicBezTo>
                    <a:pt x="228045" y="55621"/>
                    <a:pt x="231753" y="59329"/>
                    <a:pt x="231753" y="64891"/>
                  </a:cubicBezTo>
                  <a:cubicBezTo>
                    <a:pt x="231753" y="70453"/>
                    <a:pt x="228045" y="74161"/>
                    <a:pt x="222483" y="74161"/>
                  </a:cubicBezTo>
                  <a:close/>
                  <a:moveTo>
                    <a:pt x="129782" y="37081"/>
                  </a:moveTo>
                  <a:cubicBezTo>
                    <a:pt x="58402" y="37081"/>
                    <a:pt x="0" y="20394"/>
                    <a:pt x="0" y="0"/>
                  </a:cubicBezTo>
                  <a:lnTo>
                    <a:pt x="0" y="74161"/>
                  </a:lnTo>
                  <a:cubicBezTo>
                    <a:pt x="0" y="94555"/>
                    <a:pt x="58402" y="111242"/>
                    <a:pt x="129782" y="111242"/>
                  </a:cubicBezTo>
                  <a:cubicBezTo>
                    <a:pt x="201162" y="111242"/>
                    <a:pt x="259564" y="94555"/>
                    <a:pt x="259564" y="74161"/>
                  </a:cubicBezTo>
                  <a:lnTo>
                    <a:pt x="259564" y="0"/>
                  </a:lnTo>
                  <a:cubicBezTo>
                    <a:pt x="259564" y="20394"/>
                    <a:pt x="201162" y="37081"/>
                    <a:pt x="129782" y="37081"/>
                  </a:cubicBezTo>
                  <a:close/>
                </a:path>
              </a:pathLst>
            </a:custGeom>
            <a:solidFill>
              <a:schemeClr val="bg1"/>
            </a:solidFill>
            <a:ln w="456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6990994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List Arrow Process w/ 6 Blocks – Slide Template</a:t>
            </a:r>
          </a:p>
        </p:txBody>
      </p:sp>
      <p:sp>
        <p:nvSpPr>
          <p:cNvPr id="47" name="Freeform: Shape 46">
            <a:extLst>
              <a:ext uri="{FF2B5EF4-FFF2-40B4-BE49-F238E27FC236}">
                <a16:creationId xmlns:a16="http://schemas.microsoft.com/office/drawing/2014/main" id="{128CEEA1-378D-4CAA-87E0-2BEFC48802F3}"/>
              </a:ext>
            </a:extLst>
          </p:cNvPr>
          <p:cNvSpPr/>
          <p:nvPr/>
        </p:nvSpPr>
        <p:spPr>
          <a:xfrm>
            <a:off x="1271402" y="1889979"/>
            <a:ext cx="5907027" cy="596004"/>
          </a:xfrm>
          <a:custGeom>
            <a:avLst/>
            <a:gdLst>
              <a:gd name="connsiteX0" fmla="*/ 0 w 7876036"/>
              <a:gd name="connsiteY0" fmla="*/ 0 h 639895"/>
              <a:gd name="connsiteX1" fmla="*/ 7396115 w 7876036"/>
              <a:gd name="connsiteY1" fmla="*/ 0 h 639895"/>
              <a:gd name="connsiteX2" fmla="*/ 7876036 w 7876036"/>
              <a:gd name="connsiteY2" fmla="*/ 639895 h 639895"/>
              <a:gd name="connsiteX3" fmla="*/ 479921 w 7876036"/>
              <a:gd name="connsiteY3" fmla="*/ 639895 h 639895"/>
              <a:gd name="connsiteX4" fmla="*/ 0 w 7876036"/>
              <a:gd name="connsiteY4" fmla="*/ 0 h 6398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76036" h="639895">
                <a:moveTo>
                  <a:pt x="0" y="0"/>
                </a:moveTo>
                <a:lnTo>
                  <a:pt x="7396115" y="0"/>
                </a:lnTo>
                <a:lnTo>
                  <a:pt x="7876036" y="639895"/>
                </a:lnTo>
                <a:lnTo>
                  <a:pt x="479921" y="63989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68560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48" name="Freeform: Shape 47">
            <a:extLst>
              <a:ext uri="{FF2B5EF4-FFF2-40B4-BE49-F238E27FC236}">
                <a16:creationId xmlns:a16="http://schemas.microsoft.com/office/drawing/2014/main" id="{727479DE-E817-4965-A642-7DC6C3943913}"/>
              </a:ext>
            </a:extLst>
          </p:cNvPr>
          <p:cNvSpPr/>
          <p:nvPr/>
        </p:nvSpPr>
        <p:spPr>
          <a:xfrm>
            <a:off x="1631342" y="2485983"/>
            <a:ext cx="5907027" cy="596004"/>
          </a:xfrm>
          <a:custGeom>
            <a:avLst/>
            <a:gdLst>
              <a:gd name="connsiteX0" fmla="*/ 0 w 7876036"/>
              <a:gd name="connsiteY0" fmla="*/ 0 h 639895"/>
              <a:gd name="connsiteX1" fmla="*/ 7396115 w 7876036"/>
              <a:gd name="connsiteY1" fmla="*/ 0 h 639895"/>
              <a:gd name="connsiteX2" fmla="*/ 7876036 w 7876036"/>
              <a:gd name="connsiteY2" fmla="*/ 639895 h 639895"/>
              <a:gd name="connsiteX3" fmla="*/ 479921 w 7876036"/>
              <a:gd name="connsiteY3" fmla="*/ 639895 h 639895"/>
              <a:gd name="connsiteX4" fmla="*/ 0 w 7876036"/>
              <a:gd name="connsiteY4" fmla="*/ 0 h 6398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76036" h="639895">
                <a:moveTo>
                  <a:pt x="0" y="0"/>
                </a:moveTo>
                <a:lnTo>
                  <a:pt x="7396115" y="0"/>
                </a:lnTo>
                <a:lnTo>
                  <a:pt x="7876036" y="639895"/>
                </a:lnTo>
                <a:lnTo>
                  <a:pt x="479921" y="63989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 w="68560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68" name="Freeform: Shape 67">
            <a:extLst>
              <a:ext uri="{FF2B5EF4-FFF2-40B4-BE49-F238E27FC236}">
                <a16:creationId xmlns:a16="http://schemas.microsoft.com/office/drawing/2014/main" id="{958D0E6D-C3E4-4365-A8FD-D8F175503212}"/>
              </a:ext>
            </a:extLst>
          </p:cNvPr>
          <p:cNvSpPr/>
          <p:nvPr/>
        </p:nvSpPr>
        <p:spPr>
          <a:xfrm>
            <a:off x="1991283" y="3081988"/>
            <a:ext cx="5907027" cy="596004"/>
          </a:xfrm>
          <a:custGeom>
            <a:avLst/>
            <a:gdLst>
              <a:gd name="connsiteX0" fmla="*/ 0 w 7876036"/>
              <a:gd name="connsiteY0" fmla="*/ 0 h 639895"/>
              <a:gd name="connsiteX1" fmla="*/ 7396115 w 7876036"/>
              <a:gd name="connsiteY1" fmla="*/ 0 h 639895"/>
              <a:gd name="connsiteX2" fmla="*/ 7876036 w 7876036"/>
              <a:gd name="connsiteY2" fmla="*/ 639895 h 639895"/>
              <a:gd name="connsiteX3" fmla="*/ 479921 w 7876036"/>
              <a:gd name="connsiteY3" fmla="*/ 639895 h 639895"/>
              <a:gd name="connsiteX4" fmla="*/ 0 w 7876036"/>
              <a:gd name="connsiteY4" fmla="*/ 0 h 6398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76036" h="639895">
                <a:moveTo>
                  <a:pt x="0" y="0"/>
                </a:moveTo>
                <a:lnTo>
                  <a:pt x="7396115" y="0"/>
                </a:lnTo>
                <a:lnTo>
                  <a:pt x="7876036" y="639895"/>
                </a:lnTo>
                <a:lnTo>
                  <a:pt x="479921" y="63989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 w="68560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69" name="Freeform: Shape 68">
            <a:extLst>
              <a:ext uri="{FF2B5EF4-FFF2-40B4-BE49-F238E27FC236}">
                <a16:creationId xmlns:a16="http://schemas.microsoft.com/office/drawing/2014/main" id="{62849DC4-4CFC-4D42-B729-97984B6FCC56}"/>
              </a:ext>
            </a:extLst>
          </p:cNvPr>
          <p:cNvSpPr/>
          <p:nvPr/>
        </p:nvSpPr>
        <p:spPr>
          <a:xfrm>
            <a:off x="1991283" y="3677993"/>
            <a:ext cx="5907027" cy="596004"/>
          </a:xfrm>
          <a:custGeom>
            <a:avLst/>
            <a:gdLst>
              <a:gd name="connsiteX0" fmla="*/ 479921 w 7876036"/>
              <a:gd name="connsiteY0" fmla="*/ 0 h 639895"/>
              <a:gd name="connsiteX1" fmla="*/ 7876036 w 7876036"/>
              <a:gd name="connsiteY1" fmla="*/ 0 h 639895"/>
              <a:gd name="connsiteX2" fmla="*/ 7396115 w 7876036"/>
              <a:gd name="connsiteY2" fmla="*/ 639895 h 639895"/>
              <a:gd name="connsiteX3" fmla="*/ 0 w 7876036"/>
              <a:gd name="connsiteY3" fmla="*/ 639895 h 639895"/>
              <a:gd name="connsiteX4" fmla="*/ 479921 w 7876036"/>
              <a:gd name="connsiteY4" fmla="*/ 0 h 6398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76036" h="639895">
                <a:moveTo>
                  <a:pt x="479921" y="0"/>
                </a:moveTo>
                <a:lnTo>
                  <a:pt x="7876036" y="0"/>
                </a:lnTo>
                <a:lnTo>
                  <a:pt x="7396115" y="639895"/>
                </a:lnTo>
                <a:lnTo>
                  <a:pt x="0" y="639895"/>
                </a:lnTo>
                <a:lnTo>
                  <a:pt x="479921" y="0"/>
                </a:lnTo>
                <a:close/>
              </a:path>
            </a:pathLst>
          </a:custGeom>
          <a:solidFill>
            <a:schemeClr val="accent4"/>
          </a:solidFill>
          <a:ln w="68560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70" name="Freeform: Shape 69">
            <a:extLst>
              <a:ext uri="{FF2B5EF4-FFF2-40B4-BE49-F238E27FC236}">
                <a16:creationId xmlns:a16="http://schemas.microsoft.com/office/drawing/2014/main" id="{FF0D574D-5A19-4AC7-99FF-68A5B2599885}"/>
              </a:ext>
            </a:extLst>
          </p:cNvPr>
          <p:cNvSpPr/>
          <p:nvPr/>
        </p:nvSpPr>
        <p:spPr>
          <a:xfrm>
            <a:off x="1631342" y="4273997"/>
            <a:ext cx="5907027" cy="596004"/>
          </a:xfrm>
          <a:custGeom>
            <a:avLst/>
            <a:gdLst>
              <a:gd name="connsiteX0" fmla="*/ 479921 w 7876036"/>
              <a:gd name="connsiteY0" fmla="*/ 0 h 639895"/>
              <a:gd name="connsiteX1" fmla="*/ 7876036 w 7876036"/>
              <a:gd name="connsiteY1" fmla="*/ 0 h 639895"/>
              <a:gd name="connsiteX2" fmla="*/ 7396115 w 7876036"/>
              <a:gd name="connsiteY2" fmla="*/ 639895 h 639895"/>
              <a:gd name="connsiteX3" fmla="*/ 0 w 7876036"/>
              <a:gd name="connsiteY3" fmla="*/ 639895 h 639895"/>
              <a:gd name="connsiteX4" fmla="*/ 479921 w 7876036"/>
              <a:gd name="connsiteY4" fmla="*/ 0 h 6398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76036" h="639895">
                <a:moveTo>
                  <a:pt x="479921" y="0"/>
                </a:moveTo>
                <a:lnTo>
                  <a:pt x="7876036" y="0"/>
                </a:lnTo>
                <a:lnTo>
                  <a:pt x="7396115" y="639895"/>
                </a:lnTo>
                <a:lnTo>
                  <a:pt x="0" y="639895"/>
                </a:lnTo>
                <a:lnTo>
                  <a:pt x="479921" y="0"/>
                </a:lnTo>
                <a:close/>
              </a:path>
            </a:pathLst>
          </a:custGeom>
          <a:solidFill>
            <a:schemeClr val="accent6"/>
          </a:solidFill>
          <a:ln w="68560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71" name="Freeform: Shape 70">
            <a:extLst>
              <a:ext uri="{FF2B5EF4-FFF2-40B4-BE49-F238E27FC236}">
                <a16:creationId xmlns:a16="http://schemas.microsoft.com/office/drawing/2014/main" id="{A87DE0E5-E56B-4382-983A-5DC3FB1E599F}"/>
              </a:ext>
            </a:extLst>
          </p:cNvPr>
          <p:cNvSpPr/>
          <p:nvPr/>
        </p:nvSpPr>
        <p:spPr>
          <a:xfrm>
            <a:off x="1271402" y="4870001"/>
            <a:ext cx="5907027" cy="596004"/>
          </a:xfrm>
          <a:custGeom>
            <a:avLst/>
            <a:gdLst>
              <a:gd name="connsiteX0" fmla="*/ 479921 w 7876036"/>
              <a:gd name="connsiteY0" fmla="*/ 0 h 639895"/>
              <a:gd name="connsiteX1" fmla="*/ 7876036 w 7876036"/>
              <a:gd name="connsiteY1" fmla="*/ 0 h 639895"/>
              <a:gd name="connsiteX2" fmla="*/ 7396115 w 7876036"/>
              <a:gd name="connsiteY2" fmla="*/ 639895 h 639895"/>
              <a:gd name="connsiteX3" fmla="*/ 0 w 7876036"/>
              <a:gd name="connsiteY3" fmla="*/ 639895 h 639895"/>
              <a:gd name="connsiteX4" fmla="*/ 479921 w 7876036"/>
              <a:gd name="connsiteY4" fmla="*/ 0 h 6398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76036" h="639895">
                <a:moveTo>
                  <a:pt x="479921" y="0"/>
                </a:moveTo>
                <a:lnTo>
                  <a:pt x="7876036" y="0"/>
                </a:lnTo>
                <a:lnTo>
                  <a:pt x="7396115" y="639895"/>
                </a:lnTo>
                <a:lnTo>
                  <a:pt x="0" y="639895"/>
                </a:lnTo>
                <a:lnTo>
                  <a:pt x="479921" y="0"/>
                </a:lnTo>
                <a:close/>
              </a:path>
            </a:pathLst>
          </a:custGeom>
          <a:solidFill>
            <a:schemeClr val="accent5"/>
          </a:solidFill>
          <a:ln w="68560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72" name="Freeform: Shape 71">
            <a:extLst>
              <a:ext uri="{FF2B5EF4-FFF2-40B4-BE49-F238E27FC236}">
                <a16:creationId xmlns:a16="http://schemas.microsoft.com/office/drawing/2014/main" id="{88D7318E-8AF9-424D-B29B-B76E51B95C7E}"/>
              </a:ext>
            </a:extLst>
          </p:cNvPr>
          <p:cNvSpPr/>
          <p:nvPr/>
        </p:nvSpPr>
        <p:spPr>
          <a:xfrm>
            <a:off x="731491" y="1889979"/>
            <a:ext cx="1696864" cy="3576026"/>
          </a:xfrm>
          <a:custGeom>
            <a:avLst/>
            <a:gdLst>
              <a:gd name="connsiteX0" fmla="*/ 0 w 2262485"/>
              <a:gd name="connsiteY0" fmla="*/ 3839369 h 3839368"/>
              <a:gd name="connsiteX1" fmla="*/ 857002 w 2262485"/>
              <a:gd name="connsiteY1" fmla="*/ 3839369 h 3839368"/>
              <a:gd name="connsiteX2" fmla="*/ 2296765 w 2262485"/>
              <a:gd name="connsiteY2" fmla="*/ 1919684 h 3839368"/>
              <a:gd name="connsiteX3" fmla="*/ 857002 w 2262485"/>
              <a:gd name="connsiteY3" fmla="*/ 0 h 3839368"/>
              <a:gd name="connsiteX4" fmla="*/ 0 w 2262485"/>
              <a:gd name="connsiteY4" fmla="*/ 0 h 3839368"/>
              <a:gd name="connsiteX5" fmla="*/ 1439763 w 2262485"/>
              <a:gd name="connsiteY5" fmla="*/ 1919684 h 3839368"/>
              <a:gd name="connsiteX6" fmla="*/ 0 w 2262485"/>
              <a:gd name="connsiteY6" fmla="*/ 3839369 h 3839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62485" h="3839368">
                <a:moveTo>
                  <a:pt x="0" y="3839369"/>
                </a:moveTo>
                <a:lnTo>
                  <a:pt x="857002" y="3839369"/>
                </a:lnTo>
                <a:lnTo>
                  <a:pt x="2296765" y="1919684"/>
                </a:lnTo>
                <a:lnTo>
                  <a:pt x="857002" y="0"/>
                </a:lnTo>
                <a:lnTo>
                  <a:pt x="0" y="0"/>
                </a:lnTo>
                <a:lnTo>
                  <a:pt x="1439763" y="1919684"/>
                </a:lnTo>
                <a:lnTo>
                  <a:pt x="0" y="3839369"/>
                </a:lnTo>
                <a:close/>
              </a:path>
            </a:pathLst>
          </a:custGeom>
          <a:solidFill>
            <a:schemeClr val="bg2">
              <a:lumMod val="10000"/>
            </a:schemeClr>
          </a:solidFill>
          <a:ln w="68560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74" name="Freeform: Shape 73">
            <a:extLst>
              <a:ext uri="{FF2B5EF4-FFF2-40B4-BE49-F238E27FC236}">
                <a16:creationId xmlns:a16="http://schemas.microsoft.com/office/drawing/2014/main" id="{25B640AC-AD40-4653-A620-EC3E488B5316}"/>
              </a:ext>
            </a:extLst>
          </p:cNvPr>
          <p:cNvSpPr/>
          <p:nvPr/>
        </p:nvSpPr>
        <p:spPr>
          <a:xfrm>
            <a:off x="680070" y="1889979"/>
            <a:ext cx="1696864" cy="3576026"/>
          </a:xfrm>
          <a:custGeom>
            <a:avLst/>
            <a:gdLst>
              <a:gd name="connsiteX0" fmla="*/ 0 w 2262485"/>
              <a:gd name="connsiteY0" fmla="*/ 3839369 h 3839368"/>
              <a:gd name="connsiteX1" fmla="*/ 857002 w 2262485"/>
              <a:gd name="connsiteY1" fmla="*/ 3839369 h 3839368"/>
              <a:gd name="connsiteX2" fmla="*/ 2296765 w 2262485"/>
              <a:gd name="connsiteY2" fmla="*/ 1919684 h 3839368"/>
              <a:gd name="connsiteX3" fmla="*/ 857002 w 2262485"/>
              <a:gd name="connsiteY3" fmla="*/ 0 h 3839368"/>
              <a:gd name="connsiteX4" fmla="*/ 0 w 2262485"/>
              <a:gd name="connsiteY4" fmla="*/ 0 h 3839368"/>
              <a:gd name="connsiteX5" fmla="*/ 1439763 w 2262485"/>
              <a:gd name="connsiteY5" fmla="*/ 1919684 h 3839368"/>
              <a:gd name="connsiteX6" fmla="*/ 0 w 2262485"/>
              <a:gd name="connsiteY6" fmla="*/ 3839369 h 3839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62485" h="3839368">
                <a:moveTo>
                  <a:pt x="0" y="3839369"/>
                </a:moveTo>
                <a:lnTo>
                  <a:pt x="857002" y="3839369"/>
                </a:lnTo>
                <a:lnTo>
                  <a:pt x="2296765" y="1919684"/>
                </a:lnTo>
                <a:lnTo>
                  <a:pt x="857002" y="0"/>
                </a:lnTo>
                <a:lnTo>
                  <a:pt x="0" y="0"/>
                </a:lnTo>
                <a:lnTo>
                  <a:pt x="1439763" y="1919684"/>
                </a:lnTo>
                <a:lnTo>
                  <a:pt x="0" y="3839369"/>
                </a:lnTo>
                <a:close/>
              </a:path>
            </a:pathLst>
          </a:custGeom>
          <a:solidFill>
            <a:schemeClr val="bg2">
              <a:lumMod val="75000"/>
            </a:schemeClr>
          </a:solidFill>
          <a:ln w="68560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83" name="Freeform: Shape 82">
            <a:extLst>
              <a:ext uri="{FF2B5EF4-FFF2-40B4-BE49-F238E27FC236}">
                <a16:creationId xmlns:a16="http://schemas.microsoft.com/office/drawing/2014/main" id="{383321C4-33F0-4A50-84CD-22E6D4307B5E}"/>
              </a:ext>
            </a:extLst>
          </p:cNvPr>
          <p:cNvSpPr/>
          <p:nvPr/>
        </p:nvSpPr>
        <p:spPr>
          <a:xfrm>
            <a:off x="6715646" y="1889979"/>
            <a:ext cx="1696864" cy="3576026"/>
          </a:xfrm>
          <a:custGeom>
            <a:avLst/>
            <a:gdLst>
              <a:gd name="connsiteX0" fmla="*/ 0 w 2262485"/>
              <a:gd name="connsiteY0" fmla="*/ 3839369 h 3839368"/>
              <a:gd name="connsiteX1" fmla="*/ 857002 w 2262485"/>
              <a:gd name="connsiteY1" fmla="*/ 3839369 h 3839368"/>
              <a:gd name="connsiteX2" fmla="*/ 2296765 w 2262485"/>
              <a:gd name="connsiteY2" fmla="*/ 1919684 h 3839368"/>
              <a:gd name="connsiteX3" fmla="*/ 857002 w 2262485"/>
              <a:gd name="connsiteY3" fmla="*/ 0 h 3839368"/>
              <a:gd name="connsiteX4" fmla="*/ 0 w 2262485"/>
              <a:gd name="connsiteY4" fmla="*/ 0 h 3839368"/>
              <a:gd name="connsiteX5" fmla="*/ 1439763 w 2262485"/>
              <a:gd name="connsiteY5" fmla="*/ 1919684 h 3839368"/>
              <a:gd name="connsiteX6" fmla="*/ 0 w 2262485"/>
              <a:gd name="connsiteY6" fmla="*/ 3839369 h 3839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62485" h="3839368">
                <a:moveTo>
                  <a:pt x="0" y="3839369"/>
                </a:moveTo>
                <a:lnTo>
                  <a:pt x="857002" y="3839369"/>
                </a:lnTo>
                <a:lnTo>
                  <a:pt x="2296765" y="1919684"/>
                </a:lnTo>
                <a:lnTo>
                  <a:pt x="857002" y="0"/>
                </a:lnTo>
                <a:lnTo>
                  <a:pt x="0" y="0"/>
                </a:lnTo>
                <a:lnTo>
                  <a:pt x="1439763" y="1919684"/>
                </a:lnTo>
                <a:lnTo>
                  <a:pt x="0" y="3839369"/>
                </a:lnTo>
                <a:close/>
              </a:path>
            </a:pathLst>
          </a:custGeom>
          <a:solidFill>
            <a:schemeClr val="bg2">
              <a:lumMod val="10000"/>
            </a:schemeClr>
          </a:solidFill>
          <a:ln w="68560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84" name="Freeform: Shape 83">
            <a:extLst>
              <a:ext uri="{FF2B5EF4-FFF2-40B4-BE49-F238E27FC236}">
                <a16:creationId xmlns:a16="http://schemas.microsoft.com/office/drawing/2014/main" id="{52BAA181-6CCC-4526-84E6-1576B71D0D29}"/>
              </a:ext>
            </a:extLst>
          </p:cNvPr>
          <p:cNvSpPr/>
          <p:nvPr/>
        </p:nvSpPr>
        <p:spPr>
          <a:xfrm>
            <a:off x="6767067" y="1889979"/>
            <a:ext cx="1696864" cy="3576026"/>
          </a:xfrm>
          <a:custGeom>
            <a:avLst/>
            <a:gdLst>
              <a:gd name="connsiteX0" fmla="*/ 857002 w 2262485"/>
              <a:gd name="connsiteY0" fmla="*/ 0 h 3839368"/>
              <a:gd name="connsiteX1" fmla="*/ 0 w 2262485"/>
              <a:gd name="connsiteY1" fmla="*/ 0 h 3839368"/>
              <a:gd name="connsiteX2" fmla="*/ 1439763 w 2262485"/>
              <a:gd name="connsiteY2" fmla="*/ 1919684 h 3839368"/>
              <a:gd name="connsiteX3" fmla="*/ 0 w 2262485"/>
              <a:gd name="connsiteY3" fmla="*/ 3839369 h 3839368"/>
              <a:gd name="connsiteX4" fmla="*/ 857002 w 2262485"/>
              <a:gd name="connsiteY4" fmla="*/ 3839369 h 3839368"/>
              <a:gd name="connsiteX5" fmla="*/ 2296765 w 2262485"/>
              <a:gd name="connsiteY5" fmla="*/ 1919684 h 3839368"/>
              <a:gd name="connsiteX6" fmla="*/ 857002 w 2262485"/>
              <a:gd name="connsiteY6" fmla="*/ 0 h 3839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62485" h="3839368">
                <a:moveTo>
                  <a:pt x="857002" y="0"/>
                </a:moveTo>
                <a:lnTo>
                  <a:pt x="0" y="0"/>
                </a:lnTo>
                <a:lnTo>
                  <a:pt x="1439763" y="1919684"/>
                </a:lnTo>
                <a:lnTo>
                  <a:pt x="0" y="3839369"/>
                </a:lnTo>
                <a:lnTo>
                  <a:pt x="857002" y="3839369"/>
                </a:lnTo>
                <a:lnTo>
                  <a:pt x="2296765" y="1919684"/>
                </a:lnTo>
                <a:lnTo>
                  <a:pt x="857002" y="0"/>
                </a:lnTo>
                <a:close/>
              </a:path>
            </a:pathLst>
          </a:custGeom>
          <a:solidFill>
            <a:schemeClr val="bg2">
              <a:lumMod val="75000"/>
            </a:schemeClr>
          </a:solidFill>
          <a:ln w="68560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 dirty="0"/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2A21DE7F-13D9-4F42-AF50-DD52BAFFAD6B}"/>
              </a:ext>
            </a:extLst>
          </p:cNvPr>
          <p:cNvSpPr/>
          <p:nvPr/>
        </p:nvSpPr>
        <p:spPr>
          <a:xfrm>
            <a:off x="2024172" y="2061634"/>
            <a:ext cx="1475864" cy="260071"/>
          </a:xfrm>
          <a:prstGeom prst="rect">
            <a:avLst/>
          </a:prstGeom>
        </p:spPr>
        <p:txBody>
          <a:bodyPr wrap="square" tIns="0" bIns="0" anchor="ctr">
            <a:spAutoFit/>
          </a:bodyPr>
          <a:lstStyle/>
          <a:p>
            <a:pPr algn="r">
              <a:lnSpc>
                <a:spcPts val="1950"/>
              </a:lnSpc>
            </a:pPr>
            <a:r>
              <a:rPr lang="en-US" sz="2000" b="1" cap="all" noProof="1">
                <a:solidFill>
                  <a:schemeClr val="bg1"/>
                </a:solidFill>
              </a:rPr>
              <a:t>Lorem</a:t>
            </a: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2434619D-046A-4313-AAD1-C55D004FA20C}"/>
              </a:ext>
            </a:extLst>
          </p:cNvPr>
          <p:cNvSpPr txBox="1"/>
          <p:nvPr/>
        </p:nvSpPr>
        <p:spPr>
          <a:xfrm>
            <a:off x="3961378" y="1913869"/>
            <a:ext cx="2291489" cy="555601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just">
              <a:lnSpc>
                <a:spcPts val="900"/>
              </a:lnSpc>
            </a:pPr>
            <a:r>
              <a:rPr lang="en-US" sz="900" noProof="1">
                <a:solidFill>
                  <a:schemeClr val="bg1">
                    <a:lumMod val="9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cxnSp>
        <p:nvCxnSpPr>
          <p:cNvPr id="87" name="Straight Connector 86">
            <a:extLst>
              <a:ext uri="{FF2B5EF4-FFF2-40B4-BE49-F238E27FC236}">
                <a16:creationId xmlns:a16="http://schemas.microsoft.com/office/drawing/2014/main" id="{D8C81BD3-BD6C-4666-A7E5-7334DB0E7CD7}"/>
              </a:ext>
            </a:extLst>
          </p:cNvPr>
          <p:cNvCxnSpPr>
            <a:cxnSpLocks/>
          </p:cNvCxnSpPr>
          <p:nvPr/>
        </p:nvCxnSpPr>
        <p:spPr>
          <a:xfrm>
            <a:off x="3730708" y="1992825"/>
            <a:ext cx="0" cy="397689"/>
          </a:xfrm>
          <a:prstGeom prst="line">
            <a:avLst/>
          </a:prstGeom>
          <a:ln w="28575" cap="rnd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TextBox 90">
            <a:extLst>
              <a:ext uri="{FF2B5EF4-FFF2-40B4-BE49-F238E27FC236}">
                <a16:creationId xmlns:a16="http://schemas.microsoft.com/office/drawing/2014/main" id="{94AB52ED-753E-408B-A806-1CE95F3011BF}"/>
              </a:ext>
            </a:extLst>
          </p:cNvPr>
          <p:cNvSpPr txBox="1"/>
          <p:nvPr/>
        </p:nvSpPr>
        <p:spPr>
          <a:xfrm>
            <a:off x="958844" y="1983920"/>
            <a:ext cx="320922" cy="415498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100" b="1" dirty="0">
                <a:solidFill>
                  <a:schemeClr val="bg2">
                    <a:lumMod val="10000"/>
                  </a:schemeClr>
                </a:solidFill>
              </a:rPr>
              <a:t>1</a:t>
            </a:r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id="{3A9EDF90-D901-4E4A-B526-57AB2251C827}"/>
              </a:ext>
            </a:extLst>
          </p:cNvPr>
          <p:cNvSpPr/>
          <p:nvPr/>
        </p:nvSpPr>
        <p:spPr>
          <a:xfrm>
            <a:off x="2540392" y="2653949"/>
            <a:ext cx="1475864" cy="260071"/>
          </a:xfrm>
          <a:prstGeom prst="rect">
            <a:avLst/>
          </a:prstGeom>
        </p:spPr>
        <p:txBody>
          <a:bodyPr wrap="square" tIns="0" bIns="0" anchor="ctr">
            <a:spAutoFit/>
          </a:bodyPr>
          <a:lstStyle/>
          <a:p>
            <a:pPr algn="r">
              <a:lnSpc>
                <a:spcPts val="1950"/>
              </a:lnSpc>
            </a:pPr>
            <a:r>
              <a:rPr lang="en-US" sz="2000" b="1" cap="all" noProof="1">
                <a:solidFill>
                  <a:schemeClr val="bg2">
                    <a:lumMod val="10000"/>
                  </a:schemeClr>
                </a:solidFill>
              </a:rPr>
              <a:t>Lorem</a:t>
            </a: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68B4DDBC-4521-4D49-B69B-8B610B407F08}"/>
              </a:ext>
            </a:extLst>
          </p:cNvPr>
          <p:cNvSpPr txBox="1"/>
          <p:nvPr/>
        </p:nvSpPr>
        <p:spPr>
          <a:xfrm>
            <a:off x="4477598" y="2506184"/>
            <a:ext cx="2291489" cy="555601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just">
              <a:lnSpc>
                <a:spcPts val="900"/>
              </a:lnSpc>
            </a:pPr>
            <a:r>
              <a:rPr lang="en-US" sz="900" noProof="1">
                <a:solidFill>
                  <a:schemeClr val="bg2">
                    <a:lumMod val="10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cxnSp>
        <p:nvCxnSpPr>
          <p:cNvPr id="95" name="Straight Connector 94">
            <a:extLst>
              <a:ext uri="{FF2B5EF4-FFF2-40B4-BE49-F238E27FC236}">
                <a16:creationId xmlns:a16="http://schemas.microsoft.com/office/drawing/2014/main" id="{6388DAAF-35E7-43FA-BE03-7BD8B04A8821}"/>
              </a:ext>
            </a:extLst>
          </p:cNvPr>
          <p:cNvCxnSpPr>
            <a:cxnSpLocks/>
          </p:cNvCxnSpPr>
          <p:nvPr/>
        </p:nvCxnSpPr>
        <p:spPr>
          <a:xfrm>
            <a:off x="4246928" y="2585140"/>
            <a:ext cx="0" cy="397689"/>
          </a:xfrm>
          <a:prstGeom prst="line">
            <a:avLst/>
          </a:prstGeom>
          <a:ln w="28575" cap="rnd"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TextBox 95">
            <a:extLst>
              <a:ext uri="{FF2B5EF4-FFF2-40B4-BE49-F238E27FC236}">
                <a16:creationId xmlns:a16="http://schemas.microsoft.com/office/drawing/2014/main" id="{11A4B0D5-EC8F-4034-BAAE-97BDC51DA581}"/>
              </a:ext>
            </a:extLst>
          </p:cNvPr>
          <p:cNvSpPr txBox="1"/>
          <p:nvPr/>
        </p:nvSpPr>
        <p:spPr>
          <a:xfrm>
            <a:off x="1402379" y="2576235"/>
            <a:ext cx="320922" cy="415498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100" b="1" dirty="0">
                <a:solidFill>
                  <a:schemeClr val="bg2">
                    <a:lumMod val="10000"/>
                  </a:schemeClr>
                </a:solidFill>
              </a:rPr>
              <a:t>2</a:t>
            </a:r>
          </a:p>
        </p:txBody>
      </p:sp>
      <p:sp>
        <p:nvSpPr>
          <p:cNvPr id="98" name="Rectangle 97">
            <a:extLst>
              <a:ext uri="{FF2B5EF4-FFF2-40B4-BE49-F238E27FC236}">
                <a16:creationId xmlns:a16="http://schemas.microsoft.com/office/drawing/2014/main" id="{FCF6E96D-0C3F-4405-B9C8-C03F52D63195}"/>
              </a:ext>
            </a:extLst>
          </p:cNvPr>
          <p:cNvSpPr/>
          <p:nvPr/>
        </p:nvSpPr>
        <p:spPr>
          <a:xfrm>
            <a:off x="3056611" y="3246250"/>
            <a:ext cx="1475864" cy="260071"/>
          </a:xfrm>
          <a:prstGeom prst="rect">
            <a:avLst/>
          </a:prstGeom>
        </p:spPr>
        <p:txBody>
          <a:bodyPr wrap="square" tIns="0" bIns="0" anchor="ctr">
            <a:spAutoFit/>
          </a:bodyPr>
          <a:lstStyle/>
          <a:p>
            <a:pPr algn="r">
              <a:lnSpc>
                <a:spcPts val="1950"/>
              </a:lnSpc>
            </a:pPr>
            <a:r>
              <a:rPr lang="en-US" sz="2000" b="1" cap="all" noProof="1">
                <a:solidFill>
                  <a:schemeClr val="bg2">
                    <a:lumMod val="10000"/>
                  </a:schemeClr>
                </a:solidFill>
              </a:rPr>
              <a:t>Lorem</a:t>
            </a:r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B22A8BA6-3622-42E3-A35A-C1A01A6F1EBD}"/>
              </a:ext>
            </a:extLst>
          </p:cNvPr>
          <p:cNvSpPr txBox="1"/>
          <p:nvPr/>
        </p:nvSpPr>
        <p:spPr>
          <a:xfrm>
            <a:off x="4993817" y="3098485"/>
            <a:ext cx="2291489" cy="555601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just">
              <a:lnSpc>
                <a:spcPts val="900"/>
              </a:lnSpc>
            </a:pPr>
            <a:r>
              <a:rPr lang="en-US" sz="900" noProof="1">
                <a:solidFill>
                  <a:schemeClr val="bg2">
                    <a:lumMod val="10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cxnSp>
        <p:nvCxnSpPr>
          <p:cNvPr id="100" name="Straight Connector 99">
            <a:extLst>
              <a:ext uri="{FF2B5EF4-FFF2-40B4-BE49-F238E27FC236}">
                <a16:creationId xmlns:a16="http://schemas.microsoft.com/office/drawing/2014/main" id="{33351C9F-9288-4A25-9039-571279DAEABD}"/>
              </a:ext>
            </a:extLst>
          </p:cNvPr>
          <p:cNvCxnSpPr>
            <a:cxnSpLocks/>
          </p:cNvCxnSpPr>
          <p:nvPr/>
        </p:nvCxnSpPr>
        <p:spPr>
          <a:xfrm>
            <a:off x="4763147" y="3177441"/>
            <a:ext cx="0" cy="397689"/>
          </a:xfrm>
          <a:prstGeom prst="line">
            <a:avLst/>
          </a:prstGeom>
          <a:ln w="28575" cap="rnd"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TextBox 100">
            <a:extLst>
              <a:ext uri="{FF2B5EF4-FFF2-40B4-BE49-F238E27FC236}">
                <a16:creationId xmlns:a16="http://schemas.microsoft.com/office/drawing/2014/main" id="{9F52B698-EE62-48B0-8D29-F1EC206D6674}"/>
              </a:ext>
            </a:extLst>
          </p:cNvPr>
          <p:cNvSpPr txBox="1"/>
          <p:nvPr/>
        </p:nvSpPr>
        <p:spPr>
          <a:xfrm>
            <a:off x="1777126" y="3168536"/>
            <a:ext cx="320922" cy="415498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100" b="1" dirty="0">
                <a:solidFill>
                  <a:schemeClr val="bg2">
                    <a:lumMod val="10000"/>
                  </a:schemeClr>
                </a:solidFill>
              </a:rPr>
              <a:t>3</a:t>
            </a:r>
          </a:p>
        </p:txBody>
      </p:sp>
      <p:sp>
        <p:nvSpPr>
          <p:cNvPr id="103" name="Rectangle 102">
            <a:extLst>
              <a:ext uri="{FF2B5EF4-FFF2-40B4-BE49-F238E27FC236}">
                <a16:creationId xmlns:a16="http://schemas.microsoft.com/office/drawing/2014/main" id="{D183DF10-5930-44D3-AD0B-546846570366}"/>
              </a:ext>
            </a:extLst>
          </p:cNvPr>
          <p:cNvSpPr/>
          <p:nvPr/>
        </p:nvSpPr>
        <p:spPr>
          <a:xfrm>
            <a:off x="3056611" y="3845758"/>
            <a:ext cx="1475864" cy="260071"/>
          </a:xfrm>
          <a:prstGeom prst="rect">
            <a:avLst/>
          </a:prstGeom>
        </p:spPr>
        <p:txBody>
          <a:bodyPr wrap="square" tIns="0" bIns="0" anchor="ctr">
            <a:spAutoFit/>
          </a:bodyPr>
          <a:lstStyle/>
          <a:p>
            <a:pPr algn="r">
              <a:lnSpc>
                <a:spcPts val="1950"/>
              </a:lnSpc>
            </a:pPr>
            <a:r>
              <a:rPr lang="en-US" sz="2000" b="1" cap="all" noProof="1">
                <a:solidFill>
                  <a:schemeClr val="bg2">
                    <a:lumMod val="10000"/>
                  </a:schemeClr>
                </a:solidFill>
              </a:rPr>
              <a:t>Lorem</a:t>
            </a:r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94AB3BED-61D1-4AF9-A40F-FAF2D0521407}"/>
              </a:ext>
            </a:extLst>
          </p:cNvPr>
          <p:cNvSpPr txBox="1"/>
          <p:nvPr/>
        </p:nvSpPr>
        <p:spPr>
          <a:xfrm>
            <a:off x="4993817" y="3697993"/>
            <a:ext cx="2291489" cy="555601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just">
              <a:lnSpc>
                <a:spcPts val="900"/>
              </a:lnSpc>
            </a:pPr>
            <a:r>
              <a:rPr lang="en-US" sz="900" noProof="1">
                <a:solidFill>
                  <a:schemeClr val="bg2">
                    <a:lumMod val="10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cxnSp>
        <p:nvCxnSpPr>
          <p:cNvPr id="105" name="Straight Connector 104">
            <a:extLst>
              <a:ext uri="{FF2B5EF4-FFF2-40B4-BE49-F238E27FC236}">
                <a16:creationId xmlns:a16="http://schemas.microsoft.com/office/drawing/2014/main" id="{9E169FAF-A0C5-45BD-8338-3A900092F2FE}"/>
              </a:ext>
            </a:extLst>
          </p:cNvPr>
          <p:cNvCxnSpPr>
            <a:cxnSpLocks/>
          </p:cNvCxnSpPr>
          <p:nvPr/>
        </p:nvCxnSpPr>
        <p:spPr>
          <a:xfrm>
            <a:off x="4763147" y="3776949"/>
            <a:ext cx="0" cy="397689"/>
          </a:xfrm>
          <a:prstGeom prst="line">
            <a:avLst/>
          </a:prstGeom>
          <a:ln w="28575" cap="rnd"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TextBox 105">
            <a:extLst>
              <a:ext uri="{FF2B5EF4-FFF2-40B4-BE49-F238E27FC236}">
                <a16:creationId xmlns:a16="http://schemas.microsoft.com/office/drawing/2014/main" id="{A365BD99-6EEB-42DE-B605-858208A92CF9}"/>
              </a:ext>
            </a:extLst>
          </p:cNvPr>
          <p:cNvSpPr txBox="1"/>
          <p:nvPr/>
        </p:nvSpPr>
        <p:spPr>
          <a:xfrm>
            <a:off x="1777126" y="3768044"/>
            <a:ext cx="320922" cy="415498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100" b="1" dirty="0">
                <a:solidFill>
                  <a:schemeClr val="bg2">
                    <a:lumMod val="10000"/>
                  </a:schemeClr>
                </a:solidFill>
              </a:rPr>
              <a:t>4</a:t>
            </a:r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id="{AAC9BF0E-158A-48FA-A8BB-D5ECE15E6095}"/>
              </a:ext>
            </a:extLst>
          </p:cNvPr>
          <p:cNvSpPr/>
          <p:nvPr/>
        </p:nvSpPr>
        <p:spPr>
          <a:xfrm>
            <a:off x="2540392" y="4438260"/>
            <a:ext cx="1475864" cy="260071"/>
          </a:xfrm>
          <a:prstGeom prst="rect">
            <a:avLst/>
          </a:prstGeom>
        </p:spPr>
        <p:txBody>
          <a:bodyPr wrap="square" tIns="0" bIns="0" anchor="ctr">
            <a:spAutoFit/>
          </a:bodyPr>
          <a:lstStyle/>
          <a:p>
            <a:pPr algn="r">
              <a:lnSpc>
                <a:spcPts val="1950"/>
              </a:lnSpc>
            </a:pPr>
            <a:r>
              <a:rPr lang="en-US" sz="2000" b="1" cap="all" noProof="1">
                <a:solidFill>
                  <a:schemeClr val="bg2">
                    <a:lumMod val="10000"/>
                  </a:schemeClr>
                </a:solidFill>
              </a:rPr>
              <a:t>Lorem</a:t>
            </a:r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id="{B08D284E-59A1-4854-8539-4E5E95D8780F}"/>
              </a:ext>
            </a:extLst>
          </p:cNvPr>
          <p:cNvSpPr txBox="1"/>
          <p:nvPr/>
        </p:nvSpPr>
        <p:spPr>
          <a:xfrm>
            <a:off x="4477598" y="4290495"/>
            <a:ext cx="2291489" cy="555601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just">
              <a:lnSpc>
                <a:spcPts val="900"/>
              </a:lnSpc>
            </a:pPr>
            <a:r>
              <a:rPr lang="en-US" sz="900" noProof="1">
                <a:solidFill>
                  <a:schemeClr val="bg2">
                    <a:lumMod val="10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cxnSp>
        <p:nvCxnSpPr>
          <p:cNvPr id="110" name="Straight Connector 109">
            <a:extLst>
              <a:ext uri="{FF2B5EF4-FFF2-40B4-BE49-F238E27FC236}">
                <a16:creationId xmlns:a16="http://schemas.microsoft.com/office/drawing/2014/main" id="{04E1A537-35AB-46BD-BD0B-9B8BB03B52BB}"/>
              </a:ext>
            </a:extLst>
          </p:cNvPr>
          <p:cNvCxnSpPr>
            <a:cxnSpLocks/>
          </p:cNvCxnSpPr>
          <p:nvPr/>
        </p:nvCxnSpPr>
        <p:spPr>
          <a:xfrm>
            <a:off x="4246928" y="4369451"/>
            <a:ext cx="0" cy="397689"/>
          </a:xfrm>
          <a:prstGeom prst="line">
            <a:avLst/>
          </a:prstGeom>
          <a:ln w="28575" cap="rnd"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TextBox 110">
            <a:extLst>
              <a:ext uri="{FF2B5EF4-FFF2-40B4-BE49-F238E27FC236}">
                <a16:creationId xmlns:a16="http://schemas.microsoft.com/office/drawing/2014/main" id="{27E02D38-98D5-4F7F-BDB3-33D1E2ECAEA7}"/>
              </a:ext>
            </a:extLst>
          </p:cNvPr>
          <p:cNvSpPr txBox="1"/>
          <p:nvPr/>
        </p:nvSpPr>
        <p:spPr>
          <a:xfrm>
            <a:off x="1402379" y="4360546"/>
            <a:ext cx="320922" cy="415498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100" b="1" dirty="0">
                <a:solidFill>
                  <a:schemeClr val="bg2">
                    <a:lumMod val="10000"/>
                  </a:schemeClr>
                </a:solidFill>
              </a:rPr>
              <a:t>5</a:t>
            </a:r>
          </a:p>
        </p:txBody>
      </p:sp>
      <p:sp>
        <p:nvSpPr>
          <p:cNvPr id="113" name="Rectangle 112">
            <a:extLst>
              <a:ext uri="{FF2B5EF4-FFF2-40B4-BE49-F238E27FC236}">
                <a16:creationId xmlns:a16="http://schemas.microsoft.com/office/drawing/2014/main" id="{059385E5-4054-4523-9562-90673EB6B41A}"/>
              </a:ext>
            </a:extLst>
          </p:cNvPr>
          <p:cNvSpPr/>
          <p:nvPr/>
        </p:nvSpPr>
        <p:spPr>
          <a:xfrm>
            <a:off x="2024172" y="5037166"/>
            <a:ext cx="1475864" cy="260071"/>
          </a:xfrm>
          <a:prstGeom prst="rect">
            <a:avLst/>
          </a:prstGeom>
        </p:spPr>
        <p:txBody>
          <a:bodyPr wrap="square" tIns="0" bIns="0" anchor="ctr">
            <a:spAutoFit/>
          </a:bodyPr>
          <a:lstStyle/>
          <a:p>
            <a:pPr algn="r">
              <a:lnSpc>
                <a:spcPts val="1950"/>
              </a:lnSpc>
            </a:pPr>
            <a:r>
              <a:rPr lang="en-US" sz="2000" b="1" cap="all" noProof="1">
                <a:solidFill>
                  <a:schemeClr val="bg1"/>
                </a:solidFill>
              </a:rPr>
              <a:t>Lorem</a:t>
            </a:r>
          </a:p>
        </p:txBody>
      </p:sp>
      <p:sp>
        <p:nvSpPr>
          <p:cNvPr id="114" name="TextBox 113">
            <a:extLst>
              <a:ext uri="{FF2B5EF4-FFF2-40B4-BE49-F238E27FC236}">
                <a16:creationId xmlns:a16="http://schemas.microsoft.com/office/drawing/2014/main" id="{62936AA2-4E1D-4769-B854-B4A24CEF54A8}"/>
              </a:ext>
            </a:extLst>
          </p:cNvPr>
          <p:cNvSpPr txBox="1"/>
          <p:nvPr/>
        </p:nvSpPr>
        <p:spPr>
          <a:xfrm>
            <a:off x="3961378" y="4889401"/>
            <a:ext cx="2291489" cy="555601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just">
              <a:lnSpc>
                <a:spcPts val="900"/>
              </a:lnSpc>
            </a:pPr>
            <a:r>
              <a:rPr lang="en-US" sz="900" noProof="1">
                <a:solidFill>
                  <a:schemeClr val="bg1">
                    <a:lumMod val="9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cxnSp>
        <p:nvCxnSpPr>
          <p:cNvPr id="115" name="Straight Connector 114">
            <a:extLst>
              <a:ext uri="{FF2B5EF4-FFF2-40B4-BE49-F238E27FC236}">
                <a16:creationId xmlns:a16="http://schemas.microsoft.com/office/drawing/2014/main" id="{BC43451E-6B9B-4CC4-806B-FB081A5F090D}"/>
              </a:ext>
            </a:extLst>
          </p:cNvPr>
          <p:cNvCxnSpPr>
            <a:cxnSpLocks/>
          </p:cNvCxnSpPr>
          <p:nvPr/>
        </p:nvCxnSpPr>
        <p:spPr>
          <a:xfrm>
            <a:off x="3730708" y="4968357"/>
            <a:ext cx="0" cy="397689"/>
          </a:xfrm>
          <a:prstGeom prst="line">
            <a:avLst/>
          </a:prstGeom>
          <a:ln w="28575" cap="rnd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6" name="TextBox 115">
            <a:extLst>
              <a:ext uri="{FF2B5EF4-FFF2-40B4-BE49-F238E27FC236}">
                <a16:creationId xmlns:a16="http://schemas.microsoft.com/office/drawing/2014/main" id="{E8DB7487-03EB-4205-8A30-80D32F9835CB}"/>
              </a:ext>
            </a:extLst>
          </p:cNvPr>
          <p:cNvSpPr txBox="1"/>
          <p:nvPr/>
        </p:nvSpPr>
        <p:spPr>
          <a:xfrm>
            <a:off x="958844" y="4959452"/>
            <a:ext cx="320922" cy="415498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100" b="1" dirty="0">
                <a:solidFill>
                  <a:schemeClr val="bg2">
                    <a:lumMod val="10000"/>
                  </a:schemeClr>
                </a:solidFill>
              </a:rPr>
              <a:t>6</a:t>
            </a:r>
          </a:p>
        </p:txBody>
      </p:sp>
      <p:grpSp>
        <p:nvGrpSpPr>
          <p:cNvPr id="19" name="Graphic 7" descr="Presentation with bar chart RTL">
            <a:extLst>
              <a:ext uri="{FF2B5EF4-FFF2-40B4-BE49-F238E27FC236}">
                <a16:creationId xmlns:a16="http://schemas.microsoft.com/office/drawing/2014/main" id="{AE07A713-4462-4C9F-BA1C-5BD10B908F1B}"/>
              </a:ext>
            </a:extLst>
          </p:cNvPr>
          <p:cNvGrpSpPr/>
          <p:nvPr/>
        </p:nvGrpSpPr>
        <p:grpSpPr>
          <a:xfrm>
            <a:off x="1883071" y="1980953"/>
            <a:ext cx="444966" cy="444966"/>
            <a:chOff x="1883071" y="1980953"/>
            <a:chExt cx="444966" cy="444966"/>
          </a:xfrm>
        </p:grpSpPr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8F1D40BF-BB84-4598-972D-642758DF299E}"/>
                </a:ext>
              </a:extLst>
            </p:cNvPr>
            <p:cNvSpPr/>
            <p:nvPr/>
          </p:nvSpPr>
          <p:spPr>
            <a:xfrm>
              <a:off x="1929422" y="2031939"/>
              <a:ext cx="352265" cy="347630"/>
            </a:xfrm>
            <a:custGeom>
              <a:avLst/>
              <a:gdLst>
                <a:gd name="connsiteX0" fmla="*/ 305914 w 352264"/>
                <a:gd name="connsiteY0" fmla="*/ 50986 h 347629"/>
                <a:gd name="connsiteX1" fmla="*/ 305914 w 352264"/>
                <a:gd name="connsiteY1" fmla="*/ 217848 h 347629"/>
                <a:gd name="connsiteX2" fmla="*/ 46351 w 352264"/>
                <a:gd name="connsiteY2" fmla="*/ 217848 h 347629"/>
                <a:gd name="connsiteX3" fmla="*/ 46351 w 352264"/>
                <a:gd name="connsiteY3" fmla="*/ 50986 h 347629"/>
                <a:gd name="connsiteX4" fmla="*/ 0 w 352264"/>
                <a:gd name="connsiteY4" fmla="*/ 236388 h 347629"/>
                <a:gd name="connsiteX5" fmla="*/ 9270 w 352264"/>
                <a:gd name="connsiteY5" fmla="*/ 245658 h 347629"/>
                <a:gd name="connsiteX6" fmla="*/ 150825 w 352264"/>
                <a:gd name="connsiteY6" fmla="*/ 245658 h 347629"/>
                <a:gd name="connsiteX7" fmla="*/ 79584 w 352264"/>
                <a:gd name="connsiteY7" fmla="*/ 316899 h 347629"/>
                <a:gd name="connsiteX8" fmla="*/ 79584 w 352264"/>
                <a:gd name="connsiteY8" fmla="*/ 330016 h 347629"/>
                <a:gd name="connsiteX9" fmla="*/ 92701 w 352264"/>
                <a:gd name="connsiteY9" fmla="*/ 330016 h 347629"/>
                <a:gd name="connsiteX10" fmla="*/ 166862 w 352264"/>
                <a:gd name="connsiteY10" fmla="*/ 255855 h 347629"/>
                <a:gd name="connsiteX11" fmla="*/ 166862 w 352264"/>
                <a:gd name="connsiteY11" fmla="*/ 338360 h 347629"/>
                <a:gd name="connsiteX12" fmla="*/ 176132 w 352264"/>
                <a:gd name="connsiteY12" fmla="*/ 347630 h 347629"/>
                <a:gd name="connsiteX13" fmla="*/ 185403 w 352264"/>
                <a:gd name="connsiteY13" fmla="*/ 338360 h 347629"/>
                <a:gd name="connsiteX14" fmla="*/ 185403 w 352264"/>
                <a:gd name="connsiteY14" fmla="*/ 255995 h 347629"/>
                <a:gd name="connsiteX15" fmla="*/ 259564 w 352264"/>
                <a:gd name="connsiteY15" fmla="*/ 330156 h 347629"/>
                <a:gd name="connsiteX16" fmla="*/ 272750 w 352264"/>
                <a:gd name="connsiteY16" fmla="*/ 330225 h 347629"/>
                <a:gd name="connsiteX17" fmla="*/ 272820 w 352264"/>
                <a:gd name="connsiteY17" fmla="*/ 317038 h 347629"/>
                <a:gd name="connsiteX18" fmla="*/ 201440 w 352264"/>
                <a:gd name="connsiteY18" fmla="*/ 245658 h 347629"/>
                <a:gd name="connsiteX19" fmla="*/ 342995 w 352264"/>
                <a:gd name="connsiteY19" fmla="*/ 245658 h 347629"/>
                <a:gd name="connsiteX20" fmla="*/ 352265 w 352264"/>
                <a:gd name="connsiteY20" fmla="*/ 236388 h 347629"/>
                <a:gd name="connsiteX21" fmla="*/ 342995 w 352264"/>
                <a:gd name="connsiteY21" fmla="*/ 227118 h 347629"/>
                <a:gd name="connsiteX22" fmla="*/ 333725 w 352264"/>
                <a:gd name="connsiteY22" fmla="*/ 227118 h 347629"/>
                <a:gd name="connsiteX23" fmla="*/ 333725 w 352264"/>
                <a:gd name="connsiteY23" fmla="*/ 37081 h 347629"/>
                <a:gd name="connsiteX24" fmla="*/ 342995 w 352264"/>
                <a:gd name="connsiteY24" fmla="*/ 37081 h 347629"/>
                <a:gd name="connsiteX25" fmla="*/ 352265 w 352264"/>
                <a:gd name="connsiteY25" fmla="*/ 27810 h 347629"/>
                <a:gd name="connsiteX26" fmla="*/ 342995 w 352264"/>
                <a:gd name="connsiteY26" fmla="*/ 18540 h 347629"/>
                <a:gd name="connsiteX27" fmla="*/ 185403 w 352264"/>
                <a:gd name="connsiteY27" fmla="*/ 18540 h 347629"/>
                <a:gd name="connsiteX28" fmla="*/ 185403 w 352264"/>
                <a:gd name="connsiteY28" fmla="*/ 9270 h 347629"/>
                <a:gd name="connsiteX29" fmla="*/ 176132 w 352264"/>
                <a:gd name="connsiteY29" fmla="*/ 0 h 347629"/>
                <a:gd name="connsiteX30" fmla="*/ 166862 w 352264"/>
                <a:gd name="connsiteY30" fmla="*/ 9270 h 347629"/>
                <a:gd name="connsiteX31" fmla="*/ 166862 w 352264"/>
                <a:gd name="connsiteY31" fmla="*/ 18540 h 347629"/>
                <a:gd name="connsiteX32" fmla="*/ 9270 w 352264"/>
                <a:gd name="connsiteY32" fmla="*/ 18540 h 347629"/>
                <a:gd name="connsiteX33" fmla="*/ 0 w 352264"/>
                <a:gd name="connsiteY33" fmla="*/ 27810 h 347629"/>
                <a:gd name="connsiteX34" fmla="*/ 9270 w 352264"/>
                <a:gd name="connsiteY34" fmla="*/ 37081 h 347629"/>
                <a:gd name="connsiteX35" fmla="*/ 18540 w 352264"/>
                <a:gd name="connsiteY35" fmla="*/ 37081 h 347629"/>
                <a:gd name="connsiteX36" fmla="*/ 18540 w 352264"/>
                <a:gd name="connsiteY36" fmla="*/ 227118 h 347629"/>
                <a:gd name="connsiteX37" fmla="*/ 9270 w 352264"/>
                <a:gd name="connsiteY37" fmla="*/ 227118 h 347629"/>
                <a:gd name="connsiteX38" fmla="*/ 0 w 352264"/>
                <a:gd name="connsiteY38" fmla="*/ 236388 h 3476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352264" h="347629">
                  <a:moveTo>
                    <a:pt x="305914" y="50986"/>
                  </a:moveTo>
                  <a:lnTo>
                    <a:pt x="305914" y="217848"/>
                  </a:lnTo>
                  <a:lnTo>
                    <a:pt x="46351" y="217848"/>
                  </a:lnTo>
                  <a:lnTo>
                    <a:pt x="46351" y="50986"/>
                  </a:lnTo>
                  <a:close/>
                  <a:moveTo>
                    <a:pt x="0" y="236388"/>
                  </a:moveTo>
                  <a:cubicBezTo>
                    <a:pt x="0" y="241508"/>
                    <a:pt x="4150" y="245658"/>
                    <a:pt x="9270" y="245658"/>
                  </a:cubicBezTo>
                  <a:lnTo>
                    <a:pt x="150825" y="245658"/>
                  </a:lnTo>
                  <a:lnTo>
                    <a:pt x="79584" y="316899"/>
                  </a:lnTo>
                  <a:cubicBezTo>
                    <a:pt x="75962" y="320522"/>
                    <a:pt x="75962" y="326394"/>
                    <a:pt x="79584" y="330016"/>
                  </a:cubicBezTo>
                  <a:cubicBezTo>
                    <a:pt x="83206" y="333639"/>
                    <a:pt x="89079" y="333639"/>
                    <a:pt x="92701" y="330016"/>
                  </a:cubicBezTo>
                  <a:lnTo>
                    <a:pt x="166862" y="255855"/>
                  </a:lnTo>
                  <a:lnTo>
                    <a:pt x="166862" y="338360"/>
                  </a:lnTo>
                  <a:cubicBezTo>
                    <a:pt x="166862" y="343479"/>
                    <a:pt x="171012" y="347630"/>
                    <a:pt x="176132" y="347630"/>
                  </a:cubicBezTo>
                  <a:cubicBezTo>
                    <a:pt x="181252" y="347630"/>
                    <a:pt x="185403" y="343479"/>
                    <a:pt x="185403" y="338360"/>
                  </a:cubicBezTo>
                  <a:lnTo>
                    <a:pt x="185403" y="255995"/>
                  </a:lnTo>
                  <a:lnTo>
                    <a:pt x="259564" y="330156"/>
                  </a:lnTo>
                  <a:cubicBezTo>
                    <a:pt x="263186" y="333816"/>
                    <a:pt x="269089" y="333847"/>
                    <a:pt x="272750" y="330225"/>
                  </a:cubicBezTo>
                  <a:cubicBezTo>
                    <a:pt x="276411" y="326603"/>
                    <a:pt x="276442" y="320699"/>
                    <a:pt x="272820" y="317038"/>
                  </a:cubicBezTo>
                  <a:lnTo>
                    <a:pt x="201440" y="245658"/>
                  </a:lnTo>
                  <a:lnTo>
                    <a:pt x="342995" y="245658"/>
                  </a:lnTo>
                  <a:cubicBezTo>
                    <a:pt x="348115" y="245658"/>
                    <a:pt x="352265" y="241508"/>
                    <a:pt x="352265" y="236388"/>
                  </a:cubicBezTo>
                  <a:cubicBezTo>
                    <a:pt x="352265" y="231268"/>
                    <a:pt x="348115" y="227118"/>
                    <a:pt x="342995" y="227118"/>
                  </a:cubicBezTo>
                  <a:lnTo>
                    <a:pt x="333725" y="227118"/>
                  </a:lnTo>
                  <a:lnTo>
                    <a:pt x="333725" y="37081"/>
                  </a:lnTo>
                  <a:lnTo>
                    <a:pt x="342995" y="37081"/>
                  </a:lnTo>
                  <a:cubicBezTo>
                    <a:pt x="348115" y="37081"/>
                    <a:pt x="352265" y="32930"/>
                    <a:pt x="352265" y="27810"/>
                  </a:cubicBezTo>
                  <a:cubicBezTo>
                    <a:pt x="352265" y="22690"/>
                    <a:pt x="348115" y="18540"/>
                    <a:pt x="342995" y="18540"/>
                  </a:cubicBezTo>
                  <a:lnTo>
                    <a:pt x="185403" y="18540"/>
                  </a:lnTo>
                  <a:lnTo>
                    <a:pt x="185403" y="9270"/>
                  </a:lnTo>
                  <a:cubicBezTo>
                    <a:pt x="185403" y="4150"/>
                    <a:pt x="181252" y="0"/>
                    <a:pt x="176132" y="0"/>
                  </a:cubicBezTo>
                  <a:cubicBezTo>
                    <a:pt x="171012" y="0"/>
                    <a:pt x="166862" y="4150"/>
                    <a:pt x="166862" y="9270"/>
                  </a:cubicBezTo>
                  <a:lnTo>
                    <a:pt x="166862" y="18540"/>
                  </a:lnTo>
                  <a:lnTo>
                    <a:pt x="9270" y="18540"/>
                  </a:lnTo>
                  <a:cubicBezTo>
                    <a:pt x="4150" y="18540"/>
                    <a:pt x="0" y="22690"/>
                    <a:pt x="0" y="27810"/>
                  </a:cubicBezTo>
                  <a:cubicBezTo>
                    <a:pt x="0" y="32930"/>
                    <a:pt x="4150" y="37081"/>
                    <a:pt x="9270" y="37081"/>
                  </a:cubicBezTo>
                  <a:lnTo>
                    <a:pt x="18540" y="37081"/>
                  </a:lnTo>
                  <a:lnTo>
                    <a:pt x="18540" y="227118"/>
                  </a:lnTo>
                  <a:lnTo>
                    <a:pt x="9270" y="227118"/>
                  </a:lnTo>
                  <a:cubicBezTo>
                    <a:pt x="4150" y="227118"/>
                    <a:pt x="0" y="231268"/>
                    <a:pt x="0" y="236388"/>
                  </a:cubicBezTo>
                  <a:close/>
                </a:path>
              </a:pathLst>
            </a:custGeom>
            <a:solidFill>
              <a:schemeClr val="bg1"/>
            </a:solidFill>
            <a:ln w="456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3FFF09E4-B2EF-48C3-A4BB-8F46893CCDF9}"/>
                </a:ext>
              </a:extLst>
            </p:cNvPr>
            <p:cNvSpPr/>
            <p:nvPr/>
          </p:nvSpPr>
          <p:spPr>
            <a:xfrm>
              <a:off x="2031393" y="2101465"/>
              <a:ext cx="37081" cy="129782"/>
            </a:xfrm>
            <a:custGeom>
              <a:avLst/>
              <a:gdLst>
                <a:gd name="connsiteX0" fmla="*/ 0 w 37080"/>
                <a:gd name="connsiteY0" fmla="*/ 0 h 129781"/>
                <a:gd name="connsiteX1" fmla="*/ 37081 w 37080"/>
                <a:gd name="connsiteY1" fmla="*/ 0 h 129781"/>
                <a:gd name="connsiteX2" fmla="*/ 37081 w 37080"/>
                <a:gd name="connsiteY2" fmla="*/ 129782 h 129781"/>
                <a:gd name="connsiteX3" fmla="*/ 0 w 37080"/>
                <a:gd name="connsiteY3" fmla="*/ 129782 h 1297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080" h="129781">
                  <a:moveTo>
                    <a:pt x="0" y="0"/>
                  </a:moveTo>
                  <a:lnTo>
                    <a:pt x="37081" y="0"/>
                  </a:lnTo>
                  <a:lnTo>
                    <a:pt x="37081" y="129782"/>
                  </a:lnTo>
                  <a:lnTo>
                    <a:pt x="0" y="129782"/>
                  </a:lnTo>
                  <a:close/>
                </a:path>
              </a:pathLst>
            </a:custGeom>
            <a:solidFill>
              <a:schemeClr val="bg1"/>
            </a:solidFill>
            <a:ln w="456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844C874F-7FE0-45BA-97A4-B3CBB314042B}"/>
                </a:ext>
              </a:extLst>
            </p:cNvPr>
            <p:cNvSpPr/>
            <p:nvPr/>
          </p:nvSpPr>
          <p:spPr>
            <a:xfrm>
              <a:off x="2087014" y="2143180"/>
              <a:ext cx="37081" cy="88066"/>
            </a:xfrm>
            <a:custGeom>
              <a:avLst/>
              <a:gdLst>
                <a:gd name="connsiteX0" fmla="*/ 0 w 37080"/>
                <a:gd name="connsiteY0" fmla="*/ 0 h 88066"/>
                <a:gd name="connsiteX1" fmla="*/ 37081 w 37080"/>
                <a:gd name="connsiteY1" fmla="*/ 0 h 88066"/>
                <a:gd name="connsiteX2" fmla="*/ 37081 w 37080"/>
                <a:gd name="connsiteY2" fmla="*/ 88066 h 88066"/>
                <a:gd name="connsiteX3" fmla="*/ 0 w 37080"/>
                <a:gd name="connsiteY3" fmla="*/ 88066 h 880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080" h="88066">
                  <a:moveTo>
                    <a:pt x="0" y="0"/>
                  </a:moveTo>
                  <a:lnTo>
                    <a:pt x="37081" y="0"/>
                  </a:lnTo>
                  <a:lnTo>
                    <a:pt x="37081" y="88066"/>
                  </a:lnTo>
                  <a:lnTo>
                    <a:pt x="0" y="88066"/>
                  </a:lnTo>
                  <a:close/>
                </a:path>
              </a:pathLst>
            </a:custGeom>
            <a:solidFill>
              <a:schemeClr val="bg1"/>
            </a:solidFill>
            <a:ln w="456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B9D1E0C5-0CCC-43F8-AA5D-991CE4E36535}"/>
                </a:ext>
              </a:extLst>
            </p:cNvPr>
            <p:cNvSpPr/>
            <p:nvPr/>
          </p:nvSpPr>
          <p:spPr>
            <a:xfrm>
              <a:off x="2142635" y="2175626"/>
              <a:ext cx="37081" cy="55621"/>
            </a:xfrm>
            <a:custGeom>
              <a:avLst/>
              <a:gdLst>
                <a:gd name="connsiteX0" fmla="*/ 0 w 37080"/>
                <a:gd name="connsiteY0" fmla="*/ 0 h 55620"/>
                <a:gd name="connsiteX1" fmla="*/ 37081 w 37080"/>
                <a:gd name="connsiteY1" fmla="*/ 0 h 55620"/>
                <a:gd name="connsiteX2" fmla="*/ 37081 w 37080"/>
                <a:gd name="connsiteY2" fmla="*/ 55621 h 55620"/>
                <a:gd name="connsiteX3" fmla="*/ 0 w 37080"/>
                <a:gd name="connsiteY3" fmla="*/ 55621 h 556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080" h="55620">
                  <a:moveTo>
                    <a:pt x="0" y="0"/>
                  </a:moveTo>
                  <a:lnTo>
                    <a:pt x="37081" y="0"/>
                  </a:lnTo>
                  <a:lnTo>
                    <a:pt x="37081" y="55621"/>
                  </a:lnTo>
                  <a:lnTo>
                    <a:pt x="0" y="55621"/>
                  </a:lnTo>
                  <a:close/>
                </a:path>
              </a:pathLst>
            </a:custGeom>
            <a:solidFill>
              <a:schemeClr val="bg1"/>
            </a:solidFill>
            <a:ln w="456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24" name="Graphic 11" descr="Hourglass">
            <a:extLst>
              <a:ext uri="{FF2B5EF4-FFF2-40B4-BE49-F238E27FC236}">
                <a16:creationId xmlns:a16="http://schemas.microsoft.com/office/drawing/2014/main" id="{78167862-2670-48D3-B259-17E26FC0F115}"/>
              </a:ext>
            </a:extLst>
          </p:cNvPr>
          <p:cNvSpPr/>
          <p:nvPr/>
        </p:nvSpPr>
        <p:spPr>
          <a:xfrm>
            <a:off x="2452522" y="2598584"/>
            <a:ext cx="259564" cy="370805"/>
          </a:xfrm>
          <a:custGeom>
            <a:avLst/>
            <a:gdLst>
              <a:gd name="connsiteX0" fmla="*/ 155738 w 259563"/>
              <a:gd name="connsiteY0" fmla="*/ 209968 h 370805"/>
              <a:gd name="connsiteX1" fmla="*/ 197454 w 259563"/>
              <a:gd name="connsiteY1" fmla="*/ 268834 h 370805"/>
              <a:gd name="connsiteX2" fmla="*/ 62110 w 259563"/>
              <a:gd name="connsiteY2" fmla="*/ 268834 h 370805"/>
              <a:gd name="connsiteX3" fmla="*/ 103825 w 259563"/>
              <a:gd name="connsiteY3" fmla="*/ 209968 h 370805"/>
              <a:gd name="connsiteX4" fmla="*/ 115877 w 259563"/>
              <a:gd name="connsiteY4" fmla="*/ 185403 h 370805"/>
              <a:gd name="connsiteX5" fmla="*/ 103825 w 259563"/>
              <a:gd name="connsiteY5" fmla="*/ 160837 h 370805"/>
              <a:gd name="connsiteX6" fmla="*/ 40325 w 259563"/>
              <a:gd name="connsiteY6" fmla="*/ 27810 h 370805"/>
              <a:gd name="connsiteX7" fmla="*/ 219702 w 259563"/>
              <a:gd name="connsiteY7" fmla="*/ 27810 h 370805"/>
              <a:gd name="connsiteX8" fmla="*/ 156202 w 259563"/>
              <a:gd name="connsiteY8" fmla="*/ 160837 h 370805"/>
              <a:gd name="connsiteX9" fmla="*/ 143687 w 259563"/>
              <a:gd name="connsiteY9" fmla="*/ 185403 h 370805"/>
              <a:gd name="connsiteX10" fmla="*/ 155738 w 259563"/>
              <a:gd name="connsiteY10" fmla="*/ 209968 h 370805"/>
              <a:gd name="connsiteX11" fmla="*/ 247049 w 259563"/>
              <a:gd name="connsiteY11" fmla="*/ 27810 h 370805"/>
              <a:gd name="connsiteX12" fmla="*/ 259564 w 259563"/>
              <a:gd name="connsiteY12" fmla="*/ 27810 h 370805"/>
              <a:gd name="connsiteX13" fmla="*/ 259564 w 259563"/>
              <a:gd name="connsiteY13" fmla="*/ 0 h 370805"/>
              <a:gd name="connsiteX14" fmla="*/ 0 w 259563"/>
              <a:gd name="connsiteY14" fmla="*/ 0 h 370805"/>
              <a:gd name="connsiteX15" fmla="*/ 0 w 259563"/>
              <a:gd name="connsiteY15" fmla="*/ 27810 h 370805"/>
              <a:gd name="connsiteX16" fmla="*/ 12051 w 259563"/>
              <a:gd name="connsiteY16" fmla="*/ 27810 h 370805"/>
              <a:gd name="connsiteX17" fmla="*/ 89920 w 259563"/>
              <a:gd name="connsiteY17" fmla="*/ 185403 h 370805"/>
              <a:gd name="connsiteX18" fmla="*/ 12051 w 259563"/>
              <a:gd name="connsiteY18" fmla="*/ 342995 h 370805"/>
              <a:gd name="connsiteX19" fmla="*/ 0 w 259563"/>
              <a:gd name="connsiteY19" fmla="*/ 342995 h 370805"/>
              <a:gd name="connsiteX20" fmla="*/ 0 w 259563"/>
              <a:gd name="connsiteY20" fmla="*/ 370805 h 370805"/>
              <a:gd name="connsiteX21" fmla="*/ 259564 w 259563"/>
              <a:gd name="connsiteY21" fmla="*/ 370805 h 370805"/>
              <a:gd name="connsiteX22" fmla="*/ 259564 w 259563"/>
              <a:gd name="connsiteY22" fmla="*/ 342995 h 370805"/>
              <a:gd name="connsiteX23" fmla="*/ 247049 w 259563"/>
              <a:gd name="connsiteY23" fmla="*/ 342995 h 370805"/>
              <a:gd name="connsiteX24" fmla="*/ 169180 w 259563"/>
              <a:gd name="connsiteY24" fmla="*/ 185403 h 370805"/>
              <a:gd name="connsiteX25" fmla="*/ 247049 w 259563"/>
              <a:gd name="connsiteY25" fmla="*/ 27810 h 3708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259563" h="370805">
                <a:moveTo>
                  <a:pt x="155738" y="209968"/>
                </a:moveTo>
                <a:cubicBezTo>
                  <a:pt x="171497" y="222483"/>
                  <a:pt x="186330" y="244268"/>
                  <a:pt x="197454" y="268834"/>
                </a:cubicBezTo>
                <a:lnTo>
                  <a:pt x="62110" y="268834"/>
                </a:lnTo>
                <a:cubicBezTo>
                  <a:pt x="73698" y="244268"/>
                  <a:pt x="88066" y="222020"/>
                  <a:pt x="103825" y="209968"/>
                </a:cubicBezTo>
                <a:cubicBezTo>
                  <a:pt x="111242" y="203943"/>
                  <a:pt x="115877" y="195136"/>
                  <a:pt x="115877" y="185403"/>
                </a:cubicBezTo>
                <a:cubicBezTo>
                  <a:pt x="115877" y="175669"/>
                  <a:pt x="111242" y="166862"/>
                  <a:pt x="103825" y="160837"/>
                </a:cubicBezTo>
                <a:cubicBezTo>
                  <a:pt x="72307" y="136271"/>
                  <a:pt x="44960" y="73234"/>
                  <a:pt x="40325" y="27810"/>
                </a:cubicBezTo>
                <a:lnTo>
                  <a:pt x="219702" y="27810"/>
                </a:lnTo>
                <a:cubicBezTo>
                  <a:pt x="214603" y="73234"/>
                  <a:pt x="187720" y="136271"/>
                  <a:pt x="156202" y="160837"/>
                </a:cubicBezTo>
                <a:cubicBezTo>
                  <a:pt x="148322" y="166862"/>
                  <a:pt x="143687" y="175669"/>
                  <a:pt x="143687" y="185403"/>
                </a:cubicBezTo>
                <a:cubicBezTo>
                  <a:pt x="143687" y="195136"/>
                  <a:pt x="148322" y="203943"/>
                  <a:pt x="155738" y="209968"/>
                </a:cubicBezTo>
                <a:close/>
                <a:moveTo>
                  <a:pt x="247049" y="27810"/>
                </a:moveTo>
                <a:lnTo>
                  <a:pt x="259564" y="27810"/>
                </a:lnTo>
                <a:lnTo>
                  <a:pt x="259564" y="0"/>
                </a:lnTo>
                <a:lnTo>
                  <a:pt x="0" y="0"/>
                </a:lnTo>
                <a:lnTo>
                  <a:pt x="0" y="27810"/>
                </a:lnTo>
                <a:lnTo>
                  <a:pt x="12051" y="27810"/>
                </a:lnTo>
                <a:cubicBezTo>
                  <a:pt x="17150" y="79260"/>
                  <a:pt x="46814" y="154348"/>
                  <a:pt x="89920" y="185403"/>
                </a:cubicBezTo>
                <a:cubicBezTo>
                  <a:pt x="46814" y="216457"/>
                  <a:pt x="16686" y="291545"/>
                  <a:pt x="12051" y="342995"/>
                </a:cubicBezTo>
                <a:lnTo>
                  <a:pt x="0" y="342995"/>
                </a:lnTo>
                <a:lnTo>
                  <a:pt x="0" y="370805"/>
                </a:lnTo>
                <a:lnTo>
                  <a:pt x="259564" y="370805"/>
                </a:lnTo>
                <a:lnTo>
                  <a:pt x="259564" y="342995"/>
                </a:lnTo>
                <a:lnTo>
                  <a:pt x="247049" y="342995"/>
                </a:lnTo>
                <a:cubicBezTo>
                  <a:pt x="242414" y="291545"/>
                  <a:pt x="212286" y="216457"/>
                  <a:pt x="169180" y="185403"/>
                </a:cubicBezTo>
                <a:cubicBezTo>
                  <a:pt x="212286" y="154348"/>
                  <a:pt x="242414" y="79260"/>
                  <a:pt x="247049" y="27810"/>
                </a:cubicBezTo>
                <a:close/>
              </a:path>
            </a:pathLst>
          </a:custGeom>
          <a:solidFill>
            <a:srgbClr val="000000"/>
          </a:solidFill>
          <a:ln w="4564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25" name="Graphic 15" descr="Research">
            <a:extLst>
              <a:ext uri="{FF2B5EF4-FFF2-40B4-BE49-F238E27FC236}">
                <a16:creationId xmlns:a16="http://schemas.microsoft.com/office/drawing/2014/main" id="{848C2150-7C3B-4CA0-9E90-F73BEF2AFB0B}"/>
              </a:ext>
            </a:extLst>
          </p:cNvPr>
          <p:cNvGrpSpPr/>
          <p:nvPr/>
        </p:nvGrpSpPr>
        <p:grpSpPr>
          <a:xfrm>
            <a:off x="2926064" y="3157508"/>
            <a:ext cx="444966" cy="444966"/>
            <a:chOff x="2926064" y="3157508"/>
            <a:chExt cx="444966" cy="444966"/>
          </a:xfrm>
        </p:grpSpPr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180ADDDE-83A7-4F33-9E6F-768D99D0B3F9}"/>
                </a:ext>
              </a:extLst>
            </p:cNvPr>
            <p:cNvSpPr/>
            <p:nvPr/>
          </p:nvSpPr>
          <p:spPr>
            <a:xfrm>
              <a:off x="2962215" y="3195976"/>
              <a:ext cx="366170" cy="366170"/>
            </a:xfrm>
            <a:custGeom>
              <a:avLst/>
              <a:gdLst>
                <a:gd name="connsiteX0" fmla="*/ 299891 w 366169"/>
                <a:gd name="connsiteY0" fmla="*/ 254004 h 366169"/>
                <a:gd name="connsiteX1" fmla="*/ 271154 w 366169"/>
                <a:gd name="connsiteY1" fmla="*/ 245197 h 366169"/>
                <a:gd name="connsiteX2" fmla="*/ 250296 w 366169"/>
                <a:gd name="connsiteY2" fmla="*/ 224803 h 366169"/>
                <a:gd name="connsiteX3" fmla="*/ 279033 w 366169"/>
                <a:gd name="connsiteY3" fmla="*/ 140445 h 366169"/>
                <a:gd name="connsiteX4" fmla="*/ 139981 w 366169"/>
                <a:gd name="connsiteY4" fmla="*/ 3 h 366169"/>
                <a:gd name="connsiteX5" fmla="*/ 3 w 366169"/>
                <a:gd name="connsiteY5" fmla="*/ 139054 h 366169"/>
                <a:gd name="connsiteX6" fmla="*/ 139054 w 366169"/>
                <a:gd name="connsiteY6" fmla="*/ 279033 h 366169"/>
                <a:gd name="connsiteX7" fmla="*/ 224340 w 366169"/>
                <a:gd name="connsiteY7" fmla="*/ 250296 h 366169"/>
                <a:gd name="connsiteX8" fmla="*/ 244734 w 366169"/>
                <a:gd name="connsiteY8" fmla="*/ 270690 h 366169"/>
                <a:gd name="connsiteX9" fmla="*/ 253540 w 366169"/>
                <a:gd name="connsiteY9" fmla="*/ 299891 h 366169"/>
                <a:gd name="connsiteX10" fmla="*/ 311479 w 366169"/>
                <a:gd name="connsiteY10" fmla="*/ 357829 h 366169"/>
                <a:gd name="connsiteX11" fmla="*/ 357366 w 366169"/>
                <a:gd name="connsiteY11" fmla="*/ 357829 h 366169"/>
                <a:gd name="connsiteX12" fmla="*/ 357366 w 366169"/>
                <a:gd name="connsiteY12" fmla="*/ 311942 h 366169"/>
                <a:gd name="connsiteX13" fmla="*/ 299891 w 366169"/>
                <a:gd name="connsiteY13" fmla="*/ 254004 h 366169"/>
                <a:gd name="connsiteX14" fmla="*/ 139981 w 366169"/>
                <a:gd name="connsiteY14" fmla="*/ 251223 h 366169"/>
                <a:gd name="connsiteX15" fmla="*/ 28740 w 366169"/>
                <a:gd name="connsiteY15" fmla="*/ 139981 h 366169"/>
                <a:gd name="connsiteX16" fmla="*/ 139981 w 366169"/>
                <a:gd name="connsiteY16" fmla="*/ 28740 h 366169"/>
                <a:gd name="connsiteX17" fmla="*/ 251223 w 366169"/>
                <a:gd name="connsiteY17" fmla="*/ 139981 h 366169"/>
                <a:gd name="connsiteX18" fmla="*/ 139981 w 366169"/>
                <a:gd name="connsiteY18" fmla="*/ 251223 h 3661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366169" h="366169">
                  <a:moveTo>
                    <a:pt x="299891" y="254004"/>
                  </a:moveTo>
                  <a:cubicBezTo>
                    <a:pt x="292475" y="246588"/>
                    <a:pt x="281351" y="242880"/>
                    <a:pt x="271154" y="245197"/>
                  </a:cubicBezTo>
                  <a:lnTo>
                    <a:pt x="250296" y="224803"/>
                  </a:lnTo>
                  <a:cubicBezTo>
                    <a:pt x="268836" y="200701"/>
                    <a:pt x="279033" y="171036"/>
                    <a:pt x="279033" y="140445"/>
                  </a:cubicBezTo>
                  <a:cubicBezTo>
                    <a:pt x="279497" y="63039"/>
                    <a:pt x="216923" y="466"/>
                    <a:pt x="139981" y="3"/>
                  </a:cubicBezTo>
                  <a:cubicBezTo>
                    <a:pt x="63039" y="-461"/>
                    <a:pt x="466" y="62112"/>
                    <a:pt x="3" y="139054"/>
                  </a:cubicBezTo>
                  <a:cubicBezTo>
                    <a:pt x="-461" y="215996"/>
                    <a:pt x="62112" y="278570"/>
                    <a:pt x="139054" y="279033"/>
                  </a:cubicBezTo>
                  <a:cubicBezTo>
                    <a:pt x="169646" y="279033"/>
                    <a:pt x="199774" y="268836"/>
                    <a:pt x="224340" y="250296"/>
                  </a:cubicBezTo>
                  <a:lnTo>
                    <a:pt x="244734" y="270690"/>
                  </a:lnTo>
                  <a:cubicBezTo>
                    <a:pt x="242880" y="281351"/>
                    <a:pt x="246124" y="292012"/>
                    <a:pt x="253540" y="299891"/>
                  </a:cubicBezTo>
                  <a:lnTo>
                    <a:pt x="311479" y="357829"/>
                  </a:lnTo>
                  <a:cubicBezTo>
                    <a:pt x="323993" y="370344"/>
                    <a:pt x="344851" y="370344"/>
                    <a:pt x="357366" y="357829"/>
                  </a:cubicBezTo>
                  <a:cubicBezTo>
                    <a:pt x="369881" y="345315"/>
                    <a:pt x="369881" y="324457"/>
                    <a:pt x="357366" y="311942"/>
                  </a:cubicBezTo>
                  <a:lnTo>
                    <a:pt x="299891" y="254004"/>
                  </a:lnTo>
                  <a:close/>
                  <a:moveTo>
                    <a:pt x="139981" y="251223"/>
                  </a:moveTo>
                  <a:cubicBezTo>
                    <a:pt x="78335" y="251223"/>
                    <a:pt x="28740" y="201628"/>
                    <a:pt x="28740" y="139981"/>
                  </a:cubicBezTo>
                  <a:cubicBezTo>
                    <a:pt x="28740" y="78335"/>
                    <a:pt x="78335" y="28740"/>
                    <a:pt x="139981" y="28740"/>
                  </a:cubicBezTo>
                  <a:cubicBezTo>
                    <a:pt x="201628" y="28740"/>
                    <a:pt x="251223" y="78335"/>
                    <a:pt x="251223" y="139981"/>
                  </a:cubicBezTo>
                  <a:cubicBezTo>
                    <a:pt x="251223" y="201164"/>
                    <a:pt x="201164" y="251223"/>
                    <a:pt x="139981" y="251223"/>
                  </a:cubicBezTo>
                  <a:close/>
                </a:path>
              </a:pathLst>
            </a:custGeom>
            <a:solidFill>
              <a:srgbClr val="000000"/>
            </a:solidFill>
            <a:ln w="456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64B237AC-6B51-4958-AB7F-7A0E210241FF}"/>
                </a:ext>
              </a:extLst>
            </p:cNvPr>
            <p:cNvSpPr/>
            <p:nvPr/>
          </p:nvSpPr>
          <p:spPr>
            <a:xfrm>
              <a:off x="3002543" y="3264864"/>
              <a:ext cx="199308" cy="143687"/>
            </a:xfrm>
            <a:custGeom>
              <a:avLst/>
              <a:gdLst>
                <a:gd name="connsiteX0" fmla="*/ 199308 w 199307"/>
                <a:gd name="connsiteY0" fmla="*/ 64141 h 143686"/>
                <a:gd name="connsiteX1" fmla="*/ 172888 w 199307"/>
                <a:gd name="connsiteY1" fmla="*/ 64141 h 143686"/>
                <a:gd name="connsiteX2" fmla="*/ 166862 w 199307"/>
                <a:gd name="connsiteY2" fmla="*/ 67850 h 143686"/>
                <a:gd name="connsiteX3" fmla="*/ 149249 w 199307"/>
                <a:gd name="connsiteY3" fmla="*/ 86853 h 143686"/>
                <a:gd name="connsiteX4" fmla="*/ 134417 w 199307"/>
                <a:gd name="connsiteY4" fmla="*/ 35404 h 143686"/>
                <a:gd name="connsiteX5" fmla="*/ 124220 w 199307"/>
                <a:gd name="connsiteY5" fmla="*/ 29842 h 143686"/>
                <a:gd name="connsiteX6" fmla="*/ 118658 w 199307"/>
                <a:gd name="connsiteY6" fmla="*/ 34941 h 143686"/>
                <a:gd name="connsiteX7" fmla="*/ 90847 w 199307"/>
                <a:gd name="connsiteY7" fmla="*/ 108638 h 143686"/>
                <a:gd name="connsiteX8" fmla="*/ 71843 w 199307"/>
                <a:gd name="connsiteY8" fmla="*/ 6667 h 143686"/>
                <a:gd name="connsiteX9" fmla="*/ 62573 w 199307"/>
                <a:gd name="connsiteY9" fmla="*/ 178 h 143686"/>
                <a:gd name="connsiteX10" fmla="*/ 56084 w 199307"/>
                <a:gd name="connsiteY10" fmla="*/ 5740 h 143686"/>
                <a:gd name="connsiteX11" fmla="*/ 36153 w 199307"/>
                <a:gd name="connsiteY11" fmla="*/ 64141 h 143686"/>
                <a:gd name="connsiteX12" fmla="*/ 0 w 199307"/>
                <a:gd name="connsiteY12" fmla="*/ 64141 h 143686"/>
                <a:gd name="connsiteX13" fmla="*/ 0 w 199307"/>
                <a:gd name="connsiteY13" fmla="*/ 82682 h 143686"/>
                <a:gd name="connsiteX14" fmla="*/ 42179 w 199307"/>
                <a:gd name="connsiteY14" fmla="*/ 82682 h 143686"/>
                <a:gd name="connsiteX15" fmla="*/ 50059 w 199307"/>
                <a:gd name="connsiteY15" fmla="*/ 75729 h 143686"/>
                <a:gd name="connsiteX16" fmla="*/ 61646 w 199307"/>
                <a:gd name="connsiteY16" fmla="*/ 40503 h 143686"/>
                <a:gd name="connsiteX17" fmla="*/ 80187 w 199307"/>
                <a:gd name="connsiteY17" fmla="*/ 140157 h 143686"/>
                <a:gd name="connsiteX18" fmla="*/ 87603 w 199307"/>
                <a:gd name="connsiteY18" fmla="*/ 146646 h 143686"/>
                <a:gd name="connsiteX19" fmla="*/ 88530 w 199307"/>
                <a:gd name="connsiteY19" fmla="*/ 146646 h 143686"/>
                <a:gd name="connsiteX20" fmla="*/ 96409 w 199307"/>
                <a:gd name="connsiteY20" fmla="*/ 141547 h 143686"/>
                <a:gd name="connsiteX21" fmla="*/ 126074 w 199307"/>
                <a:gd name="connsiteY21" fmla="*/ 63678 h 143686"/>
                <a:gd name="connsiteX22" fmla="*/ 138125 w 199307"/>
                <a:gd name="connsiteY22" fmla="*/ 105394 h 143686"/>
                <a:gd name="connsiteX23" fmla="*/ 148322 w 199307"/>
                <a:gd name="connsiteY23" fmla="*/ 110956 h 143686"/>
                <a:gd name="connsiteX24" fmla="*/ 152030 w 199307"/>
                <a:gd name="connsiteY24" fmla="*/ 108638 h 143686"/>
                <a:gd name="connsiteX25" fmla="*/ 177059 w 199307"/>
                <a:gd name="connsiteY25" fmla="*/ 82682 h 143686"/>
                <a:gd name="connsiteX26" fmla="*/ 199771 w 199307"/>
                <a:gd name="connsiteY26" fmla="*/ 82682 h 143686"/>
                <a:gd name="connsiteX27" fmla="*/ 199771 w 199307"/>
                <a:gd name="connsiteY27" fmla="*/ 64141 h 1436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199307" h="143686">
                  <a:moveTo>
                    <a:pt x="199308" y="64141"/>
                  </a:moveTo>
                  <a:lnTo>
                    <a:pt x="172888" y="64141"/>
                  </a:lnTo>
                  <a:cubicBezTo>
                    <a:pt x="170570" y="64605"/>
                    <a:pt x="168253" y="65996"/>
                    <a:pt x="166862" y="67850"/>
                  </a:cubicBezTo>
                  <a:lnTo>
                    <a:pt x="149249" y="86853"/>
                  </a:lnTo>
                  <a:lnTo>
                    <a:pt x="134417" y="35404"/>
                  </a:lnTo>
                  <a:cubicBezTo>
                    <a:pt x="133026" y="31233"/>
                    <a:pt x="128391" y="28451"/>
                    <a:pt x="124220" y="29842"/>
                  </a:cubicBezTo>
                  <a:cubicBezTo>
                    <a:pt x="121902" y="30769"/>
                    <a:pt x="119585" y="32160"/>
                    <a:pt x="118658" y="34941"/>
                  </a:cubicBezTo>
                  <a:lnTo>
                    <a:pt x="90847" y="108638"/>
                  </a:lnTo>
                  <a:lnTo>
                    <a:pt x="71843" y="6667"/>
                  </a:lnTo>
                  <a:cubicBezTo>
                    <a:pt x="70916" y="2032"/>
                    <a:pt x="66745" y="-749"/>
                    <a:pt x="62573" y="178"/>
                  </a:cubicBezTo>
                  <a:cubicBezTo>
                    <a:pt x="59792" y="641"/>
                    <a:pt x="57475" y="2959"/>
                    <a:pt x="56084" y="5740"/>
                  </a:cubicBezTo>
                  <a:lnTo>
                    <a:pt x="36153" y="64141"/>
                  </a:lnTo>
                  <a:lnTo>
                    <a:pt x="0" y="64141"/>
                  </a:lnTo>
                  <a:lnTo>
                    <a:pt x="0" y="82682"/>
                  </a:lnTo>
                  <a:lnTo>
                    <a:pt x="42179" y="82682"/>
                  </a:lnTo>
                  <a:cubicBezTo>
                    <a:pt x="45887" y="82218"/>
                    <a:pt x="49132" y="79437"/>
                    <a:pt x="50059" y="75729"/>
                  </a:cubicBezTo>
                  <a:lnTo>
                    <a:pt x="61646" y="40503"/>
                  </a:lnTo>
                  <a:lnTo>
                    <a:pt x="80187" y="140157"/>
                  </a:lnTo>
                  <a:cubicBezTo>
                    <a:pt x="80650" y="143865"/>
                    <a:pt x="83895" y="146646"/>
                    <a:pt x="87603" y="146646"/>
                  </a:cubicBezTo>
                  <a:lnTo>
                    <a:pt x="88530" y="146646"/>
                  </a:lnTo>
                  <a:cubicBezTo>
                    <a:pt x="91774" y="146646"/>
                    <a:pt x="95019" y="144792"/>
                    <a:pt x="96409" y="141547"/>
                  </a:cubicBezTo>
                  <a:lnTo>
                    <a:pt x="126074" y="63678"/>
                  </a:lnTo>
                  <a:lnTo>
                    <a:pt x="138125" y="105394"/>
                  </a:lnTo>
                  <a:cubicBezTo>
                    <a:pt x="139515" y="109565"/>
                    <a:pt x="143687" y="112346"/>
                    <a:pt x="148322" y="110956"/>
                  </a:cubicBezTo>
                  <a:cubicBezTo>
                    <a:pt x="149713" y="110492"/>
                    <a:pt x="151103" y="109565"/>
                    <a:pt x="152030" y="108638"/>
                  </a:cubicBezTo>
                  <a:lnTo>
                    <a:pt x="177059" y="82682"/>
                  </a:lnTo>
                  <a:lnTo>
                    <a:pt x="199771" y="82682"/>
                  </a:lnTo>
                  <a:lnTo>
                    <a:pt x="199771" y="64141"/>
                  </a:lnTo>
                  <a:close/>
                </a:path>
              </a:pathLst>
            </a:custGeom>
            <a:solidFill>
              <a:srgbClr val="000000"/>
            </a:solidFill>
            <a:ln w="456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28" name="Graphic 13" descr="Head with gears">
            <a:extLst>
              <a:ext uri="{FF2B5EF4-FFF2-40B4-BE49-F238E27FC236}">
                <a16:creationId xmlns:a16="http://schemas.microsoft.com/office/drawing/2014/main" id="{6A3B17F6-F1A6-4DB2-B218-1824FA552E72}"/>
              </a:ext>
            </a:extLst>
          </p:cNvPr>
          <p:cNvGrpSpPr/>
          <p:nvPr/>
        </p:nvGrpSpPr>
        <p:grpSpPr>
          <a:xfrm>
            <a:off x="2926064" y="3752286"/>
            <a:ext cx="444966" cy="444966"/>
            <a:chOff x="2926064" y="3752286"/>
            <a:chExt cx="444966" cy="444966"/>
          </a:xfrm>
        </p:grpSpPr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D12DCA9A-4480-4B94-AE8E-9D8923CA7D6D}"/>
                </a:ext>
              </a:extLst>
            </p:cNvPr>
            <p:cNvSpPr/>
            <p:nvPr/>
          </p:nvSpPr>
          <p:spPr>
            <a:xfrm>
              <a:off x="3124908" y="3843597"/>
              <a:ext cx="37081" cy="37081"/>
            </a:xfrm>
            <a:custGeom>
              <a:avLst/>
              <a:gdLst>
                <a:gd name="connsiteX0" fmla="*/ 19467 w 37080"/>
                <a:gd name="connsiteY0" fmla="*/ 0 h 37080"/>
                <a:gd name="connsiteX1" fmla="*/ 0 w 37080"/>
                <a:gd name="connsiteY1" fmla="*/ 19467 h 37080"/>
                <a:gd name="connsiteX2" fmla="*/ 19467 w 37080"/>
                <a:gd name="connsiteY2" fmla="*/ 38935 h 37080"/>
                <a:gd name="connsiteX3" fmla="*/ 38935 w 37080"/>
                <a:gd name="connsiteY3" fmla="*/ 19467 h 37080"/>
                <a:gd name="connsiteX4" fmla="*/ 19467 w 37080"/>
                <a:gd name="connsiteY4" fmla="*/ 0 h 370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080" h="37080">
                  <a:moveTo>
                    <a:pt x="19467" y="0"/>
                  </a:moveTo>
                  <a:cubicBezTo>
                    <a:pt x="8807" y="0"/>
                    <a:pt x="0" y="8807"/>
                    <a:pt x="0" y="19467"/>
                  </a:cubicBezTo>
                  <a:cubicBezTo>
                    <a:pt x="0" y="30128"/>
                    <a:pt x="8807" y="38935"/>
                    <a:pt x="19467" y="38935"/>
                  </a:cubicBezTo>
                  <a:cubicBezTo>
                    <a:pt x="30128" y="38935"/>
                    <a:pt x="38935" y="30128"/>
                    <a:pt x="38935" y="19467"/>
                  </a:cubicBezTo>
                  <a:cubicBezTo>
                    <a:pt x="38935" y="8807"/>
                    <a:pt x="30128" y="0"/>
                    <a:pt x="19467" y="0"/>
                  </a:cubicBezTo>
                  <a:close/>
                </a:path>
              </a:pathLst>
            </a:custGeom>
            <a:solidFill>
              <a:srgbClr val="000000"/>
            </a:solidFill>
            <a:ln w="456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95DEF6B1-9B41-48A7-8A12-6E998D970DB9}"/>
                </a:ext>
              </a:extLst>
            </p:cNvPr>
            <p:cNvSpPr/>
            <p:nvPr/>
          </p:nvSpPr>
          <p:spPr>
            <a:xfrm>
              <a:off x="3066506" y="3937689"/>
              <a:ext cx="37081" cy="37081"/>
            </a:xfrm>
            <a:custGeom>
              <a:avLst/>
              <a:gdLst>
                <a:gd name="connsiteX0" fmla="*/ 38935 w 37080"/>
                <a:gd name="connsiteY0" fmla="*/ 19467 h 37080"/>
                <a:gd name="connsiteX1" fmla="*/ 19467 w 37080"/>
                <a:gd name="connsiteY1" fmla="*/ 38935 h 37080"/>
                <a:gd name="connsiteX2" fmla="*/ 0 w 37080"/>
                <a:gd name="connsiteY2" fmla="*/ 19467 h 37080"/>
                <a:gd name="connsiteX3" fmla="*/ 19467 w 37080"/>
                <a:gd name="connsiteY3" fmla="*/ 0 h 37080"/>
                <a:gd name="connsiteX4" fmla="*/ 38935 w 37080"/>
                <a:gd name="connsiteY4" fmla="*/ 19467 h 370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080" h="37080">
                  <a:moveTo>
                    <a:pt x="38935" y="19467"/>
                  </a:moveTo>
                  <a:cubicBezTo>
                    <a:pt x="38935" y="30219"/>
                    <a:pt x="30219" y="38935"/>
                    <a:pt x="19467" y="38935"/>
                  </a:cubicBezTo>
                  <a:cubicBezTo>
                    <a:pt x="8716" y="38935"/>
                    <a:pt x="0" y="30219"/>
                    <a:pt x="0" y="19467"/>
                  </a:cubicBezTo>
                  <a:cubicBezTo>
                    <a:pt x="0" y="8716"/>
                    <a:pt x="8716" y="0"/>
                    <a:pt x="19467" y="0"/>
                  </a:cubicBezTo>
                  <a:cubicBezTo>
                    <a:pt x="30219" y="0"/>
                    <a:pt x="38935" y="8716"/>
                    <a:pt x="38935" y="19467"/>
                  </a:cubicBezTo>
                  <a:close/>
                </a:path>
              </a:pathLst>
            </a:custGeom>
            <a:solidFill>
              <a:srgbClr val="000000"/>
            </a:solidFill>
            <a:ln w="456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E94DECCC-C946-4602-8977-61E3D346626A}"/>
                </a:ext>
              </a:extLst>
            </p:cNvPr>
            <p:cNvSpPr/>
            <p:nvPr/>
          </p:nvSpPr>
          <p:spPr>
            <a:xfrm>
              <a:off x="2990862" y="3778242"/>
              <a:ext cx="315184" cy="370805"/>
            </a:xfrm>
            <a:custGeom>
              <a:avLst/>
              <a:gdLst>
                <a:gd name="connsiteX0" fmla="*/ 208671 w 315184"/>
                <a:gd name="connsiteY0" fmla="*/ 91311 h 370805"/>
                <a:gd name="connsiteX1" fmla="*/ 197083 w 315184"/>
                <a:gd name="connsiteY1" fmla="*/ 96873 h 370805"/>
                <a:gd name="connsiteX2" fmla="*/ 192448 w 315184"/>
                <a:gd name="connsiteY2" fmla="*/ 107070 h 370805"/>
                <a:gd name="connsiteX3" fmla="*/ 196620 w 315184"/>
                <a:gd name="connsiteY3" fmla="*/ 119121 h 370805"/>
                <a:gd name="connsiteX4" fmla="*/ 187350 w 315184"/>
                <a:gd name="connsiteY4" fmla="*/ 128391 h 370805"/>
                <a:gd name="connsiteX5" fmla="*/ 175298 w 315184"/>
                <a:gd name="connsiteY5" fmla="*/ 124220 h 370805"/>
                <a:gd name="connsiteX6" fmla="*/ 165101 w 315184"/>
                <a:gd name="connsiteY6" fmla="*/ 128391 h 370805"/>
                <a:gd name="connsiteX7" fmla="*/ 159539 w 315184"/>
                <a:gd name="connsiteY7" fmla="*/ 139515 h 370805"/>
                <a:gd name="connsiteX8" fmla="*/ 146561 w 315184"/>
                <a:gd name="connsiteY8" fmla="*/ 139515 h 370805"/>
                <a:gd name="connsiteX9" fmla="*/ 140999 w 315184"/>
                <a:gd name="connsiteY9" fmla="*/ 127928 h 370805"/>
                <a:gd name="connsiteX10" fmla="*/ 130802 w 315184"/>
                <a:gd name="connsiteY10" fmla="*/ 123756 h 370805"/>
                <a:gd name="connsiteX11" fmla="*/ 118751 w 315184"/>
                <a:gd name="connsiteY11" fmla="*/ 127928 h 370805"/>
                <a:gd name="connsiteX12" fmla="*/ 109481 w 315184"/>
                <a:gd name="connsiteY12" fmla="*/ 118658 h 370805"/>
                <a:gd name="connsiteX13" fmla="*/ 113652 w 315184"/>
                <a:gd name="connsiteY13" fmla="*/ 106606 h 370805"/>
                <a:gd name="connsiteX14" fmla="*/ 109481 w 315184"/>
                <a:gd name="connsiteY14" fmla="*/ 96409 h 370805"/>
                <a:gd name="connsiteX15" fmla="*/ 97893 w 315184"/>
                <a:gd name="connsiteY15" fmla="*/ 90847 h 370805"/>
                <a:gd name="connsiteX16" fmla="*/ 97893 w 315184"/>
                <a:gd name="connsiteY16" fmla="*/ 77869 h 370805"/>
                <a:gd name="connsiteX17" fmla="*/ 109481 w 315184"/>
                <a:gd name="connsiteY17" fmla="*/ 72307 h 370805"/>
                <a:gd name="connsiteX18" fmla="*/ 113652 w 315184"/>
                <a:gd name="connsiteY18" fmla="*/ 62110 h 370805"/>
                <a:gd name="connsiteX19" fmla="*/ 109944 w 315184"/>
                <a:gd name="connsiteY19" fmla="*/ 50059 h 370805"/>
                <a:gd name="connsiteX20" fmla="*/ 119214 w 315184"/>
                <a:gd name="connsiteY20" fmla="*/ 40789 h 370805"/>
                <a:gd name="connsiteX21" fmla="*/ 131265 w 315184"/>
                <a:gd name="connsiteY21" fmla="*/ 44960 h 370805"/>
                <a:gd name="connsiteX22" fmla="*/ 141462 w 315184"/>
                <a:gd name="connsiteY22" fmla="*/ 40789 h 370805"/>
                <a:gd name="connsiteX23" fmla="*/ 147025 w 315184"/>
                <a:gd name="connsiteY23" fmla="*/ 29201 h 370805"/>
                <a:gd name="connsiteX24" fmla="*/ 160003 w 315184"/>
                <a:gd name="connsiteY24" fmla="*/ 29201 h 370805"/>
                <a:gd name="connsiteX25" fmla="*/ 165565 w 315184"/>
                <a:gd name="connsiteY25" fmla="*/ 40325 h 370805"/>
                <a:gd name="connsiteX26" fmla="*/ 175762 w 315184"/>
                <a:gd name="connsiteY26" fmla="*/ 44497 h 370805"/>
                <a:gd name="connsiteX27" fmla="*/ 187813 w 315184"/>
                <a:gd name="connsiteY27" fmla="*/ 40325 h 370805"/>
                <a:gd name="connsiteX28" fmla="*/ 197083 w 315184"/>
                <a:gd name="connsiteY28" fmla="*/ 49595 h 370805"/>
                <a:gd name="connsiteX29" fmla="*/ 192912 w 315184"/>
                <a:gd name="connsiteY29" fmla="*/ 61646 h 370805"/>
                <a:gd name="connsiteX30" fmla="*/ 197083 w 315184"/>
                <a:gd name="connsiteY30" fmla="*/ 71843 h 370805"/>
                <a:gd name="connsiteX31" fmla="*/ 208671 w 315184"/>
                <a:gd name="connsiteY31" fmla="*/ 77406 h 370805"/>
                <a:gd name="connsiteX32" fmla="*/ 208671 w 315184"/>
                <a:gd name="connsiteY32" fmla="*/ 91311 h 370805"/>
                <a:gd name="connsiteX33" fmla="*/ 150269 w 315184"/>
                <a:gd name="connsiteY33" fmla="*/ 185403 h 370805"/>
                <a:gd name="connsiteX34" fmla="*/ 138681 w 315184"/>
                <a:gd name="connsiteY34" fmla="*/ 190965 h 370805"/>
                <a:gd name="connsiteX35" fmla="*/ 134510 w 315184"/>
                <a:gd name="connsiteY35" fmla="*/ 201162 h 370805"/>
                <a:gd name="connsiteX36" fmla="*/ 138218 w 315184"/>
                <a:gd name="connsiteY36" fmla="*/ 213213 h 370805"/>
                <a:gd name="connsiteX37" fmla="*/ 128948 w 315184"/>
                <a:gd name="connsiteY37" fmla="*/ 222483 h 370805"/>
                <a:gd name="connsiteX38" fmla="*/ 116897 w 315184"/>
                <a:gd name="connsiteY38" fmla="*/ 218311 h 370805"/>
                <a:gd name="connsiteX39" fmla="*/ 106700 w 315184"/>
                <a:gd name="connsiteY39" fmla="*/ 222483 h 370805"/>
                <a:gd name="connsiteX40" fmla="*/ 101601 w 315184"/>
                <a:gd name="connsiteY40" fmla="*/ 233607 h 370805"/>
                <a:gd name="connsiteX41" fmla="*/ 88623 w 315184"/>
                <a:gd name="connsiteY41" fmla="*/ 233607 h 370805"/>
                <a:gd name="connsiteX42" fmla="*/ 83061 w 315184"/>
                <a:gd name="connsiteY42" fmla="*/ 222020 h 370805"/>
                <a:gd name="connsiteX43" fmla="*/ 72864 w 315184"/>
                <a:gd name="connsiteY43" fmla="*/ 217848 h 370805"/>
                <a:gd name="connsiteX44" fmla="*/ 60812 w 315184"/>
                <a:gd name="connsiteY44" fmla="*/ 221556 h 370805"/>
                <a:gd name="connsiteX45" fmla="*/ 51542 w 315184"/>
                <a:gd name="connsiteY45" fmla="*/ 212286 h 370805"/>
                <a:gd name="connsiteX46" fmla="*/ 55714 w 315184"/>
                <a:gd name="connsiteY46" fmla="*/ 200235 h 370805"/>
                <a:gd name="connsiteX47" fmla="*/ 51542 w 315184"/>
                <a:gd name="connsiteY47" fmla="*/ 190038 h 370805"/>
                <a:gd name="connsiteX48" fmla="*/ 39955 w 315184"/>
                <a:gd name="connsiteY48" fmla="*/ 184476 h 370805"/>
                <a:gd name="connsiteX49" fmla="*/ 39955 w 315184"/>
                <a:gd name="connsiteY49" fmla="*/ 171497 h 370805"/>
                <a:gd name="connsiteX50" fmla="*/ 51542 w 315184"/>
                <a:gd name="connsiteY50" fmla="*/ 165935 h 370805"/>
                <a:gd name="connsiteX51" fmla="*/ 55714 w 315184"/>
                <a:gd name="connsiteY51" fmla="*/ 155738 h 370805"/>
                <a:gd name="connsiteX52" fmla="*/ 51542 w 315184"/>
                <a:gd name="connsiteY52" fmla="*/ 143687 h 370805"/>
                <a:gd name="connsiteX53" fmla="*/ 60812 w 315184"/>
                <a:gd name="connsiteY53" fmla="*/ 134417 h 370805"/>
                <a:gd name="connsiteX54" fmla="*/ 72864 w 315184"/>
                <a:gd name="connsiteY54" fmla="*/ 138588 h 370805"/>
                <a:gd name="connsiteX55" fmla="*/ 83061 w 315184"/>
                <a:gd name="connsiteY55" fmla="*/ 134417 h 370805"/>
                <a:gd name="connsiteX56" fmla="*/ 88623 w 315184"/>
                <a:gd name="connsiteY56" fmla="*/ 122829 h 370805"/>
                <a:gd name="connsiteX57" fmla="*/ 102064 w 315184"/>
                <a:gd name="connsiteY57" fmla="*/ 122829 h 370805"/>
                <a:gd name="connsiteX58" fmla="*/ 107627 w 315184"/>
                <a:gd name="connsiteY58" fmla="*/ 134417 h 370805"/>
                <a:gd name="connsiteX59" fmla="*/ 117824 w 315184"/>
                <a:gd name="connsiteY59" fmla="*/ 138588 h 370805"/>
                <a:gd name="connsiteX60" fmla="*/ 129875 w 315184"/>
                <a:gd name="connsiteY60" fmla="*/ 134417 h 370805"/>
                <a:gd name="connsiteX61" fmla="*/ 139145 w 315184"/>
                <a:gd name="connsiteY61" fmla="*/ 143687 h 370805"/>
                <a:gd name="connsiteX62" fmla="*/ 134973 w 315184"/>
                <a:gd name="connsiteY62" fmla="*/ 155738 h 370805"/>
                <a:gd name="connsiteX63" fmla="*/ 139145 w 315184"/>
                <a:gd name="connsiteY63" fmla="*/ 165935 h 370805"/>
                <a:gd name="connsiteX64" fmla="*/ 150733 w 315184"/>
                <a:gd name="connsiteY64" fmla="*/ 171497 h 370805"/>
                <a:gd name="connsiteX65" fmla="*/ 150269 w 315184"/>
                <a:gd name="connsiteY65" fmla="*/ 185403 h 370805"/>
                <a:gd name="connsiteX66" fmla="*/ 150269 w 315184"/>
                <a:gd name="connsiteY66" fmla="*/ 185403 h 370805"/>
                <a:gd name="connsiteX67" fmla="*/ 310642 w 315184"/>
                <a:gd name="connsiteY67" fmla="*/ 202552 h 370805"/>
                <a:gd name="connsiteX68" fmla="*/ 278660 w 315184"/>
                <a:gd name="connsiteY68" fmla="*/ 146931 h 370805"/>
                <a:gd name="connsiteX69" fmla="*/ 278660 w 315184"/>
                <a:gd name="connsiteY69" fmla="*/ 144614 h 370805"/>
                <a:gd name="connsiteX70" fmla="*/ 210525 w 315184"/>
                <a:gd name="connsiteY70" fmla="*/ 19467 h 370805"/>
                <a:gd name="connsiteX71" fmla="*/ 68228 w 315184"/>
                <a:gd name="connsiteY71" fmla="*/ 19467 h 370805"/>
                <a:gd name="connsiteX72" fmla="*/ 93 w 315184"/>
                <a:gd name="connsiteY72" fmla="*/ 144614 h 370805"/>
                <a:gd name="connsiteX73" fmla="*/ 54787 w 315184"/>
                <a:gd name="connsiteY73" fmla="*/ 256782 h 370805"/>
                <a:gd name="connsiteX74" fmla="*/ 54787 w 315184"/>
                <a:gd name="connsiteY74" fmla="*/ 374050 h 370805"/>
                <a:gd name="connsiteX75" fmla="*/ 201255 w 315184"/>
                <a:gd name="connsiteY75" fmla="*/ 374050 h 370805"/>
                <a:gd name="connsiteX76" fmla="*/ 201255 w 315184"/>
                <a:gd name="connsiteY76" fmla="*/ 318429 h 370805"/>
                <a:gd name="connsiteX77" fmla="*/ 223967 w 315184"/>
                <a:gd name="connsiteY77" fmla="*/ 318429 h 370805"/>
                <a:gd name="connsiteX78" fmla="*/ 262901 w 315184"/>
                <a:gd name="connsiteY78" fmla="*/ 302206 h 370805"/>
                <a:gd name="connsiteX79" fmla="*/ 278660 w 315184"/>
                <a:gd name="connsiteY79" fmla="*/ 262808 h 370805"/>
                <a:gd name="connsiteX80" fmla="*/ 278660 w 315184"/>
                <a:gd name="connsiteY80" fmla="*/ 234998 h 370805"/>
                <a:gd name="connsiteX81" fmla="*/ 299055 w 315184"/>
                <a:gd name="connsiteY81" fmla="*/ 234998 h 370805"/>
                <a:gd name="connsiteX82" fmla="*/ 310642 w 315184"/>
                <a:gd name="connsiteY82" fmla="*/ 202552 h 3708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</a:cxnLst>
              <a:rect l="l" t="t" r="r" b="b"/>
              <a:pathLst>
                <a:path w="315184" h="370805">
                  <a:moveTo>
                    <a:pt x="208671" y="91311"/>
                  </a:moveTo>
                  <a:lnTo>
                    <a:pt x="197083" y="96873"/>
                  </a:lnTo>
                  <a:cubicBezTo>
                    <a:pt x="196156" y="100581"/>
                    <a:pt x="194302" y="103825"/>
                    <a:pt x="192448" y="107070"/>
                  </a:cubicBezTo>
                  <a:lnTo>
                    <a:pt x="196620" y="119121"/>
                  </a:lnTo>
                  <a:lnTo>
                    <a:pt x="187350" y="128391"/>
                  </a:lnTo>
                  <a:lnTo>
                    <a:pt x="175298" y="124220"/>
                  </a:lnTo>
                  <a:cubicBezTo>
                    <a:pt x="172054" y="126074"/>
                    <a:pt x="168809" y="127464"/>
                    <a:pt x="165101" y="128391"/>
                  </a:cubicBezTo>
                  <a:lnTo>
                    <a:pt x="159539" y="139515"/>
                  </a:lnTo>
                  <a:lnTo>
                    <a:pt x="146561" y="139515"/>
                  </a:lnTo>
                  <a:lnTo>
                    <a:pt x="140999" y="127928"/>
                  </a:lnTo>
                  <a:cubicBezTo>
                    <a:pt x="137291" y="127001"/>
                    <a:pt x="134046" y="125610"/>
                    <a:pt x="130802" y="123756"/>
                  </a:cubicBezTo>
                  <a:lnTo>
                    <a:pt x="118751" y="127928"/>
                  </a:lnTo>
                  <a:lnTo>
                    <a:pt x="109481" y="118658"/>
                  </a:lnTo>
                  <a:lnTo>
                    <a:pt x="113652" y="106606"/>
                  </a:lnTo>
                  <a:cubicBezTo>
                    <a:pt x="111798" y="103362"/>
                    <a:pt x="110408" y="100117"/>
                    <a:pt x="109481" y="96409"/>
                  </a:cubicBezTo>
                  <a:lnTo>
                    <a:pt x="97893" y="90847"/>
                  </a:lnTo>
                  <a:lnTo>
                    <a:pt x="97893" y="77869"/>
                  </a:lnTo>
                  <a:lnTo>
                    <a:pt x="109481" y="72307"/>
                  </a:lnTo>
                  <a:cubicBezTo>
                    <a:pt x="110408" y="68599"/>
                    <a:pt x="111798" y="65354"/>
                    <a:pt x="113652" y="62110"/>
                  </a:cubicBezTo>
                  <a:lnTo>
                    <a:pt x="109944" y="50059"/>
                  </a:lnTo>
                  <a:lnTo>
                    <a:pt x="119214" y="40789"/>
                  </a:lnTo>
                  <a:lnTo>
                    <a:pt x="131265" y="44960"/>
                  </a:lnTo>
                  <a:cubicBezTo>
                    <a:pt x="134510" y="43106"/>
                    <a:pt x="137754" y="41716"/>
                    <a:pt x="141462" y="40789"/>
                  </a:cubicBezTo>
                  <a:lnTo>
                    <a:pt x="147025" y="29201"/>
                  </a:lnTo>
                  <a:lnTo>
                    <a:pt x="160003" y="29201"/>
                  </a:lnTo>
                  <a:lnTo>
                    <a:pt x="165565" y="40325"/>
                  </a:lnTo>
                  <a:cubicBezTo>
                    <a:pt x="169273" y="41252"/>
                    <a:pt x="172517" y="42643"/>
                    <a:pt x="175762" y="44497"/>
                  </a:cubicBezTo>
                  <a:lnTo>
                    <a:pt x="187813" y="40325"/>
                  </a:lnTo>
                  <a:lnTo>
                    <a:pt x="197083" y="49595"/>
                  </a:lnTo>
                  <a:lnTo>
                    <a:pt x="192912" y="61646"/>
                  </a:lnTo>
                  <a:cubicBezTo>
                    <a:pt x="194766" y="64891"/>
                    <a:pt x="196156" y="68135"/>
                    <a:pt x="197083" y="71843"/>
                  </a:cubicBezTo>
                  <a:lnTo>
                    <a:pt x="208671" y="77406"/>
                  </a:lnTo>
                  <a:lnTo>
                    <a:pt x="208671" y="91311"/>
                  </a:lnTo>
                  <a:close/>
                  <a:moveTo>
                    <a:pt x="150269" y="185403"/>
                  </a:moveTo>
                  <a:lnTo>
                    <a:pt x="138681" y="190965"/>
                  </a:lnTo>
                  <a:cubicBezTo>
                    <a:pt x="137754" y="194673"/>
                    <a:pt x="136364" y="197917"/>
                    <a:pt x="134510" y="201162"/>
                  </a:cubicBezTo>
                  <a:lnTo>
                    <a:pt x="138218" y="213213"/>
                  </a:lnTo>
                  <a:lnTo>
                    <a:pt x="128948" y="222483"/>
                  </a:lnTo>
                  <a:lnTo>
                    <a:pt x="116897" y="218311"/>
                  </a:lnTo>
                  <a:cubicBezTo>
                    <a:pt x="113652" y="220165"/>
                    <a:pt x="110408" y="221556"/>
                    <a:pt x="106700" y="222483"/>
                  </a:cubicBezTo>
                  <a:lnTo>
                    <a:pt x="101601" y="233607"/>
                  </a:lnTo>
                  <a:lnTo>
                    <a:pt x="88623" y="233607"/>
                  </a:lnTo>
                  <a:lnTo>
                    <a:pt x="83061" y="222020"/>
                  </a:lnTo>
                  <a:cubicBezTo>
                    <a:pt x="79353" y="221092"/>
                    <a:pt x="76108" y="219702"/>
                    <a:pt x="72864" y="217848"/>
                  </a:cubicBezTo>
                  <a:lnTo>
                    <a:pt x="60812" y="221556"/>
                  </a:lnTo>
                  <a:lnTo>
                    <a:pt x="51542" y="212286"/>
                  </a:lnTo>
                  <a:lnTo>
                    <a:pt x="55714" y="200235"/>
                  </a:lnTo>
                  <a:cubicBezTo>
                    <a:pt x="53860" y="196990"/>
                    <a:pt x="52469" y="193746"/>
                    <a:pt x="51542" y="190038"/>
                  </a:cubicBezTo>
                  <a:lnTo>
                    <a:pt x="39955" y="184476"/>
                  </a:lnTo>
                  <a:lnTo>
                    <a:pt x="39955" y="171497"/>
                  </a:lnTo>
                  <a:lnTo>
                    <a:pt x="51542" y="165935"/>
                  </a:lnTo>
                  <a:cubicBezTo>
                    <a:pt x="52469" y="162227"/>
                    <a:pt x="53860" y="158983"/>
                    <a:pt x="55714" y="155738"/>
                  </a:cubicBezTo>
                  <a:lnTo>
                    <a:pt x="51542" y="143687"/>
                  </a:lnTo>
                  <a:lnTo>
                    <a:pt x="60812" y="134417"/>
                  </a:lnTo>
                  <a:lnTo>
                    <a:pt x="72864" y="138588"/>
                  </a:lnTo>
                  <a:cubicBezTo>
                    <a:pt x="76108" y="136734"/>
                    <a:pt x="79353" y="135344"/>
                    <a:pt x="83061" y="134417"/>
                  </a:cubicBezTo>
                  <a:lnTo>
                    <a:pt x="88623" y="122829"/>
                  </a:lnTo>
                  <a:lnTo>
                    <a:pt x="102064" y="122829"/>
                  </a:lnTo>
                  <a:lnTo>
                    <a:pt x="107627" y="134417"/>
                  </a:lnTo>
                  <a:cubicBezTo>
                    <a:pt x="111335" y="135344"/>
                    <a:pt x="114579" y="136734"/>
                    <a:pt x="117824" y="138588"/>
                  </a:cubicBezTo>
                  <a:lnTo>
                    <a:pt x="129875" y="134417"/>
                  </a:lnTo>
                  <a:lnTo>
                    <a:pt x="139145" y="143687"/>
                  </a:lnTo>
                  <a:lnTo>
                    <a:pt x="134973" y="155738"/>
                  </a:lnTo>
                  <a:cubicBezTo>
                    <a:pt x="136827" y="158983"/>
                    <a:pt x="138218" y="162227"/>
                    <a:pt x="139145" y="165935"/>
                  </a:cubicBezTo>
                  <a:lnTo>
                    <a:pt x="150733" y="171497"/>
                  </a:lnTo>
                  <a:lnTo>
                    <a:pt x="150269" y="185403"/>
                  </a:lnTo>
                  <a:lnTo>
                    <a:pt x="150269" y="185403"/>
                  </a:lnTo>
                  <a:close/>
                  <a:moveTo>
                    <a:pt x="310642" y="202552"/>
                  </a:moveTo>
                  <a:lnTo>
                    <a:pt x="278660" y="146931"/>
                  </a:lnTo>
                  <a:lnTo>
                    <a:pt x="278660" y="144614"/>
                  </a:lnTo>
                  <a:cubicBezTo>
                    <a:pt x="280514" y="93628"/>
                    <a:pt x="254558" y="45887"/>
                    <a:pt x="210525" y="19467"/>
                  </a:cubicBezTo>
                  <a:cubicBezTo>
                    <a:pt x="166492" y="-6489"/>
                    <a:pt x="112262" y="-6489"/>
                    <a:pt x="68228" y="19467"/>
                  </a:cubicBezTo>
                  <a:cubicBezTo>
                    <a:pt x="24195" y="45424"/>
                    <a:pt x="-1761" y="93628"/>
                    <a:pt x="93" y="144614"/>
                  </a:cubicBezTo>
                  <a:cubicBezTo>
                    <a:pt x="93" y="188647"/>
                    <a:pt x="20024" y="229899"/>
                    <a:pt x="54787" y="256782"/>
                  </a:cubicBezTo>
                  <a:lnTo>
                    <a:pt x="54787" y="374050"/>
                  </a:lnTo>
                  <a:lnTo>
                    <a:pt x="201255" y="374050"/>
                  </a:lnTo>
                  <a:lnTo>
                    <a:pt x="201255" y="318429"/>
                  </a:lnTo>
                  <a:lnTo>
                    <a:pt x="223967" y="318429"/>
                  </a:lnTo>
                  <a:cubicBezTo>
                    <a:pt x="238799" y="318429"/>
                    <a:pt x="252704" y="312403"/>
                    <a:pt x="262901" y="302206"/>
                  </a:cubicBezTo>
                  <a:cubicBezTo>
                    <a:pt x="273098" y="291545"/>
                    <a:pt x="278660" y="277640"/>
                    <a:pt x="278660" y="262808"/>
                  </a:cubicBezTo>
                  <a:lnTo>
                    <a:pt x="278660" y="234998"/>
                  </a:lnTo>
                  <a:lnTo>
                    <a:pt x="299055" y="234998"/>
                  </a:lnTo>
                  <a:cubicBezTo>
                    <a:pt x="311106" y="233607"/>
                    <a:pt x="321766" y="219702"/>
                    <a:pt x="310642" y="202552"/>
                  </a:cubicBezTo>
                  <a:close/>
                </a:path>
              </a:pathLst>
            </a:custGeom>
            <a:solidFill>
              <a:srgbClr val="000000"/>
            </a:solidFill>
            <a:ln w="456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41" name="Graphic 9" descr="Bullseye">
            <a:extLst>
              <a:ext uri="{FF2B5EF4-FFF2-40B4-BE49-F238E27FC236}">
                <a16:creationId xmlns:a16="http://schemas.microsoft.com/office/drawing/2014/main" id="{6E000802-BF75-4321-8EAF-FD836EDAC321}"/>
              </a:ext>
            </a:extLst>
          </p:cNvPr>
          <p:cNvGrpSpPr/>
          <p:nvPr/>
        </p:nvGrpSpPr>
        <p:grpSpPr>
          <a:xfrm>
            <a:off x="2359821" y="4331078"/>
            <a:ext cx="444966" cy="444966"/>
            <a:chOff x="2359821" y="4331078"/>
            <a:chExt cx="444966" cy="444966"/>
          </a:xfrm>
        </p:grpSpPr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2C63E9E7-6D3A-45EA-80FB-44F673A8925D}"/>
                </a:ext>
              </a:extLst>
            </p:cNvPr>
            <p:cNvSpPr/>
            <p:nvPr/>
          </p:nvSpPr>
          <p:spPr>
            <a:xfrm>
              <a:off x="2528537" y="4370476"/>
              <a:ext cx="236388" cy="236388"/>
            </a:xfrm>
            <a:custGeom>
              <a:avLst/>
              <a:gdLst>
                <a:gd name="connsiteX0" fmla="*/ 195136 w 236388"/>
                <a:gd name="connsiteY0" fmla="*/ 41716 h 236388"/>
                <a:gd name="connsiteX1" fmla="*/ 190501 w 236388"/>
                <a:gd name="connsiteY1" fmla="*/ 0 h 236388"/>
                <a:gd name="connsiteX2" fmla="*/ 139515 w 236388"/>
                <a:gd name="connsiteY2" fmla="*/ 50986 h 236388"/>
                <a:gd name="connsiteX3" fmla="*/ 142296 w 236388"/>
                <a:gd name="connsiteY3" fmla="*/ 75088 h 236388"/>
                <a:gd name="connsiteX4" fmla="*/ 68135 w 236388"/>
                <a:gd name="connsiteY4" fmla="*/ 149249 h 236388"/>
                <a:gd name="connsiteX5" fmla="*/ 46351 w 236388"/>
                <a:gd name="connsiteY5" fmla="*/ 143687 h 236388"/>
                <a:gd name="connsiteX6" fmla="*/ 0 w 236388"/>
                <a:gd name="connsiteY6" fmla="*/ 190038 h 236388"/>
                <a:gd name="connsiteX7" fmla="*/ 46351 w 236388"/>
                <a:gd name="connsiteY7" fmla="*/ 236388 h 236388"/>
                <a:gd name="connsiteX8" fmla="*/ 92701 w 236388"/>
                <a:gd name="connsiteY8" fmla="*/ 190038 h 236388"/>
                <a:gd name="connsiteX9" fmla="*/ 87603 w 236388"/>
                <a:gd name="connsiteY9" fmla="*/ 168716 h 236388"/>
                <a:gd name="connsiteX10" fmla="*/ 161764 w 236388"/>
                <a:gd name="connsiteY10" fmla="*/ 94555 h 236388"/>
                <a:gd name="connsiteX11" fmla="*/ 185866 w 236388"/>
                <a:gd name="connsiteY11" fmla="*/ 97336 h 236388"/>
                <a:gd name="connsiteX12" fmla="*/ 236852 w 236388"/>
                <a:gd name="connsiteY12" fmla="*/ 46351 h 236388"/>
                <a:gd name="connsiteX13" fmla="*/ 195136 w 236388"/>
                <a:gd name="connsiteY13" fmla="*/ 41716 h 2363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36388" h="236388">
                  <a:moveTo>
                    <a:pt x="195136" y="41716"/>
                  </a:moveTo>
                  <a:lnTo>
                    <a:pt x="190501" y="0"/>
                  </a:lnTo>
                  <a:lnTo>
                    <a:pt x="139515" y="50986"/>
                  </a:lnTo>
                  <a:lnTo>
                    <a:pt x="142296" y="75088"/>
                  </a:lnTo>
                  <a:lnTo>
                    <a:pt x="68135" y="149249"/>
                  </a:lnTo>
                  <a:cubicBezTo>
                    <a:pt x="61646" y="146004"/>
                    <a:pt x="54230" y="143687"/>
                    <a:pt x="46351" y="143687"/>
                  </a:cubicBezTo>
                  <a:cubicBezTo>
                    <a:pt x="20858" y="143687"/>
                    <a:pt x="0" y="164545"/>
                    <a:pt x="0" y="190038"/>
                  </a:cubicBezTo>
                  <a:cubicBezTo>
                    <a:pt x="0" y="215530"/>
                    <a:pt x="20858" y="236388"/>
                    <a:pt x="46351" y="236388"/>
                  </a:cubicBezTo>
                  <a:cubicBezTo>
                    <a:pt x="71843" y="236388"/>
                    <a:pt x="92701" y="215530"/>
                    <a:pt x="92701" y="190038"/>
                  </a:cubicBezTo>
                  <a:cubicBezTo>
                    <a:pt x="92701" y="182158"/>
                    <a:pt x="90847" y="175205"/>
                    <a:pt x="87603" y="168716"/>
                  </a:cubicBezTo>
                  <a:lnTo>
                    <a:pt x="161764" y="94555"/>
                  </a:lnTo>
                  <a:lnTo>
                    <a:pt x="185866" y="97336"/>
                  </a:lnTo>
                  <a:lnTo>
                    <a:pt x="236852" y="46351"/>
                  </a:lnTo>
                  <a:lnTo>
                    <a:pt x="195136" y="41716"/>
                  </a:lnTo>
                  <a:close/>
                </a:path>
              </a:pathLst>
            </a:custGeom>
            <a:solidFill>
              <a:srgbClr val="000000"/>
            </a:solidFill>
            <a:ln w="456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CB3A9E47-8A39-42A0-BFA5-3E841B39C0DE}"/>
                </a:ext>
              </a:extLst>
            </p:cNvPr>
            <p:cNvSpPr/>
            <p:nvPr/>
          </p:nvSpPr>
          <p:spPr>
            <a:xfrm>
              <a:off x="2399219" y="4384381"/>
              <a:ext cx="352265" cy="352265"/>
            </a:xfrm>
            <a:custGeom>
              <a:avLst/>
              <a:gdLst>
                <a:gd name="connsiteX0" fmla="*/ 328162 w 352264"/>
                <a:gd name="connsiteY0" fmla="*/ 96409 h 352264"/>
                <a:gd name="connsiteX1" fmla="*/ 322137 w 352264"/>
                <a:gd name="connsiteY1" fmla="*/ 102898 h 352264"/>
                <a:gd name="connsiteX2" fmla="*/ 313330 w 352264"/>
                <a:gd name="connsiteY2" fmla="*/ 101971 h 352264"/>
                <a:gd name="connsiteX3" fmla="*/ 303597 w 352264"/>
                <a:gd name="connsiteY3" fmla="*/ 100581 h 352264"/>
                <a:gd name="connsiteX4" fmla="*/ 324454 w 352264"/>
                <a:gd name="connsiteY4" fmla="*/ 176132 h 352264"/>
                <a:gd name="connsiteX5" fmla="*/ 176132 w 352264"/>
                <a:gd name="connsiteY5" fmla="*/ 324454 h 352264"/>
                <a:gd name="connsiteX6" fmla="*/ 27810 w 352264"/>
                <a:gd name="connsiteY6" fmla="*/ 176132 h 352264"/>
                <a:gd name="connsiteX7" fmla="*/ 176132 w 352264"/>
                <a:gd name="connsiteY7" fmla="*/ 27810 h 352264"/>
                <a:gd name="connsiteX8" fmla="*/ 251684 w 352264"/>
                <a:gd name="connsiteY8" fmla="*/ 48668 h 352264"/>
                <a:gd name="connsiteX9" fmla="*/ 250757 w 352264"/>
                <a:gd name="connsiteY9" fmla="*/ 39398 h 352264"/>
                <a:gd name="connsiteX10" fmla="*/ 249366 w 352264"/>
                <a:gd name="connsiteY10" fmla="*/ 30128 h 352264"/>
                <a:gd name="connsiteX11" fmla="*/ 255855 w 352264"/>
                <a:gd name="connsiteY11" fmla="*/ 23639 h 352264"/>
                <a:gd name="connsiteX12" fmla="*/ 259100 w 352264"/>
                <a:gd name="connsiteY12" fmla="*/ 20394 h 352264"/>
                <a:gd name="connsiteX13" fmla="*/ 176132 w 352264"/>
                <a:gd name="connsiteY13" fmla="*/ 0 h 352264"/>
                <a:gd name="connsiteX14" fmla="*/ 0 w 352264"/>
                <a:gd name="connsiteY14" fmla="*/ 176132 h 352264"/>
                <a:gd name="connsiteX15" fmla="*/ 176132 w 352264"/>
                <a:gd name="connsiteY15" fmla="*/ 352265 h 352264"/>
                <a:gd name="connsiteX16" fmla="*/ 352265 w 352264"/>
                <a:gd name="connsiteY16" fmla="*/ 176132 h 352264"/>
                <a:gd name="connsiteX17" fmla="*/ 331407 w 352264"/>
                <a:gd name="connsiteY17" fmla="*/ 93628 h 352264"/>
                <a:gd name="connsiteX18" fmla="*/ 328162 w 352264"/>
                <a:gd name="connsiteY18" fmla="*/ 96409 h 3522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352264" h="352264">
                  <a:moveTo>
                    <a:pt x="328162" y="96409"/>
                  </a:moveTo>
                  <a:lnTo>
                    <a:pt x="322137" y="102898"/>
                  </a:lnTo>
                  <a:lnTo>
                    <a:pt x="313330" y="101971"/>
                  </a:lnTo>
                  <a:lnTo>
                    <a:pt x="303597" y="100581"/>
                  </a:lnTo>
                  <a:cubicBezTo>
                    <a:pt x="316575" y="122829"/>
                    <a:pt x="324454" y="148322"/>
                    <a:pt x="324454" y="176132"/>
                  </a:cubicBezTo>
                  <a:cubicBezTo>
                    <a:pt x="324454" y="257709"/>
                    <a:pt x="257709" y="324454"/>
                    <a:pt x="176132" y="324454"/>
                  </a:cubicBezTo>
                  <a:cubicBezTo>
                    <a:pt x="94555" y="324454"/>
                    <a:pt x="27810" y="257709"/>
                    <a:pt x="27810" y="176132"/>
                  </a:cubicBezTo>
                  <a:cubicBezTo>
                    <a:pt x="27810" y="94555"/>
                    <a:pt x="94555" y="27810"/>
                    <a:pt x="176132" y="27810"/>
                  </a:cubicBezTo>
                  <a:cubicBezTo>
                    <a:pt x="203479" y="27810"/>
                    <a:pt x="229436" y="35226"/>
                    <a:pt x="251684" y="48668"/>
                  </a:cubicBezTo>
                  <a:lnTo>
                    <a:pt x="250757" y="39398"/>
                  </a:lnTo>
                  <a:lnTo>
                    <a:pt x="249366" y="30128"/>
                  </a:lnTo>
                  <a:lnTo>
                    <a:pt x="255855" y="23639"/>
                  </a:lnTo>
                  <a:lnTo>
                    <a:pt x="259100" y="20394"/>
                  </a:lnTo>
                  <a:cubicBezTo>
                    <a:pt x="234071" y="7416"/>
                    <a:pt x="206260" y="0"/>
                    <a:pt x="176132" y="0"/>
                  </a:cubicBezTo>
                  <a:cubicBezTo>
                    <a:pt x="78796" y="0"/>
                    <a:pt x="0" y="78796"/>
                    <a:pt x="0" y="176132"/>
                  </a:cubicBezTo>
                  <a:cubicBezTo>
                    <a:pt x="0" y="273469"/>
                    <a:pt x="78796" y="352265"/>
                    <a:pt x="176132" y="352265"/>
                  </a:cubicBezTo>
                  <a:cubicBezTo>
                    <a:pt x="273469" y="352265"/>
                    <a:pt x="352265" y="273469"/>
                    <a:pt x="352265" y="176132"/>
                  </a:cubicBezTo>
                  <a:cubicBezTo>
                    <a:pt x="352265" y="146004"/>
                    <a:pt x="344849" y="118194"/>
                    <a:pt x="331407" y="93628"/>
                  </a:cubicBezTo>
                  <a:lnTo>
                    <a:pt x="328162" y="96409"/>
                  </a:lnTo>
                  <a:close/>
                </a:path>
              </a:pathLst>
            </a:custGeom>
            <a:solidFill>
              <a:srgbClr val="000000"/>
            </a:solidFill>
            <a:ln w="456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97793B23-7160-4D37-A99B-C4273B2A0FD9}"/>
                </a:ext>
              </a:extLst>
            </p:cNvPr>
            <p:cNvSpPr/>
            <p:nvPr/>
          </p:nvSpPr>
          <p:spPr>
            <a:xfrm>
              <a:off x="2464110" y="4449272"/>
              <a:ext cx="222483" cy="222483"/>
            </a:xfrm>
            <a:custGeom>
              <a:avLst/>
              <a:gdLst>
                <a:gd name="connsiteX0" fmla="*/ 188647 w 222483"/>
                <a:gd name="connsiteY0" fmla="*/ 79723 h 222483"/>
                <a:gd name="connsiteX1" fmla="*/ 194673 w 222483"/>
                <a:gd name="connsiteY1" fmla="*/ 111242 h 222483"/>
                <a:gd name="connsiteX2" fmla="*/ 111242 w 222483"/>
                <a:gd name="connsiteY2" fmla="*/ 194673 h 222483"/>
                <a:gd name="connsiteX3" fmla="*/ 27810 w 222483"/>
                <a:gd name="connsiteY3" fmla="*/ 111242 h 222483"/>
                <a:gd name="connsiteX4" fmla="*/ 111242 w 222483"/>
                <a:gd name="connsiteY4" fmla="*/ 27810 h 222483"/>
                <a:gd name="connsiteX5" fmla="*/ 142760 w 222483"/>
                <a:gd name="connsiteY5" fmla="*/ 33836 h 222483"/>
                <a:gd name="connsiteX6" fmla="*/ 163618 w 222483"/>
                <a:gd name="connsiteY6" fmla="*/ 12978 h 222483"/>
                <a:gd name="connsiteX7" fmla="*/ 111242 w 222483"/>
                <a:gd name="connsiteY7" fmla="*/ 0 h 222483"/>
                <a:gd name="connsiteX8" fmla="*/ 0 w 222483"/>
                <a:gd name="connsiteY8" fmla="*/ 111242 h 222483"/>
                <a:gd name="connsiteX9" fmla="*/ 111242 w 222483"/>
                <a:gd name="connsiteY9" fmla="*/ 222483 h 222483"/>
                <a:gd name="connsiteX10" fmla="*/ 222483 w 222483"/>
                <a:gd name="connsiteY10" fmla="*/ 111242 h 222483"/>
                <a:gd name="connsiteX11" fmla="*/ 209505 w 222483"/>
                <a:gd name="connsiteY11" fmla="*/ 58865 h 222483"/>
                <a:gd name="connsiteX12" fmla="*/ 188647 w 222483"/>
                <a:gd name="connsiteY12" fmla="*/ 79723 h 2224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22483" h="222483">
                  <a:moveTo>
                    <a:pt x="188647" y="79723"/>
                  </a:moveTo>
                  <a:cubicBezTo>
                    <a:pt x="192819" y="89457"/>
                    <a:pt x="194673" y="100117"/>
                    <a:pt x="194673" y="111242"/>
                  </a:cubicBezTo>
                  <a:cubicBezTo>
                    <a:pt x="194673" y="157129"/>
                    <a:pt x="157129" y="194673"/>
                    <a:pt x="111242" y="194673"/>
                  </a:cubicBezTo>
                  <a:cubicBezTo>
                    <a:pt x="65354" y="194673"/>
                    <a:pt x="27810" y="157129"/>
                    <a:pt x="27810" y="111242"/>
                  </a:cubicBezTo>
                  <a:cubicBezTo>
                    <a:pt x="27810" y="65354"/>
                    <a:pt x="65354" y="27810"/>
                    <a:pt x="111242" y="27810"/>
                  </a:cubicBezTo>
                  <a:cubicBezTo>
                    <a:pt x="122366" y="27810"/>
                    <a:pt x="133026" y="30128"/>
                    <a:pt x="142760" y="33836"/>
                  </a:cubicBezTo>
                  <a:lnTo>
                    <a:pt x="163618" y="12978"/>
                  </a:lnTo>
                  <a:cubicBezTo>
                    <a:pt x="147859" y="4635"/>
                    <a:pt x="130245" y="0"/>
                    <a:pt x="111242" y="0"/>
                  </a:cubicBezTo>
                  <a:cubicBezTo>
                    <a:pt x="50059" y="0"/>
                    <a:pt x="0" y="50059"/>
                    <a:pt x="0" y="111242"/>
                  </a:cubicBezTo>
                  <a:cubicBezTo>
                    <a:pt x="0" y="172424"/>
                    <a:pt x="50059" y="222483"/>
                    <a:pt x="111242" y="222483"/>
                  </a:cubicBezTo>
                  <a:cubicBezTo>
                    <a:pt x="172424" y="222483"/>
                    <a:pt x="222483" y="172424"/>
                    <a:pt x="222483" y="111242"/>
                  </a:cubicBezTo>
                  <a:cubicBezTo>
                    <a:pt x="222483" y="92238"/>
                    <a:pt x="217848" y="74625"/>
                    <a:pt x="209505" y="58865"/>
                  </a:cubicBezTo>
                  <a:lnTo>
                    <a:pt x="188647" y="79723"/>
                  </a:lnTo>
                  <a:close/>
                </a:path>
              </a:pathLst>
            </a:custGeom>
            <a:solidFill>
              <a:srgbClr val="000000"/>
            </a:solidFill>
            <a:ln w="456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17" name="Graphic 17" descr="Database">
            <a:extLst>
              <a:ext uri="{FF2B5EF4-FFF2-40B4-BE49-F238E27FC236}">
                <a16:creationId xmlns:a16="http://schemas.microsoft.com/office/drawing/2014/main" id="{7CD98107-1CDB-4952-BFD5-5AC660CBCA1E}"/>
              </a:ext>
            </a:extLst>
          </p:cNvPr>
          <p:cNvGrpSpPr/>
          <p:nvPr/>
        </p:nvGrpSpPr>
        <p:grpSpPr>
          <a:xfrm>
            <a:off x="1975772" y="4991871"/>
            <a:ext cx="259564" cy="352265"/>
            <a:chOff x="1975772" y="4991871"/>
            <a:chExt cx="259564" cy="352265"/>
          </a:xfrm>
          <a:solidFill>
            <a:srgbClr val="FFFFFF"/>
          </a:solidFill>
        </p:grpSpPr>
        <p:sp>
          <p:nvSpPr>
            <p:cNvPr id="118" name="Freeform: Shape 117">
              <a:extLst>
                <a:ext uri="{FF2B5EF4-FFF2-40B4-BE49-F238E27FC236}">
                  <a16:creationId xmlns:a16="http://schemas.microsoft.com/office/drawing/2014/main" id="{1AFD1C46-2803-46D7-8C0C-CC9842E10AFF}"/>
                </a:ext>
              </a:extLst>
            </p:cNvPr>
            <p:cNvSpPr/>
            <p:nvPr/>
          </p:nvSpPr>
          <p:spPr>
            <a:xfrm>
              <a:off x="1975772" y="4991871"/>
              <a:ext cx="259564" cy="74161"/>
            </a:xfrm>
            <a:custGeom>
              <a:avLst/>
              <a:gdLst>
                <a:gd name="connsiteX0" fmla="*/ 259564 w 259563"/>
                <a:gd name="connsiteY0" fmla="*/ 37081 h 74161"/>
                <a:gd name="connsiteX1" fmla="*/ 129782 w 259563"/>
                <a:gd name="connsiteY1" fmla="*/ 74161 h 74161"/>
                <a:gd name="connsiteX2" fmla="*/ 0 w 259563"/>
                <a:gd name="connsiteY2" fmla="*/ 37081 h 74161"/>
                <a:gd name="connsiteX3" fmla="*/ 129782 w 259563"/>
                <a:gd name="connsiteY3" fmla="*/ 0 h 74161"/>
                <a:gd name="connsiteX4" fmla="*/ 259564 w 259563"/>
                <a:gd name="connsiteY4" fmla="*/ 37081 h 741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59563" h="74161">
                  <a:moveTo>
                    <a:pt x="259564" y="37081"/>
                  </a:moveTo>
                  <a:cubicBezTo>
                    <a:pt x="259564" y="57559"/>
                    <a:pt x="201458" y="74161"/>
                    <a:pt x="129782" y="74161"/>
                  </a:cubicBezTo>
                  <a:cubicBezTo>
                    <a:pt x="58105" y="74161"/>
                    <a:pt x="0" y="57559"/>
                    <a:pt x="0" y="37081"/>
                  </a:cubicBezTo>
                  <a:cubicBezTo>
                    <a:pt x="0" y="16602"/>
                    <a:pt x="58105" y="0"/>
                    <a:pt x="129782" y="0"/>
                  </a:cubicBezTo>
                  <a:cubicBezTo>
                    <a:pt x="201458" y="0"/>
                    <a:pt x="259564" y="16602"/>
                    <a:pt x="259564" y="37081"/>
                  </a:cubicBezTo>
                  <a:close/>
                </a:path>
              </a:pathLst>
            </a:custGeom>
            <a:solidFill>
              <a:schemeClr val="bg1"/>
            </a:solidFill>
            <a:ln w="456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9" name="Freeform: Shape 118">
              <a:extLst>
                <a:ext uri="{FF2B5EF4-FFF2-40B4-BE49-F238E27FC236}">
                  <a16:creationId xmlns:a16="http://schemas.microsoft.com/office/drawing/2014/main" id="{DD8E898D-6EE4-4159-987D-D1E853F2A88C}"/>
                </a:ext>
              </a:extLst>
            </p:cNvPr>
            <p:cNvSpPr/>
            <p:nvPr/>
          </p:nvSpPr>
          <p:spPr>
            <a:xfrm>
              <a:off x="1975772" y="5047491"/>
              <a:ext cx="259564" cy="111242"/>
            </a:xfrm>
            <a:custGeom>
              <a:avLst/>
              <a:gdLst>
                <a:gd name="connsiteX0" fmla="*/ 222483 w 259563"/>
                <a:gd name="connsiteY0" fmla="*/ 74161 h 111241"/>
                <a:gd name="connsiteX1" fmla="*/ 213213 w 259563"/>
                <a:gd name="connsiteY1" fmla="*/ 64891 h 111241"/>
                <a:gd name="connsiteX2" fmla="*/ 222483 w 259563"/>
                <a:gd name="connsiteY2" fmla="*/ 55621 h 111241"/>
                <a:gd name="connsiteX3" fmla="*/ 231753 w 259563"/>
                <a:gd name="connsiteY3" fmla="*/ 64891 h 111241"/>
                <a:gd name="connsiteX4" fmla="*/ 222483 w 259563"/>
                <a:gd name="connsiteY4" fmla="*/ 74161 h 111241"/>
                <a:gd name="connsiteX5" fmla="*/ 129782 w 259563"/>
                <a:gd name="connsiteY5" fmla="*/ 37081 h 111241"/>
                <a:gd name="connsiteX6" fmla="*/ 0 w 259563"/>
                <a:gd name="connsiteY6" fmla="*/ 0 h 111241"/>
                <a:gd name="connsiteX7" fmla="*/ 0 w 259563"/>
                <a:gd name="connsiteY7" fmla="*/ 74161 h 111241"/>
                <a:gd name="connsiteX8" fmla="*/ 129782 w 259563"/>
                <a:gd name="connsiteY8" fmla="*/ 111242 h 111241"/>
                <a:gd name="connsiteX9" fmla="*/ 259564 w 259563"/>
                <a:gd name="connsiteY9" fmla="*/ 74161 h 111241"/>
                <a:gd name="connsiteX10" fmla="*/ 259564 w 259563"/>
                <a:gd name="connsiteY10" fmla="*/ 0 h 111241"/>
                <a:gd name="connsiteX11" fmla="*/ 129782 w 259563"/>
                <a:gd name="connsiteY11" fmla="*/ 37081 h 1112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59563" h="111241">
                  <a:moveTo>
                    <a:pt x="222483" y="74161"/>
                  </a:moveTo>
                  <a:cubicBezTo>
                    <a:pt x="216921" y="74161"/>
                    <a:pt x="213213" y="70453"/>
                    <a:pt x="213213" y="64891"/>
                  </a:cubicBezTo>
                  <a:cubicBezTo>
                    <a:pt x="213213" y="59329"/>
                    <a:pt x="216921" y="55621"/>
                    <a:pt x="222483" y="55621"/>
                  </a:cubicBezTo>
                  <a:cubicBezTo>
                    <a:pt x="228045" y="55621"/>
                    <a:pt x="231753" y="59329"/>
                    <a:pt x="231753" y="64891"/>
                  </a:cubicBezTo>
                  <a:cubicBezTo>
                    <a:pt x="231753" y="70453"/>
                    <a:pt x="228045" y="74161"/>
                    <a:pt x="222483" y="74161"/>
                  </a:cubicBezTo>
                  <a:close/>
                  <a:moveTo>
                    <a:pt x="129782" y="37081"/>
                  </a:moveTo>
                  <a:cubicBezTo>
                    <a:pt x="58402" y="37081"/>
                    <a:pt x="0" y="20394"/>
                    <a:pt x="0" y="0"/>
                  </a:cubicBezTo>
                  <a:lnTo>
                    <a:pt x="0" y="74161"/>
                  </a:lnTo>
                  <a:cubicBezTo>
                    <a:pt x="0" y="94555"/>
                    <a:pt x="58402" y="111242"/>
                    <a:pt x="129782" y="111242"/>
                  </a:cubicBezTo>
                  <a:cubicBezTo>
                    <a:pt x="201162" y="111242"/>
                    <a:pt x="259564" y="94555"/>
                    <a:pt x="259564" y="74161"/>
                  </a:cubicBezTo>
                  <a:lnTo>
                    <a:pt x="259564" y="0"/>
                  </a:lnTo>
                  <a:cubicBezTo>
                    <a:pt x="259564" y="20394"/>
                    <a:pt x="201162" y="37081"/>
                    <a:pt x="129782" y="37081"/>
                  </a:cubicBezTo>
                  <a:close/>
                </a:path>
              </a:pathLst>
            </a:custGeom>
            <a:solidFill>
              <a:schemeClr val="bg1"/>
            </a:solidFill>
            <a:ln w="456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0" name="Freeform: Shape 119">
              <a:extLst>
                <a:ext uri="{FF2B5EF4-FFF2-40B4-BE49-F238E27FC236}">
                  <a16:creationId xmlns:a16="http://schemas.microsoft.com/office/drawing/2014/main" id="{500821D2-B919-4903-9BD2-506E36EB2389}"/>
                </a:ext>
              </a:extLst>
            </p:cNvPr>
            <p:cNvSpPr/>
            <p:nvPr/>
          </p:nvSpPr>
          <p:spPr>
            <a:xfrm>
              <a:off x="1975772" y="5140193"/>
              <a:ext cx="259564" cy="111242"/>
            </a:xfrm>
            <a:custGeom>
              <a:avLst/>
              <a:gdLst>
                <a:gd name="connsiteX0" fmla="*/ 222483 w 259563"/>
                <a:gd name="connsiteY0" fmla="*/ 74161 h 111241"/>
                <a:gd name="connsiteX1" fmla="*/ 213213 w 259563"/>
                <a:gd name="connsiteY1" fmla="*/ 64891 h 111241"/>
                <a:gd name="connsiteX2" fmla="*/ 222483 w 259563"/>
                <a:gd name="connsiteY2" fmla="*/ 55621 h 111241"/>
                <a:gd name="connsiteX3" fmla="*/ 231753 w 259563"/>
                <a:gd name="connsiteY3" fmla="*/ 64891 h 111241"/>
                <a:gd name="connsiteX4" fmla="*/ 222483 w 259563"/>
                <a:gd name="connsiteY4" fmla="*/ 74161 h 111241"/>
                <a:gd name="connsiteX5" fmla="*/ 129782 w 259563"/>
                <a:gd name="connsiteY5" fmla="*/ 37081 h 111241"/>
                <a:gd name="connsiteX6" fmla="*/ 0 w 259563"/>
                <a:gd name="connsiteY6" fmla="*/ 0 h 111241"/>
                <a:gd name="connsiteX7" fmla="*/ 0 w 259563"/>
                <a:gd name="connsiteY7" fmla="*/ 74161 h 111241"/>
                <a:gd name="connsiteX8" fmla="*/ 129782 w 259563"/>
                <a:gd name="connsiteY8" fmla="*/ 111242 h 111241"/>
                <a:gd name="connsiteX9" fmla="*/ 259564 w 259563"/>
                <a:gd name="connsiteY9" fmla="*/ 74161 h 111241"/>
                <a:gd name="connsiteX10" fmla="*/ 259564 w 259563"/>
                <a:gd name="connsiteY10" fmla="*/ 0 h 111241"/>
                <a:gd name="connsiteX11" fmla="*/ 129782 w 259563"/>
                <a:gd name="connsiteY11" fmla="*/ 37081 h 1112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59563" h="111241">
                  <a:moveTo>
                    <a:pt x="222483" y="74161"/>
                  </a:moveTo>
                  <a:cubicBezTo>
                    <a:pt x="216921" y="74161"/>
                    <a:pt x="213213" y="70453"/>
                    <a:pt x="213213" y="64891"/>
                  </a:cubicBezTo>
                  <a:cubicBezTo>
                    <a:pt x="213213" y="59329"/>
                    <a:pt x="216921" y="55621"/>
                    <a:pt x="222483" y="55621"/>
                  </a:cubicBezTo>
                  <a:cubicBezTo>
                    <a:pt x="228045" y="55621"/>
                    <a:pt x="231753" y="59329"/>
                    <a:pt x="231753" y="64891"/>
                  </a:cubicBezTo>
                  <a:cubicBezTo>
                    <a:pt x="231753" y="70453"/>
                    <a:pt x="228045" y="74161"/>
                    <a:pt x="222483" y="74161"/>
                  </a:cubicBezTo>
                  <a:close/>
                  <a:moveTo>
                    <a:pt x="129782" y="37081"/>
                  </a:moveTo>
                  <a:cubicBezTo>
                    <a:pt x="58402" y="37081"/>
                    <a:pt x="0" y="20394"/>
                    <a:pt x="0" y="0"/>
                  </a:cubicBezTo>
                  <a:lnTo>
                    <a:pt x="0" y="74161"/>
                  </a:lnTo>
                  <a:cubicBezTo>
                    <a:pt x="0" y="94555"/>
                    <a:pt x="58402" y="111242"/>
                    <a:pt x="129782" y="111242"/>
                  </a:cubicBezTo>
                  <a:cubicBezTo>
                    <a:pt x="201162" y="111242"/>
                    <a:pt x="259564" y="94555"/>
                    <a:pt x="259564" y="74161"/>
                  </a:cubicBezTo>
                  <a:lnTo>
                    <a:pt x="259564" y="0"/>
                  </a:lnTo>
                  <a:cubicBezTo>
                    <a:pt x="259564" y="20394"/>
                    <a:pt x="201162" y="37081"/>
                    <a:pt x="129782" y="37081"/>
                  </a:cubicBezTo>
                  <a:close/>
                </a:path>
              </a:pathLst>
            </a:custGeom>
            <a:solidFill>
              <a:schemeClr val="bg1"/>
            </a:solidFill>
            <a:ln w="456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1" name="Freeform: Shape 120">
              <a:extLst>
                <a:ext uri="{FF2B5EF4-FFF2-40B4-BE49-F238E27FC236}">
                  <a16:creationId xmlns:a16="http://schemas.microsoft.com/office/drawing/2014/main" id="{CB02BC21-8682-46AA-BE8F-FFE030C20AF7}"/>
                </a:ext>
              </a:extLst>
            </p:cNvPr>
            <p:cNvSpPr/>
            <p:nvPr/>
          </p:nvSpPr>
          <p:spPr>
            <a:xfrm>
              <a:off x="1975772" y="5232894"/>
              <a:ext cx="259564" cy="111242"/>
            </a:xfrm>
            <a:custGeom>
              <a:avLst/>
              <a:gdLst>
                <a:gd name="connsiteX0" fmla="*/ 222483 w 259563"/>
                <a:gd name="connsiteY0" fmla="*/ 74161 h 111241"/>
                <a:gd name="connsiteX1" fmla="*/ 213213 w 259563"/>
                <a:gd name="connsiteY1" fmla="*/ 64891 h 111241"/>
                <a:gd name="connsiteX2" fmla="*/ 222483 w 259563"/>
                <a:gd name="connsiteY2" fmla="*/ 55621 h 111241"/>
                <a:gd name="connsiteX3" fmla="*/ 231753 w 259563"/>
                <a:gd name="connsiteY3" fmla="*/ 64891 h 111241"/>
                <a:gd name="connsiteX4" fmla="*/ 222483 w 259563"/>
                <a:gd name="connsiteY4" fmla="*/ 74161 h 111241"/>
                <a:gd name="connsiteX5" fmla="*/ 129782 w 259563"/>
                <a:gd name="connsiteY5" fmla="*/ 37081 h 111241"/>
                <a:gd name="connsiteX6" fmla="*/ 0 w 259563"/>
                <a:gd name="connsiteY6" fmla="*/ 0 h 111241"/>
                <a:gd name="connsiteX7" fmla="*/ 0 w 259563"/>
                <a:gd name="connsiteY7" fmla="*/ 74161 h 111241"/>
                <a:gd name="connsiteX8" fmla="*/ 129782 w 259563"/>
                <a:gd name="connsiteY8" fmla="*/ 111242 h 111241"/>
                <a:gd name="connsiteX9" fmla="*/ 259564 w 259563"/>
                <a:gd name="connsiteY9" fmla="*/ 74161 h 111241"/>
                <a:gd name="connsiteX10" fmla="*/ 259564 w 259563"/>
                <a:gd name="connsiteY10" fmla="*/ 0 h 111241"/>
                <a:gd name="connsiteX11" fmla="*/ 129782 w 259563"/>
                <a:gd name="connsiteY11" fmla="*/ 37081 h 1112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59563" h="111241">
                  <a:moveTo>
                    <a:pt x="222483" y="74161"/>
                  </a:moveTo>
                  <a:cubicBezTo>
                    <a:pt x="216921" y="74161"/>
                    <a:pt x="213213" y="70453"/>
                    <a:pt x="213213" y="64891"/>
                  </a:cubicBezTo>
                  <a:cubicBezTo>
                    <a:pt x="213213" y="59329"/>
                    <a:pt x="216921" y="55621"/>
                    <a:pt x="222483" y="55621"/>
                  </a:cubicBezTo>
                  <a:cubicBezTo>
                    <a:pt x="228045" y="55621"/>
                    <a:pt x="231753" y="59329"/>
                    <a:pt x="231753" y="64891"/>
                  </a:cubicBezTo>
                  <a:cubicBezTo>
                    <a:pt x="231753" y="70453"/>
                    <a:pt x="228045" y="74161"/>
                    <a:pt x="222483" y="74161"/>
                  </a:cubicBezTo>
                  <a:close/>
                  <a:moveTo>
                    <a:pt x="129782" y="37081"/>
                  </a:moveTo>
                  <a:cubicBezTo>
                    <a:pt x="58402" y="37081"/>
                    <a:pt x="0" y="20394"/>
                    <a:pt x="0" y="0"/>
                  </a:cubicBezTo>
                  <a:lnTo>
                    <a:pt x="0" y="74161"/>
                  </a:lnTo>
                  <a:cubicBezTo>
                    <a:pt x="0" y="94555"/>
                    <a:pt x="58402" y="111242"/>
                    <a:pt x="129782" y="111242"/>
                  </a:cubicBezTo>
                  <a:cubicBezTo>
                    <a:pt x="201162" y="111242"/>
                    <a:pt x="259564" y="94555"/>
                    <a:pt x="259564" y="74161"/>
                  </a:cubicBezTo>
                  <a:lnTo>
                    <a:pt x="259564" y="0"/>
                  </a:lnTo>
                  <a:cubicBezTo>
                    <a:pt x="259564" y="20394"/>
                    <a:pt x="201162" y="37081"/>
                    <a:pt x="129782" y="37081"/>
                  </a:cubicBezTo>
                  <a:close/>
                </a:path>
              </a:pathLst>
            </a:custGeom>
            <a:solidFill>
              <a:schemeClr val="bg1"/>
            </a:solidFill>
            <a:ln w="456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2052869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10288</TotalTime>
  <Words>533</Words>
  <PresentationFormat>On-screen Show (4:3)</PresentationFormat>
  <Paragraphs>44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List Arrow Process w/ 6 Blocks – Slide Template</vt:lpstr>
      <vt:lpstr>List Arrow Process w/ 6 Blocks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List Arrow Process w/ 6 Blocks</dc:title>
  <dc:creator>PresentationGO.com</dc:creator>
  <dc:description>© Copyright PresentationGO.com</dc:description>
  <dcterms:created xsi:type="dcterms:W3CDTF">2014-11-26T05:14:11Z</dcterms:created>
  <dcterms:modified xsi:type="dcterms:W3CDTF">2019-09-11T04:07:55Z</dcterms:modified>
  <cp:category>Charts &amp; Diagrams</cp:category>
</cp:coreProperties>
</file>