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24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60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B64C9-7E60-45BF-A031-4F971299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with Folders for PowerPoint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3D5EA7DC-888B-46FE-A11A-A1733362B6B5}"/>
              </a:ext>
            </a:extLst>
          </p:cNvPr>
          <p:cNvGrpSpPr/>
          <p:nvPr/>
        </p:nvGrpSpPr>
        <p:grpSpPr>
          <a:xfrm>
            <a:off x="396065" y="1551563"/>
            <a:ext cx="1337377" cy="1010537"/>
            <a:chOff x="528086" y="1271992"/>
            <a:chExt cx="1783169" cy="1347383"/>
          </a:xfrm>
        </p:grpSpPr>
        <p:sp>
          <p:nvSpPr>
            <p:cNvPr id="4" name="Freeform 45">
              <a:extLst>
                <a:ext uri="{FF2B5EF4-FFF2-40B4-BE49-F238E27FC236}">
                  <a16:creationId xmlns:a16="http://schemas.microsoft.com/office/drawing/2014/main" id="{B4130AD3-B382-4960-9E0F-DAFAEE61120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1271992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" name="Freeform 46">
              <a:extLst>
                <a:ext uri="{FF2B5EF4-FFF2-40B4-BE49-F238E27FC236}">
                  <a16:creationId xmlns:a16="http://schemas.microsoft.com/office/drawing/2014/main" id="{06D608DC-06B1-440B-8D34-77C85A0C1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1667758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" name="Freeform 47">
              <a:extLst>
                <a:ext uri="{FF2B5EF4-FFF2-40B4-BE49-F238E27FC236}">
                  <a16:creationId xmlns:a16="http://schemas.microsoft.com/office/drawing/2014/main" id="{15741EAC-8C98-4E92-9C44-3FF60A3A6A4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1558812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" name="Freeform 48">
              <a:extLst>
                <a:ext uri="{FF2B5EF4-FFF2-40B4-BE49-F238E27FC236}">
                  <a16:creationId xmlns:a16="http://schemas.microsoft.com/office/drawing/2014/main" id="{A99D4752-C7DA-4080-B259-74D1BE54D4A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1458758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" name="Freeform 49">
              <a:extLst>
                <a:ext uri="{FF2B5EF4-FFF2-40B4-BE49-F238E27FC236}">
                  <a16:creationId xmlns:a16="http://schemas.microsoft.com/office/drawing/2014/main" id="{C8F53FFD-2C0A-4568-ABB0-659801948E4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1389833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50">
              <a:extLst>
                <a:ext uri="{FF2B5EF4-FFF2-40B4-BE49-F238E27FC236}">
                  <a16:creationId xmlns:a16="http://schemas.microsoft.com/office/drawing/2014/main" id="{83A7923B-BEC7-4864-A497-844B0BA5501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2256960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2B2B0CD-463B-443C-A085-25ACDA109866}"/>
              </a:ext>
            </a:extLst>
          </p:cNvPr>
          <p:cNvGrpSpPr/>
          <p:nvPr/>
        </p:nvGrpSpPr>
        <p:grpSpPr>
          <a:xfrm>
            <a:off x="4867275" y="1551562"/>
            <a:ext cx="1337377" cy="1010538"/>
            <a:chOff x="4867275" y="1811244"/>
            <a:chExt cx="1337377" cy="1010538"/>
          </a:xfrm>
        </p:grpSpPr>
        <p:sp>
          <p:nvSpPr>
            <p:cNvPr id="55" name="Freeform 45">
              <a:extLst>
                <a:ext uri="{FF2B5EF4-FFF2-40B4-BE49-F238E27FC236}">
                  <a16:creationId xmlns:a16="http://schemas.microsoft.com/office/drawing/2014/main" id="{0887A776-1C01-4BDA-91F9-7894FDCC50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1811244"/>
              <a:ext cx="1192301" cy="1010537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6" name="Freeform 46">
              <a:extLst>
                <a:ext uri="{FF2B5EF4-FFF2-40B4-BE49-F238E27FC236}">
                  <a16:creationId xmlns:a16="http://schemas.microsoft.com/office/drawing/2014/main" id="{AE94F0F3-23CB-4FC3-BEFB-BD70773FC5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7297" y="2108068"/>
              <a:ext cx="1107254" cy="688700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" name="Freeform 47">
              <a:extLst>
                <a:ext uri="{FF2B5EF4-FFF2-40B4-BE49-F238E27FC236}">
                  <a16:creationId xmlns:a16="http://schemas.microsoft.com/office/drawing/2014/main" id="{F940513D-2701-420D-ABBA-9BCC912A1C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650" y="2026359"/>
              <a:ext cx="1097249" cy="670356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48">
              <a:extLst>
                <a:ext uri="{FF2B5EF4-FFF2-40B4-BE49-F238E27FC236}">
                  <a16:creationId xmlns:a16="http://schemas.microsoft.com/office/drawing/2014/main" id="{DFEE212E-9DF6-471C-BBD9-8A4E947734C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648" y="1951319"/>
              <a:ext cx="1155614" cy="777079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9" name="Freeform 49">
              <a:extLst>
                <a:ext uri="{FF2B5EF4-FFF2-40B4-BE49-F238E27FC236}">
                  <a16:creationId xmlns:a16="http://schemas.microsoft.com/office/drawing/2014/main" id="{F9D4BA29-2ACA-468E-A91A-3E66EF360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1" y="1899625"/>
              <a:ext cx="1300691" cy="922157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" name="Freeform 50">
              <a:extLst>
                <a:ext uri="{FF2B5EF4-FFF2-40B4-BE49-F238E27FC236}">
                  <a16:creationId xmlns:a16="http://schemas.microsoft.com/office/drawing/2014/main" id="{65BA6ABF-DEFB-4476-AF7C-DB1B35ADC37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2" y="2549971"/>
              <a:ext cx="1197302" cy="271811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C5E788F2-DA7E-49FA-AA39-E774ABAF1D81}"/>
              </a:ext>
            </a:extLst>
          </p:cNvPr>
          <p:cNvGrpSpPr/>
          <p:nvPr/>
        </p:nvGrpSpPr>
        <p:grpSpPr>
          <a:xfrm>
            <a:off x="1945878" y="1398580"/>
            <a:ext cx="2196970" cy="1275390"/>
            <a:chOff x="2541672" y="1230477"/>
            <a:chExt cx="2929293" cy="1700520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B8D87D1-196D-47B5-A4EF-A4237A650AD9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512337A-5527-4F7B-8EA3-26894336F78A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3A05A1D2-35CB-4774-8F4D-0F5178B5B120}"/>
              </a:ext>
            </a:extLst>
          </p:cNvPr>
          <p:cNvGrpSpPr/>
          <p:nvPr/>
        </p:nvGrpSpPr>
        <p:grpSpPr>
          <a:xfrm>
            <a:off x="6472592" y="1398580"/>
            <a:ext cx="2196970" cy="1275390"/>
            <a:chOff x="2541672" y="1230477"/>
            <a:chExt cx="2929293" cy="170052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117B5ED-9901-4E87-948B-718F20EDF757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7FB1C88-AAE2-4ACE-9F47-8894C341150E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90" name="Rectangle 89">
            <a:extLst>
              <a:ext uri="{FF2B5EF4-FFF2-40B4-BE49-F238E27FC236}">
                <a16:creationId xmlns:a16="http://schemas.microsoft.com/office/drawing/2014/main" id="{9AEA6295-20ED-49AB-8996-834CE5513AAF}"/>
              </a:ext>
            </a:extLst>
          </p:cNvPr>
          <p:cNvSpPr/>
          <p:nvPr/>
        </p:nvSpPr>
        <p:spPr>
          <a:xfrm>
            <a:off x="642178" y="1708019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D3673E83-2E47-4B58-9FDD-15F398091483}"/>
              </a:ext>
            </a:extLst>
          </p:cNvPr>
          <p:cNvSpPr/>
          <p:nvPr/>
        </p:nvSpPr>
        <p:spPr>
          <a:xfrm>
            <a:off x="5138395" y="1708019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C9A5886-9849-4EEA-AD76-E057EACBF122}"/>
              </a:ext>
            </a:extLst>
          </p:cNvPr>
          <p:cNvGrpSpPr/>
          <p:nvPr/>
        </p:nvGrpSpPr>
        <p:grpSpPr>
          <a:xfrm>
            <a:off x="396065" y="3138783"/>
            <a:ext cx="1337377" cy="1010537"/>
            <a:chOff x="528086" y="3033234"/>
            <a:chExt cx="1783169" cy="1347383"/>
          </a:xfrm>
        </p:grpSpPr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id="{9F87D618-1D73-4686-8DA7-E3AD6F207A6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3033234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Freeform 46">
              <a:extLst>
                <a:ext uri="{FF2B5EF4-FFF2-40B4-BE49-F238E27FC236}">
                  <a16:creationId xmlns:a16="http://schemas.microsoft.com/office/drawing/2014/main" id="{1D818BEC-11DA-4FD2-9715-C8E5CD641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3429000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" name="Freeform 47">
              <a:extLst>
                <a:ext uri="{FF2B5EF4-FFF2-40B4-BE49-F238E27FC236}">
                  <a16:creationId xmlns:a16="http://schemas.microsoft.com/office/drawing/2014/main" id="{BBAA05B9-B61D-477C-9E39-7281BDFDFA2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3320054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Freeform 48">
              <a:extLst>
                <a:ext uri="{FF2B5EF4-FFF2-40B4-BE49-F238E27FC236}">
                  <a16:creationId xmlns:a16="http://schemas.microsoft.com/office/drawing/2014/main" id="{B1BBF252-ED35-4790-8889-14DFC424E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3220000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" name="Freeform 49">
              <a:extLst>
                <a:ext uri="{FF2B5EF4-FFF2-40B4-BE49-F238E27FC236}">
                  <a16:creationId xmlns:a16="http://schemas.microsoft.com/office/drawing/2014/main" id="{95DFBD71-372E-44F8-A107-A0F3673CAB6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3151075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0" name="Freeform 50">
              <a:extLst>
                <a:ext uri="{FF2B5EF4-FFF2-40B4-BE49-F238E27FC236}">
                  <a16:creationId xmlns:a16="http://schemas.microsoft.com/office/drawing/2014/main" id="{35FB87EB-09B5-47D5-968A-CBF370B54F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018202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F65E120-AF91-447A-9009-16890FD34B0F}"/>
              </a:ext>
            </a:extLst>
          </p:cNvPr>
          <p:cNvGrpSpPr/>
          <p:nvPr/>
        </p:nvGrpSpPr>
        <p:grpSpPr>
          <a:xfrm>
            <a:off x="4867275" y="3138782"/>
            <a:ext cx="1337377" cy="1010538"/>
            <a:chOff x="4867275" y="3132175"/>
            <a:chExt cx="1337377" cy="1010538"/>
          </a:xfrm>
        </p:grpSpPr>
        <p:sp>
          <p:nvSpPr>
            <p:cNvPr id="49" name="Freeform 45">
              <a:extLst>
                <a:ext uri="{FF2B5EF4-FFF2-40B4-BE49-F238E27FC236}">
                  <a16:creationId xmlns:a16="http://schemas.microsoft.com/office/drawing/2014/main" id="{B61216D2-165D-4F32-B192-29C32E738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3132175"/>
              <a:ext cx="1192301" cy="1010537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0" name="Freeform 46">
              <a:extLst>
                <a:ext uri="{FF2B5EF4-FFF2-40B4-BE49-F238E27FC236}">
                  <a16:creationId xmlns:a16="http://schemas.microsoft.com/office/drawing/2014/main" id="{09AEDDD1-3CB8-4057-8B02-63379AD29F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7297" y="3429000"/>
              <a:ext cx="1107254" cy="688700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9CF539E4-5CA0-440E-8A59-089740C469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650" y="3347291"/>
              <a:ext cx="1097249" cy="670356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A63463E8-7FE2-42A3-A653-5D492FC2A7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648" y="3272250"/>
              <a:ext cx="1155614" cy="777079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3" name="Freeform 49">
              <a:extLst>
                <a:ext uri="{FF2B5EF4-FFF2-40B4-BE49-F238E27FC236}">
                  <a16:creationId xmlns:a16="http://schemas.microsoft.com/office/drawing/2014/main" id="{6D950B56-6F58-4367-9134-2AD85299498E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1" y="3220556"/>
              <a:ext cx="1300691" cy="922157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4" name="Freeform 50">
              <a:extLst>
                <a:ext uri="{FF2B5EF4-FFF2-40B4-BE49-F238E27FC236}">
                  <a16:creationId xmlns:a16="http://schemas.microsoft.com/office/drawing/2014/main" id="{32107897-B830-4B27-9B45-081D869443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2" y="3870902"/>
              <a:ext cx="1197302" cy="271811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C69F5310-CC47-4D9E-BC12-7B601CE0C004}"/>
              </a:ext>
            </a:extLst>
          </p:cNvPr>
          <p:cNvGrpSpPr/>
          <p:nvPr/>
        </p:nvGrpSpPr>
        <p:grpSpPr>
          <a:xfrm>
            <a:off x="1945878" y="2991434"/>
            <a:ext cx="2196970" cy="1275390"/>
            <a:chOff x="2541672" y="1230477"/>
            <a:chExt cx="2929293" cy="1700520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2CD4AA87-0023-4695-8F4A-B5E65AB7B3F0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AB93BC0-AEA7-4DC9-B812-295DCDA65A99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A38ED03C-8F61-4BF6-8E06-BD495C6AECBC}"/>
              </a:ext>
            </a:extLst>
          </p:cNvPr>
          <p:cNvGrpSpPr/>
          <p:nvPr/>
        </p:nvGrpSpPr>
        <p:grpSpPr>
          <a:xfrm>
            <a:off x="6472592" y="2991434"/>
            <a:ext cx="2196970" cy="1275390"/>
            <a:chOff x="2541672" y="1230477"/>
            <a:chExt cx="2929293" cy="170052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0D8BDA30-5A61-4C9D-B652-09DD04AA7967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114C615-5045-4354-9482-927B9A469730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12FDB0F9-E074-49BA-B878-8D9C05F4E619}"/>
              </a:ext>
            </a:extLst>
          </p:cNvPr>
          <p:cNvSpPr/>
          <p:nvPr/>
        </p:nvSpPr>
        <p:spPr>
          <a:xfrm>
            <a:off x="642178" y="3295240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CF2CECC-6FE9-4201-BD3F-C58D66A048BD}"/>
              </a:ext>
            </a:extLst>
          </p:cNvPr>
          <p:cNvSpPr/>
          <p:nvPr/>
        </p:nvSpPr>
        <p:spPr>
          <a:xfrm>
            <a:off x="5138395" y="3295240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2D1ED9C-95E1-4B24-BE4C-70BFF37A83DA}"/>
              </a:ext>
            </a:extLst>
          </p:cNvPr>
          <p:cNvGrpSpPr/>
          <p:nvPr/>
        </p:nvGrpSpPr>
        <p:grpSpPr>
          <a:xfrm>
            <a:off x="396065" y="4726003"/>
            <a:ext cx="1337377" cy="1010537"/>
            <a:chOff x="528086" y="4794475"/>
            <a:chExt cx="1783169" cy="1347383"/>
          </a:xfrm>
        </p:grpSpPr>
        <p:sp>
          <p:nvSpPr>
            <p:cNvPr id="32" name="Freeform 45">
              <a:extLst>
                <a:ext uri="{FF2B5EF4-FFF2-40B4-BE49-F238E27FC236}">
                  <a16:creationId xmlns:a16="http://schemas.microsoft.com/office/drawing/2014/main" id="{F761A43A-664C-4D5B-8BFE-77DA78B3A0BB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4794475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Freeform 46">
              <a:extLst>
                <a:ext uri="{FF2B5EF4-FFF2-40B4-BE49-F238E27FC236}">
                  <a16:creationId xmlns:a16="http://schemas.microsoft.com/office/drawing/2014/main" id="{20EADCAA-7D7D-4F31-8338-C13EA4AF1659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5190241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E70DBE14-058D-4AD2-AB48-104F090209C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5081295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48">
              <a:extLst>
                <a:ext uri="{FF2B5EF4-FFF2-40B4-BE49-F238E27FC236}">
                  <a16:creationId xmlns:a16="http://schemas.microsoft.com/office/drawing/2014/main" id="{1C12919D-6905-4BBB-B34F-3E49AC5C240F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4981241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49">
              <a:extLst>
                <a:ext uri="{FF2B5EF4-FFF2-40B4-BE49-F238E27FC236}">
                  <a16:creationId xmlns:a16="http://schemas.microsoft.com/office/drawing/2014/main" id="{3EB8F173-B094-409F-9FC6-80BF5EBB5132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912316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50">
              <a:extLst>
                <a:ext uri="{FF2B5EF4-FFF2-40B4-BE49-F238E27FC236}">
                  <a16:creationId xmlns:a16="http://schemas.microsoft.com/office/drawing/2014/main" id="{C68A3084-B432-49A5-A511-F5EB727262B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5779443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B5911A7-DE8D-4471-8C34-81600095CCD6}"/>
              </a:ext>
            </a:extLst>
          </p:cNvPr>
          <p:cNvGrpSpPr/>
          <p:nvPr/>
        </p:nvGrpSpPr>
        <p:grpSpPr>
          <a:xfrm>
            <a:off x="4867275" y="4726002"/>
            <a:ext cx="1337377" cy="1010538"/>
            <a:chOff x="4867275" y="4453106"/>
            <a:chExt cx="1337377" cy="1010538"/>
          </a:xfrm>
        </p:grpSpPr>
        <p:sp>
          <p:nvSpPr>
            <p:cNvPr id="43" name="Freeform 45">
              <a:extLst>
                <a:ext uri="{FF2B5EF4-FFF2-40B4-BE49-F238E27FC236}">
                  <a16:creationId xmlns:a16="http://schemas.microsoft.com/office/drawing/2014/main" id="{C355934D-7AE8-4A09-93FF-A53E49B0DF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4453106"/>
              <a:ext cx="1192301" cy="1010537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46">
              <a:extLst>
                <a:ext uri="{FF2B5EF4-FFF2-40B4-BE49-F238E27FC236}">
                  <a16:creationId xmlns:a16="http://schemas.microsoft.com/office/drawing/2014/main" id="{C7CF1ECA-CE0E-421A-A978-56E8CEB26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7297" y="4749931"/>
              <a:ext cx="1107254" cy="688700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5" name="Freeform 47">
              <a:extLst>
                <a:ext uri="{FF2B5EF4-FFF2-40B4-BE49-F238E27FC236}">
                  <a16:creationId xmlns:a16="http://schemas.microsoft.com/office/drawing/2014/main" id="{C7E601F9-5A6D-4DB2-957E-07417B08B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650" y="4668221"/>
              <a:ext cx="1097249" cy="670356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6" name="Freeform 48">
              <a:extLst>
                <a:ext uri="{FF2B5EF4-FFF2-40B4-BE49-F238E27FC236}">
                  <a16:creationId xmlns:a16="http://schemas.microsoft.com/office/drawing/2014/main" id="{3E2883DE-4680-4E7E-BED5-6D62A431856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648" y="4593181"/>
              <a:ext cx="1155614" cy="777079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" name="Freeform 49">
              <a:extLst>
                <a:ext uri="{FF2B5EF4-FFF2-40B4-BE49-F238E27FC236}">
                  <a16:creationId xmlns:a16="http://schemas.microsoft.com/office/drawing/2014/main" id="{267F3900-C039-47C1-99DB-F21312CF63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1" y="4541487"/>
              <a:ext cx="1300691" cy="922157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8" name="Freeform 50">
              <a:extLst>
                <a:ext uri="{FF2B5EF4-FFF2-40B4-BE49-F238E27FC236}">
                  <a16:creationId xmlns:a16="http://schemas.microsoft.com/office/drawing/2014/main" id="{ED265C95-E5D2-40CF-BC18-CC78C2B33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2" y="5191833"/>
              <a:ext cx="1197302" cy="271811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FB687A5-35D3-4752-AA5B-26FDA6018079}"/>
              </a:ext>
            </a:extLst>
          </p:cNvPr>
          <p:cNvGrpSpPr/>
          <p:nvPr/>
        </p:nvGrpSpPr>
        <p:grpSpPr>
          <a:xfrm>
            <a:off x="1943468" y="4591221"/>
            <a:ext cx="2196970" cy="1275390"/>
            <a:chOff x="2541672" y="1230477"/>
            <a:chExt cx="2929293" cy="1700520"/>
          </a:xfrm>
        </p:grpSpPr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299B29DC-1AF5-40B9-9FC9-2C43EDF1FB01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89AF436-95BF-4696-B889-F32B675DBAB8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16574DC-5F9C-451E-824B-A798F44A699D}"/>
              </a:ext>
            </a:extLst>
          </p:cNvPr>
          <p:cNvGrpSpPr/>
          <p:nvPr/>
        </p:nvGrpSpPr>
        <p:grpSpPr>
          <a:xfrm>
            <a:off x="6470182" y="4591221"/>
            <a:ext cx="2196970" cy="1275390"/>
            <a:chOff x="2541672" y="1230477"/>
            <a:chExt cx="2929293" cy="1700520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D8BDE61-F812-46C6-BCD5-464812518CCE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84C80468-EE9B-43BC-9F49-215FB39C5EC4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94B42234-3865-4AEF-9CC1-AFC5A69D6CC9}"/>
              </a:ext>
            </a:extLst>
          </p:cNvPr>
          <p:cNvSpPr/>
          <p:nvPr/>
        </p:nvSpPr>
        <p:spPr>
          <a:xfrm>
            <a:off x="642178" y="4882460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DCD125F-2E34-49CB-AF3D-A5F5AE4F7815}"/>
              </a:ext>
            </a:extLst>
          </p:cNvPr>
          <p:cNvSpPr/>
          <p:nvPr/>
        </p:nvSpPr>
        <p:spPr>
          <a:xfrm>
            <a:off x="5138395" y="4882460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3521742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B64C9-7E60-45BF-A031-4F9712994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with Folders for PowerPoint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F736032-46B5-4C7F-A045-D31B8A228DA7}"/>
              </a:ext>
            </a:extLst>
          </p:cNvPr>
          <p:cNvGrpSpPr/>
          <p:nvPr/>
        </p:nvGrpSpPr>
        <p:grpSpPr>
          <a:xfrm>
            <a:off x="396065" y="1551563"/>
            <a:ext cx="1337377" cy="1010537"/>
            <a:chOff x="528086" y="1271992"/>
            <a:chExt cx="1783169" cy="1347383"/>
          </a:xfrm>
        </p:grpSpPr>
        <p:sp>
          <p:nvSpPr>
            <p:cNvPr id="75" name="Freeform 45">
              <a:extLst>
                <a:ext uri="{FF2B5EF4-FFF2-40B4-BE49-F238E27FC236}">
                  <a16:creationId xmlns:a16="http://schemas.microsoft.com/office/drawing/2014/main" id="{5FD4B0D2-9438-4A28-9541-740C0BD1E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1271992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5" name="Freeform 46">
              <a:extLst>
                <a:ext uri="{FF2B5EF4-FFF2-40B4-BE49-F238E27FC236}">
                  <a16:creationId xmlns:a16="http://schemas.microsoft.com/office/drawing/2014/main" id="{7C804A75-2697-4F30-B12B-5BA7E43DAF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1667758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6" name="Freeform 47">
              <a:extLst>
                <a:ext uri="{FF2B5EF4-FFF2-40B4-BE49-F238E27FC236}">
                  <a16:creationId xmlns:a16="http://schemas.microsoft.com/office/drawing/2014/main" id="{08A59370-4C02-4075-97BE-FBA77DFBD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1558812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7" name="Freeform 48">
              <a:extLst>
                <a:ext uri="{FF2B5EF4-FFF2-40B4-BE49-F238E27FC236}">
                  <a16:creationId xmlns:a16="http://schemas.microsoft.com/office/drawing/2014/main" id="{3E3150B2-432E-40A3-B072-5DEF5181B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1458758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8" name="Freeform 49">
              <a:extLst>
                <a:ext uri="{FF2B5EF4-FFF2-40B4-BE49-F238E27FC236}">
                  <a16:creationId xmlns:a16="http://schemas.microsoft.com/office/drawing/2014/main" id="{9ECDD58F-5D6E-4094-9D9A-D50082AB043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1389833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" name="Freeform 50">
              <a:extLst>
                <a:ext uri="{FF2B5EF4-FFF2-40B4-BE49-F238E27FC236}">
                  <a16:creationId xmlns:a16="http://schemas.microsoft.com/office/drawing/2014/main" id="{62751473-DDC2-48B4-B8FD-F69314B44A1E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2256960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C6D16FB-0646-4220-AB9A-837BC155F7BA}"/>
              </a:ext>
            </a:extLst>
          </p:cNvPr>
          <p:cNvGrpSpPr/>
          <p:nvPr/>
        </p:nvGrpSpPr>
        <p:grpSpPr>
          <a:xfrm>
            <a:off x="4867275" y="1551562"/>
            <a:ext cx="1337377" cy="1010538"/>
            <a:chOff x="4867275" y="1811244"/>
            <a:chExt cx="1337377" cy="1010538"/>
          </a:xfrm>
        </p:grpSpPr>
        <p:sp>
          <p:nvSpPr>
            <p:cNvPr id="97" name="Freeform 45">
              <a:extLst>
                <a:ext uri="{FF2B5EF4-FFF2-40B4-BE49-F238E27FC236}">
                  <a16:creationId xmlns:a16="http://schemas.microsoft.com/office/drawing/2014/main" id="{838F5F7E-352C-4F8D-9DFD-D5D02EAF54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1811244"/>
              <a:ext cx="1192301" cy="1010537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1" name="Freeform 46">
              <a:extLst>
                <a:ext uri="{FF2B5EF4-FFF2-40B4-BE49-F238E27FC236}">
                  <a16:creationId xmlns:a16="http://schemas.microsoft.com/office/drawing/2014/main" id="{DA452FC3-E20C-4303-8496-ECB6FF7DF99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7297" y="2108068"/>
              <a:ext cx="1107254" cy="688700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2" name="Freeform 47">
              <a:extLst>
                <a:ext uri="{FF2B5EF4-FFF2-40B4-BE49-F238E27FC236}">
                  <a16:creationId xmlns:a16="http://schemas.microsoft.com/office/drawing/2014/main" id="{CBCB9775-104E-42B0-9A4A-D45D5827DA7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650" y="2026359"/>
              <a:ext cx="1097249" cy="670356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3" name="Freeform 48">
              <a:extLst>
                <a:ext uri="{FF2B5EF4-FFF2-40B4-BE49-F238E27FC236}">
                  <a16:creationId xmlns:a16="http://schemas.microsoft.com/office/drawing/2014/main" id="{AF5B71E6-D903-4878-975E-EC76E03FD200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648" y="1951319"/>
              <a:ext cx="1155614" cy="777079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4" name="Freeform 49">
              <a:extLst>
                <a:ext uri="{FF2B5EF4-FFF2-40B4-BE49-F238E27FC236}">
                  <a16:creationId xmlns:a16="http://schemas.microsoft.com/office/drawing/2014/main" id="{9A46F8D6-0A79-4789-ABAF-0DA7BFD6FB8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1" y="1899625"/>
              <a:ext cx="1300691" cy="922157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05" name="Freeform 50">
              <a:extLst>
                <a:ext uri="{FF2B5EF4-FFF2-40B4-BE49-F238E27FC236}">
                  <a16:creationId xmlns:a16="http://schemas.microsoft.com/office/drawing/2014/main" id="{76E9D91F-A4B6-4808-A30E-77158AB522B5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2" y="2549971"/>
              <a:ext cx="1197302" cy="271811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40D2B04-3EB5-4974-86A3-13ADA43B0004}"/>
              </a:ext>
            </a:extLst>
          </p:cNvPr>
          <p:cNvSpPr/>
          <p:nvPr/>
        </p:nvSpPr>
        <p:spPr>
          <a:xfrm>
            <a:off x="642178" y="1708019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DF81A30-8F26-482B-8F40-BBBB31E95FF8}"/>
              </a:ext>
            </a:extLst>
          </p:cNvPr>
          <p:cNvSpPr/>
          <p:nvPr/>
        </p:nvSpPr>
        <p:spPr>
          <a:xfrm>
            <a:off x="5138395" y="1708019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E4E693C2-A7CF-4FA7-B1A5-E8B3BA0264F5}"/>
              </a:ext>
            </a:extLst>
          </p:cNvPr>
          <p:cNvGrpSpPr/>
          <p:nvPr/>
        </p:nvGrpSpPr>
        <p:grpSpPr>
          <a:xfrm>
            <a:off x="396065" y="3138783"/>
            <a:ext cx="1337377" cy="1010537"/>
            <a:chOff x="528086" y="3033234"/>
            <a:chExt cx="1783169" cy="1347383"/>
          </a:xfrm>
        </p:grpSpPr>
        <p:sp>
          <p:nvSpPr>
            <p:cNvPr id="115" name="Freeform 45">
              <a:extLst>
                <a:ext uri="{FF2B5EF4-FFF2-40B4-BE49-F238E27FC236}">
                  <a16:creationId xmlns:a16="http://schemas.microsoft.com/office/drawing/2014/main" id="{C041E525-B106-4A1F-A225-2FDD8771EF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3033234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6" name="Freeform 46">
              <a:extLst>
                <a:ext uri="{FF2B5EF4-FFF2-40B4-BE49-F238E27FC236}">
                  <a16:creationId xmlns:a16="http://schemas.microsoft.com/office/drawing/2014/main" id="{05ACB540-B8C5-498E-90A3-60E3296A92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3429000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7" name="Freeform 47">
              <a:extLst>
                <a:ext uri="{FF2B5EF4-FFF2-40B4-BE49-F238E27FC236}">
                  <a16:creationId xmlns:a16="http://schemas.microsoft.com/office/drawing/2014/main" id="{177D4CB5-51E2-4EDA-844D-2500F4206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3320054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8" name="Freeform 48">
              <a:extLst>
                <a:ext uri="{FF2B5EF4-FFF2-40B4-BE49-F238E27FC236}">
                  <a16:creationId xmlns:a16="http://schemas.microsoft.com/office/drawing/2014/main" id="{1DF0CA34-4D52-4D72-8C43-893144167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3220000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9" name="Freeform 49">
              <a:extLst>
                <a:ext uri="{FF2B5EF4-FFF2-40B4-BE49-F238E27FC236}">
                  <a16:creationId xmlns:a16="http://schemas.microsoft.com/office/drawing/2014/main" id="{E2100E1F-2453-406E-A428-B67D09D898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3151075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0" name="Freeform 50">
              <a:extLst>
                <a:ext uri="{FF2B5EF4-FFF2-40B4-BE49-F238E27FC236}">
                  <a16:creationId xmlns:a16="http://schemas.microsoft.com/office/drawing/2014/main" id="{807433EB-9446-407F-B3AB-0A24EC6912F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018202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5940F707-6B38-4C0B-A767-AF2C9C5D7E58}"/>
              </a:ext>
            </a:extLst>
          </p:cNvPr>
          <p:cNvGrpSpPr/>
          <p:nvPr/>
        </p:nvGrpSpPr>
        <p:grpSpPr>
          <a:xfrm>
            <a:off x="4867275" y="3138782"/>
            <a:ext cx="1337377" cy="1010538"/>
            <a:chOff x="4867275" y="3132175"/>
            <a:chExt cx="1337377" cy="1010538"/>
          </a:xfrm>
        </p:grpSpPr>
        <p:sp>
          <p:nvSpPr>
            <p:cNvPr id="122" name="Freeform 45">
              <a:extLst>
                <a:ext uri="{FF2B5EF4-FFF2-40B4-BE49-F238E27FC236}">
                  <a16:creationId xmlns:a16="http://schemas.microsoft.com/office/drawing/2014/main" id="{D1C6ACD2-C683-42AF-B451-F7A2295E5CA5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3132175"/>
              <a:ext cx="1192301" cy="1010537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3" name="Freeform 46">
              <a:extLst>
                <a:ext uri="{FF2B5EF4-FFF2-40B4-BE49-F238E27FC236}">
                  <a16:creationId xmlns:a16="http://schemas.microsoft.com/office/drawing/2014/main" id="{AD8DEF5A-5AB4-42F4-BF34-702FF4C216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7297" y="3429000"/>
              <a:ext cx="1107254" cy="688700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4" name="Freeform 47">
              <a:extLst>
                <a:ext uri="{FF2B5EF4-FFF2-40B4-BE49-F238E27FC236}">
                  <a16:creationId xmlns:a16="http://schemas.microsoft.com/office/drawing/2014/main" id="{06052879-3E5C-4684-91D2-1286B50C5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650" y="3347291"/>
              <a:ext cx="1097249" cy="670356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5" name="Freeform 48">
              <a:extLst>
                <a:ext uri="{FF2B5EF4-FFF2-40B4-BE49-F238E27FC236}">
                  <a16:creationId xmlns:a16="http://schemas.microsoft.com/office/drawing/2014/main" id="{78037C1A-BAB3-45C6-9610-79F8E170A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648" y="3272250"/>
              <a:ext cx="1155614" cy="777079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6" name="Freeform 49">
              <a:extLst>
                <a:ext uri="{FF2B5EF4-FFF2-40B4-BE49-F238E27FC236}">
                  <a16:creationId xmlns:a16="http://schemas.microsoft.com/office/drawing/2014/main" id="{9E9E9392-E803-4105-8563-341ACDE531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1" y="3220556"/>
              <a:ext cx="1300691" cy="922157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7" name="Freeform 50">
              <a:extLst>
                <a:ext uri="{FF2B5EF4-FFF2-40B4-BE49-F238E27FC236}">
                  <a16:creationId xmlns:a16="http://schemas.microsoft.com/office/drawing/2014/main" id="{10844341-2655-4DC5-9A7A-FD0B4CAFE2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2" y="3870902"/>
              <a:ext cx="1197302" cy="271811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34" name="Rectangle 133">
            <a:extLst>
              <a:ext uri="{FF2B5EF4-FFF2-40B4-BE49-F238E27FC236}">
                <a16:creationId xmlns:a16="http://schemas.microsoft.com/office/drawing/2014/main" id="{849D5C76-9038-4158-A573-840A03FC2030}"/>
              </a:ext>
            </a:extLst>
          </p:cNvPr>
          <p:cNvSpPr/>
          <p:nvPr/>
        </p:nvSpPr>
        <p:spPr>
          <a:xfrm>
            <a:off x="642178" y="3295240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F26C031-FEC0-4937-9117-6DD6ADCC43C7}"/>
              </a:ext>
            </a:extLst>
          </p:cNvPr>
          <p:cNvSpPr/>
          <p:nvPr/>
        </p:nvSpPr>
        <p:spPr>
          <a:xfrm>
            <a:off x="5138395" y="3295240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452210DE-5CB2-4964-B151-66FAA4C213D6}"/>
              </a:ext>
            </a:extLst>
          </p:cNvPr>
          <p:cNvGrpSpPr/>
          <p:nvPr/>
        </p:nvGrpSpPr>
        <p:grpSpPr>
          <a:xfrm>
            <a:off x="396065" y="4726003"/>
            <a:ext cx="1337377" cy="1010537"/>
            <a:chOff x="528086" y="4794475"/>
            <a:chExt cx="1783169" cy="1347383"/>
          </a:xfrm>
        </p:grpSpPr>
        <p:sp>
          <p:nvSpPr>
            <p:cNvPr id="137" name="Freeform 45">
              <a:extLst>
                <a:ext uri="{FF2B5EF4-FFF2-40B4-BE49-F238E27FC236}">
                  <a16:creationId xmlns:a16="http://schemas.microsoft.com/office/drawing/2014/main" id="{D01643D0-E543-48EC-A5C4-8CF9E93B33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086" y="4794475"/>
              <a:ext cx="1589734" cy="1347382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8" name="Freeform 46">
              <a:extLst>
                <a:ext uri="{FF2B5EF4-FFF2-40B4-BE49-F238E27FC236}">
                  <a16:creationId xmlns:a16="http://schemas.microsoft.com/office/drawing/2014/main" id="{DA9872E7-6ED0-4FB3-BF35-80D857EA6155}"/>
                </a:ext>
              </a:extLst>
            </p:cNvPr>
            <p:cNvSpPr>
              <a:spLocks/>
            </p:cNvSpPr>
            <p:nvPr/>
          </p:nvSpPr>
          <p:spPr bwMode="auto">
            <a:xfrm>
              <a:off x="581448" y="5190241"/>
              <a:ext cx="1476339" cy="918266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9" name="Freeform 47">
              <a:extLst>
                <a:ext uri="{FF2B5EF4-FFF2-40B4-BE49-F238E27FC236}">
                  <a16:creationId xmlns:a16="http://schemas.microsoft.com/office/drawing/2014/main" id="{E116D824-2D4F-4163-807F-567CD5C8D635}"/>
                </a:ext>
              </a:extLst>
            </p:cNvPr>
            <p:cNvSpPr>
              <a:spLocks/>
            </p:cNvSpPr>
            <p:nvPr/>
          </p:nvSpPr>
          <p:spPr bwMode="auto">
            <a:xfrm>
              <a:off x="632585" y="5081295"/>
              <a:ext cx="1462999" cy="893808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0" name="Freeform 48">
              <a:extLst>
                <a:ext uri="{FF2B5EF4-FFF2-40B4-BE49-F238E27FC236}">
                  <a16:creationId xmlns:a16="http://schemas.microsoft.com/office/drawing/2014/main" id="{70ED9239-1A69-4980-8BAD-E0AE2EF4DBE8}"/>
                </a:ext>
              </a:extLst>
            </p:cNvPr>
            <p:cNvSpPr>
              <a:spLocks/>
            </p:cNvSpPr>
            <p:nvPr/>
          </p:nvSpPr>
          <p:spPr bwMode="auto">
            <a:xfrm>
              <a:off x="625916" y="4981241"/>
              <a:ext cx="1540819" cy="1036105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1" name="Freeform 49">
              <a:extLst>
                <a:ext uri="{FF2B5EF4-FFF2-40B4-BE49-F238E27FC236}">
                  <a16:creationId xmlns:a16="http://schemas.microsoft.com/office/drawing/2014/main" id="{DE89C9BD-452F-4BF3-8004-029FD19D42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4912316"/>
              <a:ext cx="1734254" cy="1229542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2" name="Freeform 50">
              <a:extLst>
                <a:ext uri="{FF2B5EF4-FFF2-40B4-BE49-F238E27FC236}">
                  <a16:creationId xmlns:a16="http://schemas.microsoft.com/office/drawing/2014/main" id="{755FAC42-795F-4248-962F-44DA29E1A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7001" y="5779443"/>
              <a:ext cx="1596403" cy="362415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EF384B47-596B-4C46-9EAB-99DE77528833}"/>
              </a:ext>
            </a:extLst>
          </p:cNvPr>
          <p:cNvGrpSpPr/>
          <p:nvPr/>
        </p:nvGrpSpPr>
        <p:grpSpPr>
          <a:xfrm>
            <a:off x="4867275" y="4726002"/>
            <a:ext cx="1337377" cy="1010538"/>
            <a:chOff x="4867275" y="4453106"/>
            <a:chExt cx="1337377" cy="1010538"/>
          </a:xfrm>
        </p:grpSpPr>
        <p:sp>
          <p:nvSpPr>
            <p:cNvPr id="144" name="Freeform 45">
              <a:extLst>
                <a:ext uri="{FF2B5EF4-FFF2-40B4-BE49-F238E27FC236}">
                  <a16:creationId xmlns:a16="http://schemas.microsoft.com/office/drawing/2014/main" id="{C570FE67-3A9F-4D03-8AB6-FAD3D062F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867275" y="4453106"/>
              <a:ext cx="1192301" cy="1010537"/>
            </a:xfrm>
            <a:custGeom>
              <a:avLst/>
              <a:gdLst>
                <a:gd name="T0" fmla="*/ 2708 w 2793"/>
                <a:gd name="T1" fmla="*/ 401 h 2371"/>
                <a:gd name="T2" fmla="*/ 2666 w 2793"/>
                <a:gd name="T3" fmla="*/ 361 h 2371"/>
                <a:gd name="T4" fmla="*/ 1376 w 2793"/>
                <a:gd name="T5" fmla="*/ 361 h 2371"/>
                <a:gd name="T6" fmla="*/ 1000 w 2793"/>
                <a:gd name="T7" fmla="*/ 12 h 2371"/>
                <a:gd name="T8" fmla="*/ 971 w 2793"/>
                <a:gd name="T9" fmla="*/ 0 h 2371"/>
                <a:gd name="T10" fmla="*/ 380 w 2793"/>
                <a:gd name="T11" fmla="*/ 0 h 2371"/>
                <a:gd name="T12" fmla="*/ 349 w 2793"/>
                <a:gd name="T13" fmla="*/ 14 h 2371"/>
                <a:gd name="T14" fmla="*/ 12 w 2793"/>
                <a:gd name="T15" fmla="*/ 374 h 2371"/>
                <a:gd name="T16" fmla="*/ 0 w 2793"/>
                <a:gd name="T17" fmla="*/ 405 h 2371"/>
                <a:gd name="T18" fmla="*/ 85 w 2793"/>
                <a:gd name="T19" fmla="*/ 2330 h 2371"/>
                <a:gd name="T20" fmla="*/ 127 w 2793"/>
                <a:gd name="T21" fmla="*/ 2371 h 2371"/>
                <a:gd name="T22" fmla="*/ 2750 w 2793"/>
                <a:gd name="T23" fmla="*/ 2371 h 2371"/>
                <a:gd name="T24" fmla="*/ 2781 w 2793"/>
                <a:gd name="T25" fmla="*/ 2358 h 2371"/>
                <a:gd name="T26" fmla="*/ 2793 w 2793"/>
                <a:gd name="T27" fmla="*/ 2327 h 2371"/>
                <a:gd name="T28" fmla="*/ 2708 w 2793"/>
                <a:gd name="T29" fmla="*/ 401 h 2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93" h="2371">
                  <a:moveTo>
                    <a:pt x="2708" y="401"/>
                  </a:moveTo>
                  <a:cubicBezTo>
                    <a:pt x="2707" y="379"/>
                    <a:pt x="2688" y="361"/>
                    <a:pt x="2666" y="361"/>
                  </a:cubicBezTo>
                  <a:lnTo>
                    <a:pt x="1376" y="361"/>
                  </a:lnTo>
                  <a:lnTo>
                    <a:pt x="1000" y="12"/>
                  </a:lnTo>
                  <a:cubicBezTo>
                    <a:pt x="992" y="4"/>
                    <a:pt x="982" y="0"/>
                    <a:pt x="971" y="0"/>
                  </a:cubicBezTo>
                  <a:lnTo>
                    <a:pt x="380" y="0"/>
                  </a:lnTo>
                  <a:cubicBezTo>
                    <a:pt x="369" y="0"/>
                    <a:pt x="357" y="5"/>
                    <a:pt x="349" y="14"/>
                  </a:cubicBezTo>
                  <a:lnTo>
                    <a:pt x="12" y="374"/>
                  </a:lnTo>
                  <a:cubicBezTo>
                    <a:pt x="4" y="382"/>
                    <a:pt x="0" y="393"/>
                    <a:pt x="0" y="405"/>
                  </a:cubicBezTo>
                  <a:lnTo>
                    <a:pt x="85" y="2330"/>
                  </a:lnTo>
                  <a:cubicBezTo>
                    <a:pt x="86" y="2353"/>
                    <a:pt x="104" y="2371"/>
                    <a:pt x="127" y="2371"/>
                  </a:cubicBezTo>
                  <a:lnTo>
                    <a:pt x="2750" y="2371"/>
                  </a:lnTo>
                  <a:cubicBezTo>
                    <a:pt x="2762" y="2371"/>
                    <a:pt x="2773" y="2366"/>
                    <a:pt x="2781" y="2358"/>
                  </a:cubicBezTo>
                  <a:cubicBezTo>
                    <a:pt x="2789" y="2349"/>
                    <a:pt x="2793" y="2338"/>
                    <a:pt x="2793" y="2327"/>
                  </a:cubicBezTo>
                  <a:lnTo>
                    <a:pt x="2708" y="401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5" name="Freeform 46">
              <a:extLst>
                <a:ext uri="{FF2B5EF4-FFF2-40B4-BE49-F238E27FC236}">
                  <a16:creationId xmlns:a16="http://schemas.microsoft.com/office/drawing/2014/main" id="{2AFE1ED1-1771-4C60-8EB0-4A16DA3B13F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7297" y="4749931"/>
              <a:ext cx="1107254" cy="688700"/>
            </a:xfrm>
            <a:custGeom>
              <a:avLst/>
              <a:gdLst>
                <a:gd name="T0" fmla="*/ 2500 w 2593"/>
                <a:gd name="T1" fmla="*/ 1 h 1614"/>
                <a:gd name="T2" fmla="*/ 42 w 2593"/>
                <a:gd name="T3" fmla="*/ 83 h 1614"/>
                <a:gd name="T4" fmla="*/ 1 w 2593"/>
                <a:gd name="T5" fmla="*/ 126 h 1614"/>
                <a:gd name="T6" fmla="*/ 49 w 2593"/>
                <a:gd name="T7" fmla="*/ 1572 h 1614"/>
                <a:gd name="T8" fmla="*/ 92 w 2593"/>
                <a:gd name="T9" fmla="*/ 1613 h 1614"/>
                <a:gd name="T10" fmla="*/ 2551 w 2593"/>
                <a:gd name="T11" fmla="*/ 1531 h 1614"/>
                <a:gd name="T12" fmla="*/ 2592 w 2593"/>
                <a:gd name="T13" fmla="*/ 1488 h 1614"/>
                <a:gd name="T14" fmla="*/ 2544 w 2593"/>
                <a:gd name="T15" fmla="*/ 42 h 1614"/>
                <a:gd name="T16" fmla="*/ 2500 w 2593"/>
                <a:gd name="T17" fmla="*/ 1 h 1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93" h="1614">
                  <a:moveTo>
                    <a:pt x="2500" y="1"/>
                  </a:moveTo>
                  <a:lnTo>
                    <a:pt x="42" y="83"/>
                  </a:lnTo>
                  <a:cubicBezTo>
                    <a:pt x="18" y="83"/>
                    <a:pt x="0" y="103"/>
                    <a:pt x="1" y="126"/>
                  </a:cubicBezTo>
                  <a:lnTo>
                    <a:pt x="49" y="1572"/>
                  </a:lnTo>
                  <a:cubicBezTo>
                    <a:pt x="50" y="1596"/>
                    <a:pt x="69" y="1614"/>
                    <a:pt x="92" y="1613"/>
                  </a:cubicBezTo>
                  <a:lnTo>
                    <a:pt x="2551" y="1531"/>
                  </a:lnTo>
                  <a:cubicBezTo>
                    <a:pt x="2574" y="1531"/>
                    <a:pt x="2593" y="1511"/>
                    <a:pt x="2592" y="1488"/>
                  </a:cubicBezTo>
                  <a:lnTo>
                    <a:pt x="2544" y="42"/>
                  </a:lnTo>
                  <a:cubicBezTo>
                    <a:pt x="2543" y="19"/>
                    <a:pt x="2524" y="0"/>
                    <a:pt x="2500" y="1"/>
                  </a:cubicBezTo>
                  <a:close/>
                </a:path>
              </a:pathLst>
            </a:custGeom>
            <a:solidFill>
              <a:srgbClr val="E6E6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6" name="Freeform 47">
              <a:extLst>
                <a:ext uri="{FF2B5EF4-FFF2-40B4-BE49-F238E27FC236}">
                  <a16:creationId xmlns:a16="http://schemas.microsoft.com/office/drawing/2014/main" id="{EEDF8400-1D85-4AB4-892A-A5FF599A3641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5650" y="4668221"/>
              <a:ext cx="1097249" cy="670356"/>
            </a:xfrm>
            <a:custGeom>
              <a:avLst/>
              <a:gdLst>
                <a:gd name="T0" fmla="*/ 2525 w 2567"/>
                <a:gd name="T1" fmla="*/ 37 h 1569"/>
                <a:gd name="T2" fmla="*/ 65 w 2567"/>
                <a:gd name="T3" fmla="*/ 0 h 1569"/>
                <a:gd name="T4" fmla="*/ 22 w 2567"/>
                <a:gd name="T5" fmla="*/ 42 h 1569"/>
                <a:gd name="T6" fmla="*/ 0 w 2567"/>
                <a:gd name="T7" fmla="*/ 1488 h 1569"/>
                <a:gd name="T8" fmla="*/ 42 w 2567"/>
                <a:gd name="T9" fmla="*/ 1531 h 1569"/>
                <a:gd name="T10" fmla="*/ 2502 w 2567"/>
                <a:gd name="T11" fmla="*/ 1568 h 1569"/>
                <a:gd name="T12" fmla="*/ 2544 w 2567"/>
                <a:gd name="T13" fmla="*/ 1527 h 1569"/>
                <a:gd name="T14" fmla="*/ 2566 w 2567"/>
                <a:gd name="T15" fmla="*/ 80 h 1569"/>
                <a:gd name="T16" fmla="*/ 2525 w 2567"/>
                <a:gd name="T17" fmla="*/ 37 h 1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7" h="1569">
                  <a:moveTo>
                    <a:pt x="2525" y="37"/>
                  </a:moveTo>
                  <a:lnTo>
                    <a:pt x="65" y="0"/>
                  </a:lnTo>
                  <a:cubicBezTo>
                    <a:pt x="42" y="0"/>
                    <a:pt x="22" y="18"/>
                    <a:pt x="22" y="42"/>
                  </a:cubicBezTo>
                  <a:lnTo>
                    <a:pt x="0" y="1488"/>
                  </a:lnTo>
                  <a:cubicBezTo>
                    <a:pt x="0" y="1512"/>
                    <a:pt x="18" y="1531"/>
                    <a:pt x="42" y="1531"/>
                  </a:cubicBezTo>
                  <a:lnTo>
                    <a:pt x="2502" y="1568"/>
                  </a:lnTo>
                  <a:cubicBezTo>
                    <a:pt x="2525" y="1569"/>
                    <a:pt x="2544" y="1550"/>
                    <a:pt x="2544" y="1527"/>
                  </a:cubicBezTo>
                  <a:lnTo>
                    <a:pt x="2566" y="80"/>
                  </a:lnTo>
                  <a:cubicBezTo>
                    <a:pt x="2567" y="57"/>
                    <a:pt x="2548" y="38"/>
                    <a:pt x="2525" y="3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7" name="Freeform 48">
              <a:extLst>
                <a:ext uri="{FF2B5EF4-FFF2-40B4-BE49-F238E27FC236}">
                  <a16:creationId xmlns:a16="http://schemas.microsoft.com/office/drawing/2014/main" id="{64B61D36-212B-43BE-A7EC-C3609AC2DC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0648" y="4593181"/>
              <a:ext cx="1155614" cy="777079"/>
            </a:xfrm>
            <a:custGeom>
              <a:avLst/>
              <a:gdLst>
                <a:gd name="T0" fmla="*/ 2666 w 2705"/>
                <a:gd name="T1" fmla="*/ 298 h 1821"/>
                <a:gd name="T2" fmla="*/ 223 w 2705"/>
                <a:gd name="T3" fmla="*/ 3 h 1821"/>
                <a:gd name="T4" fmla="*/ 176 w 2705"/>
                <a:gd name="T5" fmla="*/ 40 h 1821"/>
                <a:gd name="T6" fmla="*/ 3 w 2705"/>
                <a:gd name="T7" fmla="*/ 1476 h 1821"/>
                <a:gd name="T8" fmla="*/ 40 w 2705"/>
                <a:gd name="T9" fmla="*/ 1523 h 1821"/>
                <a:gd name="T10" fmla="*/ 2482 w 2705"/>
                <a:gd name="T11" fmla="*/ 1818 h 1821"/>
                <a:gd name="T12" fmla="*/ 2529 w 2705"/>
                <a:gd name="T13" fmla="*/ 1781 h 1821"/>
                <a:gd name="T14" fmla="*/ 2702 w 2705"/>
                <a:gd name="T15" fmla="*/ 345 h 1821"/>
                <a:gd name="T16" fmla="*/ 2666 w 2705"/>
                <a:gd name="T17" fmla="*/ 298 h 1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05" h="1821">
                  <a:moveTo>
                    <a:pt x="2666" y="298"/>
                  </a:moveTo>
                  <a:lnTo>
                    <a:pt x="223" y="3"/>
                  </a:lnTo>
                  <a:cubicBezTo>
                    <a:pt x="200" y="0"/>
                    <a:pt x="179" y="17"/>
                    <a:pt x="176" y="40"/>
                  </a:cubicBezTo>
                  <a:lnTo>
                    <a:pt x="3" y="1476"/>
                  </a:lnTo>
                  <a:cubicBezTo>
                    <a:pt x="0" y="1499"/>
                    <a:pt x="16" y="1520"/>
                    <a:pt x="40" y="1523"/>
                  </a:cubicBezTo>
                  <a:lnTo>
                    <a:pt x="2482" y="1818"/>
                  </a:lnTo>
                  <a:cubicBezTo>
                    <a:pt x="2505" y="1821"/>
                    <a:pt x="2526" y="1804"/>
                    <a:pt x="2529" y="1781"/>
                  </a:cubicBezTo>
                  <a:lnTo>
                    <a:pt x="2702" y="345"/>
                  </a:lnTo>
                  <a:cubicBezTo>
                    <a:pt x="2705" y="322"/>
                    <a:pt x="2689" y="301"/>
                    <a:pt x="2666" y="298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8" name="Freeform 49">
              <a:extLst>
                <a:ext uri="{FF2B5EF4-FFF2-40B4-BE49-F238E27FC236}">
                  <a16:creationId xmlns:a16="http://schemas.microsoft.com/office/drawing/2014/main" id="{BA735EDD-01A0-4EBC-98FA-9ECF67F7E47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1" y="4541487"/>
              <a:ext cx="1300691" cy="922157"/>
            </a:xfrm>
            <a:custGeom>
              <a:avLst/>
              <a:gdLst>
                <a:gd name="T0" fmla="*/ 3037 w 3049"/>
                <a:gd name="T1" fmla="*/ 15 h 2162"/>
                <a:gd name="T2" fmla="*/ 3005 w 3049"/>
                <a:gd name="T3" fmla="*/ 0 h 2162"/>
                <a:gd name="T4" fmla="*/ 1699 w 3049"/>
                <a:gd name="T5" fmla="*/ 0 h 2162"/>
                <a:gd name="T6" fmla="*/ 1670 w 3049"/>
                <a:gd name="T7" fmla="*/ 11 h 2162"/>
                <a:gd name="T8" fmla="*/ 1294 w 3049"/>
                <a:gd name="T9" fmla="*/ 360 h 2162"/>
                <a:gd name="T10" fmla="*/ 382 w 3049"/>
                <a:gd name="T11" fmla="*/ 360 h 2162"/>
                <a:gd name="T12" fmla="*/ 340 w 3049"/>
                <a:gd name="T13" fmla="*/ 394 h 2162"/>
                <a:gd name="T14" fmla="*/ 3 w 3049"/>
                <a:gd name="T15" fmla="*/ 2111 h 2162"/>
                <a:gd name="T16" fmla="*/ 11 w 3049"/>
                <a:gd name="T17" fmla="*/ 2146 h 2162"/>
                <a:gd name="T18" fmla="*/ 44 w 3049"/>
                <a:gd name="T19" fmla="*/ 2162 h 2162"/>
                <a:gd name="T20" fmla="*/ 2667 w 3049"/>
                <a:gd name="T21" fmla="*/ 2162 h 2162"/>
                <a:gd name="T22" fmla="*/ 2709 w 3049"/>
                <a:gd name="T23" fmla="*/ 2126 h 2162"/>
                <a:gd name="T24" fmla="*/ 3047 w 3049"/>
                <a:gd name="T25" fmla="*/ 49 h 2162"/>
                <a:gd name="T26" fmla="*/ 3037 w 3049"/>
                <a:gd name="T27" fmla="*/ 15 h 2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49" h="2162">
                  <a:moveTo>
                    <a:pt x="3037" y="15"/>
                  </a:moveTo>
                  <a:cubicBezTo>
                    <a:pt x="3029" y="5"/>
                    <a:pt x="3017" y="0"/>
                    <a:pt x="3005" y="0"/>
                  </a:cubicBezTo>
                  <a:lnTo>
                    <a:pt x="1699" y="0"/>
                  </a:lnTo>
                  <a:cubicBezTo>
                    <a:pt x="1688" y="0"/>
                    <a:pt x="1678" y="4"/>
                    <a:pt x="1670" y="11"/>
                  </a:cubicBezTo>
                  <a:lnTo>
                    <a:pt x="1294" y="360"/>
                  </a:lnTo>
                  <a:lnTo>
                    <a:pt x="382" y="360"/>
                  </a:lnTo>
                  <a:cubicBezTo>
                    <a:pt x="362" y="360"/>
                    <a:pt x="344" y="375"/>
                    <a:pt x="340" y="394"/>
                  </a:cubicBezTo>
                  <a:lnTo>
                    <a:pt x="3" y="2111"/>
                  </a:lnTo>
                  <a:cubicBezTo>
                    <a:pt x="0" y="2124"/>
                    <a:pt x="3" y="2137"/>
                    <a:pt x="11" y="2146"/>
                  </a:cubicBezTo>
                  <a:cubicBezTo>
                    <a:pt x="19" y="2156"/>
                    <a:pt x="31" y="2162"/>
                    <a:pt x="44" y="2162"/>
                  </a:cubicBezTo>
                  <a:lnTo>
                    <a:pt x="2667" y="2162"/>
                  </a:lnTo>
                  <a:cubicBezTo>
                    <a:pt x="2688" y="2162"/>
                    <a:pt x="2706" y="2147"/>
                    <a:pt x="2709" y="2126"/>
                  </a:cubicBezTo>
                  <a:lnTo>
                    <a:pt x="3047" y="49"/>
                  </a:lnTo>
                  <a:cubicBezTo>
                    <a:pt x="3049" y="37"/>
                    <a:pt x="3045" y="24"/>
                    <a:pt x="3037" y="1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9" name="Freeform 50">
              <a:extLst>
                <a:ext uri="{FF2B5EF4-FFF2-40B4-BE49-F238E27FC236}">
                  <a16:creationId xmlns:a16="http://schemas.microsoft.com/office/drawing/2014/main" id="{39AD9578-D9D4-4077-8DFD-36414585B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4903962" y="5191833"/>
              <a:ext cx="1197302" cy="271811"/>
            </a:xfrm>
            <a:custGeom>
              <a:avLst/>
              <a:gdLst>
                <a:gd name="T0" fmla="*/ 11 w 2807"/>
                <a:gd name="T1" fmla="*/ 623 h 639"/>
                <a:gd name="T2" fmla="*/ 44 w 2807"/>
                <a:gd name="T3" fmla="*/ 639 h 639"/>
                <a:gd name="T4" fmla="*/ 2667 w 2807"/>
                <a:gd name="T5" fmla="*/ 639 h 639"/>
                <a:gd name="T6" fmla="*/ 2709 w 2807"/>
                <a:gd name="T7" fmla="*/ 603 h 639"/>
                <a:gd name="T8" fmla="*/ 2807 w 2807"/>
                <a:gd name="T9" fmla="*/ 0 h 639"/>
                <a:gd name="T10" fmla="*/ 3 w 2807"/>
                <a:gd name="T11" fmla="*/ 588 h 639"/>
                <a:gd name="T12" fmla="*/ 11 w 2807"/>
                <a:gd name="T13" fmla="*/ 623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807" h="639">
                  <a:moveTo>
                    <a:pt x="11" y="623"/>
                  </a:moveTo>
                  <a:cubicBezTo>
                    <a:pt x="19" y="633"/>
                    <a:pt x="31" y="639"/>
                    <a:pt x="44" y="639"/>
                  </a:cubicBezTo>
                  <a:lnTo>
                    <a:pt x="2667" y="639"/>
                  </a:lnTo>
                  <a:cubicBezTo>
                    <a:pt x="2688" y="639"/>
                    <a:pt x="2706" y="624"/>
                    <a:pt x="2709" y="603"/>
                  </a:cubicBezTo>
                  <a:lnTo>
                    <a:pt x="2807" y="0"/>
                  </a:lnTo>
                  <a:lnTo>
                    <a:pt x="3" y="588"/>
                  </a:lnTo>
                  <a:cubicBezTo>
                    <a:pt x="0" y="601"/>
                    <a:pt x="3" y="614"/>
                    <a:pt x="11" y="623"/>
                  </a:cubicBez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156" name="Rectangle 155">
            <a:extLst>
              <a:ext uri="{FF2B5EF4-FFF2-40B4-BE49-F238E27FC236}">
                <a16:creationId xmlns:a16="http://schemas.microsoft.com/office/drawing/2014/main" id="{EA7FC317-E1AD-42B5-8E9A-D6B760BE7F91}"/>
              </a:ext>
            </a:extLst>
          </p:cNvPr>
          <p:cNvSpPr/>
          <p:nvPr/>
        </p:nvSpPr>
        <p:spPr>
          <a:xfrm>
            <a:off x="642178" y="4882460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7C9940F1-4B45-4BFD-97D0-1F3C96AC0C21}"/>
              </a:ext>
            </a:extLst>
          </p:cNvPr>
          <p:cNvSpPr/>
          <p:nvPr/>
        </p:nvSpPr>
        <p:spPr>
          <a:xfrm>
            <a:off x="5138395" y="4882460"/>
            <a:ext cx="829074" cy="854080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 lvl="0" algn="ctr"/>
            <a:r>
              <a:rPr lang="en-US" sz="495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BB45B26-D900-4A27-97DD-1E5DB4BF4552}"/>
              </a:ext>
            </a:extLst>
          </p:cNvPr>
          <p:cNvGrpSpPr/>
          <p:nvPr/>
        </p:nvGrpSpPr>
        <p:grpSpPr>
          <a:xfrm>
            <a:off x="1945878" y="1398580"/>
            <a:ext cx="2196970" cy="1275390"/>
            <a:chOff x="2541672" y="1230477"/>
            <a:chExt cx="2929293" cy="1700520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F22282A-C2E1-459A-BB83-656FBCBEEAEE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5244381-A4DC-4CF6-A8BD-2327BCDA7842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D4E109F-3B02-46F0-AEA9-5F7F86C1BDB9}"/>
              </a:ext>
            </a:extLst>
          </p:cNvPr>
          <p:cNvGrpSpPr/>
          <p:nvPr/>
        </p:nvGrpSpPr>
        <p:grpSpPr>
          <a:xfrm>
            <a:off x="6472592" y="1398580"/>
            <a:ext cx="2196970" cy="1275390"/>
            <a:chOff x="2541672" y="1230477"/>
            <a:chExt cx="2929293" cy="1700520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B32BB8A-51D0-4E96-86C5-06C3520CA7A9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E67F4F5A-F6AA-4A60-906D-D35246FF3F07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BADBB426-EE9D-42FF-A60F-ECFC6FF392FB}"/>
              </a:ext>
            </a:extLst>
          </p:cNvPr>
          <p:cNvGrpSpPr/>
          <p:nvPr/>
        </p:nvGrpSpPr>
        <p:grpSpPr>
          <a:xfrm>
            <a:off x="1945878" y="2991434"/>
            <a:ext cx="2196970" cy="1275390"/>
            <a:chOff x="2541672" y="1230477"/>
            <a:chExt cx="2929293" cy="1700520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E5DC5BB-3581-45BF-BDEF-17D80E300295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44A46D0-CCE2-4652-989B-0395C2E3B4F9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EC002083-5084-42D2-B5B8-295BC9A19E36}"/>
              </a:ext>
            </a:extLst>
          </p:cNvPr>
          <p:cNvGrpSpPr/>
          <p:nvPr/>
        </p:nvGrpSpPr>
        <p:grpSpPr>
          <a:xfrm>
            <a:off x="6472592" y="2991434"/>
            <a:ext cx="2196970" cy="1275390"/>
            <a:chOff x="2541672" y="1230477"/>
            <a:chExt cx="2929293" cy="1700520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3BC6D37-F69B-48EF-900F-8741ABD267CF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3065FA7C-2A36-45E0-BCC8-8474BB2AA9A2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931E39CB-F7C3-4E07-8DBB-3AD56CD50F74}"/>
              </a:ext>
            </a:extLst>
          </p:cNvPr>
          <p:cNvGrpSpPr/>
          <p:nvPr/>
        </p:nvGrpSpPr>
        <p:grpSpPr>
          <a:xfrm>
            <a:off x="1943468" y="4591221"/>
            <a:ext cx="2196970" cy="1275390"/>
            <a:chOff x="2541672" y="1230477"/>
            <a:chExt cx="2929293" cy="1700520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8F90156-8B0E-4BEB-9DE5-47657C6A523E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A46D2AC3-7F2C-44DF-A1CF-6ABDB2972D48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5478C4E9-6C1D-4377-8E5D-D1FE53495DC4}"/>
              </a:ext>
            </a:extLst>
          </p:cNvPr>
          <p:cNvGrpSpPr/>
          <p:nvPr/>
        </p:nvGrpSpPr>
        <p:grpSpPr>
          <a:xfrm>
            <a:off x="6470182" y="4591221"/>
            <a:ext cx="2196970" cy="1275390"/>
            <a:chOff x="2541672" y="1230477"/>
            <a:chExt cx="2929293" cy="1700520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947ABA7-4C09-4EC9-A3BB-C542C1F28783}"/>
                </a:ext>
              </a:extLst>
            </p:cNvPr>
            <p:cNvSpPr txBox="1"/>
            <p:nvPr/>
          </p:nvSpPr>
          <p:spPr>
            <a:xfrm>
              <a:off x="2541672" y="1230477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cap="all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CF0C30A5-F421-429E-BAF6-DA4BC9E59896}"/>
                </a:ext>
              </a:extLst>
            </p:cNvPr>
            <p:cNvSpPr txBox="1"/>
            <p:nvPr/>
          </p:nvSpPr>
          <p:spPr>
            <a:xfrm>
              <a:off x="2541672" y="1781965"/>
              <a:ext cx="2929293" cy="114903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6816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10115</TotalTime>
  <Words>526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List with Folders for PowerPoint</vt:lpstr>
      <vt:lpstr>List with Folders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with Folders for PowerPoint</dc:title>
  <dc:creator>PresentationGO.com</dc:creator>
  <dc:description>© Copyright PresentationGO.com</dc:description>
  <dcterms:created xsi:type="dcterms:W3CDTF">2014-11-26T05:14:11Z</dcterms:created>
  <dcterms:modified xsi:type="dcterms:W3CDTF">2018-08-23T19:14:47Z</dcterms:modified>
  <cp:category>Text &amp; Tables</cp:category>
</cp:coreProperties>
</file>