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2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0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64C9-7E60-45BF-A031-4F971299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Folders for PowerPoint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528086" y="1271992"/>
            <a:ext cx="1783169" cy="1347383"/>
            <a:chOff x="528086" y="1271992"/>
            <a:chExt cx="1783169" cy="1347383"/>
          </a:xfrm>
        </p:grpSpPr>
        <p:sp>
          <p:nvSpPr>
            <p:cNvPr id="4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528086" y="3033234"/>
            <a:ext cx="1783169" cy="1347383"/>
            <a:chOff x="528086" y="3033234"/>
            <a:chExt cx="1783169" cy="1347383"/>
          </a:xfrm>
        </p:grpSpPr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528086" y="4794475"/>
            <a:ext cx="1783169" cy="1347383"/>
            <a:chOff x="528086" y="4794475"/>
            <a:chExt cx="1783169" cy="1347383"/>
          </a:xfrm>
        </p:grpSpPr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ED711B0-B31A-480D-980B-CA68E0B85C85}"/>
              </a:ext>
            </a:extLst>
          </p:cNvPr>
          <p:cNvGrpSpPr/>
          <p:nvPr/>
        </p:nvGrpSpPr>
        <p:grpSpPr>
          <a:xfrm>
            <a:off x="6489700" y="1271992"/>
            <a:ext cx="1783169" cy="1347383"/>
            <a:chOff x="6489700" y="1271992"/>
            <a:chExt cx="1783169" cy="1347383"/>
          </a:xfrm>
        </p:grpSpPr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0887A776-1C01-4BDA-91F9-7894FDCC5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AE94F0F3-23CB-4FC3-BEFB-BD70773FC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F940513D-2701-420D-ABBA-9BCC912A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DFEE212E-9DF6-471C-BBD9-8A4E9477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F9D4BA29-2ACA-468E-A91A-3E66EF36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65BA6ABF-DEFB-4476-AF7C-DB1B35ADC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3AECD3-87B1-41F5-BAD1-972086EA0657}"/>
              </a:ext>
            </a:extLst>
          </p:cNvPr>
          <p:cNvGrpSpPr/>
          <p:nvPr/>
        </p:nvGrpSpPr>
        <p:grpSpPr>
          <a:xfrm>
            <a:off x="6489700" y="3033234"/>
            <a:ext cx="1783169" cy="1347383"/>
            <a:chOff x="6489700" y="3033234"/>
            <a:chExt cx="1783169" cy="1347383"/>
          </a:xfrm>
        </p:grpSpPr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B61216D2-165D-4F32-B192-29C32E738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09AEDDD1-3CB8-4057-8B02-63379AD2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9CF539E4-5CA0-440E-8A59-089740C46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A63463E8-7FE2-42A3-A653-5D492FC2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6D950B56-6F58-4367-9134-2AD852994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32107897-B830-4B27-9B45-081D86944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955EFA-DEAD-45B8-8579-A2130861548C}"/>
              </a:ext>
            </a:extLst>
          </p:cNvPr>
          <p:cNvGrpSpPr/>
          <p:nvPr/>
        </p:nvGrpSpPr>
        <p:grpSpPr>
          <a:xfrm>
            <a:off x="6489700" y="4794475"/>
            <a:ext cx="1783169" cy="1347383"/>
            <a:chOff x="6489700" y="4794475"/>
            <a:chExt cx="1783169" cy="1347383"/>
          </a:xfrm>
        </p:grpSpPr>
        <p:sp>
          <p:nvSpPr>
            <p:cNvPr id="43" name="Freeform 45">
              <a:extLst>
                <a:ext uri="{FF2B5EF4-FFF2-40B4-BE49-F238E27FC236}">
                  <a16:creationId xmlns:a16="http://schemas.microsoft.com/office/drawing/2014/main" id="{C355934D-7AE8-4A09-93FF-A53E49B0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6">
              <a:extLst>
                <a:ext uri="{FF2B5EF4-FFF2-40B4-BE49-F238E27FC236}">
                  <a16:creationId xmlns:a16="http://schemas.microsoft.com/office/drawing/2014/main" id="{C7CF1ECA-CE0E-421A-A978-56E8CEB2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7">
              <a:extLst>
                <a:ext uri="{FF2B5EF4-FFF2-40B4-BE49-F238E27FC236}">
                  <a16:creationId xmlns:a16="http://schemas.microsoft.com/office/drawing/2014/main" id="{C7E601F9-5A6D-4DB2-957E-07417B08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>
              <a:extLst>
                <a:ext uri="{FF2B5EF4-FFF2-40B4-BE49-F238E27FC236}">
                  <a16:creationId xmlns:a16="http://schemas.microsoft.com/office/drawing/2014/main" id="{3E2883DE-4680-4E7E-BED5-6D62A431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9">
              <a:extLst>
                <a:ext uri="{FF2B5EF4-FFF2-40B4-BE49-F238E27FC236}">
                  <a16:creationId xmlns:a16="http://schemas.microsoft.com/office/drawing/2014/main" id="{267F3900-C039-47C1-99DB-F21312CF6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0">
              <a:extLst>
                <a:ext uri="{FF2B5EF4-FFF2-40B4-BE49-F238E27FC236}">
                  <a16:creationId xmlns:a16="http://schemas.microsoft.com/office/drawing/2014/main" id="{ED265C95-E5D2-40CF-BC18-CC78C2B3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5E788F2-DA7E-49FA-AA39-E774ABAF1D81}"/>
              </a:ext>
            </a:extLst>
          </p:cNvPr>
          <p:cNvGrpSpPr/>
          <p:nvPr/>
        </p:nvGrpSpPr>
        <p:grpSpPr>
          <a:xfrm>
            <a:off x="2594503" y="1270178"/>
            <a:ext cx="2929293" cy="1351708"/>
            <a:chOff x="2541672" y="1261254"/>
            <a:chExt cx="2929293" cy="135170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D87D1-196D-47B5-A4EF-A4237A650AD9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512337A-5527-4F7B-8EA3-26894336F78A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69F5310-CC47-4D9E-BC12-7B601CE0C004}"/>
              </a:ext>
            </a:extLst>
          </p:cNvPr>
          <p:cNvGrpSpPr/>
          <p:nvPr/>
        </p:nvGrpSpPr>
        <p:grpSpPr>
          <a:xfrm>
            <a:off x="2594503" y="3030163"/>
            <a:ext cx="2929293" cy="1351708"/>
            <a:chOff x="2541672" y="1261254"/>
            <a:chExt cx="2929293" cy="13517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CD4AA87-0023-4695-8F4A-B5E65AB7B3F0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B93BC0-AEA7-4DC9-B812-295DCDA65A99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FB687A5-35D3-4752-AA5B-26FDA6018079}"/>
              </a:ext>
            </a:extLst>
          </p:cNvPr>
          <p:cNvGrpSpPr/>
          <p:nvPr/>
        </p:nvGrpSpPr>
        <p:grpSpPr>
          <a:xfrm>
            <a:off x="2591290" y="4790149"/>
            <a:ext cx="2929293" cy="1351708"/>
            <a:chOff x="2541672" y="1261254"/>
            <a:chExt cx="2929293" cy="13517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9B29DC-1AF5-40B9-9FC9-2C43EDF1FB01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89AF436-95BF-4696-B889-F32B675DBAB8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A05A1D2-35CB-4774-8F4D-0F5178B5B120}"/>
              </a:ext>
            </a:extLst>
          </p:cNvPr>
          <p:cNvGrpSpPr/>
          <p:nvPr/>
        </p:nvGrpSpPr>
        <p:grpSpPr>
          <a:xfrm>
            <a:off x="8630122" y="1270178"/>
            <a:ext cx="2929293" cy="1351708"/>
            <a:chOff x="2541672" y="1261254"/>
            <a:chExt cx="2929293" cy="135170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17B5ED-9901-4E87-948B-718F20EDF757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FB1C88-AAE2-4ACE-9F47-8894C341150E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38ED03C-8F61-4BF6-8E06-BD495C6AECBC}"/>
              </a:ext>
            </a:extLst>
          </p:cNvPr>
          <p:cNvGrpSpPr/>
          <p:nvPr/>
        </p:nvGrpSpPr>
        <p:grpSpPr>
          <a:xfrm>
            <a:off x="8630122" y="3030163"/>
            <a:ext cx="2929293" cy="1351708"/>
            <a:chOff x="2541672" y="1261254"/>
            <a:chExt cx="2929293" cy="135170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8BDA30-5A61-4C9D-B652-09DD04AA7967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114C615-5045-4354-9482-927B9A469730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16574DC-5F9C-451E-824B-A798F44A699D}"/>
              </a:ext>
            </a:extLst>
          </p:cNvPr>
          <p:cNvGrpSpPr/>
          <p:nvPr/>
        </p:nvGrpSpPr>
        <p:grpSpPr>
          <a:xfrm>
            <a:off x="8626909" y="4790149"/>
            <a:ext cx="2929293" cy="1351708"/>
            <a:chOff x="2541672" y="1261254"/>
            <a:chExt cx="2929293" cy="135170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8BDE61-F812-46C6-BCD5-464812518CCE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4C80468-EE9B-43BC-9F49-215FB39C5EC4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887014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887014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887014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3673E83-2E47-4B58-9FDD-15F398091483}"/>
              </a:ext>
            </a:extLst>
          </p:cNvPr>
          <p:cNvSpPr/>
          <p:nvPr/>
        </p:nvSpPr>
        <p:spPr>
          <a:xfrm>
            <a:off x="6881970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CF2CECC-6FE9-4201-BD3F-C58D66A048BD}"/>
              </a:ext>
            </a:extLst>
          </p:cNvPr>
          <p:cNvSpPr/>
          <p:nvPr/>
        </p:nvSpPr>
        <p:spPr>
          <a:xfrm>
            <a:off x="6881970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DCD125F-2E34-49CB-AF3D-A5F5AE4F7815}"/>
              </a:ext>
            </a:extLst>
          </p:cNvPr>
          <p:cNvSpPr/>
          <p:nvPr/>
        </p:nvSpPr>
        <p:spPr>
          <a:xfrm>
            <a:off x="6881970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52174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64C9-7E60-45BF-A031-4F971299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Folders for PowerPoint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528086" y="1271992"/>
            <a:ext cx="1783169" cy="1347383"/>
            <a:chOff x="528086" y="1271992"/>
            <a:chExt cx="1783169" cy="1347383"/>
          </a:xfrm>
        </p:grpSpPr>
        <p:sp>
          <p:nvSpPr>
            <p:cNvPr id="4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528086" y="3033234"/>
            <a:ext cx="1783169" cy="1347383"/>
            <a:chOff x="528086" y="3033234"/>
            <a:chExt cx="1783169" cy="1347383"/>
          </a:xfrm>
        </p:grpSpPr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528086" y="4794475"/>
            <a:ext cx="1783169" cy="1347383"/>
            <a:chOff x="528086" y="4794475"/>
            <a:chExt cx="1783169" cy="1347383"/>
          </a:xfrm>
        </p:grpSpPr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5E788F2-DA7E-49FA-AA39-E774ABAF1D81}"/>
              </a:ext>
            </a:extLst>
          </p:cNvPr>
          <p:cNvGrpSpPr/>
          <p:nvPr/>
        </p:nvGrpSpPr>
        <p:grpSpPr>
          <a:xfrm>
            <a:off x="2594503" y="1270178"/>
            <a:ext cx="2929293" cy="1351708"/>
            <a:chOff x="2541672" y="1261254"/>
            <a:chExt cx="2929293" cy="135170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D87D1-196D-47B5-A4EF-A4237A650AD9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512337A-5527-4F7B-8EA3-26894336F78A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69F5310-CC47-4D9E-BC12-7B601CE0C004}"/>
              </a:ext>
            </a:extLst>
          </p:cNvPr>
          <p:cNvGrpSpPr/>
          <p:nvPr/>
        </p:nvGrpSpPr>
        <p:grpSpPr>
          <a:xfrm>
            <a:off x="2594503" y="3030163"/>
            <a:ext cx="2929293" cy="1351708"/>
            <a:chOff x="2541672" y="1261254"/>
            <a:chExt cx="2929293" cy="13517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CD4AA87-0023-4695-8F4A-B5E65AB7B3F0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B93BC0-AEA7-4DC9-B812-295DCDA65A99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FB687A5-35D3-4752-AA5B-26FDA6018079}"/>
              </a:ext>
            </a:extLst>
          </p:cNvPr>
          <p:cNvGrpSpPr/>
          <p:nvPr/>
        </p:nvGrpSpPr>
        <p:grpSpPr>
          <a:xfrm>
            <a:off x="2591290" y="4790149"/>
            <a:ext cx="2929293" cy="1351708"/>
            <a:chOff x="2541672" y="1261254"/>
            <a:chExt cx="2929293" cy="13517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9B29DC-1AF5-40B9-9FC9-2C43EDF1FB01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89AF436-95BF-4696-B889-F32B675DBAB8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A05A1D2-35CB-4774-8F4D-0F5178B5B120}"/>
              </a:ext>
            </a:extLst>
          </p:cNvPr>
          <p:cNvGrpSpPr/>
          <p:nvPr/>
        </p:nvGrpSpPr>
        <p:grpSpPr>
          <a:xfrm>
            <a:off x="8630122" y="1270178"/>
            <a:ext cx="2929293" cy="1351708"/>
            <a:chOff x="2541672" y="1261254"/>
            <a:chExt cx="2929293" cy="135170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17B5ED-9901-4E87-948B-718F20EDF757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FB1C88-AAE2-4ACE-9F47-8894C341150E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38ED03C-8F61-4BF6-8E06-BD495C6AECBC}"/>
              </a:ext>
            </a:extLst>
          </p:cNvPr>
          <p:cNvGrpSpPr/>
          <p:nvPr/>
        </p:nvGrpSpPr>
        <p:grpSpPr>
          <a:xfrm>
            <a:off x="8630122" y="3030163"/>
            <a:ext cx="2929293" cy="1351708"/>
            <a:chOff x="2541672" y="1261254"/>
            <a:chExt cx="2929293" cy="135170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8BDA30-5A61-4C9D-B652-09DD04AA7967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114C615-5045-4354-9482-927B9A469730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16574DC-5F9C-451E-824B-A798F44A699D}"/>
              </a:ext>
            </a:extLst>
          </p:cNvPr>
          <p:cNvGrpSpPr/>
          <p:nvPr/>
        </p:nvGrpSpPr>
        <p:grpSpPr>
          <a:xfrm>
            <a:off x="8626909" y="4790149"/>
            <a:ext cx="2929293" cy="1351708"/>
            <a:chOff x="2541672" y="1261254"/>
            <a:chExt cx="2929293" cy="135170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8BDE61-F812-46C6-BCD5-464812518CCE}"/>
                </a:ext>
              </a:extLst>
            </p:cNvPr>
            <p:cNvSpPr txBox="1"/>
            <p:nvPr/>
          </p:nvSpPr>
          <p:spPr>
            <a:xfrm>
              <a:off x="2541672" y="126125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4C80468-EE9B-43BC-9F49-215FB39C5EC4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887014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887014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887014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4580706-5FCF-48A9-ABE2-40D751BAE2CB}"/>
              </a:ext>
            </a:extLst>
          </p:cNvPr>
          <p:cNvGrpSpPr/>
          <p:nvPr/>
        </p:nvGrpSpPr>
        <p:grpSpPr>
          <a:xfrm>
            <a:off x="6489700" y="1271992"/>
            <a:ext cx="1783169" cy="1347383"/>
            <a:chOff x="6489700" y="1271992"/>
            <a:chExt cx="1783169" cy="1347383"/>
          </a:xfrm>
        </p:grpSpPr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741E5155-FD24-48B9-8EB0-5577B61CE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6">
              <a:extLst>
                <a:ext uri="{FF2B5EF4-FFF2-40B4-BE49-F238E27FC236}">
                  <a16:creationId xmlns:a16="http://schemas.microsoft.com/office/drawing/2014/main" id="{41F13FFE-3DE2-4CCE-A904-0E6653E7A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7">
              <a:extLst>
                <a:ext uri="{FF2B5EF4-FFF2-40B4-BE49-F238E27FC236}">
                  <a16:creationId xmlns:a16="http://schemas.microsoft.com/office/drawing/2014/main" id="{E3EBDCDE-E16F-4A43-8047-47C29FE5E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8">
              <a:extLst>
                <a:ext uri="{FF2B5EF4-FFF2-40B4-BE49-F238E27FC236}">
                  <a16:creationId xmlns:a16="http://schemas.microsoft.com/office/drawing/2014/main" id="{41F7EF59-BC89-4584-9CFF-FB0214C6A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9">
              <a:extLst>
                <a:ext uri="{FF2B5EF4-FFF2-40B4-BE49-F238E27FC236}">
                  <a16:creationId xmlns:a16="http://schemas.microsoft.com/office/drawing/2014/main" id="{82A1D2D0-584F-49CE-ABDF-BA3EBF58F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0">
              <a:extLst>
                <a:ext uri="{FF2B5EF4-FFF2-40B4-BE49-F238E27FC236}">
                  <a16:creationId xmlns:a16="http://schemas.microsoft.com/office/drawing/2014/main" id="{0E8E3386-E9A2-4BFB-AA6A-87933BFA3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4CDF6AE-FE7B-430E-822B-1FDBBBBB142E}"/>
              </a:ext>
            </a:extLst>
          </p:cNvPr>
          <p:cNvGrpSpPr/>
          <p:nvPr/>
        </p:nvGrpSpPr>
        <p:grpSpPr>
          <a:xfrm>
            <a:off x="6489700" y="3033234"/>
            <a:ext cx="1783169" cy="1347383"/>
            <a:chOff x="6489700" y="3033234"/>
            <a:chExt cx="1783169" cy="1347383"/>
          </a:xfrm>
        </p:grpSpPr>
        <p:sp>
          <p:nvSpPr>
            <p:cNvPr id="97" name="Freeform 45">
              <a:extLst>
                <a:ext uri="{FF2B5EF4-FFF2-40B4-BE49-F238E27FC236}">
                  <a16:creationId xmlns:a16="http://schemas.microsoft.com/office/drawing/2014/main" id="{4C18DDC1-3117-414F-B1F0-5BC42260B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>
              <a:extLst>
                <a:ext uri="{FF2B5EF4-FFF2-40B4-BE49-F238E27FC236}">
                  <a16:creationId xmlns:a16="http://schemas.microsoft.com/office/drawing/2014/main" id="{5FD91D96-80E8-4586-A543-EA06E058B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>
              <a:extLst>
                <a:ext uri="{FF2B5EF4-FFF2-40B4-BE49-F238E27FC236}">
                  <a16:creationId xmlns:a16="http://schemas.microsoft.com/office/drawing/2014/main" id="{47E9862F-DEFB-4906-894F-279B38EC0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>
              <a:extLst>
                <a:ext uri="{FF2B5EF4-FFF2-40B4-BE49-F238E27FC236}">
                  <a16:creationId xmlns:a16="http://schemas.microsoft.com/office/drawing/2014/main" id="{5A679AC1-5392-43A1-921F-4EAC2D64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>
              <a:extLst>
                <a:ext uri="{FF2B5EF4-FFF2-40B4-BE49-F238E27FC236}">
                  <a16:creationId xmlns:a16="http://schemas.microsoft.com/office/drawing/2014/main" id="{75D90E0C-8C8F-4009-942F-9E4E2D571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>
              <a:extLst>
                <a:ext uri="{FF2B5EF4-FFF2-40B4-BE49-F238E27FC236}">
                  <a16:creationId xmlns:a16="http://schemas.microsoft.com/office/drawing/2014/main" id="{D55DB772-105B-4FE2-AF62-49FB97F50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32ECB54-D159-45C1-99EF-A421BAC700F2}"/>
              </a:ext>
            </a:extLst>
          </p:cNvPr>
          <p:cNvGrpSpPr/>
          <p:nvPr/>
        </p:nvGrpSpPr>
        <p:grpSpPr>
          <a:xfrm>
            <a:off x="6489700" y="4794475"/>
            <a:ext cx="1783169" cy="1347383"/>
            <a:chOff x="6489700" y="4794475"/>
            <a:chExt cx="1783169" cy="1347383"/>
          </a:xfrm>
        </p:grpSpPr>
        <p:sp>
          <p:nvSpPr>
            <p:cNvPr id="107" name="Freeform 45">
              <a:extLst>
                <a:ext uri="{FF2B5EF4-FFF2-40B4-BE49-F238E27FC236}">
                  <a16:creationId xmlns:a16="http://schemas.microsoft.com/office/drawing/2014/main" id="{84B20968-E860-4C33-83F0-A882AD979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9700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">
              <a:extLst>
                <a:ext uri="{FF2B5EF4-FFF2-40B4-BE49-F238E27FC236}">
                  <a16:creationId xmlns:a16="http://schemas.microsoft.com/office/drawing/2014/main" id="{49050DE1-2B34-41B1-8E0E-C206E0C07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062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35A55665-6609-434B-8EED-58F160E58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4199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8">
              <a:extLst>
                <a:ext uri="{FF2B5EF4-FFF2-40B4-BE49-F238E27FC236}">
                  <a16:creationId xmlns:a16="http://schemas.microsoft.com/office/drawing/2014/main" id="{3AA176AE-4589-4FA5-8E33-2E441DD62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530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9">
              <a:extLst>
                <a:ext uri="{FF2B5EF4-FFF2-40B4-BE49-F238E27FC236}">
                  <a16:creationId xmlns:a16="http://schemas.microsoft.com/office/drawing/2014/main" id="{D0F60EE1-7305-452F-8988-F09831809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0">
              <a:extLst>
                <a:ext uri="{FF2B5EF4-FFF2-40B4-BE49-F238E27FC236}">
                  <a16:creationId xmlns:a16="http://schemas.microsoft.com/office/drawing/2014/main" id="{4D014254-C401-4D9B-800C-959ECF775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8615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FF40C81-F5A6-487B-9940-D903C1A9EB19}"/>
              </a:ext>
            </a:extLst>
          </p:cNvPr>
          <p:cNvSpPr/>
          <p:nvPr/>
        </p:nvSpPr>
        <p:spPr>
          <a:xfrm>
            <a:off x="6881970" y="1511379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15DC6A3-5E0F-4B3C-A4E9-5CB7E303C1FE}"/>
              </a:ext>
            </a:extLst>
          </p:cNvPr>
          <p:cNvSpPr/>
          <p:nvPr/>
        </p:nvSpPr>
        <p:spPr>
          <a:xfrm>
            <a:off x="6881970" y="3272621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8894658-C69F-447B-9D7E-115D1A64D3C5}"/>
              </a:ext>
            </a:extLst>
          </p:cNvPr>
          <p:cNvSpPr/>
          <p:nvPr/>
        </p:nvSpPr>
        <p:spPr>
          <a:xfrm>
            <a:off x="6881970" y="5033862"/>
            <a:ext cx="1043876" cy="110799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6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256816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526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with Folders for PowerPoint</vt:lpstr>
      <vt:lpstr>List with Folders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with Folders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2018-08-23T19:11:54Z</dcterms:modified>
  <cp:category>Text &amp; Tables</cp:category>
</cp:coreProperties>
</file>