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9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Little Fish Eat Big Fish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7A5377-8C6B-4CB2-BAF2-1E0CE80AF23E}"/>
              </a:ext>
            </a:extLst>
          </p:cNvPr>
          <p:cNvGrpSpPr/>
          <p:nvPr/>
        </p:nvGrpSpPr>
        <p:grpSpPr>
          <a:xfrm>
            <a:off x="478176" y="1603430"/>
            <a:ext cx="8343975" cy="4232220"/>
            <a:chOff x="782976" y="1603430"/>
            <a:chExt cx="7435006" cy="377117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BDAC50-0F2B-46FF-A5DB-BB59CAE9772D}"/>
                </a:ext>
              </a:extLst>
            </p:cNvPr>
            <p:cNvGrpSpPr/>
            <p:nvPr/>
          </p:nvGrpSpPr>
          <p:grpSpPr>
            <a:xfrm>
              <a:off x="6302368" y="2572197"/>
              <a:ext cx="1915614" cy="1787696"/>
              <a:chOff x="5141903" y="2180399"/>
              <a:chExt cx="3143639" cy="2933719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AEA0AF4B-50EB-4135-A5AD-73333A6F462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4FEA11AB-F292-4EC7-BC90-8C1766E19B67}"/>
                  </a:ext>
                </a:extLst>
              </p:cNvPr>
              <p:cNvSpPr/>
              <p:nvPr/>
            </p:nvSpPr>
            <p:spPr>
              <a:xfrm flipH="1">
                <a:off x="5141903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3857BC94-C833-47F6-B483-6A92DEB47D8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8E72BF01-1589-4EC1-948A-693F2828C83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C5AE3477-D605-42C4-A0EB-43160272187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663091B-DE39-4BEC-B5C1-4CB3B5A8685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FFE77-DE31-4DBA-9FC0-4C05F773119B}"/>
                </a:ext>
              </a:extLst>
            </p:cNvPr>
            <p:cNvGrpSpPr/>
            <p:nvPr/>
          </p:nvGrpSpPr>
          <p:grpSpPr>
            <a:xfrm>
              <a:off x="5047668" y="2420970"/>
              <a:ext cx="717875" cy="671923"/>
              <a:chOff x="5151189" y="2180399"/>
              <a:chExt cx="3134353" cy="2933719"/>
            </a:xfrm>
          </p:grpSpPr>
          <p:sp>
            <p:nvSpPr>
              <p:cNvPr id="12" name="Triangle">
                <a:extLst>
                  <a:ext uri="{FF2B5EF4-FFF2-40B4-BE49-F238E27FC236}">
                    <a16:creationId xmlns:a16="http://schemas.microsoft.com/office/drawing/2014/main" id="{A2EED1D4-5843-4015-94F9-0C52135EEE1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3" name="Triangle">
                <a:extLst>
                  <a:ext uri="{FF2B5EF4-FFF2-40B4-BE49-F238E27FC236}">
                    <a16:creationId xmlns:a16="http://schemas.microsoft.com/office/drawing/2014/main" id="{E52C772F-AD92-4BC7-9A3C-B68A1BEFC71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4" name="Triangle">
                <a:extLst>
                  <a:ext uri="{FF2B5EF4-FFF2-40B4-BE49-F238E27FC236}">
                    <a16:creationId xmlns:a16="http://schemas.microsoft.com/office/drawing/2014/main" id="{928AAA29-41F5-4EDF-A86E-314F6147290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5" name="Triangle">
                <a:extLst>
                  <a:ext uri="{FF2B5EF4-FFF2-40B4-BE49-F238E27FC236}">
                    <a16:creationId xmlns:a16="http://schemas.microsoft.com/office/drawing/2014/main" id="{DBC12647-E20F-4843-AB3A-3E4896BA4DC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E993B021-99C7-4DF7-85EF-9EE55F90482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37E6DC5-259B-4DF1-9EFC-C1AEFEFC12C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3B9C5EA-D0F6-4185-A629-83F651C73F35}"/>
                </a:ext>
              </a:extLst>
            </p:cNvPr>
            <p:cNvGrpSpPr/>
            <p:nvPr/>
          </p:nvGrpSpPr>
          <p:grpSpPr>
            <a:xfrm>
              <a:off x="1730061" y="3466801"/>
              <a:ext cx="717875" cy="671923"/>
              <a:chOff x="5151189" y="2180399"/>
              <a:chExt cx="3134353" cy="2933719"/>
            </a:xfrm>
          </p:grpSpPr>
          <p:sp>
            <p:nvSpPr>
              <p:cNvPr id="19" name="Triangle">
                <a:extLst>
                  <a:ext uri="{FF2B5EF4-FFF2-40B4-BE49-F238E27FC236}">
                    <a16:creationId xmlns:a16="http://schemas.microsoft.com/office/drawing/2014/main" id="{D08166E9-4992-4640-BB12-9513003EEC0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0" name="Triangle">
                <a:extLst>
                  <a:ext uri="{FF2B5EF4-FFF2-40B4-BE49-F238E27FC236}">
                    <a16:creationId xmlns:a16="http://schemas.microsoft.com/office/drawing/2014/main" id="{9DCA87AE-8BA8-4B6D-9A56-0F4876657C6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" name="Triangle">
                <a:extLst>
                  <a:ext uri="{FF2B5EF4-FFF2-40B4-BE49-F238E27FC236}">
                    <a16:creationId xmlns:a16="http://schemas.microsoft.com/office/drawing/2014/main" id="{668BF215-6D3A-4419-B97D-68DB378FD10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2" name="Triangle">
                <a:extLst>
                  <a:ext uri="{FF2B5EF4-FFF2-40B4-BE49-F238E27FC236}">
                    <a16:creationId xmlns:a16="http://schemas.microsoft.com/office/drawing/2014/main" id="{65BDD3C9-07E3-47B1-ACE9-A2BDF59FA5F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383C49B9-5ACA-405B-87D6-8B52E21254B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6CADA55-EA68-4AB6-A916-60E5AFC15C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C331D8B-B57E-4AB3-9025-2A4565F6FBE5}"/>
                </a:ext>
              </a:extLst>
            </p:cNvPr>
            <p:cNvGrpSpPr/>
            <p:nvPr/>
          </p:nvGrpSpPr>
          <p:grpSpPr>
            <a:xfrm>
              <a:off x="4165395" y="1950237"/>
              <a:ext cx="717875" cy="671923"/>
              <a:chOff x="5151189" y="2180399"/>
              <a:chExt cx="3134353" cy="2933719"/>
            </a:xfrm>
          </p:grpSpPr>
          <p:sp>
            <p:nvSpPr>
              <p:cNvPr id="26" name="Triangle">
                <a:extLst>
                  <a:ext uri="{FF2B5EF4-FFF2-40B4-BE49-F238E27FC236}">
                    <a16:creationId xmlns:a16="http://schemas.microsoft.com/office/drawing/2014/main" id="{1EF935FE-6845-4128-9AF8-672986323F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7" name="Triangle">
                <a:extLst>
                  <a:ext uri="{FF2B5EF4-FFF2-40B4-BE49-F238E27FC236}">
                    <a16:creationId xmlns:a16="http://schemas.microsoft.com/office/drawing/2014/main" id="{BAC6CB51-BF22-47C6-B696-9F9C0592088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" name="Triangle">
                <a:extLst>
                  <a:ext uri="{FF2B5EF4-FFF2-40B4-BE49-F238E27FC236}">
                    <a16:creationId xmlns:a16="http://schemas.microsoft.com/office/drawing/2014/main" id="{F389D961-A4EB-4140-8F6E-330425A8AFC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9" name="Triangle">
                <a:extLst>
                  <a:ext uri="{FF2B5EF4-FFF2-40B4-BE49-F238E27FC236}">
                    <a16:creationId xmlns:a16="http://schemas.microsoft.com/office/drawing/2014/main" id="{3DC5340C-3252-498F-A5F4-0738732B770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0" name="Circle">
                <a:extLst>
                  <a:ext uri="{FF2B5EF4-FFF2-40B4-BE49-F238E27FC236}">
                    <a16:creationId xmlns:a16="http://schemas.microsoft.com/office/drawing/2014/main" id="{9D91C523-1EAD-486D-B105-5102F2267F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4F91727-5942-42D0-A26C-FDFFF9EC9B8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96AD841-A730-45B6-BE50-79D9730EBC7F}"/>
                </a:ext>
              </a:extLst>
            </p:cNvPr>
            <p:cNvGrpSpPr/>
            <p:nvPr/>
          </p:nvGrpSpPr>
          <p:grpSpPr>
            <a:xfrm>
              <a:off x="2867465" y="3865028"/>
              <a:ext cx="717875" cy="671923"/>
              <a:chOff x="5151189" y="2180399"/>
              <a:chExt cx="3134353" cy="2933719"/>
            </a:xfrm>
          </p:grpSpPr>
          <p:sp>
            <p:nvSpPr>
              <p:cNvPr id="33" name="Triangle">
                <a:extLst>
                  <a:ext uri="{FF2B5EF4-FFF2-40B4-BE49-F238E27FC236}">
                    <a16:creationId xmlns:a16="http://schemas.microsoft.com/office/drawing/2014/main" id="{472F05ED-B7B0-4506-A019-B9685CA5BFA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4" name="Triangle">
                <a:extLst>
                  <a:ext uri="{FF2B5EF4-FFF2-40B4-BE49-F238E27FC236}">
                    <a16:creationId xmlns:a16="http://schemas.microsoft.com/office/drawing/2014/main" id="{7BE24559-A1F7-4D04-86E9-0542003C569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" name="Triangle">
                <a:extLst>
                  <a:ext uri="{FF2B5EF4-FFF2-40B4-BE49-F238E27FC236}">
                    <a16:creationId xmlns:a16="http://schemas.microsoft.com/office/drawing/2014/main" id="{5311BCDE-E96E-4F09-82AE-B17FDE9A744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6" name="Triangle">
                <a:extLst>
                  <a:ext uri="{FF2B5EF4-FFF2-40B4-BE49-F238E27FC236}">
                    <a16:creationId xmlns:a16="http://schemas.microsoft.com/office/drawing/2014/main" id="{D4BBC0AD-6B37-4468-A3DA-71EAEBD2A47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0B65851D-C85F-4D9E-B156-E95D756A997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B452AB26-6D27-44E9-8D13-9AF00880668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EC75F84-E7FB-46DF-8102-2A55A21AE5D0}"/>
                </a:ext>
              </a:extLst>
            </p:cNvPr>
            <p:cNvGrpSpPr/>
            <p:nvPr/>
          </p:nvGrpSpPr>
          <p:grpSpPr>
            <a:xfrm>
              <a:off x="3569056" y="2927946"/>
              <a:ext cx="717875" cy="671923"/>
              <a:chOff x="5151189" y="2180399"/>
              <a:chExt cx="3134353" cy="2933719"/>
            </a:xfrm>
          </p:grpSpPr>
          <p:sp>
            <p:nvSpPr>
              <p:cNvPr id="40" name="Triangle">
                <a:extLst>
                  <a:ext uri="{FF2B5EF4-FFF2-40B4-BE49-F238E27FC236}">
                    <a16:creationId xmlns:a16="http://schemas.microsoft.com/office/drawing/2014/main" id="{00E65C80-24B5-40AB-AEC9-A8FAA62FBF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1" name="Triangle">
                <a:extLst>
                  <a:ext uri="{FF2B5EF4-FFF2-40B4-BE49-F238E27FC236}">
                    <a16:creationId xmlns:a16="http://schemas.microsoft.com/office/drawing/2014/main" id="{247387D1-B583-4798-950B-7DF8D00467C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2" name="Triangle">
                <a:extLst>
                  <a:ext uri="{FF2B5EF4-FFF2-40B4-BE49-F238E27FC236}">
                    <a16:creationId xmlns:a16="http://schemas.microsoft.com/office/drawing/2014/main" id="{902DC09B-E1D6-4D92-8508-F6FAD9B86A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" name="Triangle">
                <a:extLst>
                  <a:ext uri="{FF2B5EF4-FFF2-40B4-BE49-F238E27FC236}">
                    <a16:creationId xmlns:a16="http://schemas.microsoft.com/office/drawing/2014/main" id="{50A9992A-CBCF-4DDF-85D7-FEEF2AE5D7E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4" name="Circle">
                <a:extLst>
                  <a:ext uri="{FF2B5EF4-FFF2-40B4-BE49-F238E27FC236}">
                    <a16:creationId xmlns:a16="http://schemas.microsoft.com/office/drawing/2014/main" id="{267CADDF-6D84-412C-B09B-8611EA8B60E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A931AC2-51C2-4CD8-8518-197A54AE677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84B88A-7F39-4A93-81C2-4E68B67AF013}"/>
                </a:ext>
              </a:extLst>
            </p:cNvPr>
            <p:cNvGrpSpPr/>
            <p:nvPr/>
          </p:nvGrpSpPr>
          <p:grpSpPr>
            <a:xfrm>
              <a:off x="3969719" y="4206090"/>
              <a:ext cx="717875" cy="671923"/>
              <a:chOff x="5151189" y="2180399"/>
              <a:chExt cx="3134353" cy="2933719"/>
            </a:xfrm>
          </p:grpSpPr>
          <p:sp>
            <p:nvSpPr>
              <p:cNvPr id="47" name="Triangle">
                <a:extLst>
                  <a:ext uri="{FF2B5EF4-FFF2-40B4-BE49-F238E27FC236}">
                    <a16:creationId xmlns:a16="http://schemas.microsoft.com/office/drawing/2014/main" id="{1589F146-504A-4252-8FC3-7ACF5272D91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8" name="Triangle">
                <a:extLst>
                  <a:ext uri="{FF2B5EF4-FFF2-40B4-BE49-F238E27FC236}">
                    <a16:creationId xmlns:a16="http://schemas.microsoft.com/office/drawing/2014/main" id="{81EFDB76-6C15-46B2-AFBE-0AACF57C684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9" name="Triangle">
                <a:extLst>
                  <a:ext uri="{FF2B5EF4-FFF2-40B4-BE49-F238E27FC236}">
                    <a16:creationId xmlns:a16="http://schemas.microsoft.com/office/drawing/2014/main" id="{D86873E9-2E47-469E-A828-2FAACF3B778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" name="Triangle">
                <a:extLst>
                  <a:ext uri="{FF2B5EF4-FFF2-40B4-BE49-F238E27FC236}">
                    <a16:creationId xmlns:a16="http://schemas.microsoft.com/office/drawing/2014/main" id="{F83340F2-DB60-462B-9C5A-7DA47318065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1" name="Circle">
                <a:extLst>
                  <a:ext uri="{FF2B5EF4-FFF2-40B4-BE49-F238E27FC236}">
                    <a16:creationId xmlns:a16="http://schemas.microsoft.com/office/drawing/2014/main" id="{F3D81DBC-64CD-429D-87BC-15158FA801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310C12A-FD71-4486-B7BA-31CBFDE8999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416EB33-8729-4DF7-BDDD-E166F4CA9079}"/>
                </a:ext>
              </a:extLst>
            </p:cNvPr>
            <p:cNvGrpSpPr/>
            <p:nvPr/>
          </p:nvGrpSpPr>
          <p:grpSpPr>
            <a:xfrm>
              <a:off x="4100018" y="3932652"/>
              <a:ext cx="319411" cy="298965"/>
              <a:chOff x="5151189" y="2180399"/>
              <a:chExt cx="3134353" cy="2933719"/>
            </a:xfrm>
          </p:grpSpPr>
          <p:sp>
            <p:nvSpPr>
              <p:cNvPr id="54" name="Triangle">
                <a:extLst>
                  <a:ext uri="{FF2B5EF4-FFF2-40B4-BE49-F238E27FC236}">
                    <a16:creationId xmlns:a16="http://schemas.microsoft.com/office/drawing/2014/main" id="{FF6F49C9-F596-4283-8C17-AE3D87D66FB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5" name="Triangle">
                <a:extLst>
                  <a:ext uri="{FF2B5EF4-FFF2-40B4-BE49-F238E27FC236}">
                    <a16:creationId xmlns:a16="http://schemas.microsoft.com/office/drawing/2014/main" id="{4E6D1B34-65EF-430C-9DA3-0BC0C2D70E5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6" name="Triangle">
                <a:extLst>
                  <a:ext uri="{FF2B5EF4-FFF2-40B4-BE49-F238E27FC236}">
                    <a16:creationId xmlns:a16="http://schemas.microsoft.com/office/drawing/2014/main" id="{655C6394-501B-44D3-AA4B-6BBCF873F8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7" name="Triangle">
                <a:extLst>
                  <a:ext uri="{FF2B5EF4-FFF2-40B4-BE49-F238E27FC236}">
                    <a16:creationId xmlns:a16="http://schemas.microsoft.com/office/drawing/2014/main" id="{34CFB519-0521-4BAF-9A53-7B27B3F6F2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8" name="Circle">
                <a:extLst>
                  <a:ext uri="{FF2B5EF4-FFF2-40B4-BE49-F238E27FC236}">
                    <a16:creationId xmlns:a16="http://schemas.microsoft.com/office/drawing/2014/main" id="{431A1B17-CBD9-4EEB-BDF0-648105263E1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FA5DA2E-13FE-466F-9A85-61B62CAFF35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740A00E-75F8-4EEB-84D9-8CCA5E8A4290}"/>
                </a:ext>
              </a:extLst>
            </p:cNvPr>
            <p:cNvGrpSpPr/>
            <p:nvPr/>
          </p:nvGrpSpPr>
          <p:grpSpPr>
            <a:xfrm>
              <a:off x="1225844" y="3530937"/>
              <a:ext cx="416423" cy="389767"/>
              <a:chOff x="5151189" y="2180399"/>
              <a:chExt cx="3134353" cy="2933719"/>
            </a:xfrm>
          </p:grpSpPr>
          <p:sp>
            <p:nvSpPr>
              <p:cNvPr id="61" name="Triangle">
                <a:extLst>
                  <a:ext uri="{FF2B5EF4-FFF2-40B4-BE49-F238E27FC236}">
                    <a16:creationId xmlns:a16="http://schemas.microsoft.com/office/drawing/2014/main" id="{654427E2-C808-481C-8C50-38AD753F9CE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2" name="Triangle">
                <a:extLst>
                  <a:ext uri="{FF2B5EF4-FFF2-40B4-BE49-F238E27FC236}">
                    <a16:creationId xmlns:a16="http://schemas.microsoft.com/office/drawing/2014/main" id="{C92A2BFD-1BDE-4125-AAD4-D54EB6427B7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3" name="Triangle">
                <a:extLst>
                  <a:ext uri="{FF2B5EF4-FFF2-40B4-BE49-F238E27FC236}">
                    <a16:creationId xmlns:a16="http://schemas.microsoft.com/office/drawing/2014/main" id="{C9363FBF-2693-4ADA-9521-06340EF7147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4" name="Triangle">
                <a:extLst>
                  <a:ext uri="{FF2B5EF4-FFF2-40B4-BE49-F238E27FC236}">
                    <a16:creationId xmlns:a16="http://schemas.microsoft.com/office/drawing/2014/main" id="{6D629839-73EC-4ED0-B74B-DCE302A7D49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5" name="Circle">
                <a:extLst>
                  <a:ext uri="{FF2B5EF4-FFF2-40B4-BE49-F238E27FC236}">
                    <a16:creationId xmlns:a16="http://schemas.microsoft.com/office/drawing/2014/main" id="{875B1690-7C22-481D-B4B4-E0A34D46E1C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01E7B1CB-6A7E-4577-A3FE-E23BC019F58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A9E85EB-E890-4291-BFEE-B1D38FBFA96E}"/>
                </a:ext>
              </a:extLst>
            </p:cNvPr>
            <p:cNvGrpSpPr/>
            <p:nvPr/>
          </p:nvGrpSpPr>
          <p:grpSpPr>
            <a:xfrm>
              <a:off x="1445117" y="4147130"/>
              <a:ext cx="416423" cy="389767"/>
              <a:chOff x="5151189" y="2180399"/>
              <a:chExt cx="3134353" cy="2933719"/>
            </a:xfrm>
          </p:grpSpPr>
          <p:sp>
            <p:nvSpPr>
              <p:cNvPr id="68" name="Triangle">
                <a:extLst>
                  <a:ext uri="{FF2B5EF4-FFF2-40B4-BE49-F238E27FC236}">
                    <a16:creationId xmlns:a16="http://schemas.microsoft.com/office/drawing/2014/main" id="{5F3082DF-A790-4FBF-B4A7-25066362D23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9" name="Triangle">
                <a:extLst>
                  <a:ext uri="{FF2B5EF4-FFF2-40B4-BE49-F238E27FC236}">
                    <a16:creationId xmlns:a16="http://schemas.microsoft.com/office/drawing/2014/main" id="{F4D0BBCB-BDC7-4741-8081-FAEA6DAC21E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" name="Triangle">
                <a:extLst>
                  <a:ext uri="{FF2B5EF4-FFF2-40B4-BE49-F238E27FC236}">
                    <a16:creationId xmlns:a16="http://schemas.microsoft.com/office/drawing/2014/main" id="{E04C3AA1-BAD4-44DB-B999-0B31BF43262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" name="Triangle">
                <a:extLst>
                  <a:ext uri="{FF2B5EF4-FFF2-40B4-BE49-F238E27FC236}">
                    <a16:creationId xmlns:a16="http://schemas.microsoft.com/office/drawing/2014/main" id="{A6C175F8-5B19-42B2-A7DF-F2D1A8C97C6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34BE90B6-1A84-48D6-9DA3-4B17832F34F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FB0606D-C05C-483B-AA30-46310CD0419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2AE8E7B3-8467-4940-9DAF-0BE1A9E5575D}"/>
                </a:ext>
              </a:extLst>
            </p:cNvPr>
            <p:cNvGrpSpPr/>
            <p:nvPr/>
          </p:nvGrpSpPr>
          <p:grpSpPr>
            <a:xfrm>
              <a:off x="5745688" y="2208369"/>
              <a:ext cx="416423" cy="389767"/>
              <a:chOff x="5151189" y="2180399"/>
              <a:chExt cx="3134353" cy="2933719"/>
            </a:xfrm>
          </p:grpSpPr>
          <p:sp>
            <p:nvSpPr>
              <p:cNvPr id="75" name="Triangle">
                <a:extLst>
                  <a:ext uri="{FF2B5EF4-FFF2-40B4-BE49-F238E27FC236}">
                    <a16:creationId xmlns:a16="http://schemas.microsoft.com/office/drawing/2014/main" id="{4269327F-805B-4590-B6F2-FE41D0118B0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6" name="Triangle">
                <a:extLst>
                  <a:ext uri="{FF2B5EF4-FFF2-40B4-BE49-F238E27FC236}">
                    <a16:creationId xmlns:a16="http://schemas.microsoft.com/office/drawing/2014/main" id="{6FB90A81-9E3B-4C17-8A7B-381E75900B8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7" name="Triangle">
                <a:extLst>
                  <a:ext uri="{FF2B5EF4-FFF2-40B4-BE49-F238E27FC236}">
                    <a16:creationId xmlns:a16="http://schemas.microsoft.com/office/drawing/2014/main" id="{7CC001B0-1CF2-43F9-8519-A3A71116C38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" name="Triangle">
                <a:extLst>
                  <a:ext uri="{FF2B5EF4-FFF2-40B4-BE49-F238E27FC236}">
                    <a16:creationId xmlns:a16="http://schemas.microsoft.com/office/drawing/2014/main" id="{B24CA051-6355-404C-8448-BF68D0EFCEC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" name="Circle">
                <a:extLst>
                  <a:ext uri="{FF2B5EF4-FFF2-40B4-BE49-F238E27FC236}">
                    <a16:creationId xmlns:a16="http://schemas.microsoft.com/office/drawing/2014/main" id="{F7B4E893-ADE8-4B9B-BC36-56C50106F66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C3E64152-8675-42F7-9C08-7CA084038E3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0B20AA9-500E-420A-A54A-4320FCE517E2}"/>
                </a:ext>
              </a:extLst>
            </p:cNvPr>
            <p:cNvGrpSpPr/>
            <p:nvPr/>
          </p:nvGrpSpPr>
          <p:grpSpPr>
            <a:xfrm>
              <a:off x="3682303" y="4859646"/>
              <a:ext cx="416423" cy="389767"/>
              <a:chOff x="5151189" y="2180399"/>
              <a:chExt cx="3134353" cy="2933719"/>
            </a:xfrm>
          </p:grpSpPr>
          <p:sp>
            <p:nvSpPr>
              <p:cNvPr id="82" name="Triangle">
                <a:extLst>
                  <a:ext uri="{FF2B5EF4-FFF2-40B4-BE49-F238E27FC236}">
                    <a16:creationId xmlns:a16="http://schemas.microsoft.com/office/drawing/2014/main" id="{E07D8742-61AE-485C-8372-3422167F836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3" name="Triangle">
                <a:extLst>
                  <a:ext uri="{FF2B5EF4-FFF2-40B4-BE49-F238E27FC236}">
                    <a16:creationId xmlns:a16="http://schemas.microsoft.com/office/drawing/2014/main" id="{CE99451A-0ED5-4799-8C60-DAABA35029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" name="Triangle">
                <a:extLst>
                  <a:ext uri="{FF2B5EF4-FFF2-40B4-BE49-F238E27FC236}">
                    <a16:creationId xmlns:a16="http://schemas.microsoft.com/office/drawing/2014/main" id="{740766D9-41B5-4BF8-9CCB-341FAEECEF9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" name="Triangle">
                <a:extLst>
                  <a:ext uri="{FF2B5EF4-FFF2-40B4-BE49-F238E27FC236}">
                    <a16:creationId xmlns:a16="http://schemas.microsoft.com/office/drawing/2014/main" id="{B8446317-1BAE-4480-A6DC-BCE8670C177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6" name="Circle">
                <a:extLst>
                  <a:ext uri="{FF2B5EF4-FFF2-40B4-BE49-F238E27FC236}">
                    <a16:creationId xmlns:a16="http://schemas.microsoft.com/office/drawing/2014/main" id="{A1A8B102-DF90-4C37-85A2-3E78527A869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1BBCBD4-68E9-4FDA-A318-55672FAD953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6CF686B-91CD-48DA-9EB9-427B3480E0AE}"/>
                </a:ext>
              </a:extLst>
            </p:cNvPr>
            <p:cNvGrpSpPr/>
            <p:nvPr/>
          </p:nvGrpSpPr>
          <p:grpSpPr>
            <a:xfrm>
              <a:off x="3018130" y="3118636"/>
              <a:ext cx="416423" cy="389767"/>
              <a:chOff x="5151189" y="2180399"/>
              <a:chExt cx="3134353" cy="2933719"/>
            </a:xfrm>
          </p:grpSpPr>
          <p:sp>
            <p:nvSpPr>
              <p:cNvPr id="89" name="Triangle">
                <a:extLst>
                  <a:ext uri="{FF2B5EF4-FFF2-40B4-BE49-F238E27FC236}">
                    <a16:creationId xmlns:a16="http://schemas.microsoft.com/office/drawing/2014/main" id="{D568C643-B3AC-4899-AFCE-EC4028F9189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0" name="Triangle">
                <a:extLst>
                  <a:ext uri="{FF2B5EF4-FFF2-40B4-BE49-F238E27FC236}">
                    <a16:creationId xmlns:a16="http://schemas.microsoft.com/office/drawing/2014/main" id="{297503F6-0E50-4395-89CA-5C9B655719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" name="Triangle">
                <a:extLst>
                  <a:ext uri="{FF2B5EF4-FFF2-40B4-BE49-F238E27FC236}">
                    <a16:creationId xmlns:a16="http://schemas.microsoft.com/office/drawing/2014/main" id="{C6861AEF-AF12-4222-AADD-DBE9EE80DC8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2" name="Triangle">
                <a:extLst>
                  <a:ext uri="{FF2B5EF4-FFF2-40B4-BE49-F238E27FC236}">
                    <a16:creationId xmlns:a16="http://schemas.microsoft.com/office/drawing/2014/main" id="{CD12A16E-1E6D-497D-84A2-802B00C128C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" name="Circle">
                <a:extLst>
                  <a:ext uri="{FF2B5EF4-FFF2-40B4-BE49-F238E27FC236}">
                    <a16:creationId xmlns:a16="http://schemas.microsoft.com/office/drawing/2014/main" id="{DED93518-1E29-4272-939B-E943ABBD84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AD52A26-2D4B-45A7-8E3C-0A362BD31DD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D7642E0-47C0-45C5-B653-F37E95CBCF53}"/>
                </a:ext>
              </a:extLst>
            </p:cNvPr>
            <p:cNvGrpSpPr/>
            <p:nvPr/>
          </p:nvGrpSpPr>
          <p:grpSpPr>
            <a:xfrm>
              <a:off x="3366040" y="2063424"/>
              <a:ext cx="416423" cy="389767"/>
              <a:chOff x="5151189" y="2180399"/>
              <a:chExt cx="3134353" cy="2933719"/>
            </a:xfrm>
          </p:grpSpPr>
          <p:sp>
            <p:nvSpPr>
              <p:cNvPr id="96" name="Triangle">
                <a:extLst>
                  <a:ext uri="{FF2B5EF4-FFF2-40B4-BE49-F238E27FC236}">
                    <a16:creationId xmlns:a16="http://schemas.microsoft.com/office/drawing/2014/main" id="{29D9D3CF-5D7E-473A-82E1-B260188A16E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7" name="Triangle">
                <a:extLst>
                  <a:ext uri="{FF2B5EF4-FFF2-40B4-BE49-F238E27FC236}">
                    <a16:creationId xmlns:a16="http://schemas.microsoft.com/office/drawing/2014/main" id="{93CAF0B5-2429-4F88-8E6B-C19D8D8C28C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8" name="Triangle">
                <a:extLst>
                  <a:ext uri="{FF2B5EF4-FFF2-40B4-BE49-F238E27FC236}">
                    <a16:creationId xmlns:a16="http://schemas.microsoft.com/office/drawing/2014/main" id="{CD76A311-DDF7-4B90-8246-2F4D998C2A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" name="Triangle">
                <a:extLst>
                  <a:ext uri="{FF2B5EF4-FFF2-40B4-BE49-F238E27FC236}">
                    <a16:creationId xmlns:a16="http://schemas.microsoft.com/office/drawing/2014/main" id="{50A19153-EAC1-4D7E-B3EF-72C5E60F73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" name="Circle">
                <a:extLst>
                  <a:ext uri="{FF2B5EF4-FFF2-40B4-BE49-F238E27FC236}">
                    <a16:creationId xmlns:a16="http://schemas.microsoft.com/office/drawing/2014/main" id="{8F68C371-3FD7-4885-96B9-B70531AEFE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0F0F09-1DD0-49CF-BBF7-A3074B6958A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731AC6D-8E13-468D-9E6F-5D27D9118B40}"/>
                </a:ext>
              </a:extLst>
            </p:cNvPr>
            <p:cNvGrpSpPr/>
            <p:nvPr/>
          </p:nvGrpSpPr>
          <p:grpSpPr>
            <a:xfrm>
              <a:off x="2376324" y="2881377"/>
              <a:ext cx="416423" cy="389767"/>
              <a:chOff x="5151189" y="2180399"/>
              <a:chExt cx="3134353" cy="2933719"/>
            </a:xfrm>
          </p:grpSpPr>
          <p:sp>
            <p:nvSpPr>
              <p:cNvPr id="103" name="Triangle">
                <a:extLst>
                  <a:ext uri="{FF2B5EF4-FFF2-40B4-BE49-F238E27FC236}">
                    <a16:creationId xmlns:a16="http://schemas.microsoft.com/office/drawing/2014/main" id="{FDE732FA-27CC-4BE5-8884-1C0EEF01CA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4" name="Triangle">
                <a:extLst>
                  <a:ext uri="{FF2B5EF4-FFF2-40B4-BE49-F238E27FC236}">
                    <a16:creationId xmlns:a16="http://schemas.microsoft.com/office/drawing/2014/main" id="{51C09F63-BA46-4A98-B43B-E434C97D7C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" name="Triangle">
                <a:extLst>
                  <a:ext uri="{FF2B5EF4-FFF2-40B4-BE49-F238E27FC236}">
                    <a16:creationId xmlns:a16="http://schemas.microsoft.com/office/drawing/2014/main" id="{A2A3B5BA-0406-4E0E-86A1-4930902FFE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" name="Triangle">
                <a:extLst>
                  <a:ext uri="{FF2B5EF4-FFF2-40B4-BE49-F238E27FC236}">
                    <a16:creationId xmlns:a16="http://schemas.microsoft.com/office/drawing/2014/main" id="{D2303899-2227-49B0-9E22-32931A6380B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7" name="Circle">
                <a:extLst>
                  <a:ext uri="{FF2B5EF4-FFF2-40B4-BE49-F238E27FC236}">
                    <a16:creationId xmlns:a16="http://schemas.microsoft.com/office/drawing/2014/main" id="{928E7333-F9B8-4710-9BCD-4383032E6EE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8A0CFF86-0D46-4CB7-85B6-2CE1E0EE3B9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3E71575-E270-4461-BC4D-B0A2B5AB704F}"/>
                </a:ext>
              </a:extLst>
            </p:cNvPr>
            <p:cNvGrpSpPr/>
            <p:nvPr/>
          </p:nvGrpSpPr>
          <p:grpSpPr>
            <a:xfrm>
              <a:off x="4241090" y="3542284"/>
              <a:ext cx="416423" cy="389767"/>
              <a:chOff x="5151189" y="2180399"/>
              <a:chExt cx="3134353" cy="2933719"/>
            </a:xfrm>
          </p:grpSpPr>
          <p:sp>
            <p:nvSpPr>
              <p:cNvPr id="110" name="Triangle">
                <a:extLst>
                  <a:ext uri="{FF2B5EF4-FFF2-40B4-BE49-F238E27FC236}">
                    <a16:creationId xmlns:a16="http://schemas.microsoft.com/office/drawing/2014/main" id="{F8DCCBA3-A136-4F50-8921-60E50FE9C0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1" name="Triangle">
                <a:extLst>
                  <a:ext uri="{FF2B5EF4-FFF2-40B4-BE49-F238E27FC236}">
                    <a16:creationId xmlns:a16="http://schemas.microsoft.com/office/drawing/2014/main" id="{94A57C8F-ACDC-47E1-9A4B-E32205443B4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2" name="Triangle">
                <a:extLst>
                  <a:ext uri="{FF2B5EF4-FFF2-40B4-BE49-F238E27FC236}">
                    <a16:creationId xmlns:a16="http://schemas.microsoft.com/office/drawing/2014/main" id="{4A49E40B-D1E1-477F-BA68-39A25BDDA01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3" name="Triangle">
                <a:extLst>
                  <a:ext uri="{FF2B5EF4-FFF2-40B4-BE49-F238E27FC236}">
                    <a16:creationId xmlns:a16="http://schemas.microsoft.com/office/drawing/2014/main" id="{F8326746-CEE4-4E19-B0A5-578AD340CEE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4" name="Circle">
                <a:extLst>
                  <a:ext uri="{FF2B5EF4-FFF2-40B4-BE49-F238E27FC236}">
                    <a16:creationId xmlns:a16="http://schemas.microsoft.com/office/drawing/2014/main" id="{15E3764A-8953-4F22-A682-33D9DD9B5BD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E8A41B9-B5FC-48C6-AAC4-F160E3CD36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117D5740-640D-4059-B11C-C9645E4D3CBF}"/>
                </a:ext>
              </a:extLst>
            </p:cNvPr>
            <p:cNvGrpSpPr/>
            <p:nvPr/>
          </p:nvGrpSpPr>
          <p:grpSpPr>
            <a:xfrm>
              <a:off x="5864699" y="4471389"/>
              <a:ext cx="416423" cy="389767"/>
              <a:chOff x="5151189" y="2180399"/>
              <a:chExt cx="3134353" cy="2933719"/>
            </a:xfrm>
          </p:grpSpPr>
          <p:sp>
            <p:nvSpPr>
              <p:cNvPr id="117" name="Triangle">
                <a:extLst>
                  <a:ext uri="{FF2B5EF4-FFF2-40B4-BE49-F238E27FC236}">
                    <a16:creationId xmlns:a16="http://schemas.microsoft.com/office/drawing/2014/main" id="{97B9DB38-8C6A-4F23-9DC3-3A3C0AF0CAB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8" name="Triangle">
                <a:extLst>
                  <a:ext uri="{FF2B5EF4-FFF2-40B4-BE49-F238E27FC236}">
                    <a16:creationId xmlns:a16="http://schemas.microsoft.com/office/drawing/2014/main" id="{E551C82A-0899-4746-8958-20A6D726248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9" name="Triangle">
                <a:extLst>
                  <a:ext uri="{FF2B5EF4-FFF2-40B4-BE49-F238E27FC236}">
                    <a16:creationId xmlns:a16="http://schemas.microsoft.com/office/drawing/2014/main" id="{6661DB1B-1379-4F3C-89A7-7452ED5F10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0" name="Triangle">
                <a:extLst>
                  <a:ext uri="{FF2B5EF4-FFF2-40B4-BE49-F238E27FC236}">
                    <a16:creationId xmlns:a16="http://schemas.microsoft.com/office/drawing/2014/main" id="{ACAC1201-00CC-4324-A01B-C6EBE4DA544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1" name="Circle">
                <a:extLst>
                  <a:ext uri="{FF2B5EF4-FFF2-40B4-BE49-F238E27FC236}">
                    <a16:creationId xmlns:a16="http://schemas.microsoft.com/office/drawing/2014/main" id="{6811DF67-7847-4625-BA3B-18EA5A43925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F47C62D1-DBFA-495E-8964-5D59C2EB405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42DC811B-AB64-476D-9B27-2F55E8708013}"/>
                </a:ext>
              </a:extLst>
            </p:cNvPr>
            <p:cNvGrpSpPr/>
            <p:nvPr/>
          </p:nvGrpSpPr>
          <p:grpSpPr>
            <a:xfrm>
              <a:off x="5044610" y="4115022"/>
              <a:ext cx="416423" cy="389767"/>
              <a:chOff x="5151189" y="2180399"/>
              <a:chExt cx="3134353" cy="2933719"/>
            </a:xfrm>
          </p:grpSpPr>
          <p:sp>
            <p:nvSpPr>
              <p:cNvPr id="124" name="Triangle">
                <a:extLst>
                  <a:ext uri="{FF2B5EF4-FFF2-40B4-BE49-F238E27FC236}">
                    <a16:creationId xmlns:a16="http://schemas.microsoft.com/office/drawing/2014/main" id="{6D62CE7A-1982-4486-B22F-2D36EF16618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25" name="Triangle">
                <a:extLst>
                  <a:ext uri="{FF2B5EF4-FFF2-40B4-BE49-F238E27FC236}">
                    <a16:creationId xmlns:a16="http://schemas.microsoft.com/office/drawing/2014/main" id="{421D248E-E9B7-47A9-A69E-C8586EBC5DD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6" name="Triangle">
                <a:extLst>
                  <a:ext uri="{FF2B5EF4-FFF2-40B4-BE49-F238E27FC236}">
                    <a16:creationId xmlns:a16="http://schemas.microsoft.com/office/drawing/2014/main" id="{7B4DD83C-D4D9-4A04-BD6E-806AE492E3C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7" name="Triangle">
                <a:extLst>
                  <a:ext uri="{FF2B5EF4-FFF2-40B4-BE49-F238E27FC236}">
                    <a16:creationId xmlns:a16="http://schemas.microsoft.com/office/drawing/2014/main" id="{C2A47F63-C65A-45A6-B912-12E378D809F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8" name="Circle">
                <a:extLst>
                  <a:ext uri="{FF2B5EF4-FFF2-40B4-BE49-F238E27FC236}">
                    <a16:creationId xmlns:a16="http://schemas.microsoft.com/office/drawing/2014/main" id="{95888C38-5A01-479C-AF02-279B7AB7816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843A35-A6E1-4F41-BF6B-688345BC35A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BA6274F-D0B0-4E5C-B924-F73EFA9B8ECB}"/>
                </a:ext>
              </a:extLst>
            </p:cNvPr>
            <p:cNvGrpSpPr/>
            <p:nvPr/>
          </p:nvGrpSpPr>
          <p:grpSpPr>
            <a:xfrm>
              <a:off x="4630493" y="2527528"/>
              <a:ext cx="416423" cy="389767"/>
              <a:chOff x="5151189" y="2180399"/>
              <a:chExt cx="3134353" cy="2933719"/>
            </a:xfrm>
          </p:grpSpPr>
          <p:sp>
            <p:nvSpPr>
              <p:cNvPr id="131" name="Triangle">
                <a:extLst>
                  <a:ext uri="{FF2B5EF4-FFF2-40B4-BE49-F238E27FC236}">
                    <a16:creationId xmlns:a16="http://schemas.microsoft.com/office/drawing/2014/main" id="{7358A729-4750-4E5B-9DE5-05ABD501E43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32" name="Triangle">
                <a:extLst>
                  <a:ext uri="{FF2B5EF4-FFF2-40B4-BE49-F238E27FC236}">
                    <a16:creationId xmlns:a16="http://schemas.microsoft.com/office/drawing/2014/main" id="{CB11A6F2-E8C1-4740-9855-41630B65FF6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3" name="Triangle">
                <a:extLst>
                  <a:ext uri="{FF2B5EF4-FFF2-40B4-BE49-F238E27FC236}">
                    <a16:creationId xmlns:a16="http://schemas.microsoft.com/office/drawing/2014/main" id="{C7E62E46-4C9E-4410-8CB1-A17650D72CA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4" name="Triangle">
                <a:extLst>
                  <a:ext uri="{FF2B5EF4-FFF2-40B4-BE49-F238E27FC236}">
                    <a16:creationId xmlns:a16="http://schemas.microsoft.com/office/drawing/2014/main" id="{62109F71-C829-41BE-B6C2-CDC67BCAC42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5" name="Circle">
                <a:extLst>
                  <a:ext uri="{FF2B5EF4-FFF2-40B4-BE49-F238E27FC236}">
                    <a16:creationId xmlns:a16="http://schemas.microsoft.com/office/drawing/2014/main" id="{5BB6B177-AB9D-432D-BED1-FDBA522BAB0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BCD1E4-DB6F-4750-A297-BB628FD8AB5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488A9EB5-69CC-4268-A6FD-BD29BA58BA76}"/>
                </a:ext>
              </a:extLst>
            </p:cNvPr>
            <p:cNvGrpSpPr/>
            <p:nvPr/>
          </p:nvGrpSpPr>
          <p:grpSpPr>
            <a:xfrm>
              <a:off x="1089332" y="2917783"/>
              <a:ext cx="363571" cy="340298"/>
              <a:chOff x="5151189" y="2180399"/>
              <a:chExt cx="3134353" cy="2933719"/>
            </a:xfrm>
          </p:grpSpPr>
          <p:sp>
            <p:nvSpPr>
              <p:cNvPr id="145" name="Triangle">
                <a:extLst>
                  <a:ext uri="{FF2B5EF4-FFF2-40B4-BE49-F238E27FC236}">
                    <a16:creationId xmlns:a16="http://schemas.microsoft.com/office/drawing/2014/main" id="{004EE69E-EC98-4FD7-8EDE-6510FF5A33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46" name="Triangle">
                <a:extLst>
                  <a:ext uri="{FF2B5EF4-FFF2-40B4-BE49-F238E27FC236}">
                    <a16:creationId xmlns:a16="http://schemas.microsoft.com/office/drawing/2014/main" id="{3BFC284C-FC00-480A-9EA9-762C2AF250A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47" name="Triangle">
                <a:extLst>
                  <a:ext uri="{FF2B5EF4-FFF2-40B4-BE49-F238E27FC236}">
                    <a16:creationId xmlns:a16="http://schemas.microsoft.com/office/drawing/2014/main" id="{D524D17B-23C6-4901-98A6-1F9718CA1B2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48" name="Triangle">
                <a:extLst>
                  <a:ext uri="{FF2B5EF4-FFF2-40B4-BE49-F238E27FC236}">
                    <a16:creationId xmlns:a16="http://schemas.microsoft.com/office/drawing/2014/main" id="{33C992EE-7297-41B1-A560-AD8F8F98436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49" name="Circle">
                <a:extLst>
                  <a:ext uri="{FF2B5EF4-FFF2-40B4-BE49-F238E27FC236}">
                    <a16:creationId xmlns:a16="http://schemas.microsoft.com/office/drawing/2014/main" id="{8B0D4227-0B5A-4059-91BB-64D46DDAE9C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8BC10BB7-7A72-4237-A019-00C3C1346BC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48E7D14-D9C9-402E-B816-422741A0CFCD}"/>
                </a:ext>
              </a:extLst>
            </p:cNvPr>
            <p:cNvGrpSpPr/>
            <p:nvPr/>
          </p:nvGrpSpPr>
          <p:grpSpPr>
            <a:xfrm>
              <a:off x="1906835" y="2961484"/>
              <a:ext cx="363571" cy="340298"/>
              <a:chOff x="5151189" y="2180399"/>
              <a:chExt cx="3134353" cy="2933719"/>
            </a:xfrm>
          </p:grpSpPr>
          <p:sp>
            <p:nvSpPr>
              <p:cNvPr id="152" name="Triangle">
                <a:extLst>
                  <a:ext uri="{FF2B5EF4-FFF2-40B4-BE49-F238E27FC236}">
                    <a16:creationId xmlns:a16="http://schemas.microsoft.com/office/drawing/2014/main" id="{2498E4C2-9783-455F-9242-B836E00113A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53" name="Triangle">
                <a:extLst>
                  <a:ext uri="{FF2B5EF4-FFF2-40B4-BE49-F238E27FC236}">
                    <a16:creationId xmlns:a16="http://schemas.microsoft.com/office/drawing/2014/main" id="{8E092DF3-BD06-466C-ABD0-7988645DB4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54" name="Triangle">
                <a:extLst>
                  <a:ext uri="{FF2B5EF4-FFF2-40B4-BE49-F238E27FC236}">
                    <a16:creationId xmlns:a16="http://schemas.microsoft.com/office/drawing/2014/main" id="{6CAA9542-2542-46F3-AF20-F295DC947D5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55" name="Triangle">
                <a:extLst>
                  <a:ext uri="{FF2B5EF4-FFF2-40B4-BE49-F238E27FC236}">
                    <a16:creationId xmlns:a16="http://schemas.microsoft.com/office/drawing/2014/main" id="{6E52E2CC-DDD5-4A35-BADD-5E8D955D77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56" name="Circle">
                <a:extLst>
                  <a:ext uri="{FF2B5EF4-FFF2-40B4-BE49-F238E27FC236}">
                    <a16:creationId xmlns:a16="http://schemas.microsoft.com/office/drawing/2014/main" id="{A22997CC-F2C7-474D-887D-12E1594A9CE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892E417C-8ADD-420C-AE34-661BBDD17B0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97FA7567-46FC-4D54-B9AF-2665F49D2D1B}"/>
                </a:ext>
              </a:extLst>
            </p:cNvPr>
            <p:cNvGrpSpPr/>
            <p:nvPr/>
          </p:nvGrpSpPr>
          <p:grpSpPr>
            <a:xfrm>
              <a:off x="1280623" y="3907140"/>
              <a:ext cx="363571" cy="340298"/>
              <a:chOff x="5151189" y="2180399"/>
              <a:chExt cx="3134353" cy="2933719"/>
            </a:xfrm>
          </p:grpSpPr>
          <p:sp>
            <p:nvSpPr>
              <p:cNvPr id="159" name="Triangle">
                <a:extLst>
                  <a:ext uri="{FF2B5EF4-FFF2-40B4-BE49-F238E27FC236}">
                    <a16:creationId xmlns:a16="http://schemas.microsoft.com/office/drawing/2014/main" id="{70933695-E0F2-4E1D-8212-B1B1FB60C8D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60" name="Triangle">
                <a:extLst>
                  <a:ext uri="{FF2B5EF4-FFF2-40B4-BE49-F238E27FC236}">
                    <a16:creationId xmlns:a16="http://schemas.microsoft.com/office/drawing/2014/main" id="{BC5EEC51-D81D-4231-977B-115947F20D3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1" name="Triangle">
                <a:extLst>
                  <a:ext uri="{FF2B5EF4-FFF2-40B4-BE49-F238E27FC236}">
                    <a16:creationId xmlns:a16="http://schemas.microsoft.com/office/drawing/2014/main" id="{87FB6FC8-CF33-43FB-BDEC-F99F7520BF3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2" name="Triangle">
                <a:extLst>
                  <a:ext uri="{FF2B5EF4-FFF2-40B4-BE49-F238E27FC236}">
                    <a16:creationId xmlns:a16="http://schemas.microsoft.com/office/drawing/2014/main" id="{EB1A829C-BAE5-44C9-AEA6-7BC6A20E945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3" name="Circle">
                <a:extLst>
                  <a:ext uri="{FF2B5EF4-FFF2-40B4-BE49-F238E27FC236}">
                    <a16:creationId xmlns:a16="http://schemas.microsoft.com/office/drawing/2014/main" id="{40D90D11-DCF1-4529-BC85-D2D14106B84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E1001E44-2EAC-48C1-9042-BA2548655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A8A1283-D938-430B-BCB0-2D393D94BCFF}"/>
                </a:ext>
              </a:extLst>
            </p:cNvPr>
            <p:cNvGrpSpPr/>
            <p:nvPr/>
          </p:nvGrpSpPr>
          <p:grpSpPr>
            <a:xfrm>
              <a:off x="2367249" y="3947773"/>
              <a:ext cx="363571" cy="340298"/>
              <a:chOff x="5151189" y="2180399"/>
              <a:chExt cx="3134353" cy="2933719"/>
            </a:xfrm>
          </p:grpSpPr>
          <p:sp>
            <p:nvSpPr>
              <p:cNvPr id="166" name="Triangle">
                <a:extLst>
                  <a:ext uri="{FF2B5EF4-FFF2-40B4-BE49-F238E27FC236}">
                    <a16:creationId xmlns:a16="http://schemas.microsoft.com/office/drawing/2014/main" id="{2652614C-116F-4536-BC5C-09E2B61DEA9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67" name="Triangle">
                <a:extLst>
                  <a:ext uri="{FF2B5EF4-FFF2-40B4-BE49-F238E27FC236}">
                    <a16:creationId xmlns:a16="http://schemas.microsoft.com/office/drawing/2014/main" id="{6D93B123-A5C9-4580-BF2B-8EF98EA0D71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8" name="Triangle">
                <a:extLst>
                  <a:ext uri="{FF2B5EF4-FFF2-40B4-BE49-F238E27FC236}">
                    <a16:creationId xmlns:a16="http://schemas.microsoft.com/office/drawing/2014/main" id="{48E7BBEB-30F6-4E91-8FE3-5DD30715DA7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69" name="Triangle">
                <a:extLst>
                  <a:ext uri="{FF2B5EF4-FFF2-40B4-BE49-F238E27FC236}">
                    <a16:creationId xmlns:a16="http://schemas.microsoft.com/office/drawing/2014/main" id="{1BB443F1-3168-46C3-A61F-430F444CC9A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70" name="Circle">
                <a:extLst>
                  <a:ext uri="{FF2B5EF4-FFF2-40B4-BE49-F238E27FC236}">
                    <a16:creationId xmlns:a16="http://schemas.microsoft.com/office/drawing/2014/main" id="{34254C7A-7526-440C-8EEE-E19CA76659F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7F71CF0B-EE5F-4A2E-9F35-E16F4840886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FD3236AD-1017-41C8-8400-A4B46D0C885A}"/>
                </a:ext>
              </a:extLst>
            </p:cNvPr>
            <p:cNvGrpSpPr/>
            <p:nvPr/>
          </p:nvGrpSpPr>
          <p:grpSpPr>
            <a:xfrm>
              <a:off x="3286974" y="4549255"/>
              <a:ext cx="363571" cy="340298"/>
              <a:chOff x="5151189" y="2180399"/>
              <a:chExt cx="3134353" cy="2933719"/>
            </a:xfrm>
          </p:grpSpPr>
          <p:sp>
            <p:nvSpPr>
              <p:cNvPr id="173" name="Triangle">
                <a:extLst>
                  <a:ext uri="{FF2B5EF4-FFF2-40B4-BE49-F238E27FC236}">
                    <a16:creationId xmlns:a16="http://schemas.microsoft.com/office/drawing/2014/main" id="{7F02CB94-29E3-4852-9A22-470B0964292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74" name="Triangle">
                <a:extLst>
                  <a:ext uri="{FF2B5EF4-FFF2-40B4-BE49-F238E27FC236}">
                    <a16:creationId xmlns:a16="http://schemas.microsoft.com/office/drawing/2014/main" id="{2BBCAA16-98CC-4AFA-8DF9-FDFC3F859FA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75" name="Triangle">
                <a:extLst>
                  <a:ext uri="{FF2B5EF4-FFF2-40B4-BE49-F238E27FC236}">
                    <a16:creationId xmlns:a16="http://schemas.microsoft.com/office/drawing/2014/main" id="{6D34A69F-AF54-476D-807E-386A5DA403A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76" name="Triangle">
                <a:extLst>
                  <a:ext uri="{FF2B5EF4-FFF2-40B4-BE49-F238E27FC236}">
                    <a16:creationId xmlns:a16="http://schemas.microsoft.com/office/drawing/2014/main" id="{6DBA155E-4F6E-41B2-92B6-6FAB76745F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77" name="Circle">
                <a:extLst>
                  <a:ext uri="{FF2B5EF4-FFF2-40B4-BE49-F238E27FC236}">
                    <a16:creationId xmlns:a16="http://schemas.microsoft.com/office/drawing/2014/main" id="{0DBB5503-93E5-446E-82E0-B7A580B80DD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49289069-29FB-41CE-AB7F-B225FBB1BF3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D9D371E-DF5D-4736-A25E-19480D36CB72}"/>
                </a:ext>
              </a:extLst>
            </p:cNvPr>
            <p:cNvGrpSpPr/>
            <p:nvPr/>
          </p:nvGrpSpPr>
          <p:grpSpPr>
            <a:xfrm>
              <a:off x="2612735" y="3581974"/>
              <a:ext cx="363571" cy="340298"/>
              <a:chOff x="5151189" y="2180399"/>
              <a:chExt cx="3134353" cy="2933719"/>
            </a:xfrm>
          </p:grpSpPr>
          <p:sp>
            <p:nvSpPr>
              <p:cNvPr id="180" name="Triangle">
                <a:extLst>
                  <a:ext uri="{FF2B5EF4-FFF2-40B4-BE49-F238E27FC236}">
                    <a16:creationId xmlns:a16="http://schemas.microsoft.com/office/drawing/2014/main" id="{C418A96E-029D-4F17-8619-DFB68A6F1A7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81" name="Triangle">
                <a:extLst>
                  <a:ext uri="{FF2B5EF4-FFF2-40B4-BE49-F238E27FC236}">
                    <a16:creationId xmlns:a16="http://schemas.microsoft.com/office/drawing/2014/main" id="{39CC7C19-DE08-4CA1-9E63-8C08915C785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82" name="Triangle">
                <a:extLst>
                  <a:ext uri="{FF2B5EF4-FFF2-40B4-BE49-F238E27FC236}">
                    <a16:creationId xmlns:a16="http://schemas.microsoft.com/office/drawing/2014/main" id="{2973DFB5-10DD-46B1-8B87-AFB547C7B5E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83" name="Triangle">
                <a:extLst>
                  <a:ext uri="{FF2B5EF4-FFF2-40B4-BE49-F238E27FC236}">
                    <a16:creationId xmlns:a16="http://schemas.microsoft.com/office/drawing/2014/main" id="{17D7E608-C47F-4630-B7EE-2DC4BA7413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84" name="Circle">
                <a:extLst>
                  <a:ext uri="{FF2B5EF4-FFF2-40B4-BE49-F238E27FC236}">
                    <a16:creationId xmlns:a16="http://schemas.microsoft.com/office/drawing/2014/main" id="{D3AB6137-A8F2-4864-93FB-ADDBE2A734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662E972-758E-4F4D-B551-EEE4594BF39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3E582C8C-F131-48B0-8802-34029C92E3D9}"/>
                </a:ext>
              </a:extLst>
            </p:cNvPr>
            <p:cNvGrpSpPr/>
            <p:nvPr/>
          </p:nvGrpSpPr>
          <p:grpSpPr>
            <a:xfrm>
              <a:off x="3157829" y="2758823"/>
              <a:ext cx="363571" cy="340298"/>
              <a:chOff x="5151189" y="2180399"/>
              <a:chExt cx="3134353" cy="2933719"/>
            </a:xfrm>
          </p:grpSpPr>
          <p:sp>
            <p:nvSpPr>
              <p:cNvPr id="187" name="Triangle">
                <a:extLst>
                  <a:ext uri="{FF2B5EF4-FFF2-40B4-BE49-F238E27FC236}">
                    <a16:creationId xmlns:a16="http://schemas.microsoft.com/office/drawing/2014/main" id="{BB8B71B6-EB09-44C1-ABF4-C5EC088F819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88" name="Triangle">
                <a:extLst>
                  <a:ext uri="{FF2B5EF4-FFF2-40B4-BE49-F238E27FC236}">
                    <a16:creationId xmlns:a16="http://schemas.microsoft.com/office/drawing/2014/main" id="{EB27A83F-64C3-4391-8F1D-8A97025B228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89" name="Triangle">
                <a:extLst>
                  <a:ext uri="{FF2B5EF4-FFF2-40B4-BE49-F238E27FC236}">
                    <a16:creationId xmlns:a16="http://schemas.microsoft.com/office/drawing/2014/main" id="{4A90E6B0-DF09-473A-A9A0-B4C2056FECA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90" name="Triangle">
                <a:extLst>
                  <a:ext uri="{FF2B5EF4-FFF2-40B4-BE49-F238E27FC236}">
                    <a16:creationId xmlns:a16="http://schemas.microsoft.com/office/drawing/2014/main" id="{7524D4EF-55D8-4D91-9189-10AECAE473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91" name="Circle">
                <a:extLst>
                  <a:ext uri="{FF2B5EF4-FFF2-40B4-BE49-F238E27FC236}">
                    <a16:creationId xmlns:a16="http://schemas.microsoft.com/office/drawing/2014/main" id="{7AF5E2E1-9771-4982-A23D-4BC4D068DBD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20384BBD-A815-4172-A9EE-671B4052E2C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7725AB3B-4CFC-464F-A954-BFD71D891E6E}"/>
                </a:ext>
              </a:extLst>
            </p:cNvPr>
            <p:cNvGrpSpPr/>
            <p:nvPr/>
          </p:nvGrpSpPr>
          <p:grpSpPr>
            <a:xfrm>
              <a:off x="2719027" y="2515569"/>
              <a:ext cx="363571" cy="340298"/>
              <a:chOff x="5151189" y="2180399"/>
              <a:chExt cx="3134353" cy="2933719"/>
            </a:xfrm>
          </p:grpSpPr>
          <p:sp>
            <p:nvSpPr>
              <p:cNvPr id="194" name="Triangle">
                <a:extLst>
                  <a:ext uri="{FF2B5EF4-FFF2-40B4-BE49-F238E27FC236}">
                    <a16:creationId xmlns:a16="http://schemas.microsoft.com/office/drawing/2014/main" id="{9712D7D0-3642-45A4-AA24-0FCEACFA6CB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95" name="Triangle">
                <a:extLst>
                  <a:ext uri="{FF2B5EF4-FFF2-40B4-BE49-F238E27FC236}">
                    <a16:creationId xmlns:a16="http://schemas.microsoft.com/office/drawing/2014/main" id="{C41B8344-57C4-475F-979E-89E6FE9F2C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96" name="Triangle">
                <a:extLst>
                  <a:ext uri="{FF2B5EF4-FFF2-40B4-BE49-F238E27FC236}">
                    <a16:creationId xmlns:a16="http://schemas.microsoft.com/office/drawing/2014/main" id="{05FF8004-7F80-4A2F-B1CD-53E5510B1F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97" name="Triangle">
                <a:extLst>
                  <a:ext uri="{FF2B5EF4-FFF2-40B4-BE49-F238E27FC236}">
                    <a16:creationId xmlns:a16="http://schemas.microsoft.com/office/drawing/2014/main" id="{33F6641B-D9BF-42E5-A502-6D43C98D807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98" name="Circle">
                <a:extLst>
                  <a:ext uri="{FF2B5EF4-FFF2-40B4-BE49-F238E27FC236}">
                    <a16:creationId xmlns:a16="http://schemas.microsoft.com/office/drawing/2014/main" id="{F29B3D90-6887-4550-9815-BB8C05728EF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C1DCD38B-62E8-4AB7-B70A-51ABA8E9141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874A2A45-98E2-4726-874E-F55213B3A03B}"/>
                </a:ext>
              </a:extLst>
            </p:cNvPr>
            <p:cNvGrpSpPr/>
            <p:nvPr/>
          </p:nvGrpSpPr>
          <p:grpSpPr>
            <a:xfrm>
              <a:off x="3434733" y="2494197"/>
              <a:ext cx="363571" cy="340298"/>
              <a:chOff x="5151189" y="2180399"/>
              <a:chExt cx="3134353" cy="2933719"/>
            </a:xfrm>
          </p:grpSpPr>
          <p:sp>
            <p:nvSpPr>
              <p:cNvPr id="201" name="Triangle">
                <a:extLst>
                  <a:ext uri="{FF2B5EF4-FFF2-40B4-BE49-F238E27FC236}">
                    <a16:creationId xmlns:a16="http://schemas.microsoft.com/office/drawing/2014/main" id="{27461D00-7E96-44D1-922A-F2E3A9D9866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02" name="Triangle">
                <a:extLst>
                  <a:ext uri="{FF2B5EF4-FFF2-40B4-BE49-F238E27FC236}">
                    <a16:creationId xmlns:a16="http://schemas.microsoft.com/office/drawing/2014/main" id="{B642E76B-1C86-44E6-9E07-A4962E949C8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03" name="Triangle">
                <a:extLst>
                  <a:ext uri="{FF2B5EF4-FFF2-40B4-BE49-F238E27FC236}">
                    <a16:creationId xmlns:a16="http://schemas.microsoft.com/office/drawing/2014/main" id="{790D40FC-8650-4820-9250-69129B9FB0C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04" name="Triangle">
                <a:extLst>
                  <a:ext uri="{FF2B5EF4-FFF2-40B4-BE49-F238E27FC236}">
                    <a16:creationId xmlns:a16="http://schemas.microsoft.com/office/drawing/2014/main" id="{DBEBE7C5-E086-45AB-A65E-2B4D4C31FD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05" name="Circle">
                <a:extLst>
                  <a:ext uri="{FF2B5EF4-FFF2-40B4-BE49-F238E27FC236}">
                    <a16:creationId xmlns:a16="http://schemas.microsoft.com/office/drawing/2014/main" id="{591A80A3-0B62-48DE-BDA9-9B93C42FE96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9E61E84B-5A0E-4315-8C7B-9906942D062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F9178BD0-9BAD-4B6B-A38D-802E4E26EEF9}"/>
                </a:ext>
              </a:extLst>
            </p:cNvPr>
            <p:cNvGrpSpPr/>
            <p:nvPr/>
          </p:nvGrpSpPr>
          <p:grpSpPr>
            <a:xfrm>
              <a:off x="4102744" y="2666197"/>
              <a:ext cx="363571" cy="340298"/>
              <a:chOff x="5151189" y="2180399"/>
              <a:chExt cx="3134353" cy="2933719"/>
            </a:xfrm>
          </p:grpSpPr>
          <p:sp>
            <p:nvSpPr>
              <p:cNvPr id="208" name="Triangle">
                <a:extLst>
                  <a:ext uri="{FF2B5EF4-FFF2-40B4-BE49-F238E27FC236}">
                    <a16:creationId xmlns:a16="http://schemas.microsoft.com/office/drawing/2014/main" id="{78ED5520-954D-4090-8A0F-459555A00E0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09" name="Triangle">
                <a:extLst>
                  <a:ext uri="{FF2B5EF4-FFF2-40B4-BE49-F238E27FC236}">
                    <a16:creationId xmlns:a16="http://schemas.microsoft.com/office/drawing/2014/main" id="{ECC991B7-D019-4253-8A65-4B62BADEFA5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0" name="Triangle">
                <a:extLst>
                  <a:ext uri="{FF2B5EF4-FFF2-40B4-BE49-F238E27FC236}">
                    <a16:creationId xmlns:a16="http://schemas.microsoft.com/office/drawing/2014/main" id="{2932171A-476D-499B-91FD-125E8D83D6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1" name="Triangle">
                <a:extLst>
                  <a:ext uri="{FF2B5EF4-FFF2-40B4-BE49-F238E27FC236}">
                    <a16:creationId xmlns:a16="http://schemas.microsoft.com/office/drawing/2014/main" id="{DAF2336F-9FA8-46B3-A951-0D7AA70E2C8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2" name="Circle">
                <a:extLst>
                  <a:ext uri="{FF2B5EF4-FFF2-40B4-BE49-F238E27FC236}">
                    <a16:creationId xmlns:a16="http://schemas.microsoft.com/office/drawing/2014/main" id="{5D4B740A-06F1-485A-ACF1-AE55B5C315D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0B843CAF-4133-48DF-B331-844B5209AB5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E40861B5-D172-4866-831A-5A36A3ECE059}"/>
                </a:ext>
              </a:extLst>
            </p:cNvPr>
            <p:cNvGrpSpPr/>
            <p:nvPr/>
          </p:nvGrpSpPr>
          <p:grpSpPr>
            <a:xfrm>
              <a:off x="4902318" y="1919355"/>
              <a:ext cx="416423" cy="389767"/>
              <a:chOff x="5151189" y="2180399"/>
              <a:chExt cx="3134353" cy="2933719"/>
            </a:xfrm>
          </p:grpSpPr>
          <p:sp>
            <p:nvSpPr>
              <p:cNvPr id="216" name="Triangle">
                <a:extLst>
                  <a:ext uri="{FF2B5EF4-FFF2-40B4-BE49-F238E27FC236}">
                    <a16:creationId xmlns:a16="http://schemas.microsoft.com/office/drawing/2014/main" id="{151FCAC7-1B21-4B9B-B129-51DB0B998EB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17" name="Triangle">
                <a:extLst>
                  <a:ext uri="{FF2B5EF4-FFF2-40B4-BE49-F238E27FC236}">
                    <a16:creationId xmlns:a16="http://schemas.microsoft.com/office/drawing/2014/main" id="{C7B06ABE-32C2-4509-95C0-FAE74BDEED0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8" name="Triangle">
                <a:extLst>
                  <a:ext uri="{FF2B5EF4-FFF2-40B4-BE49-F238E27FC236}">
                    <a16:creationId xmlns:a16="http://schemas.microsoft.com/office/drawing/2014/main" id="{A0D8CE4B-8695-4FB4-A6EE-1E9BE72B178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19" name="Triangle">
                <a:extLst>
                  <a:ext uri="{FF2B5EF4-FFF2-40B4-BE49-F238E27FC236}">
                    <a16:creationId xmlns:a16="http://schemas.microsoft.com/office/drawing/2014/main" id="{197FB8EF-F085-481F-93AD-19A017F1A2B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20" name="Circle">
                <a:extLst>
                  <a:ext uri="{FF2B5EF4-FFF2-40B4-BE49-F238E27FC236}">
                    <a16:creationId xmlns:a16="http://schemas.microsoft.com/office/drawing/2014/main" id="{53EAC54A-3783-4A7E-8998-B3E498619F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8852F87E-0CA5-4D2B-AB17-DDD98388738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738484E-15BF-4446-ABC3-E0C374E61B19}"/>
                </a:ext>
              </a:extLst>
            </p:cNvPr>
            <p:cNvGrpSpPr/>
            <p:nvPr/>
          </p:nvGrpSpPr>
          <p:grpSpPr>
            <a:xfrm>
              <a:off x="4692887" y="3250305"/>
              <a:ext cx="416423" cy="389767"/>
              <a:chOff x="5151189" y="2180399"/>
              <a:chExt cx="3134353" cy="2933719"/>
            </a:xfrm>
          </p:grpSpPr>
          <p:sp>
            <p:nvSpPr>
              <p:cNvPr id="223" name="Triangle">
                <a:extLst>
                  <a:ext uri="{FF2B5EF4-FFF2-40B4-BE49-F238E27FC236}">
                    <a16:creationId xmlns:a16="http://schemas.microsoft.com/office/drawing/2014/main" id="{A198485B-9191-4800-A79D-87AA71339BF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24" name="Triangle">
                <a:extLst>
                  <a:ext uri="{FF2B5EF4-FFF2-40B4-BE49-F238E27FC236}">
                    <a16:creationId xmlns:a16="http://schemas.microsoft.com/office/drawing/2014/main" id="{0FF9FBC9-B88F-4EED-ADB2-91FF3337B3F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25" name="Triangle">
                <a:extLst>
                  <a:ext uri="{FF2B5EF4-FFF2-40B4-BE49-F238E27FC236}">
                    <a16:creationId xmlns:a16="http://schemas.microsoft.com/office/drawing/2014/main" id="{7918DD15-886C-4FF8-BB73-B21A2888209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26" name="Triangle">
                <a:extLst>
                  <a:ext uri="{FF2B5EF4-FFF2-40B4-BE49-F238E27FC236}">
                    <a16:creationId xmlns:a16="http://schemas.microsoft.com/office/drawing/2014/main" id="{B723BEB1-7E2F-4C44-A921-90B50500109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27" name="Circle">
                <a:extLst>
                  <a:ext uri="{FF2B5EF4-FFF2-40B4-BE49-F238E27FC236}">
                    <a16:creationId xmlns:a16="http://schemas.microsoft.com/office/drawing/2014/main" id="{E8F3E555-821D-471A-85B5-1275ACECD0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54BABE2A-341A-4F0B-82E8-B293C3D72B4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A8C7F605-0E62-4C30-A88A-D4E5F4372137}"/>
                </a:ext>
              </a:extLst>
            </p:cNvPr>
            <p:cNvGrpSpPr/>
            <p:nvPr/>
          </p:nvGrpSpPr>
          <p:grpSpPr>
            <a:xfrm>
              <a:off x="4584798" y="3864670"/>
              <a:ext cx="416423" cy="389767"/>
              <a:chOff x="5151189" y="2180399"/>
              <a:chExt cx="3134353" cy="2933719"/>
            </a:xfrm>
          </p:grpSpPr>
          <p:sp>
            <p:nvSpPr>
              <p:cNvPr id="230" name="Triangle">
                <a:extLst>
                  <a:ext uri="{FF2B5EF4-FFF2-40B4-BE49-F238E27FC236}">
                    <a16:creationId xmlns:a16="http://schemas.microsoft.com/office/drawing/2014/main" id="{095C44BF-2DBB-4DE4-8F48-F91C5D483D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31" name="Triangle">
                <a:extLst>
                  <a:ext uri="{FF2B5EF4-FFF2-40B4-BE49-F238E27FC236}">
                    <a16:creationId xmlns:a16="http://schemas.microsoft.com/office/drawing/2014/main" id="{8FF23B53-2159-4A0F-86FD-60F89F11B8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32" name="Triangle">
                <a:extLst>
                  <a:ext uri="{FF2B5EF4-FFF2-40B4-BE49-F238E27FC236}">
                    <a16:creationId xmlns:a16="http://schemas.microsoft.com/office/drawing/2014/main" id="{678A8EC7-5453-4711-9870-0B9D15D1CD0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33" name="Triangle">
                <a:extLst>
                  <a:ext uri="{FF2B5EF4-FFF2-40B4-BE49-F238E27FC236}">
                    <a16:creationId xmlns:a16="http://schemas.microsoft.com/office/drawing/2014/main" id="{670D40DB-409D-4FA1-A873-2FC5AB0CCDD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34" name="Circle">
                <a:extLst>
                  <a:ext uri="{FF2B5EF4-FFF2-40B4-BE49-F238E27FC236}">
                    <a16:creationId xmlns:a16="http://schemas.microsoft.com/office/drawing/2014/main" id="{ACDFAA45-0FBD-467C-B5E3-7106466D90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6C9B5758-E99B-4607-9A6E-DEF218C620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CFA1737F-09B6-4897-8BF5-B32EE6F8E31E}"/>
                </a:ext>
              </a:extLst>
            </p:cNvPr>
            <p:cNvGrpSpPr/>
            <p:nvPr/>
          </p:nvGrpSpPr>
          <p:grpSpPr>
            <a:xfrm>
              <a:off x="4643987" y="4727944"/>
              <a:ext cx="416423" cy="389767"/>
              <a:chOff x="5151189" y="2180399"/>
              <a:chExt cx="3134353" cy="2933719"/>
            </a:xfrm>
          </p:grpSpPr>
          <p:sp>
            <p:nvSpPr>
              <p:cNvPr id="237" name="Triangle">
                <a:extLst>
                  <a:ext uri="{FF2B5EF4-FFF2-40B4-BE49-F238E27FC236}">
                    <a16:creationId xmlns:a16="http://schemas.microsoft.com/office/drawing/2014/main" id="{A288A7C5-A9B1-4C45-9B01-5820F792870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38" name="Triangle">
                <a:extLst>
                  <a:ext uri="{FF2B5EF4-FFF2-40B4-BE49-F238E27FC236}">
                    <a16:creationId xmlns:a16="http://schemas.microsoft.com/office/drawing/2014/main" id="{BE509A83-C027-4361-B7D8-8B25E7A97CB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39" name="Triangle">
                <a:extLst>
                  <a:ext uri="{FF2B5EF4-FFF2-40B4-BE49-F238E27FC236}">
                    <a16:creationId xmlns:a16="http://schemas.microsoft.com/office/drawing/2014/main" id="{E02E14D7-8EE7-4408-9918-21E6539916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40" name="Triangle">
                <a:extLst>
                  <a:ext uri="{FF2B5EF4-FFF2-40B4-BE49-F238E27FC236}">
                    <a16:creationId xmlns:a16="http://schemas.microsoft.com/office/drawing/2014/main" id="{5DBFA896-CCD0-4AAE-94FD-A43267A88D3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41" name="Circle">
                <a:extLst>
                  <a:ext uri="{FF2B5EF4-FFF2-40B4-BE49-F238E27FC236}">
                    <a16:creationId xmlns:a16="http://schemas.microsoft.com/office/drawing/2014/main" id="{377F0B01-9612-4494-A5D9-A3A176D27D9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11A38B86-88E1-4D95-BA51-33105CBED73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66C44FCC-F4D2-45CB-A601-D5378E9994B7}"/>
                </a:ext>
              </a:extLst>
            </p:cNvPr>
            <p:cNvGrpSpPr/>
            <p:nvPr/>
          </p:nvGrpSpPr>
          <p:grpSpPr>
            <a:xfrm>
              <a:off x="782976" y="2751454"/>
              <a:ext cx="319411" cy="298965"/>
              <a:chOff x="5151189" y="2180399"/>
              <a:chExt cx="3134353" cy="2933719"/>
            </a:xfrm>
          </p:grpSpPr>
          <p:sp>
            <p:nvSpPr>
              <p:cNvPr id="244" name="Triangle">
                <a:extLst>
                  <a:ext uri="{FF2B5EF4-FFF2-40B4-BE49-F238E27FC236}">
                    <a16:creationId xmlns:a16="http://schemas.microsoft.com/office/drawing/2014/main" id="{977AF691-6047-468B-9CF6-55D5F34B31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45" name="Triangle">
                <a:extLst>
                  <a:ext uri="{FF2B5EF4-FFF2-40B4-BE49-F238E27FC236}">
                    <a16:creationId xmlns:a16="http://schemas.microsoft.com/office/drawing/2014/main" id="{28201F4E-9D55-4CCB-AA1A-4B993128EC1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46" name="Triangle">
                <a:extLst>
                  <a:ext uri="{FF2B5EF4-FFF2-40B4-BE49-F238E27FC236}">
                    <a16:creationId xmlns:a16="http://schemas.microsoft.com/office/drawing/2014/main" id="{27C420D8-B380-4737-9B4F-10BFE7A174A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47" name="Triangle">
                <a:extLst>
                  <a:ext uri="{FF2B5EF4-FFF2-40B4-BE49-F238E27FC236}">
                    <a16:creationId xmlns:a16="http://schemas.microsoft.com/office/drawing/2014/main" id="{9BA8A8AE-67BA-4527-9F3F-E8A58679A8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48" name="Circle">
                <a:extLst>
                  <a:ext uri="{FF2B5EF4-FFF2-40B4-BE49-F238E27FC236}">
                    <a16:creationId xmlns:a16="http://schemas.microsoft.com/office/drawing/2014/main" id="{A64CDB2C-4956-49A1-BA0F-9432D1FAFC4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FD6C1A2A-778A-4D87-AD63-8963D4AE59D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4CB8DAF4-A264-4B39-A708-26F1954F9205}"/>
                </a:ext>
              </a:extLst>
            </p:cNvPr>
            <p:cNvGrpSpPr/>
            <p:nvPr/>
          </p:nvGrpSpPr>
          <p:grpSpPr>
            <a:xfrm>
              <a:off x="1428663" y="3201006"/>
              <a:ext cx="319411" cy="298965"/>
              <a:chOff x="5151189" y="2180399"/>
              <a:chExt cx="3134353" cy="2933719"/>
            </a:xfrm>
          </p:grpSpPr>
          <p:sp>
            <p:nvSpPr>
              <p:cNvPr id="251" name="Triangle">
                <a:extLst>
                  <a:ext uri="{FF2B5EF4-FFF2-40B4-BE49-F238E27FC236}">
                    <a16:creationId xmlns:a16="http://schemas.microsoft.com/office/drawing/2014/main" id="{4A3491CE-98B6-4291-A7AC-0E2D965C04E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52" name="Triangle">
                <a:extLst>
                  <a:ext uri="{FF2B5EF4-FFF2-40B4-BE49-F238E27FC236}">
                    <a16:creationId xmlns:a16="http://schemas.microsoft.com/office/drawing/2014/main" id="{7DC2AC1C-40F6-40EF-9C25-A6189CD3242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53" name="Triangle">
                <a:extLst>
                  <a:ext uri="{FF2B5EF4-FFF2-40B4-BE49-F238E27FC236}">
                    <a16:creationId xmlns:a16="http://schemas.microsoft.com/office/drawing/2014/main" id="{5B407C5C-22DB-435E-AEBD-F07B420D38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54" name="Triangle">
                <a:extLst>
                  <a:ext uri="{FF2B5EF4-FFF2-40B4-BE49-F238E27FC236}">
                    <a16:creationId xmlns:a16="http://schemas.microsoft.com/office/drawing/2014/main" id="{C234290B-FB3C-404F-A9E2-031BB7C6113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55" name="Circle">
                <a:extLst>
                  <a:ext uri="{FF2B5EF4-FFF2-40B4-BE49-F238E27FC236}">
                    <a16:creationId xmlns:a16="http://schemas.microsoft.com/office/drawing/2014/main" id="{E559821B-8D45-432B-8973-90D8217A43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D058DB1B-95F8-4C78-B5AC-0BB93FF8B99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982004C9-B2F5-4F73-B274-FBE6B5F51FB2}"/>
                </a:ext>
              </a:extLst>
            </p:cNvPr>
            <p:cNvGrpSpPr/>
            <p:nvPr/>
          </p:nvGrpSpPr>
          <p:grpSpPr>
            <a:xfrm>
              <a:off x="1228152" y="4464038"/>
              <a:ext cx="319411" cy="298965"/>
              <a:chOff x="5151189" y="2180399"/>
              <a:chExt cx="3134353" cy="2933719"/>
            </a:xfrm>
          </p:grpSpPr>
          <p:sp>
            <p:nvSpPr>
              <p:cNvPr id="258" name="Triangle">
                <a:extLst>
                  <a:ext uri="{FF2B5EF4-FFF2-40B4-BE49-F238E27FC236}">
                    <a16:creationId xmlns:a16="http://schemas.microsoft.com/office/drawing/2014/main" id="{68C84160-7CF1-4D8A-816D-20F7241535B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59" name="Triangle">
                <a:extLst>
                  <a:ext uri="{FF2B5EF4-FFF2-40B4-BE49-F238E27FC236}">
                    <a16:creationId xmlns:a16="http://schemas.microsoft.com/office/drawing/2014/main" id="{E811FBB3-3B8A-48BA-8073-0C7908779CA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0" name="Triangle">
                <a:extLst>
                  <a:ext uri="{FF2B5EF4-FFF2-40B4-BE49-F238E27FC236}">
                    <a16:creationId xmlns:a16="http://schemas.microsoft.com/office/drawing/2014/main" id="{2FA4ADDB-BC85-40BE-A14E-F8FD70A7959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1" name="Triangle">
                <a:extLst>
                  <a:ext uri="{FF2B5EF4-FFF2-40B4-BE49-F238E27FC236}">
                    <a16:creationId xmlns:a16="http://schemas.microsoft.com/office/drawing/2014/main" id="{993E70FD-E7FB-4064-AEBD-14DC4A0A1C9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2" name="Circle">
                <a:extLst>
                  <a:ext uri="{FF2B5EF4-FFF2-40B4-BE49-F238E27FC236}">
                    <a16:creationId xmlns:a16="http://schemas.microsoft.com/office/drawing/2014/main" id="{3266A021-1EC2-4386-9125-8B19BD9F80B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634D73F1-D915-40BD-A57C-15D2668C2A6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466539FC-2CE6-408C-B0C9-B691D43E5C9C}"/>
                </a:ext>
              </a:extLst>
            </p:cNvPr>
            <p:cNvGrpSpPr/>
            <p:nvPr/>
          </p:nvGrpSpPr>
          <p:grpSpPr>
            <a:xfrm>
              <a:off x="1067588" y="4739782"/>
              <a:ext cx="319411" cy="298965"/>
              <a:chOff x="5151189" y="2180399"/>
              <a:chExt cx="3134353" cy="2933719"/>
            </a:xfrm>
          </p:grpSpPr>
          <p:sp>
            <p:nvSpPr>
              <p:cNvPr id="265" name="Triangle">
                <a:extLst>
                  <a:ext uri="{FF2B5EF4-FFF2-40B4-BE49-F238E27FC236}">
                    <a16:creationId xmlns:a16="http://schemas.microsoft.com/office/drawing/2014/main" id="{0F7969E2-0C22-4568-AD93-243F65EF2D9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66" name="Triangle">
                <a:extLst>
                  <a:ext uri="{FF2B5EF4-FFF2-40B4-BE49-F238E27FC236}">
                    <a16:creationId xmlns:a16="http://schemas.microsoft.com/office/drawing/2014/main" id="{57819910-2DB6-4250-B82D-9009E38A0FE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7" name="Triangle">
                <a:extLst>
                  <a:ext uri="{FF2B5EF4-FFF2-40B4-BE49-F238E27FC236}">
                    <a16:creationId xmlns:a16="http://schemas.microsoft.com/office/drawing/2014/main" id="{0F12EC19-7E56-4799-87D9-DC057226918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8" name="Triangle">
                <a:extLst>
                  <a:ext uri="{FF2B5EF4-FFF2-40B4-BE49-F238E27FC236}">
                    <a16:creationId xmlns:a16="http://schemas.microsoft.com/office/drawing/2014/main" id="{A966EABB-0BBF-488A-ADEA-01D94E25A0C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69" name="Circle">
                <a:extLst>
                  <a:ext uri="{FF2B5EF4-FFF2-40B4-BE49-F238E27FC236}">
                    <a16:creationId xmlns:a16="http://schemas.microsoft.com/office/drawing/2014/main" id="{A7D31367-FC89-4B6F-9AA0-DE81F4443D6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43D56731-3812-4BFF-A4BC-09F3E1207DA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8A07A20E-DD37-4431-A1FB-57FADA8F305C}"/>
                </a:ext>
              </a:extLst>
            </p:cNvPr>
            <p:cNvGrpSpPr/>
            <p:nvPr/>
          </p:nvGrpSpPr>
          <p:grpSpPr>
            <a:xfrm>
              <a:off x="3567588" y="4282017"/>
              <a:ext cx="319411" cy="298965"/>
              <a:chOff x="5151189" y="2180399"/>
              <a:chExt cx="3134353" cy="2933719"/>
            </a:xfrm>
          </p:grpSpPr>
          <p:sp>
            <p:nvSpPr>
              <p:cNvPr id="272" name="Triangle">
                <a:extLst>
                  <a:ext uri="{FF2B5EF4-FFF2-40B4-BE49-F238E27FC236}">
                    <a16:creationId xmlns:a16="http://schemas.microsoft.com/office/drawing/2014/main" id="{08E25BCE-73C0-461D-9C0B-8F4C01D9D73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73" name="Triangle">
                <a:extLst>
                  <a:ext uri="{FF2B5EF4-FFF2-40B4-BE49-F238E27FC236}">
                    <a16:creationId xmlns:a16="http://schemas.microsoft.com/office/drawing/2014/main" id="{CA38E826-DD66-421A-999A-0D3759C6BEF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74" name="Triangle">
                <a:extLst>
                  <a:ext uri="{FF2B5EF4-FFF2-40B4-BE49-F238E27FC236}">
                    <a16:creationId xmlns:a16="http://schemas.microsoft.com/office/drawing/2014/main" id="{DC85AA37-CA88-4C7D-B6ED-FE47709B79F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75" name="Triangle">
                <a:extLst>
                  <a:ext uri="{FF2B5EF4-FFF2-40B4-BE49-F238E27FC236}">
                    <a16:creationId xmlns:a16="http://schemas.microsoft.com/office/drawing/2014/main" id="{291C7045-7C08-4956-99EC-8144AFFDF3F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76" name="Circle">
                <a:extLst>
                  <a:ext uri="{FF2B5EF4-FFF2-40B4-BE49-F238E27FC236}">
                    <a16:creationId xmlns:a16="http://schemas.microsoft.com/office/drawing/2014/main" id="{91F4A1E3-084D-40E8-8FCF-BAF2DF43EE3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0D9D04A1-49B0-4B13-B97B-4946EE3D75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9E4D6C7C-5FF0-41F5-B58F-D0C19F3124D3}"/>
                </a:ext>
              </a:extLst>
            </p:cNvPr>
            <p:cNvGrpSpPr/>
            <p:nvPr/>
          </p:nvGrpSpPr>
          <p:grpSpPr>
            <a:xfrm>
              <a:off x="3165486" y="3501969"/>
              <a:ext cx="319411" cy="298965"/>
              <a:chOff x="5151189" y="2180399"/>
              <a:chExt cx="3134353" cy="2933719"/>
            </a:xfrm>
          </p:grpSpPr>
          <p:sp>
            <p:nvSpPr>
              <p:cNvPr id="279" name="Triangle">
                <a:extLst>
                  <a:ext uri="{FF2B5EF4-FFF2-40B4-BE49-F238E27FC236}">
                    <a16:creationId xmlns:a16="http://schemas.microsoft.com/office/drawing/2014/main" id="{746CC47C-E822-496D-872F-E6C0A62A83B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80" name="Triangle">
                <a:extLst>
                  <a:ext uri="{FF2B5EF4-FFF2-40B4-BE49-F238E27FC236}">
                    <a16:creationId xmlns:a16="http://schemas.microsoft.com/office/drawing/2014/main" id="{FDADC070-4DD9-4C3C-81C6-C0668414CBD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1" name="Triangle">
                <a:extLst>
                  <a:ext uri="{FF2B5EF4-FFF2-40B4-BE49-F238E27FC236}">
                    <a16:creationId xmlns:a16="http://schemas.microsoft.com/office/drawing/2014/main" id="{F1281876-D43C-45DB-ACA5-0F09EE96E6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2" name="Triangle">
                <a:extLst>
                  <a:ext uri="{FF2B5EF4-FFF2-40B4-BE49-F238E27FC236}">
                    <a16:creationId xmlns:a16="http://schemas.microsoft.com/office/drawing/2014/main" id="{EBED81EE-300E-4EA4-A8CD-034C713D4E9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3" name="Circle">
                <a:extLst>
                  <a:ext uri="{FF2B5EF4-FFF2-40B4-BE49-F238E27FC236}">
                    <a16:creationId xmlns:a16="http://schemas.microsoft.com/office/drawing/2014/main" id="{AB573F2A-6F5B-4ED0-82E9-667C6B5C5EB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97239355-EA52-4B46-89B3-C0E7D12C0C3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34C21659-4F98-4119-A6F0-3D21D5F35A5A}"/>
                </a:ext>
              </a:extLst>
            </p:cNvPr>
            <p:cNvGrpSpPr/>
            <p:nvPr/>
          </p:nvGrpSpPr>
          <p:grpSpPr>
            <a:xfrm>
              <a:off x="4341660" y="3135411"/>
              <a:ext cx="319411" cy="298965"/>
              <a:chOff x="5151189" y="2180399"/>
              <a:chExt cx="3134353" cy="2933719"/>
            </a:xfrm>
          </p:grpSpPr>
          <p:sp>
            <p:nvSpPr>
              <p:cNvPr id="286" name="Triangle">
                <a:extLst>
                  <a:ext uri="{FF2B5EF4-FFF2-40B4-BE49-F238E27FC236}">
                    <a16:creationId xmlns:a16="http://schemas.microsoft.com/office/drawing/2014/main" id="{E3097270-E7A3-413A-9B0D-C1B3299807A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87" name="Triangle">
                <a:extLst>
                  <a:ext uri="{FF2B5EF4-FFF2-40B4-BE49-F238E27FC236}">
                    <a16:creationId xmlns:a16="http://schemas.microsoft.com/office/drawing/2014/main" id="{F6207DB9-9850-4EC2-935B-4062ABBB71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8" name="Triangle">
                <a:extLst>
                  <a:ext uri="{FF2B5EF4-FFF2-40B4-BE49-F238E27FC236}">
                    <a16:creationId xmlns:a16="http://schemas.microsoft.com/office/drawing/2014/main" id="{47BE329A-E11B-4FAE-8E8E-4D09AC311C7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89" name="Triangle">
                <a:extLst>
                  <a:ext uri="{FF2B5EF4-FFF2-40B4-BE49-F238E27FC236}">
                    <a16:creationId xmlns:a16="http://schemas.microsoft.com/office/drawing/2014/main" id="{C4CE82C1-1EEE-49D0-A8BB-63F0AC87F3A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90" name="Circle">
                <a:extLst>
                  <a:ext uri="{FF2B5EF4-FFF2-40B4-BE49-F238E27FC236}">
                    <a16:creationId xmlns:a16="http://schemas.microsoft.com/office/drawing/2014/main" id="{D654DF71-AEA5-4BB9-A146-1F537671FB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7DD59E9A-CE72-4CF7-880D-E86AC8CB3D4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0A916DD1-29AD-4828-8059-E41A53B998F6}"/>
                </a:ext>
              </a:extLst>
            </p:cNvPr>
            <p:cNvGrpSpPr/>
            <p:nvPr/>
          </p:nvGrpSpPr>
          <p:grpSpPr>
            <a:xfrm>
              <a:off x="4861472" y="3641306"/>
              <a:ext cx="319411" cy="298965"/>
              <a:chOff x="5151189" y="2180399"/>
              <a:chExt cx="3134353" cy="2933719"/>
            </a:xfrm>
          </p:grpSpPr>
          <p:sp>
            <p:nvSpPr>
              <p:cNvPr id="293" name="Triangle">
                <a:extLst>
                  <a:ext uri="{FF2B5EF4-FFF2-40B4-BE49-F238E27FC236}">
                    <a16:creationId xmlns:a16="http://schemas.microsoft.com/office/drawing/2014/main" id="{1E127CEA-4843-4DF0-A8D0-A9E4FD54F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94" name="Triangle">
                <a:extLst>
                  <a:ext uri="{FF2B5EF4-FFF2-40B4-BE49-F238E27FC236}">
                    <a16:creationId xmlns:a16="http://schemas.microsoft.com/office/drawing/2014/main" id="{7664E324-A11F-4222-B8CD-E7466FD08F3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95" name="Triangle">
                <a:extLst>
                  <a:ext uri="{FF2B5EF4-FFF2-40B4-BE49-F238E27FC236}">
                    <a16:creationId xmlns:a16="http://schemas.microsoft.com/office/drawing/2014/main" id="{CE33F0DB-DFB2-4B89-AE55-3649A6E7B5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96" name="Triangle">
                <a:extLst>
                  <a:ext uri="{FF2B5EF4-FFF2-40B4-BE49-F238E27FC236}">
                    <a16:creationId xmlns:a16="http://schemas.microsoft.com/office/drawing/2014/main" id="{F1AEA3AE-03E6-422D-A367-C288785B2B6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297" name="Circle">
                <a:extLst>
                  <a:ext uri="{FF2B5EF4-FFF2-40B4-BE49-F238E27FC236}">
                    <a16:creationId xmlns:a16="http://schemas.microsoft.com/office/drawing/2014/main" id="{D7F6989F-E025-4813-BEBE-3E34B1A3C76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C8791FF7-BBCF-4500-89AE-83E6B578F76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4EC6404B-4CB5-4EF2-A773-C067C2064E69}"/>
                </a:ext>
              </a:extLst>
            </p:cNvPr>
            <p:cNvGrpSpPr/>
            <p:nvPr/>
          </p:nvGrpSpPr>
          <p:grpSpPr>
            <a:xfrm>
              <a:off x="5082007" y="4603257"/>
              <a:ext cx="319411" cy="298965"/>
              <a:chOff x="5151189" y="2180399"/>
              <a:chExt cx="3134353" cy="2933719"/>
            </a:xfrm>
          </p:grpSpPr>
          <p:sp>
            <p:nvSpPr>
              <p:cNvPr id="300" name="Triangle">
                <a:extLst>
                  <a:ext uri="{FF2B5EF4-FFF2-40B4-BE49-F238E27FC236}">
                    <a16:creationId xmlns:a16="http://schemas.microsoft.com/office/drawing/2014/main" id="{5789DF44-67E3-4E49-90D8-C9BF109F57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01" name="Triangle">
                <a:extLst>
                  <a:ext uri="{FF2B5EF4-FFF2-40B4-BE49-F238E27FC236}">
                    <a16:creationId xmlns:a16="http://schemas.microsoft.com/office/drawing/2014/main" id="{2CEDC2AF-D4E8-40D0-BADC-4E483B737BE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02" name="Triangle">
                <a:extLst>
                  <a:ext uri="{FF2B5EF4-FFF2-40B4-BE49-F238E27FC236}">
                    <a16:creationId xmlns:a16="http://schemas.microsoft.com/office/drawing/2014/main" id="{2330CB7A-E564-4D2C-9BEC-F3B69CD571E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03" name="Triangle">
                <a:extLst>
                  <a:ext uri="{FF2B5EF4-FFF2-40B4-BE49-F238E27FC236}">
                    <a16:creationId xmlns:a16="http://schemas.microsoft.com/office/drawing/2014/main" id="{3425C8EF-1160-43F1-9A5E-6615D91439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04" name="Circle">
                <a:extLst>
                  <a:ext uri="{FF2B5EF4-FFF2-40B4-BE49-F238E27FC236}">
                    <a16:creationId xmlns:a16="http://schemas.microsoft.com/office/drawing/2014/main" id="{CDC65767-D8EC-49E1-BDF7-D9608988F6C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F69CDC9F-A915-464A-8689-8DBC1A06546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4ABA31BB-59C3-4C24-B72B-A123A07BCCB7}"/>
                </a:ext>
              </a:extLst>
            </p:cNvPr>
            <p:cNvGrpSpPr/>
            <p:nvPr/>
          </p:nvGrpSpPr>
          <p:grpSpPr>
            <a:xfrm>
              <a:off x="2371140" y="3311753"/>
              <a:ext cx="319411" cy="298965"/>
              <a:chOff x="5151189" y="2180399"/>
              <a:chExt cx="3134353" cy="2933719"/>
            </a:xfrm>
          </p:grpSpPr>
          <p:sp>
            <p:nvSpPr>
              <p:cNvPr id="307" name="Triangle">
                <a:extLst>
                  <a:ext uri="{FF2B5EF4-FFF2-40B4-BE49-F238E27FC236}">
                    <a16:creationId xmlns:a16="http://schemas.microsoft.com/office/drawing/2014/main" id="{DAD42EF2-CAF2-4CF1-841E-B1DDB7022C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08" name="Triangle">
                <a:extLst>
                  <a:ext uri="{FF2B5EF4-FFF2-40B4-BE49-F238E27FC236}">
                    <a16:creationId xmlns:a16="http://schemas.microsoft.com/office/drawing/2014/main" id="{918D19F1-8DED-4E1D-A71C-653A7A74273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09" name="Triangle">
                <a:extLst>
                  <a:ext uri="{FF2B5EF4-FFF2-40B4-BE49-F238E27FC236}">
                    <a16:creationId xmlns:a16="http://schemas.microsoft.com/office/drawing/2014/main" id="{41D30C26-FC8B-49B4-831D-71B4BCD4422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10" name="Triangle">
                <a:extLst>
                  <a:ext uri="{FF2B5EF4-FFF2-40B4-BE49-F238E27FC236}">
                    <a16:creationId xmlns:a16="http://schemas.microsoft.com/office/drawing/2014/main" id="{EDED859C-500E-43C2-B860-3739A7626C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11" name="Circle">
                <a:extLst>
                  <a:ext uri="{FF2B5EF4-FFF2-40B4-BE49-F238E27FC236}">
                    <a16:creationId xmlns:a16="http://schemas.microsoft.com/office/drawing/2014/main" id="{A457D38F-855A-49EB-89D8-9076D91F32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8A5AAF51-CE0D-468D-9D0C-496E654FD3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C49FD941-DF91-46F5-9D87-68B73B79F53D}"/>
                </a:ext>
              </a:extLst>
            </p:cNvPr>
            <p:cNvGrpSpPr/>
            <p:nvPr/>
          </p:nvGrpSpPr>
          <p:grpSpPr>
            <a:xfrm>
              <a:off x="2095098" y="3274803"/>
              <a:ext cx="229051" cy="214389"/>
              <a:chOff x="5151189" y="2180399"/>
              <a:chExt cx="3134353" cy="2933719"/>
            </a:xfrm>
          </p:grpSpPr>
          <p:sp>
            <p:nvSpPr>
              <p:cNvPr id="321" name="Triangle">
                <a:extLst>
                  <a:ext uri="{FF2B5EF4-FFF2-40B4-BE49-F238E27FC236}">
                    <a16:creationId xmlns:a16="http://schemas.microsoft.com/office/drawing/2014/main" id="{D32BC07B-740D-42F7-9AE5-69D8807169C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22" name="Triangle">
                <a:extLst>
                  <a:ext uri="{FF2B5EF4-FFF2-40B4-BE49-F238E27FC236}">
                    <a16:creationId xmlns:a16="http://schemas.microsoft.com/office/drawing/2014/main" id="{E926D145-7130-49F4-9F1C-E31C798C1D8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23" name="Triangle">
                <a:extLst>
                  <a:ext uri="{FF2B5EF4-FFF2-40B4-BE49-F238E27FC236}">
                    <a16:creationId xmlns:a16="http://schemas.microsoft.com/office/drawing/2014/main" id="{B831189A-E865-4BEB-8A14-A49E6F884D4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24" name="Triangle">
                <a:extLst>
                  <a:ext uri="{FF2B5EF4-FFF2-40B4-BE49-F238E27FC236}">
                    <a16:creationId xmlns:a16="http://schemas.microsoft.com/office/drawing/2014/main" id="{5246ABED-29C9-493A-8097-993EC40F3B1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25" name="Circle">
                <a:extLst>
                  <a:ext uri="{FF2B5EF4-FFF2-40B4-BE49-F238E27FC236}">
                    <a16:creationId xmlns:a16="http://schemas.microsoft.com/office/drawing/2014/main" id="{9038B4FB-AF10-4C0C-9876-19BC6A79C9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712EECB9-055B-470C-B076-14F90EE6B1A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0B3A0DE9-DD56-4F50-877C-9DA3175829D0}"/>
                </a:ext>
              </a:extLst>
            </p:cNvPr>
            <p:cNvGrpSpPr/>
            <p:nvPr/>
          </p:nvGrpSpPr>
          <p:grpSpPr>
            <a:xfrm>
              <a:off x="1167795" y="3306853"/>
              <a:ext cx="229051" cy="214389"/>
              <a:chOff x="5151189" y="2180399"/>
              <a:chExt cx="3134353" cy="2933719"/>
            </a:xfrm>
          </p:grpSpPr>
          <p:sp>
            <p:nvSpPr>
              <p:cNvPr id="328" name="Triangle">
                <a:extLst>
                  <a:ext uri="{FF2B5EF4-FFF2-40B4-BE49-F238E27FC236}">
                    <a16:creationId xmlns:a16="http://schemas.microsoft.com/office/drawing/2014/main" id="{464558C5-9CD4-43E7-A8D4-4E50FCE9B9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29" name="Triangle">
                <a:extLst>
                  <a:ext uri="{FF2B5EF4-FFF2-40B4-BE49-F238E27FC236}">
                    <a16:creationId xmlns:a16="http://schemas.microsoft.com/office/drawing/2014/main" id="{BC34D7CF-954F-49B2-9AE7-53F39E1F451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0" name="Triangle">
                <a:extLst>
                  <a:ext uri="{FF2B5EF4-FFF2-40B4-BE49-F238E27FC236}">
                    <a16:creationId xmlns:a16="http://schemas.microsoft.com/office/drawing/2014/main" id="{5886D072-E852-4998-BE92-18C4EAC76DF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1" name="Triangle">
                <a:extLst>
                  <a:ext uri="{FF2B5EF4-FFF2-40B4-BE49-F238E27FC236}">
                    <a16:creationId xmlns:a16="http://schemas.microsoft.com/office/drawing/2014/main" id="{1D9C37A6-8AA6-4324-8807-773A94EECC3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2" name="Circle">
                <a:extLst>
                  <a:ext uri="{FF2B5EF4-FFF2-40B4-BE49-F238E27FC236}">
                    <a16:creationId xmlns:a16="http://schemas.microsoft.com/office/drawing/2014/main" id="{13A33F31-A6A7-4E5E-A902-C0F54B7BFC6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1E9F2F65-AB75-4F9E-B080-DB01D5DE7B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A721AF38-1151-47CC-A80B-AE84AE3704A7}"/>
                </a:ext>
              </a:extLst>
            </p:cNvPr>
            <p:cNvGrpSpPr/>
            <p:nvPr/>
          </p:nvGrpSpPr>
          <p:grpSpPr>
            <a:xfrm>
              <a:off x="3800556" y="2630102"/>
              <a:ext cx="229051" cy="214389"/>
              <a:chOff x="5151189" y="2180399"/>
              <a:chExt cx="3134353" cy="2933719"/>
            </a:xfrm>
          </p:grpSpPr>
          <p:sp>
            <p:nvSpPr>
              <p:cNvPr id="335" name="Triangle">
                <a:extLst>
                  <a:ext uri="{FF2B5EF4-FFF2-40B4-BE49-F238E27FC236}">
                    <a16:creationId xmlns:a16="http://schemas.microsoft.com/office/drawing/2014/main" id="{9C4723FE-E0F0-4A6A-94B4-54C662819C2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36" name="Triangle">
                <a:extLst>
                  <a:ext uri="{FF2B5EF4-FFF2-40B4-BE49-F238E27FC236}">
                    <a16:creationId xmlns:a16="http://schemas.microsoft.com/office/drawing/2014/main" id="{7D54ABF8-1CDA-4DF6-AF1D-497E1BA666C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7" name="Triangle">
                <a:extLst>
                  <a:ext uri="{FF2B5EF4-FFF2-40B4-BE49-F238E27FC236}">
                    <a16:creationId xmlns:a16="http://schemas.microsoft.com/office/drawing/2014/main" id="{0A4B0477-A4C6-4A77-81A6-A886F411102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8" name="Triangle">
                <a:extLst>
                  <a:ext uri="{FF2B5EF4-FFF2-40B4-BE49-F238E27FC236}">
                    <a16:creationId xmlns:a16="http://schemas.microsoft.com/office/drawing/2014/main" id="{1E8E2FD2-AE05-4D9D-BBA9-289F851D934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39" name="Circle">
                <a:extLst>
                  <a:ext uri="{FF2B5EF4-FFF2-40B4-BE49-F238E27FC236}">
                    <a16:creationId xmlns:a16="http://schemas.microsoft.com/office/drawing/2014/main" id="{321CFC06-73BC-454D-9A34-CBC241B5F1E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90F96BCF-5D32-4236-9A3D-358C53550FA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7A7DC512-ECB0-4533-AD32-29B197A177D2}"/>
                </a:ext>
              </a:extLst>
            </p:cNvPr>
            <p:cNvGrpSpPr/>
            <p:nvPr/>
          </p:nvGrpSpPr>
          <p:grpSpPr>
            <a:xfrm>
              <a:off x="3828690" y="2264960"/>
              <a:ext cx="229051" cy="214389"/>
              <a:chOff x="5151189" y="2180399"/>
              <a:chExt cx="3134353" cy="2933719"/>
            </a:xfrm>
          </p:grpSpPr>
          <p:sp>
            <p:nvSpPr>
              <p:cNvPr id="342" name="Triangle">
                <a:extLst>
                  <a:ext uri="{FF2B5EF4-FFF2-40B4-BE49-F238E27FC236}">
                    <a16:creationId xmlns:a16="http://schemas.microsoft.com/office/drawing/2014/main" id="{33B44F9E-6081-4EAC-8557-B6446C8B646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43" name="Triangle">
                <a:extLst>
                  <a:ext uri="{FF2B5EF4-FFF2-40B4-BE49-F238E27FC236}">
                    <a16:creationId xmlns:a16="http://schemas.microsoft.com/office/drawing/2014/main" id="{364B4AC0-3283-4C2A-917A-AEA67253FE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44" name="Triangle">
                <a:extLst>
                  <a:ext uri="{FF2B5EF4-FFF2-40B4-BE49-F238E27FC236}">
                    <a16:creationId xmlns:a16="http://schemas.microsoft.com/office/drawing/2014/main" id="{40C77F1F-874C-42BC-B412-844E19AA0B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45" name="Triangle">
                <a:extLst>
                  <a:ext uri="{FF2B5EF4-FFF2-40B4-BE49-F238E27FC236}">
                    <a16:creationId xmlns:a16="http://schemas.microsoft.com/office/drawing/2014/main" id="{A84CE538-74DE-4921-AD6A-2C561D4A3D8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46" name="Circle">
                <a:extLst>
                  <a:ext uri="{FF2B5EF4-FFF2-40B4-BE49-F238E27FC236}">
                    <a16:creationId xmlns:a16="http://schemas.microsoft.com/office/drawing/2014/main" id="{CFAB010D-E355-4610-9E33-8C00169B522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0E10D91E-0500-42D9-9B3D-F1C3CEAC23A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66031591-8520-4DEA-8AE3-35C727E0EEF6}"/>
                </a:ext>
              </a:extLst>
            </p:cNvPr>
            <p:cNvGrpSpPr/>
            <p:nvPr/>
          </p:nvGrpSpPr>
          <p:grpSpPr>
            <a:xfrm>
              <a:off x="3104897" y="2401112"/>
              <a:ext cx="229051" cy="214389"/>
              <a:chOff x="5151189" y="2180399"/>
              <a:chExt cx="3134353" cy="2933719"/>
            </a:xfrm>
          </p:grpSpPr>
          <p:sp>
            <p:nvSpPr>
              <p:cNvPr id="349" name="Triangle">
                <a:extLst>
                  <a:ext uri="{FF2B5EF4-FFF2-40B4-BE49-F238E27FC236}">
                    <a16:creationId xmlns:a16="http://schemas.microsoft.com/office/drawing/2014/main" id="{7918BE6F-8EC6-43CE-A006-F3ACB4CBC9B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50" name="Triangle">
                <a:extLst>
                  <a:ext uri="{FF2B5EF4-FFF2-40B4-BE49-F238E27FC236}">
                    <a16:creationId xmlns:a16="http://schemas.microsoft.com/office/drawing/2014/main" id="{1C17532D-235B-4436-9179-BB064C73EBD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1" name="Triangle">
                <a:extLst>
                  <a:ext uri="{FF2B5EF4-FFF2-40B4-BE49-F238E27FC236}">
                    <a16:creationId xmlns:a16="http://schemas.microsoft.com/office/drawing/2014/main" id="{AB347840-BDBC-419E-A472-6E80C9DC689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2" name="Triangle">
                <a:extLst>
                  <a:ext uri="{FF2B5EF4-FFF2-40B4-BE49-F238E27FC236}">
                    <a16:creationId xmlns:a16="http://schemas.microsoft.com/office/drawing/2014/main" id="{77C2833E-F798-463B-938B-6F92628026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3" name="Circle">
                <a:extLst>
                  <a:ext uri="{FF2B5EF4-FFF2-40B4-BE49-F238E27FC236}">
                    <a16:creationId xmlns:a16="http://schemas.microsoft.com/office/drawing/2014/main" id="{AC7C28ED-F749-42CB-AB61-5197ECAC4C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0B107952-EE91-4EA8-B2E4-AE2CED25251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1605CF36-D562-48ED-BDE0-56A2ED626D2E}"/>
                </a:ext>
              </a:extLst>
            </p:cNvPr>
            <p:cNvGrpSpPr/>
            <p:nvPr/>
          </p:nvGrpSpPr>
          <p:grpSpPr>
            <a:xfrm>
              <a:off x="2823943" y="2909948"/>
              <a:ext cx="229051" cy="214389"/>
              <a:chOff x="5151189" y="2180399"/>
              <a:chExt cx="3134353" cy="2933719"/>
            </a:xfrm>
          </p:grpSpPr>
          <p:sp>
            <p:nvSpPr>
              <p:cNvPr id="356" name="Triangle">
                <a:extLst>
                  <a:ext uri="{FF2B5EF4-FFF2-40B4-BE49-F238E27FC236}">
                    <a16:creationId xmlns:a16="http://schemas.microsoft.com/office/drawing/2014/main" id="{FD4075F2-2764-48FB-9E34-4D617BA426A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57" name="Triangle">
                <a:extLst>
                  <a:ext uri="{FF2B5EF4-FFF2-40B4-BE49-F238E27FC236}">
                    <a16:creationId xmlns:a16="http://schemas.microsoft.com/office/drawing/2014/main" id="{9593AE7F-8CE1-4798-999A-1CA97CF8E6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8" name="Triangle">
                <a:extLst>
                  <a:ext uri="{FF2B5EF4-FFF2-40B4-BE49-F238E27FC236}">
                    <a16:creationId xmlns:a16="http://schemas.microsoft.com/office/drawing/2014/main" id="{96284927-FDC1-4BE2-B857-1D30FE7B4EF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59" name="Triangle">
                <a:extLst>
                  <a:ext uri="{FF2B5EF4-FFF2-40B4-BE49-F238E27FC236}">
                    <a16:creationId xmlns:a16="http://schemas.microsoft.com/office/drawing/2014/main" id="{EEDE2BE0-FC6B-4799-B470-BB2816CAFFD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60" name="Circle">
                <a:extLst>
                  <a:ext uri="{FF2B5EF4-FFF2-40B4-BE49-F238E27FC236}">
                    <a16:creationId xmlns:a16="http://schemas.microsoft.com/office/drawing/2014/main" id="{0293E07A-8B7C-4555-889A-6A0F9E42E5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7ADA0758-F560-441F-A8F3-821B4803CC0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9492D412-0B20-4D30-95DC-B3684007B07D}"/>
                </a:ext>
              </a:extLst>
            </p:cNvPr>
            <p:cNvGrpSpPr/>
            <p:nvPr/>
          </p:nvGrpSpPr>
          <p:grpSpPr>
            <a:xfrm>
              <a:off x="4759419" y="4349964"/>
              <a:ext cx="229051" cy="214389"/>
              <a:chOff x="5151189" y="2180399"/>
              <a:chExt cx="3134353" cy="2933719"/>
            </a:xfrm>
          </p:grpSpPr>
          <p:sp>
            <p:nvSpPr>
              <p:cNvPr id="363" name="Triangle">
                <a:extLst>
                  <a:ext uri="{FF2B5EF4-FFF2-40B4-BE49-F238E27FC236}">
                    <a16:creationId xmlns:a16="http://schemas.microsoft.com/office/drawing/2014/main" id="{CB9BF479-EB7B-4F22-9E4D-DF064545215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64" name="Triangle">
                <a:extLst>
                  <a:ext uri="{FF2B5EF4-FFF2-40B4-BE49-F238E27FC236}">
                    <a16:creationId xmlns:a16="http://schemas.microsoft.com/office/drawing/2014/main" id="{6FCA52D9-0AC4-4974-AF5F-F0B6DCBB42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65" name="Triangle">
                <a:extLst>
                  <a:ext uri="{FF2B5EF4-FFF2-40B4-BE49-F238E27FC236}">
                    <a16:creationId xmlns:a16="http://schemas.microsoft.com/office/drawing/2014/main" id="{8BC6FA7C-913E-4B81-8B11-221A5963DB3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66" name="Triangle">
                <a:extLst>
                  <a:ext uri="{FF2B5EF4-FFF2-40B4-BE49-F238E27FC236}">
                    <a16:creationId xmlns:a16="http://schemas.microsoft.com/office/drawing/2014/main" id="{08D63FE5-4B39-4D72-935A-D5D2C9FD657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67" name="Circle">
                <a:extLst>
                  <a:ext uri="{FF2B5EF4-FFF2-40B4-BE49-F238E27FC236}">
                    <a16:creationId xmlns:a16="http://schemas.microsoft.com/office/drawing/2014/main" id="{B14CB04B-6457-47EB-9DD4-224369212EE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557219DE-B735-44FB-9553-CCC7A5A7651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7D4F8AA8-2321-4E37-B6ED-0A069B2732F5}"/>
                </a:ext>
              </a:extLst>
            </p:cNvPr>
            <p:cNvGrpSpPr/>
            <p:nvPr/>
          </p:nvGrpSpPr>
          <p:grpSpPr>
            <a:xfrm>
              <a:off x="3455269" y="3762048"/>
              <a:ext cx="229051" cy="214389"/>
              <a:chOff x="5151189" y="2180399"/>
              <a:chExt cx="3134353" cy="2933719"/>
            </a:xfrm>
          </p:grpSpPr>
          <p:sp>
            <p:nvSpPr>
              <p:cNvPr id="370" name="Triangle">
                <a:extLst>
                  <a:ext uri="{FF2B5EF4-FFF2-40B4-BE49-F238E27FC236}">
                    <a16:creationId xmlns:a16="http://schemas.microsoft.com/office/drawing/2014/main" id="{7B5A2395-4D9B-4CC3-BCB8-BFB1866E5D9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71" name="Triangle">
                <a:extLst>
                  <a:ext uri="{FF2B5EF4-FFF2-40B4-BE49-F238E27FC236}">
                    <a16:creationId xmlns:a16="http://schemas.microsoft.com/office/drawing/2014/main" id="{46602756-4AD3-408D-8C7B-86F9C7D1312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72" name="Triangle">
                <a:extLst>
                  <a:ext uri="{FF2B5EF4-FFF2-40B4-BE49-F238E27FC236}">
                    <a16:creationId xmlns:a16="http://schemas.microsoft.com/office/drawing/2014/main" id="{A1FA0090-FD3E-4417-AE6D-51253162DF0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73" name="Triangle">
                <a:extLst>
                  <a:ext uri="{FF2B5EF4-FFF2-40B4-BE49-F238E27FC236}">
                    <a16:creationId xmlns:a16="http://schemas.microsoft.com/office/drawing/2014/main" id="{F2AD0AD3-BFC4-43CA-BF52-1725E416AE4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74" name="Circle">
                <a:extLst>
                  <a:ext uri="{FF2B5EF4-FFF2-40B4-BE49-F238E27FC236}">
                    <a16:creationId xmlns:a16="http://schemas.microsoft.com/office/drawing/2014/main" id="{807DE5DC-0D36-4D19-B46F-F8356E149E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881FB42A-703D-407F-8FDE-65844582792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3E8D24B6-F7CE-4BB8-8656-2E95F2FABBBA}"/>
                </a:ext>
              </a:extLst>
            </p:cNvPr>
            <p:cNvGrpSpPr/>
            <p:nvPr/>
          </p:nvGrpSpPr>
          <p:grpSpPr>
            <a:xfrm>
              <a:off x="1834661" y="3324375"/>
              <a:ext cx="229051" cy="214389"/>
              <a:chOff x="5151189" y="2180399"/>
              <a:chExt cx="3134353" cy="2933719"/>
            </a:xfrm>
          </p:grpSpPr>
          <p:sp>
            <p:nvSpPr>
              <p:cNvPr id="377" name="Triangle">
                <a:extLst>
                  <a:ext uri="{FF2B5EF4-FFF2-40B4-BE49-F238E27FC236}">
                    <a16:creationId xmlns:a16="http://schemas.microsoft.com/office/drawing/2014/main" id="{C731B321-DE34-4DC4-A921-9234DF506E8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78" name="Triangle">
                <a:extLst>
                  <a:ext uri="{FF2B5EF4-FFF2-40B4-BE49-F238E27FC236}">
                    <a16:creationId xmlns:a16="http://schemas.microsoft.com/office/drawing/2014/main" id="{93BEFE1B-70C1-4E7F-BA39-E81F0BAD396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79" name="Triangle">
                <a:extLst>
                  <a:ext uri="{FF2B5EF4-FFF2-40B4-BE49-F238E27FC236}">
                    <a16:creationId xmlns:a16="http://schemas.microsoft.com/office/drawing/2014/main" id="{7C294AE5-4FA6-49AF-9414-3F3069BC5C4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80" name="Triangle">
                <a:extLst>
                  <a:ext uri="{FF2B5EF4-FFF2-40B4-BE49-F238E27FC236}">
                    <a16:creationId xmlns:a16="http://schemas.microsoft.com/office/drawing/2014/main" id="{7EB7CC4F-3918-45C4-A50A-22FAB31DA6F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81" name="Circle">
                <a:extLst>
                  <a:ext uri="{FF2B5EF4-FFF2-40B4-BE49-F238E27FC236}">
                    <a16:creationId xmlns:a16="http://schemas.microsoft.com/office/drawing/2014/main" id="{9B288530-554A-4DB0-A4B1-2AD52D08807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6DE79AD2-057D-43A3-9DD8-21DEC317F14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0942F2FE-032E-4F64-A0CD-12F77538B55C}"/>
                </a:ext>
              </a:extLst>
            </p:cNvPr>
            <p:cNvGrpSpPr/>
            <p:nvPr/>
          </p:nvGrpSpPr>
          <p:grpSpPr>
            <a:xfrm>
              <a:off x="4163599" y="4984837"/>
              <a:ext cx="416423" cy="389767"/>
              <a:chOff x="5151189" y="2180399"/>
              <a:chExt cx="3134353" cy="2933719"/>
            </a:xfrm>
          </p:grpSpPr>
          <p:sp>
            <p:nvSpPr>
              <p:cNvPr id="384" name="Triangle">
                <a:extLst>
                  <a:ext uri="{FF2B5EF4-FFF2-40B4-BE49-F238E27FC236}">
                    <a16:creationId xmlns:a16="http://schemas.microsoft.com/office/drawing/2014/main" id="{CFF2B992-4923-42AA-9C8D-C232604C82F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85" name="Triangle">
                <a:extLst>
                  <a:ext uri="{FF2B5EF4-FFF2-40B4-BE49-F238E27FC236}">
                    <a16:creationId xmlns:a16="http://schemas.microsoft.com/office/drawing/2014/main" id="{A75C54C8-5B95-4A96-861D-35771527CB1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86" name="Triangle">
                <a:extLst>
                  <a:ext uri="{FF2B5EF4-FFF2-40B4-BE49-F238E27FC236}">
                    <a16:creationId xmlns:a16="http://schemas.microsoft.com/office/drawing/2014/main" id="{B81F857E-7D68-4002-8DEC-1CFAA6AFE68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87" name="Triangle">
                <a:extLst>
                  <a:ext uri="{FF2B5EF4-FFF2-40B4-BE49-F238E27FC236}">
                    <a16:creationId xmlns:a16="http://schemas.microsoft.com/office/drawing/2014/main" id="{0ED580DF-F0F1-42B7-AD68-88587D728F7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88" name="Circle">
                <a:extLst>
                  <a:ext uri="{FF2B5EF4-FFF2-40B4-BE49-F238E27FC236}">
                    <a16:creationId xmlns:a16="http://schemas.microsoft.com/office/drawing/2014/main" id="{C71221E1-D4E2-4A40-A4D8-8419EB2480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483CCFB1-5A5D-48EB-9998-414C2CA0C8D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4745AE0F-CAC9-4600-BE53-F672294779A0}"/>
                </a:ext>
              </a:extLst>
            </p:cNvPr>
            <p:cNvGrpSpPr/>
            <p:nvPr/>
          </p:nvGrpSpPr>
          <p:grpSpPr>
            <a:xfrm>
              <a:off x="3747379" y="3640605"/>
              <a:ext cx="416423" cy="389767"/>
              <a:chOff x="5151189" y="2180399"/>
              <a:chExt cx="3134353" cy="2933719"/>
            </a:xfrm>
          </p:grpSpPr>
          <p:sp>
            <p:nvSpPr>
              <p:cNvPr id="391" name="Triangle">
                <a:extLst>
                  <a:ext uri="{FF2B5EF4-FFF2-40B4-BE49-F238E27FC236}">
                    <a16:creationId xmlns:a16="http://schemas.microsoft.com/office/drawing/2014/main" id="{5C956EFA-1E9F-4CE8-9BF8-E6BF391C086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92" name="Triangle">
                <a:extLst>
                  <a:ext uri="{FF2B5EF4-FFF2-40B4-BE49-F238E27FC236}">
                    <a16:creationId xmlns:a16="http://schemas.microsoft.com/office/drawing/2014/main" id="{6C57E1B1-6136-46E2-AA1B-F5E8C7C9191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93" name="Triangle">
                <a:extLst>
                  <a:ext uri="{FF2B5EF4-FFF2-40B4-BE49-F238E27FC236}">
                    <a16:creationId xmlns:a16="http://schemas.microsoft.com/office/drawing/2014/main" id="{85F34DB2-FB2F-4CA2-8742-1FCA828F94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94" name="Triangle">
                <a:extLst>
                  <a:ext uri="{FF2B5EF4-FFF2-40B4-BE49-F238E27FC236}">
                    <a16:creationId xmlns:a16="http://schemas.microsoft.com/office/drawing/2014/main" id="{1D759C22-395E-47E5-9238-A7BBF75F5F0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395" name="Circle">
                <a:extLst>
                  <a:ext uri="{FF2B5EF4-FFF2-40B4-BE49-F238E27FC236}">
                    <a16:creationId xmlns:a16="http://schemas.microsoft.com/office/drawing/2014/main" id="{53110AA5-7172-4827-A40A-D4ADE2C82E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C4519798-446B-4286-8F63-8CEF1F0DBB2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398" name="Group 397">
              <a:extLst>
                <a:ext uri="{FF2B5EF4-FFF2-40B4-BE49-F238E27FC236}">
                  <a16:creationId xmlns:a16="http://schemas.microsoft.com/office/drawing/2014/main" id="{1D79A778-9769-49FE-8658-EBA63D115B2D}"/>
                </a:ext>
              </a:extLst>
            </p:cNvPr>
            <p:cNvGrpSpPr/>
            <p:nvPr/>
          </p:nvGrpSpPr>
          <p:grpSpPr>
            <a:xfrm>
              <a:off x="1171543" y="4275245"/>
              <a:ext cx="229051" cy="214389"/>
              <a:chOff x="5151189" y="2180399"/>
              <a:chExt cx="3134353" cy="2933719"/>
            </a:xfrm>
          </p:grpSpPr>
          <p:sp>
            <p:nvSpPr>
              <p:cNvPr id="399" name="Triangle">
                <a:extLst>
                  <a:ext uri="{FF2B5EF4-FFF2-40B4-BE49-F238E27FC236}">
                    <a16:creationId xmlns:a16="http://schemas.microsoft.com/office/drawing/2014/main" id="{7D1C27F9-9376-4F0E-B2AA-80534DBE2CC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00" name="Triangle">
                <a:extLst>
                  <a:ext uri="{FF2B5EF4-FFF2-40B4-BE49-F238E27FC236}">
                    <a16:creationId xmlns:a16="http://schemas.microsoft.com/office/drawing/2014/main" id="{33BD25B1-6005-4CF3-92E5-10355982653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01" name="Triangle">
                <a:extLst>
                  <a:ext uri="{FF2B5EF4-FFF2-40B4-BE49-F238E27FC236}">
                    <a16:creationId xmlns:a16="http://schemas.microsoft.com/office/drawing/2014/main" id="{C80D5A98-BE49-4E01-B906-3A2DA182A9B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02" name="Triangle">
                <a:extLst>
                  <a:ext uri="{FF2B5EF4-FFF2-40B4-BE49-F238E27FC236}">
                    <a16:creationId xmlns:a16="http://schemas.microsoft.com/office/drawing/2014/main" id="{26A84F9B-1F7D-445E-B9A9-6FC60A32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03" name="Circle">
                <a:extLst>
                  <a:ext uri="{FF2B5EF4-FFF2-40B4-BE49-F238E27FC236}">
                    <a16:creationId xmlns:a16="http://schemas.microsoft.com/office/drawing/2014/main" id="{DED68B85-5967-42D4-93C4-50378B0498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88F43D81-F7B4-4078-8565-8C1363A6A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EF45E2F1-2583-4F81-B31D-378B8BA78C49}"/>
                </a:ext>
              </a:extLst>
            </p:cNvPr>
            <p:cNvGrpSpPr/>
            <p:nvPr/>
          </p:nvGrpSpPr>
          <p:grpSpPr>
            <a:xfrm>
              <a:off x="1791919" y="4079485"/>
              <a:ext cx="229051" cy="214389"/>
              <a:chOff x="5151189" y="2180399"/>
              <a:chExt cx="3134353" cy="2933719"/>
            </a:xfrm>
          </p:grpSpPr>
          <p:sp>
            <p:nvSpPr>
              <p:cNvPr id="406" name="Triangle">
                <a:extLst>
                  <a:ext uri="{FF2B5EF4-FFF2-40B4-BE49-F238E27FC236}">
                    <a16:creationId xmlns:a16="http://schemas.microsoft.com/office/drawing/2014/main" id="{131EDABE-D091-4647-8DEB-BAE21A6D816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07" name="Triangle">
                <a:extLst>
                  <a:ext uri="{FF2B5EF4-FFF2-40B4-BE49-F238E27FC236}">
                    <a16:creationId xmlns:a16="http://schemas.microsoft.com/office/drawing/2014/main" id="{D3CABF81-782D-4117-AD00-7FDD35FC0D9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08" name="Triangle">
                <a:extLst>
                  <a:ext uri="{FF2B5EF4-FFF2-40B4-BE49-F238E27FC236}">
                    <a16:creationId xmlns:a16="http://schemas.microsoft.com/office/drawing/2014/main" id="{6B4C9BFD-FF8F-4B7C-9C08-51D318E6B0F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09" name="Triangle">
                <a:extLst>
                  <a:ext uri="{FF2B5EF4-FFF2-40B4-BE49-F238E27FC236}">
                    <a16:creationId xmlns:a16="http://schemas.microsoft.com/office/drawing/2014/main" id="{087A034F-6862-463F-BAA1-759A56476C0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10" name="Circle">
                <a:extLst>
                  <a:ext uri="{FF2B5EF4-FFF2-40B4-BE49-F238E27FC236}">
                    <a16:creationId xmlns:a16="http://schemas.microsoft.com/office/drawing/2014/main" id="{71A9019E-2E98-4DB4-8017-1A3D20245D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78039F59-C1EA-47BD-8A8B-18FF5DB03BC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84E5F6F9-7B15-4E84-92F4-27064E462416}"/>
                </a:ext>
              </a:extLst>
            </p:cNvPr>
            <p:cNvGrpSpPr/>
            <p:nvPr/>
          </p:nvGrpSpPr>
          <p:grpSpPr>
            <a:xfrm>
              <a:off x="3050430" y="1603430"/>
              <a:ext cx="229051" cy="214389"/>
              <a:chOff x="5151189" y="2180399"/>
              <a:chExt cx="3134353" cy="2933719"/>
            </a:xfrm>
          </p:grpSpPr>
          <p:sp>
            <p:nvSpPr>
              <p:cNvPr id="413" name="Triangle">
                <a:extLst>
                  <a:ext uri="{FF2B5EF4-FFF2-40B4-BE49-F238E27FC236}">
                    <a16:creationId xmlns:a16="http://schemas.microsoft.com/office/drawing/2014/main" id="{56D09DBD-76D1-4FD8-934A-23E3F2A1B66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14" name="Triangle">
                <a:extLst>
                  <a:ext uri="{FF2B5EF4-FFF2-40B4-BE49-F238E27FC236}">
                    <a16:creationId xmlns:a16="http://schemas.microsoft.com/office/drawing/2014/main" id="{1411FD58-E2D7-44AB-8B48-C300C134A02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15" name="Triangle">
                <a:extLst>
                  <a:ext uri="{FF2B5EF4-FFF2-40B4-BE49-F238E27FC236}">
                    <a16:creationId xmlns:a16="http://schemas.microsoft.com/office/drawing/2014/main" id="{1A8F7252-EE99-4E14-9A56-B0BDACCFBE3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16" name="Triangle">
                <a:extLst>
                  <a:ext uri="{FF2B5EF4-FFF2-40B4-BE49-F238E27FC236}">
                    <a16:creationId xmlns:a16="http://schemas.microsoft.com/office/drawing/2014/main" id="{3004ADB6-36AA-4F48-B786-1CE4EB2DB1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17" name="Circle">
                <a:extLst>
                  <a:ext uri="{FF2B5EF4-FFF2-40B4-BE49-F238E27FC236}">
                    <a16:creationId xmlns:a16="http://schemas.microsoft.com/office/drawing/2014/main" id="{7A7439A3-49AE-40B2-91C6-E580A2EA3F6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D052BFC7-CBAB-4FF5-9042-1351E00FA72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19" name="Group 418">
              <a:extLst>
                <a:ext uri="{FF2B5EF4-FFF2-40B4-BE49-F238E27FC236}">
                  <a16:creationId xmlns:a16="http://schemas.microsoft.com/office/drawing/2014/main" id="{C204FCF0-2B4A-4F30-9FDC-0C94E7920D4B}"/>
                </a:ext>
              </a:extLst>
            </p:cNvPr>
            <p:cNvGrpSpPr/>
            <p:nvPr/>
          </p:nvGrpSpPr>
          <p:grpSpPr>
            <a:xfrm>
              <a:off x="3318732" y="1749909"/>
              <a:ext cx="363571" cy="340298"/>
              <a:chOff x="5151189" y="2180399"/>
              <a:chExt cx="3134353" cy="2933719"/>
            </a:xfrm>
          </p:grpSpPr>
          <p:sp>
            <p:nvSpPr>
              <p:cNvPr id="420" name="Triangle">
                <a:extLst>
                  <a:ext uri="{FF2B5EF4-FFF2-40B4-BE49-F238E27FC236}">
                    <a16:creationId xmlns:a16="http://schemas.microsoft.com/office/drawing/2014/main" id="{CE657036-6AD9-428D-AA61-8636BCB1371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21" name="Triangle">
                <a:extLst>
                  <a:ext uri="{FF2B5EF4-FFF2-40B4-BE49-F238E27FC236}">
                    <a16:creationId xmlns:a16="http://schemas.microsoft.com/office/drawing/2014/main" id="{A6D84F59-872C-4FD2-916A-E1ECA837411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22" name="Triangle">
                <a:extLst>
                  <a:ext uri="{FF2B5EF4-FFF2-40B4-BE49-F238E27FC236}">
                    <a16:creationId xmlns:a16="http://schemas.microsoft.com/office/drawing/2014/main" id="{3C0151FB-BE8D-4AF8-917F-FFD1236C42D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23" name="Triangle">
                <a:extLst>
                  <a:ext uri="{FF2B5EF4-FFF2-40B4-BE49-F238E27FC236}">
                    <a16:creationId xmlns:a16="http://schemas.microsoft.com/office/drawing/2014/main" id="{69BA51C6-8038-411F-A393-7D40A39D37A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24" name="Circle">
                <a:extLst>
                  <a:ext uri="{FF2B5EF4-FFF2-40B4-BE49-F238E27FC236}">
                    <a16:creationId xmlns:a16="http://schemas.microsoft.com/office/drawing/2014/main" id="{A071DCA3-CB8C-4E9A-9038-444C63021C4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818B782A-6054-490E-85A3-BB41C5B5F6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520664B7-0A17-42D5-9086-503CA304D29E}"/>
                </a:ext>
              </a:extLst>
            </p:cNvPr>
            <p:cNvGrpSpPr/>
            <p:nvPr/>
          </p:nvGrpSpPr>
          <p:grpSpPr>
            <a:xfrm>
              <a:off x="3712938" y="1948067"/>
              <a:ext cx="229051" cy="214389"/>
              <a:chOff x="5151189" y="2180399"/>
              <a:chExt cx="3134353" cy="2933719"/>
            </a:xfrm>
          </p:grpSpPr>
          <p:sp>
            <p:nvSpPr>
              <p:cNvPr id="427" name="Triangle">
                <a:extLst>
                  <a:ext uri="{FF2B5EF4-FFF2-40B4-BE49-F238E27FC236}">
                    <a16:creationId xmlns:a16="http://schemas.microsoft.com/office/drawing/2014/main" id="{31763C0D-4F64-4F96-8D88-4D3D4348AD8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28" name="Triangle">
                <a:extLst>
                  <a:ext uri="{FF2B5EF4-FFF2-40B4-BE49-F238E27FC236}">
                    <a16:creationId xmlns:a16="http://schemas.microsoft.com/office/drawing/2014/main" id="{2EA4FEFF-8766-47F4-A17B-D3A3D4FA786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29" name="Triangle">
                <a:extLst>
                  <a:ext uri="{FF2B5EF4-FFF2-40B4-BE49-F238E27FC236}">
                    <a16:creationId xmlns:a16="http://schemas.microsoft.com/office/drawing/2014/main" id="{C34A664A-B707-48D1-AFA8-170B6C2C0FB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0" name="Triangle">
                <a:extLst>
                  <a:ext uri="{FF2B5EF4-FFF2-40B4-BE49-F238E27FC236}">
                    <a16:creationId xmlns:a16="http://schemas.microsoft.com/office/drawing/2014/main" id="{21AF7087-25B8-40F7-99FD-B6B7B78E7F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1" name="Circle">
                <a:extLst>
                  <a:ext uri="{FF2B5EF4-FFF2-40B4-BE49-F238E27FC236}">
                    <a16:creationId xmlns:a16="http://schemas.microsoft.com/office/drawing/2014/main" id="{76BC3BDD-5522-4147-A1E9-006299B997A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09635338-01F0-4155-90F0-B0D780B4D8D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30266EC9-D04C-4B14-98ED-B25DB1F6D9CB}"/>
                </a:ext>
              </a:extLst>
            </p:cNvPr>
            <p:cNvGrpSpPr/>
            <p:nvPr/>
          </p:nvGrpSpPr>
          <p:grpSpPr>
            <a:xfrm>
              <a:off x="2514156" y="4300379"/>
              <a:ext cx="363571" cy="340298"/>
              <a:chOff x="5151189" y="2180399"/>
              <a:chExt cx="3134353" cy="2933719"/>
            </a:xfrm>
          </p:grpSpPr>
          <p:sp>
            <p:nvSpPr>
              <p:cNvPr id="434" name="Triangle">
                <a:extLst>
                  <a:ext uri="{FF2B5EF4-FFF2-40B4-BE49-F238E27FC236}">
                    <a16:creationId xmlns:a16="http://schemas.microsoft.com/office/drawing/2014/main" id="{47848FA8-FE47-4666-AE8C-91776E8A2C0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35" name="Triangle">
                <a:extLst>
                  <a:ext uri="{FF2B5EF4-FFF2-40B4-BE49-F238E27FC236}">
                    <a16:creationId xmlns:a16="http://schemas.microsoft.com/office/drawing/2014/main" id="{8EA84F82-28BA-465C-9D00-D984D97CC9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6" name="Triangle">
                <a:extLst>
                  <a:ext uri="{FF2B5EF4-FFF2-40B4-BE49-F238E27FC236}">
                    <a16:creationId xmlns:a16="http://schemas.microsoft.com/office/drawing/2014/main" id="{E4014B11-7B9E-4211-9292-8B8887E45FE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7" name="Triangle">
                <a:extLst>
                  <a:ext uri="{FF2B5EF4-FFF2-40B4-BE49-F238E27FC236}">
                    <a16:creationId xmlns:a16="http://schemas.microsoft.com/office/drawing/2014/main" id="{20B7AC12-2775-440C-8C39-F7D0A4DD71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38" name="Circle">
                <a:extLst>
                  <a:ext uri="{FF2B5EF4-FFF2-40B4-BE49-F238E27FC236}">
                    <a16:creationId xmlns:a16="http://schemas.microsoft.com/office/drawing/2014/main" id="{7EA50BA1-A043-4510-93DD-B2F3D1E74F9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A1737773-A00B-4FED-B150-7198B01757F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179C379B-F87D-4699-A22D-B5A64AD05F78}"/>
                </a:ext>
              </a:extLst>
            </p:cNvPr>
            <p:cNvGrpSpPr/>
            <p:nvPr/>
          </p:nvGrpSpPr>
          <p:grpSpPr>
            <a:xfrm>
              <a:off x="2921243" y="4576437"/>
              <a:ext cx="319411" cy="298965"/>
              <a:chOff x="5151189" y="2180399"/>
              <a:chExt cx="3134353" cy="2933719"/>
            </a:xfrm>
          </p:grpSpPr>
          <p:sp>
            <p:nvSpPr>
              <p:cNvPr id="441" name="Triangle">
                <a:extLst>
                  <a:ext uri="{FF2B5EF4-FFF2-40B4-BE49-F238E27FC236}">
                    <a16:creationId xmlns:a16="http://schemas.microsoft.com/office/drawing/2014/main" id="{2E7AA142-54B3-4B39-8750-A6AE3B574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42" name="Triangle">
                <a:extLst>
                  <a:ext uri="{FF2B5EF4-FFF2-40B4-BE49-F238E27FC236}">
                    <a16:creationId xmlns:a16="http://schemas.microsoft.com/office/drawing/2014/main" id="{85ECECFF-7384-4BA6-A29A-10FBE451433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43" name="Triangle">
                <a:extLst>
                  <a:ext uri="{FF2B5EF4-FFF2-40B4-BE49-F238E27FC236}">
                    <a16:creationId xmlns:a16="http://schemas.microsoft.com/office/drawing/2014/main" id="{B024EDD9-44BB-4E1E-9C4D-9BD9E74593B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44" name="Triangle">
                <a:extLst>
                  <a:ext uri="{FF2B5EF4-FFF2-40B4-BE49-F238E27FC236}">
                    <a16:creationId xmlns:a16="http://schemas.microsoft.com/office/drawing/2014/main" id="{19341FE9-0939-4494-84FC-9B9E951EFB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45" name="Circle">
                <a:extLst>
                  <a:ext uri="{FF2B5EF4-FFF2-40B4-BE49-F238E27FC236}">
                    <a16:creationId xmlns:a16="http://schemas.microsoft.com/office/drawing/2014/main" id="{CAD10FC9-4DA9-41F2-93D1-EE8529DF411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49EBD15F-4A7C-44D9-8C7F-EC776EDEF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99A7A976-1A0A-4F2F-BE80-9B3164B9970C}"/>
                </a:ext>
              </a:extLst>
            </p:cNvPr>
            <p:cNvGrpSpPr/>
            <p:nvPr/>
          </p:nvGrpSpPr>
          <p:grpSpPr>
            <a:xfrm>
              <a:off x="2432562" y="5069408"/>
              <a:ext cx="229051" cy="214389"/>
              <a:chOff x="5151189" y="2180399"/>
              <a:chExt cx="3134353" cy="2933719"/>
            </a:xfrm>
          </p:grpSpPr>
          <p:sp>
            <p:nvSpPr>
              <p:cNvPr id="448" name="Triangle">
                <a:extLst>
                  <a:ext uri="{FF2B5EF4-FFF2-40B4-BE49-F238E27FC236}">
                    <a16:creationId xmlns:a16="http://schemas.microsoft.com/office/drawing/2014/main" id="{1A1463C7-AF0F-4BAA-A2DD-31C685864BE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49" name="Triangle">
                <a:extLst>
                  <a:ext uri="{FF2B5EF4-FFF2-40B4-BE49-F238E27FC236}">
                    <a16:creationId xmlns:a16="http://schemas.microsoft.com/office/drawing/2014/main" id="{4C2BC6A1-F194-454F-A9FC-DA4720F7205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0" name="Triangle">
                <a:extLst>
                  <a:ext uri="{FF2B5EF4-FFF2-40B4-BE49-F238E27FC236}">
                    <a16:creationId xmlns:a16="http://schemas.microsoft.com/office/drawing/2014/main" id="{04F30B7C-EF2F-48F4-AD33-7E3EAC29692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1" name="Triangle">
                <a:extLst>
                  <a:ext uri="{FF2B5EF4-FFF2-40B4-BE49-F238E27FC236}">
                    <a16:creationId xmlns:a16="http://schemas.microsoft.com/office/drawing/2014/main" id="{2B0FC3D0-166F-47BF-89DB-B02894131CE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2" name="Circle">
                <a:extLst>
                  <a:ext uri="{FF2B5EF4-FFF2-40B4-BE49-F238E27FC236}">
                    <a16:creationId xmlns:a16="http://schemas.microsoft.com/office/drawing/2014/main" id="{E647AFFA-842F-4151-A166-1CF7AB34898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530DD9D4-AAE7-44F0-8238-043AA124E0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EB1C8BA9-5809-4139-BE5C-3FF70AD89FE9}"/>
                </a:ext>
              </a:extLst>
            </p:cNvPr>
            <p:cNvGrpSpPr/>
            <p:nvPr/>
          </p:nvGrpSpPr>
          <p:grpSpPr>
            <a:xfrm>
              <a:off x="2698184" y="4934525"/>
              <a:ext cx="416423" cy="389767"/>
              <a:chOff x="5151189" y="2180399"/>
              <a:chExt cx="3134353" cy="2933719"/>
            </a:xfrm>
          </p:grpSpPr>
          <p:sp>
            <p:nvSpPr>
              <p:cNvPr id="455" name="Triangle">
                <a:extLst>
                  <a:ext uri="{FF2B5EF4-FFF2-40B4-BE49-F238E27FC236}">
                    <a16:creationId xmlns:a16="http://schemas.microsoft.com/office/drawing/2014/main" id="{C8FCFCAF-521B-4C53-A6F6-355770DAF9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56" name="Triangle">
                <a:extLst>
                  <a:ext uri="{FF2B5EF4-FFF2-40B4-BE49-F238E27FC236}">
                    <a16:creationId xmlns:a16="http://schemas.microsoft.com/office/drawing/2014/main" id="{4946C341-3565-4B53-84B8-F45C2EAC885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7" name="Triangle">
                <a:extLst>
                  <a:ext uri="{FF2B5EF4-FFF2-40B4-BE49-F238E27FC236}">
                    <a16:creationId xmlns:a16="http://schemas.microsoft.com/office/drawing/2014/main" id="{D88FD334-F41A-41D7-B762-8389D25284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8" name="Triangle">
                <a:extLst>
                  <a:ext uri="{FF2B5EF4-FFF2-40B4-BE49-F238E27FC236}">
                    <a16:creationId xmlns:a16="http://schemas.microsoft.com/office/drawing/2014/main" id="{FB28742D-7D73-4182-AC28-6CB95EABFE9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59" name="Circle">
                <a:extLst>
                  <a:ext uri="{FF2B5EF4-FFF2-40B4-BE49-F238E27FC236}">
                    <a16:creationId xmlns:a16="http://schemas.microsoft.com/office/drawing/2014/main" id="{EBA7F483-E120-4721-8FF0-EAB1B1BC3FB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6F8E28AF-4EE2-4754-A67C-1F94DD2167D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290D7D78-0F2D-4839-92AD-735C817E09FD}"/>
                </a:ext>
              </a:extLst>
            </p:cNvPr>
            <p:cNvGrpSpPr/>
            <p:nvPr/>
          </p:nvGrpSpPr>
          <p:grpSpPr>
            <a:xfrm>
              <a:off x="3157970" y="4896975"/>
              <a:ext cx="416423" cy="389767"/>
              <a:chOff x="5151189" y="2180399"/>
              <a:chExt cx="3134353" cy="2933719"/>
            </a:xfrm>
          </p:grpSpPr>
          <p:sp>
            <p:nvSpPr>
              <p:cNvPr id="462" name="Triangle">
                <a:extLst>
                  <a:ext uri="{FF2B5EF4-FFF2-40B4-BE49-F238E27FC236}">
                    <a16:creationId xmlns:a16="http://schemas.microsoft.com/office/drawing/2014/main" id="{4B24BADC-531E-445F-9DC8-1150A14224F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63" name="Triangle">
                <a:extLst>
                  <a:ext uri="{FF2B5EF4-FFF2-40B4-BE49-F238E27FC236}">
                    <a16:creationId xmlns:a16="http://schemas.microsoft.com/office/drawing/2014/main" id="{E9DB24DB-5FD2-4A46-98F7-8A2737C41B9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64" name="Triangle">
                <a:extLst>
                  <a:ext uri="{FF2B5EF4-FFF2-40B4-BE49-F238E27FC236}">
                    <a16:creationId xmlns:a16="http://schemas.microsoft.com/office/drawing/2014/main" id="{91AC81FD-6C08-4823-ADCE-5E0D6889B6D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65" name="Triangle">
                <a:extLst>
                  <a:ext uri="{FF2B5EF4-FFF2-40B4-BE49-F238E27FC236}">
                    <a16:creationId xmlns:a16="http://schemas.microsoft.com/office/drawing/2014/main" id="{98ADC7CC-A423-464F-B9BB-7A6626A8A3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66" name="Circle">
                <a:extLst>
                  <a:ext uri="{FF2B5EF4-FFF2-40B4-BE49-F238E27FC236}">
                    <a16:creationId xmlns:a16="http://schemas.microsoft.com/office/drawing/2014/main" id="{8D336CF7-1467-4C1C-914E-77A15DC4171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A8DB19EF-42CD-4A7C-8D50-99BE5EBED39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8AB32F36-2B68-4631-A2C2-C75D7365E556}"/>
                </a:ext>
              </a:extLst>
            </p:cNvPr>
            <p:cNvGrpSpPr/>
            <p:nvPr/>
          </p:nvGrpSpPr>
          <p:grpSpPr>
            <a:xfrm>
              <a:off x="5071376" y="3057179"/>
              <a:ext cx="319411" cy="298965"/>
              <a:chOff x="5151189" y="2180399"/>
              <a:chExt cx="3134353" cy="2933719"/>
            </a:xfrm>
          </p:grpSpPr>
          <p:sp>
            <p:nvSpPr>
              <p:cNvPr id="469" name="Triangle">
                <a:extLst>
                  <a:ext uri="{FF2B5EF4-FFF2-40B4-BE49-F238E27FC236}">
                    <a16:creationId xmlns:a16="http://schemas.microsoft.com/office/drawing/2014/main" id="{732F7EBA-8923-4FC2-BE59-EB12DE4B928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70" name="Triangle">
                <a:extLst>
                  <a:ext uri="{FF2B5EF4-FFF2-40B4-BE49-F238E27FC236}">
                    <a16:creationId xmlns:a16="http://schemas.microsoft.com/office/drawing/2014/main" id="{AC2CFA56-95FE-4971-8F3A-5C0D47C7BEA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71" name="Triangle">
                <a:extLst>
                  <a:ext uri="{FF2B5EF4-FFF2-40B4-BE49-F238E27FC236}">
                    <a16:creationId xmlns:a16="http://schemas.microsoft.com/office/drawing/2014/main" id="{E8FB1E89-A971-4D70-847B-2D8CFC780BE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72" name="Triangle">
                <a:extLst>
                  <a:ext uri="{FF2B5EF4-FFF2-40B4-BE49-F238E27FC236}">
                    <a16:creationId xmlns:a16="http://schemas.microsoft.com/office/drawing/2014/main" id="{8D4817FE-0CFC-4159-950E-7DBB9761C8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73" name="Circle">
                <a:extLst>
                  <a:ext uri="{FF2B5EF4-FFF2-40B4-BE49-F238E27FC236}">
                    <a16:creationId xmlns:a16="http://schemas.microsoft.com/office/drawing/2014/main" id="{79996CB7-DEC4-477C-99DD-D925D2AA78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D87A582F-C1A6-41FF-BBD8-BDFF5A4E832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DA0B7A51-6B0A-43C6-853A-2617C5F33803}"/>
                </a:ext>
              </a:extLst>
            </p:cNvPr>
            <p:cNvGrpSpPr/>
            <p:nvPr/>
          </p:nvGrpSpPr>
          <p:grpSpPr>
            <a:xfrm>
              <a:off x="5518907" y="4209766"/>
              <a:ext cx="319411" cy="298965"/>
              <a:chOff x="5151189" y="2180399"/>
              <a:chExt cx="3134353" cy="2933719"/>
            </a:xfrm>
          </p:grpSpPr>
          <p:sp>
            <p:nvSpPr>
              <p:cNvPr id="476" name="Triangle">
                <a:extLst>
                  <a:ext uri="{FF2B5EF4-FFF2-40B4-BE49-F238E27FC236}">
                    <a16:creationId xmlns:a16="http://schemas.microsoft.com/office/drawing/2014/main" id="{816DC288-1A1C-4A8B-8319-3381C25FC25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77" name="Triangle">
                <a:extLst>
                  <a:ext uri="{FF2B5EF4-FFF2-40B4-BE49-F238E27FC236}">
                    <a16:creationId xmlns:a16="http://schemas.microsoft.com/office/drawing/2014/main" id="{22206D92-D0A8-4451-A6D3-F578EFE1220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78" name="Triangle">
                <a:extLst>
                  <a:ext uri="{FF2B5EF4-FFF2-40B4-BE49-F238E27FC236}">
                    <a16:creationId xmlns:a16="http://schemas.microsoft.com/office/drawing/2014/main" id="{4FD3292A-8F72-4CBC-85F7-172CD962373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79" name="Triangle">
                <a:extLst>
                  <a:ext uri="{FF2B5EF4-FFF2-40B4-BE49-F238E27FC236}">
                    <a16:creationId xmlns:a16="http://schemas.microsoft.com/office/drawing/2014/main" id="{88277BF7-8AE1-406F-B5F1-ABA0662D505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80" name="Circle">
                <a:extLst>
                  <a:ext uri="{FF2B5EF4-FFF2-40B4-BE49-F238E27FC236}">
                    <a16:creationId xmlns:a16="http://schemas.microsoft.com/office/drawing/2014/main" id="{F984A56C-1F43-4484-A685-8083092DF69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03516445-9605-4421-A5CE-DD270903C9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6F14F040-0229-499F-86A1-2ADB861B4EC1}"/>
                </a:ext>
              </a:extLst>
            </p:cNvPr>
            <p:cNvGrpSpPr/>
            <p:nvPr/>
          </p:nvGrpSpPr>
          <p:grpSpPr>
            <a:xfrm>
              <a:off x="5212701" y="4932757"/>
              <a:ext cx="319411" cy="298965"/>
              <a:chOff x="5151189" y="2180399"/>
              <a:chExt cx="3134353" cy="2933719"/>
            </a:xfrm>
          </p:grpSpPr>
          <p:sp>
            <p:nvSpPr>
              <p:cNvPr id="483" name="Triangle">
                <a:extLst>
                  <a:ext uri="{FF2B5EF4-FFF2-40B4-BE49-F238E27FC236}">
                    <a16:creationId xmlns:a16="http://schemas.microsoft.com/office/drawing/2014/main" id="{1D0CDE14-F1D1-4237-A1A6-05187475FFD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84" name="Triangle">
                <a:extLst>
                  <a:ext uri="{FF2B5EF4-FFF2-40B4-BE49-F238E27FC236}">
                    <a16:creationId xmlns:a16="http://schemas.microsoft.com/office/drawing/2014/main" id="{CEAE005A-7E0E-423C-86AF-5E23530EEE4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85" name="Triangle">
                <a:extLst>
                  <a:ext uri="{FF2B5EF4-FFF2-40B4-BE49-F238E27FC236}">
                    <a16:creationId xmlns:a16="http://schemas.microsoft.com/office/drawing/2014/main" id="{C1890E70-1744-4496-8E74-A033C20C016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86" name="Triangle">
                <a:extLst>
                  <a:ext uri="{FF2B5EF4-FFF2-40B4-BE49-F238E27FC236}">
                    <a16:creationId xmlns:a16="http://schemas.microsoft.com/office/drawing/2014/main" id="{4C456C21-D418-4DA6-B730-586FAC738B0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87" name="Circle">
                <a:extLst>
                  <a:ext uri="{FF2B5EF4-FFF2-40B4-BE49-F238E27FC236}">
                    <a16:creationId xmlns:a16="http://schemas.microsoft.com/office/drawing/2014/main" id="{ADCA534A-3544-47BE-9A68-F8A031964B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A6E6E6F1-01DC-4FDF-BC97-E83584919A0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EA3E449B-9797-444D-979B-2840184097F9}"/>
                </a:ext>
              </a:extLst>
            </p:cNvPr>
            <p:cNvGrpSpPr/>
            <p:nvPr/>
          </p:nvGrpSpPr>
          <p:grpSpPr>
            <a:xfrm>
              <a:off x="4657513" y="5127976"/>
              <a:ext cx="229051" cy="214389"/>
              <a:chOff x="5151189" y="2180399"/>
              <a:chExt cx="3134353" cy="2933719"/>
            </a:xfrm>
          </p:grpSpPr>
          <p:sp>
            <p:nvSpPr>
              <p:cNvPr id="490" name="Triangle">
                <a:extLst>
                  <a:ext uri="{FF2B5EF4-FFF2-40B4-BE49-F238E27FC236}">
                    <a16:creationId xmlns:a16="http://schemas.microsoft.com/office/drawing/2014/main" id="{8652BB3C-9566-43B6-B972-46665B78B54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91" name="Triangle">
                <a:extLst>
                  <a:ext uri="{FF2B5EF4-FFF2-40B4-BE49-F238E27FC236}">
                    <a16:creationId xmlns:a16="http://schemas.microsoft.com/office/drawing/2014/main" id="{DF2774FE-E1FD-4E57-8FB8-80116201127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92" name="Triangle">
                <a:extLst>
                  <a:ext uri="{FF2B5EF4-FFF2-40B4-BE49-F238E27FC236}">
                    <a16:creationId xmlns:a16="http://schemas.microsoft.com/office/drawing/2014/main" id="{46462A99-4EF5-422C-86A9-FA4956998D5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93" name="Triangle">
                <a:extLst>
                  <a:ext uri="{FF2B5EF4-FFF2-40B4-BE49-F238E27FC236}">
                    <a16:creationId xmlns:a16="http://schemas.microsoft.com/office/drawing/2014/main" id="{702B0068-1685-49C6-8F57-FC0718616B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94" name="Circle">
                <a:extLst>
                  <a:ext uri="{FF2B5EF4-FFF2-40B4-BE49-F238E27FC236}">
                    <a16:creationId xmlns:a16="http://schemas.microsoft.com/office/drawing/2014/main" id="{417F5183-5EE9-4C72-9806-2837864281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9835485F-AB1A-4B9F-889F-37EAB8351AE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709575E2-4F65-4E1D-BF87-A58732E460DA}"/>
                </a:ext>
              </a:extLst>
            </p:cNvPr>
            <p:cNvGrpSpPr/>
            <p:nvPr/>
          </p:nvGrpSpPr>
          <p:grpSpPr>
            <a:xfrm>
              <a:off x="5459471" y="4579101"/>
              <a:ext cx="319411" cy="298965"/>
              <a:chOff x="5151189" y="2180399"/>
              <a:chExt cx="3134353" cy="2933719"/>
            </a:xfrm>
          </p:grpSpPr>
          <p:sp>
            <p:nvSpPr>
              <p:cNvPr id="497" name="Triangle">
                <a:extLst>
                  <a:ext uri="{FF2B5EF4-FFF2-40B4-BE49-F238E27FC236}">
                    <a16:creationId xmlns:a16="http://schemas.microsoft.com/office/drawing/2014/main" id="{BB40FCE7-BECA-433E-ADEE-787602069B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498" name="Triangle">
                <a:extLst>
                  <a:ext uri="{FF2B5EF4-FFF2-40B4-BE49-F238E27FC236}">
                    <a16:creationId xmlns:a16="http://schemas.microsoft.com/office/drawing/2014/main" id="{5CE0C437-E1D8-45B2-8ABE-CA57D09999B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99" name="Triangle">
                <a:extLst>
                  <a:ext uri="{FF2B5EF4-FFF2-40B4-BE49-F238E27FC236}">
                    <a16:creationId xmlns:a16="http://schemas.microsoft.com/office/drawing/2014/main" id="{6873D07B-380F-400B-A55F-0B020156B7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0" name="Triangle">
                <a:extLst>
                  <a:ext uri="{FF2B5EF4-FFF2-40B4-BE49-F238E27FC236}">
                    <a16:creationId xmlns:a16="http://schemas.microsoft.com/office/drawing/2014/main" id="{92D921B0-6AA2-49FC-A107-E24477CD2B9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1" name="Circle">
                <a:extLst>
                  <a:ext uri="{FF2B5EF4-FFF2-40B4-BE49-F238E27FC236}">
                    <a16:creationId xmlns:a16="http://schemas.microsoft.com/office/drawing/2014/main" id="{8A9A35A7-C6C5-4490-8767-DF130513650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5E37911C-75D9-4C06-A783-203D2FCD6C4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3B5A4C40-BC0D-43B8-823A-17E8FAFBC912}"/>
                </a:ext>
              </a:extLst>
            </p:cNvPr>
            <p:cNvGrpSpPr/>
            <p:nvPr/>
          </p:nvGrpSpPr>
          <p:grpSpPr>
            <a:xfrm>
              <a:off x="5619488" y="4919102"/>
              <a:ext cx="229051" cy="214389"/>
              <a:chOff x="5151189" y="2180399"/>
              <a:chExt cx="3134353" cy="2933719"/>
            </a:xfrm>
          </p:grpSpPr>
          <p:sp>
            <p:nvSpPr>
              <p:cNvPr id="504" name="Triangle">
                <a:extLst>
                  <a:ext uri="{FF2B5EF4-FFF2-40B4-BE49-F238E27FC236}">
                    <a16:creationId xmlns:a16="http://schemas.microsoft.com/office/drawing/2014/main" id="{273F43FB-06FD-4274-B543-39DBABD0544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05" name="Triangle">
                <a:extLst>
                  <a:ext uri="{FF2B5EF4-FFF2-40B4-BE49-F238E27FC236}">
                    <a16:creationId xmlns:a16="http://schemas.microsoft.com/office/drawing/2014/main" id="{6785B636-975A-4EAE-921A-B44186BD599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6" name="Triangle">
                <a:extLst>
                  <a:ext uri="{FF2B5EF4-FFF2-40B4-BE49-F238E27FC236}">
                    <a16:creationId xmlns:a16="http://schemas.microsoft.com/office/drawing/2014/main" id="{AA3A6748-E0F8-4FE6-BB6D-21C95ABE40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7" name="Triangle">
                <a:extLst>
                  <a:ext uri="{FF2B5EF4-FFF2-40B4-BE49-F238E27FC236}">
                    <a16:creationId xmlns:a16="http://schemas.microsoft.com/office/drawing/2014/main" id="{E0EA67A8-2938-4F64-8F87-975C6009D1F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08" name="Circle">
                <a:extLst>
                  <a:ext uri="{FF2B5EF4-FFF2-40B4-BE49-F238E27FC236}">
                    <a16:creationId xmlns:a16="http://schemas.microsoft.com/office/drawing/2014/main" id="{453BD416-D391-4B60-8284-3F6C110DD5D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A6D551FC-888F-43C0-B8A6-7CE625E929C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10" name="Group 509">
              <a:extLst>
                <a:ext uri="{FF2B5EF4-FFF2-40B4-BE49-F238E27FC236}">
                  <a16:creationId xmlns:a16="http://schemas.microsoft.com/office/drawing/2014/main" id="{C61CF609-584F-46DE-8E25-2B9C4E4C7BD5}"/>
                </a:ext>
              </a:extLst>
            </p:cNvPr>
            <p:cNvGrpSpPr/>
            <p:nvPr/>
          </p:nvGrpSpPr>
          <p:grpSpPr>
            <a:xfrm>
              <a:off x="4398651" y="2910783"/>
              <a:ext cx="229051" cy="214389"/>
              <a:chOff x="5151189" y="2180399"/>
              <a:chExt cx="3134353" cy="2933719"/>
            </a:xfrm>
          </p:grpSpPr>
          <p:sp>
            <p:nvSpPr>
              <p:cNvPr id="511" name="Triangle">
                <a:extLst>
                  <a:ext uri="{FF2B5EF4-FFF2-40B4-BE49-F238E27FC236}">
                    <a16:creationId xmlns:a16="http://schemas.microsoft.com/office/drawing/2014/main" id="{576EF0F8-2052-4881-963F-03C7281A97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12" name="Triangle">
                <a:extLst>
                  <a:ext uri="{FF2B5EF4-FFF2-40B4-BE49-F238E27FC236}">
                    <a16:creationId xmlns:a16="http://schemas.microsoft.com/office/drawing/2014/main" id="{12E2E92A-9E97-4994-9785-52F21E7E7F0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13" name="Triangle">
                <a:extLst>
                  <a:ext uri="{FF2B5EF4-FFF2-40B4-BE49-F238E27FC236}">
                    <a16:creationId xmlns:a16="http://schemas.microsoft.com/office/drawing/2014/main" id="{24B7F0BD-D74C-4E57-8A97-C37D6342A8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14" name="Triangle">
                <a:extLst>
                  <a:ext uri="{FF2B5EF4-FFF2-40B4-BE49-F238E27FC236}">
                    <a16:creationId xmlns:a16="http://schemas.microsoft.com/office/drawing/2014/main" id="{63740A70-D092-49DA-AD84-2DD0820D1E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15" name="Circle">
                <a:extLst>
                  <a:ext uri="{FF2B5EF4-FFF2-40B4-BE49-F238E27FC236}">
                    <a16:creationId xmlns:a16="http://schemas.microsoft.com/office/drawing/2014/main" id="{7E837D98-225E-4AB4-B078-A739FC59266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AD8E0734-8473-405D-9825-DB9CD05A0E5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1A971FA0-0E35-4781-94DE-9B4584FFFD0C}"/>
                </a:ext>
              </a:extLst>
            </p:cNvPr>
            <p:cNvGrpSpPr/>
            <p:nvPr/>
          </p:nvGrpSpPr>
          <p:grpSpPr>
            <a:xfrm>
              <a:off x="4669856" y="2916544"/>
              <a:ext cx="363571" cy="340298"/>
              <a:chOff x="5151189" y="2180399"/>
              <a:chExt cx="3134353" cy="2933719"/>
            </a:xfrm>
          </p:grpSpPr>
          <p:sp>
            <p:nvSpPr>
              <p:cNvPr id="525" name="Triangle">
                <a:extLst>
                  <a:ext uri="{FF2B5EF4-FFF2-40B4-BE49-F238E27FC236}">
                    <a16:creationId xmlns:a16="http://schemas.microsoft.com/office/drawing/2014/main" id="{94742F4A-C088-4B40-91D9-B2BEDD3852E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26" name="Triangle">
                <a:extLst>
                  <a:ext uri="{FF2B5EF4-FFF2-40B4-BE49-F238E27FC236}">
                    <a16:creationId xmlns:a16="http://schemas.microsoft.com/office/drawing/2014/main" id="{B4C08B9C-8C6C-405A-A036-0E0A8ADE115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27" name="Triangle">
                <a:extLst>
                  <a:ext uri="{FF2B5EF4-FFF2-40B4-BE49-F238E27FC236}">
                    <a16:creationId xmlns:a16="http://schemas.microsoft.com/office/drawing/2014/main" id="{1B9ADF06-14B2-499C-9B0A-57EDCE0426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28" name="Triangle">
                <a:extLst>
                  <a:ext uri="{FF2B5EF4-FFF2-40B4-BE49-F238E27FC236}">
                    <a16:creationId xmlns:a16="http://schemas.microsoft.com/office/drawing/2014/main" id="{24FA3396-8594-4BC6-BFEC-4B26FCC2015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29" name="Circle">
                <a:extLst>
                  <a:ext uri="{FF2B5EF4-FFF2-40B4-BE49-F238E27FC236}">
                    <a16:creationId xmlns:a16="http://schemas.microsoft.com/office/drawing/2014/main" id="{C59DF79B-3594-4798-8249-FA6F362E0E9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F098C9C4-9557-4557-A20E-7D924A1694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31" name="Group 530">
              <a:extLst>
                <a:ext uri="{FF2B5EF4-FFF2-40B4-BE49-F238E27FC236}">
                  <a16:creationId xmlns:a16="http://schemas.microsoft.com/office/drawing/2014/main" id="{201EF7AF-FF1E-44EC-96EF-A8E79DF1174B}"/>
                </a:ext>
              </a:extLst>
            </p:cNvPr>
            <p:cNvGrpSpPr/>
            <p:nvPr/>
          </p:nvGrpSpPr>
          <p:grpSpPr>
            <a:xfrm>
              <a:off x="5347598" y="2050930"/>
              <a:ext cx="363571" cy="340298"/>
              <a:chOff x="5151189" y="2180399"/>
              <a:chExt cx="3134353" cy="2933719"/>
            </a:xfrm>
          </p:grpSpPr>
          <p:sp>
            <p:nvSpPr>
              <p:cNvPr id="532" name="Triangle">
                <a:extLst>
                  <a:ext uri="{FF2B5EF4-FFF2-40B4-BE49-F238E27FC236}">
                    <a16:creationId xmlns:a16="http://schemas.microsoft.com/office/drawing/2014/main" id="{1524F756-A68D-4B54-8B6E-2831AB88AEE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33" name="Triangle">
                <a:extLst>
                  <a:ext uri="{FF2B5EF4-FFF2-40B4-BE49-F238E27FC236}">
                    <a16:creationId xmlns:a16="http://schemas.microsoft.com/office/drawing/2014/main" id="{E4FB3A9B-BD1A-452B-9CAC-7C08BACC852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34" name="Triangle">
                <a:extLst>
                  <a:ext uri="{FF2B5EF4-FFF2-40B4-BE49-F238E27FC236}">
                    <a16:creationId xmlns:a16="http://schemas.microsoft.com/office/drawing/2014/main" id="{F1214CF7-32E0-47B9-A9BF-648EB3A31AE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35" name="Triangle">
                <a:extLst>
                  <a:ext uri="{FF2B5EF4-FFF2-40B4-BE49-F238E27FC236}">
                    <a16:creationId xmlns:a16="http://schemas.microsoft.com/office/drawing/2014/main" id="{69C61FDC-586E-4927-B996-6DB3E27E75D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36" name="Circle">
                <a:extLst>
                  <a:ext uri="{FF2B5EF4-FFF2-40B4-BE49-F238E27FC236}">
                    <a16:creationId xmlns:a16="http://schemas.microsoft.com/office/drawing/2014/main" id="{12B1EE39-2D53-4D46-B97F-96FD3FC21A8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DA6A5658-BC9E-470C-B89C-E2CBC0D9E99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C3310D56-7619-4412-9429-C9DB927B9FDA}"/>
                </a:ext>
              </a:extLst>
            </p:cNvPr>
            <p:cNvGrpSpPr/>
            <p:nvPr/>
          </p:nvGrpSpPr>
          <p:grpSpPr>
            <a:xfrm>
              <a:off x="4844886" y="2304662"/>
              <a:ext cx="229051" cy="214389"/>
              <a:chOff x="5151189" y="2180399"/>
              <a:chExt cx="3134353" cy="2933719"/>
            </a:xfrm>
          </p:grpSpPr>
          <p:sp>
            <p:nvSpPr>
              <p:cNvPr id="539" name="Triangle">
                <a:extLst>
                  <a:ext uri="{FF2B5EF4-FFF2-40B4-BE49-F238E27FC236}">
                    <a16:creationId xmlns:a16="http://schemas.microsoft.com/office/drawing/2014/main" id="{4916DA1D-A518-4795-8583-D144B624ED0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40" name="Triangle">
                <a:extLst>
                  <a:ext uri="{FF2B5EF4-FFF2-40B4-BE49-F238E27FC236}">
                    <a16:creationId xmlns:a16="http://schemas.microsoft.com/office/drawing/2014/main" id="{8CE17845-BA5C-4CCC-86FC-01B1C021EE7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41" name="Triangle">
                <a:extLst>
                  <a:ext uri="{FF2B5EF4-FFF2-40B4-BE49-F238E27FC236}">
                    <a16:creationId xmlns:a16="http://schemas.microsoft.com/office/drawing/2014/main" id="{01DD08C8-C431-4E87-A89A-81F1D015D1A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42" name="Triangle">
                <a:extLst>
                  <a:ext uri="{FF2B5EF4-FFF2-40B4-BE49-F238E27FC236}">
                    <a16:creationId xmlns:a16="http://schemas.microsoft.com/office/drawing/2014/main" id="{5D5081AE-B9A0-4A12-A5C6-640FC347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43" name="Circle">
                <a:extLst>
                  <a:ext uri="{FF2B5EF4-FFF2-40B4-BE49-F238E27FC236}">
                    <a16:creationId xmlns:a16="http://schemas.microsoft.com/office/drawing/2014/main" id="{3DA17944-F5CA-4373-A5FB-401DDC16C56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5E30C04D-B94F-40FA-A159-0F794524E6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B176500E-BE1A-490E-BBE8-274267088CD2}"/>
                </a:ext>
              </a:extLst>
            </p:cNvPr>
            <p:cNvGrpSpPr/>
            <p:nvPr/>
          </p:nvGrpSpPr>
          <p:grpSpPr>
            <a:xfrm>
              <a:off x="3722792" y="4628118"/>
              <a:ext cx="229051" cy="214389"/>
              <a:chOff x="5151189" y="2180399"/>
              <a:chExt cx="3134353" cy="2933719"/>
            </a:xfrm>
          </p:grpSpPr>
          <p:sp>
            <p:nvSpPr>
              <p:cNvPr id="546" name="Triangle">
                <a:extLst>
                  <a:ext uri="{FF2B5EF4-FFF2-40B4-BE49-F238E27FC236}">
                    <a16:creationId xmlns:a16="http://schemas.microsoft.com/office/drawing/2014/main" id="{4EED9614-D03B-42D9-86B3-A063BFF8D4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47" name="Triangle">
                <a:extLst>
                  <a:ext uri="{FF2B5EF4-FFF2-40B4-BE49-F238E27FC236}">
                    <a16:creationId xmlns:a16="http://schemas.microsoft.com/office/drawing/2014/main" id="{EFB7288D-822F-483A-BD26-403C443710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48" name="Triangle">
                <a:extLst>
                  <a:ext uri="{FF2B5EF4-FFF2-40B4-BE49-F238E27FC236}">
                    <a16:creationId xmlns:a16="http://schemas.microsoft.com/office/drawing/2014/main" id="{5A0DB146-C69A-48EA-B203-875B482EDFA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49" name="Triangle">
                <a:extLst>
                  <a:ext uri="{FF2B5EF4-FFF2-40B4-BE49-F238E27FC236}">
                    <a16:creationId xmlns:a16="http://schemas.microsoft.com/office/drawing/2014/main" id="{9FB8AAEA-DCC3-47A1-B912-48CF839E6E0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50" name="Circle">
                <a:extLst>
                  <a:ext uri="{FF2B5EF4-FFF2-40B4-BE49-F238E27FC236}">
                    <a16:creationId xmlns:a16="http://schemas.microsoft.com/office/drawing/2014/main" id="{50F148A6-430E-4225-8738-AD63FAAEA0D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36BF0446-843E-4A45-9ED3-151A4CB8538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0D0FF972-3034-4804-B8FB-91F5A3BDA72C}"/>
                </a:ext>
              </a:extLst>
            </p:cNvPr>
            <p:cNvGrpSpPr/>
            <p:nvPr/>
          </p:nvGrpSpPr>
          <p:grpSpPr>
            <a:xfrm>
              <a:off x="3737499" y="4050011"/>
              <a:ext cx="229051" cy="214389"/>
              <a:chOff x="5151189" y="2180399"/>
              <a:chExt cx="3134353" cy="2933719"/>
            </a:xfrm>
          </p:grpSpPr>
          <p:sp>
            <p:nvSpPr>
              <p:cNvPr id="553" name="Triangle">
                <a:extLst>
                  <a:ext uri="{FF2B5EF4-FFF2-40B4-BE49-F238E27FC236}">
                    <a16:creationId xmlns:a16="http://schemas.microsoft.com/office/drawing/2014/main" id="{20B111E6-F98E-4474-B76B-EAE8D61364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54" name="Triangle">
                <a:extLst>
                  <a:ext uri="{FF2B5EF4-FFF2-40B4-BE49-F238E27FC236}">
                    <a16:creationId xmlns:a16="http://schemas.microsoft.com/office/drawing/2014/main" id="{5DD90744-E054-4597-8E53-CA86CD95EA3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55" name="Triangle">
                <a:extLst>
                  <a:ext uri="{FF2B5EF4-FFF2-40B4-BE49-F238E27FC236}">
                    <a16:creationId xmlns:a16="http://schemas.microsoft.com/office/drawing/2014/main" id="{CDF6F572-28E3-40B3-807D-A14F91BE2F9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56" name="Triangle">
                <a:extLst>
                  <a:ext uri="{FF2B5EF4-FFF2-40B4-BE49-F238E27FC236}">
                    <a16:creationId xmlns:a16="http://schemas.microsoft.com/office/drawing/2014/main" id="{C07EEA44-C89F-4498-B0DC-A972FA26E0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57" name="Circle">
                <a:extLst>
                  <a:ext uri="{FF2B5EF4-FFF2-40B4-BE49-F238E27FC236}">
                    <a16:creationId xmlns:a16="http://schemas.microsoft.com/office/drawing/2014/main" id="{318B8A3F-BFB5-40E1-8B60-22BB722666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A0AC2A9E-38DD-4404-835E-1FC6C625C81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3732D736-DE56-4A47-B7B1-615992EF8128}"/>
                </a:ext>
              </a:extLst>
            </p:cNvPr>
            <p:cNvGrpSpPr/>
            <p:nvPr/>
          </p:nvGrpSpPr>
          <p:grpSpPr>
            <a:xfrm>
              <a:off x="2701111" y="3267213"/>
              <a:ext cx="229051" cy="214389"/>
              <a:chOff x="5151189" y="2180399"/>
              <a:chExt cx="3134353" cy="2933719"/>
            </a:xfrm>
          </p:grpSpPr>
          <p:sp>
            <p:nvSpPr>
              <p:cNvPr id="560" name="Triangle">
                <a:extLst>
                  <a:ext uri="{FF2B5EF4-FFF2-40B4-BE49-F238E27FC236}">
                    <a16:creationId xmlns:a16="http://schemas.microsoft.com/office/drawing/2014/main" id="{AF049B5C-8EB1-4F3F-B3AB-6351867BBA7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61" name="Triangle">
                <a:extLst>
                  <a:ext uri="{FF2B5EF4-FFF2-40B4-BE49-F238E27FC236}">
                    <a16:creationId xmlns:a16="http://schemas.microsoft.com/office/drawing/2014/main" id="{072308C8-A4DB-479F-8191-A43BF1D06BF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62" name="Triangle">
                <a:extLst>
                  <a:ext uri="{FF2B5EF4-FFF2-40B4-BE49-F238E27FC236}">
                    <a16:creationId xmlns:a16="http://schemas.microsoft.com/office/drawing/2014/main" id="{E2CE72AC-5829-4342-8F55-4F7B00777D8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63" name="Triangle">
                <a:extLst>
                  <a:ext uri="{FF2B5EF4-FFF2-40B4-BE49-F238E27FC236}">
                    <a16:creationId xmlns:a16="http://schemas.microsoft.com/office/drawing/2014/main" id="{0C150621-C9DF-4E2D-8587-42D606C80A0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64" name="Circle">
                <a:extLst>
                  <a:ext uri="{FF2B5EF4-FFF2-40B4-BE49-F238E27FC236}">
                    <a16:creationId xmlns:a16="http://schemas.microsoft.com/office/drawing/2014/main" id="{2DE90A0A-8C36-49DE-8B0A-132FEB5BBCA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00032568-0CC2-4496-A0DF-9B0737C888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id="{D2DFBE36-576F-44F8-BED4-FF0FC93D0B82}"/>
                </a:ext>
              </a:extLst>
            </p:cNvPr>
            <p:cNvGrpSpPr/>
            <p:nvPr/>
          </p:nvGrpSpPr>
          <p:grpSpPr>
            <a:xfrm>
              <a:off x="838503" y="5060329"/>
              <a:ext cx="229051" cy="214389"/>
              <a:chOff x="5151189" y="2180399"/>
              <a:chExt cx="3134353" cy="2933719"/>
            </a:xfrm>
          </p:grpSpPr>
          <p:sp>
            <p:nvSpPr>
              <p:cNvPr id="567" name="Triangle">
                <a:extLst>
                  <a:ext uri="{FF2B5EF4-FFF2-40B4-BE49-F238E27FC236}">
                    <a16:creationId xmlns:a16="http://schemas.microsoft.com/office/drawing/2014/main" id="{6811423D-9554-494B-B44E-59FD9AFE516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68" name="Triangle">
                <a:extLst>
                  <a:ext uri="{FF2B5EF4-FFF2-40B4-BE49-F238E27FC236}">
                    <a16:creationId xmlns:a16="http://schemas.microsoft.com/office/drawing/2014/main" id="{A8D82853-2929-4ECF-BAE2-A27370A7D1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69" name="Triangle">
                <a:extLst>
                  <a:ext uri="{FF2B5EF4-FFF2-40B4-BE49-F238E27FC236}">
                    <a16:creationId xmlns:a16="http://schemas.microsoft.com/office/drawing/2014/main" id="{F9037A79-0643-41FB-B2A9-E4145A237B6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70" name="Triangle">
                <a:extLst>
                  <a:ext uri="{FF2B5EF4-FFF2-40B4-BE49-F238E27FC236}">
                    <a16:creationId xmlns:a16="http://schemas.microsoft.com/office/drawing/2014/main" id="{86DA6940-E856-4E58-AB9D-002F0EEFA49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71" name="Circle">
                <a:extLst>
                  <a:ext uri="{FF2B5EF4-FFF2-40B4-BE49-F238E27FC236}">
                    <a16:creationId xmlns:a16="http://schemas.microsoft.com/office/drawing/2014/main" id="{DB7E05DD-BE43-40A9-8FD7-8C547B64AEF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DC8032C0-7B1B-4F79-97D8-5ADA62513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71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Little Fish Eat Big Fish – Slide Template</a:t>
            </a:r>
          </a:p>
        </p:txBody>
      </p: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54E65D31-5A17-4185-B875-06A1A82C9B99}"/>
              </a:ext>
            </a:extLst>
          </p:cNvPr>
          <p:cNvGrpSpPr/>
          <p:nvPr/>
        </p:nvGrpSpPr>
        <p:grpSpPr>
          <a:xfrm>
            <a:off x="478176" y="1603430"/>
            <a:ext cx="8343975" cy="4232220"/>
            <a:chOff x="782976" y="1603430"/>
            <a:chExt cx="7435006" cy="3771174"/>
          </a:xfrm>
        </p:grpSpPr>
        <p:grpSp>
          <p:nvGrpSpPr>
            <p:cNvPr id="574" name="Group 573">
              <a:extLst>
                <a:ext uri="{FF2B5EF4-FFF2-40B4-BE49-F238E27FC236}">
                  <a16:creationId xmlns:a16="http://schemas.microsoft.com/office/drawing/2014/main" id="{633630EA-F476-4E9B-A827-73E25EBF6EB1}"/>
                </a:ext>
              </a:extLst>
            </p:cNvPr>
            <p:cNvGrpSpPr/>
            <p:nvPr/>
          </p:nvGrpSpPr>
          <p:grpSpPr>
            <a:xfrm>
              <a:off x="6302368" y="2572197"/>
              <a:ext cx="1915614" cy="1787696"/>
              <a:chOff x="5141903" y="2180399"/>
              <a:chExt cx="3143639" cy="2933719"/>
            </a:xfrm>
          </p:grpSpPr>
          <p:sp>
            <p:nvSpPr>
              <p:cNvPr id="1114" name="Triangle">
                <a:extLst>
                  <a:ext uri="{FF2B5EF4-FFF2-40B4-BE49-F238E27FC236}">
                    <a16:creationId xmlns:a16="http://schemas.microsoft.com/office/drawing/2014/main" id="{17EC6E10-A23C-4085-99E1-300E4799026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15" name="Triangle">
                <a:extLst>
                  <a:ext uri="{FF2B5EF4-FFF2-40B4-BE49-F238E27FC236}">
                    <a16:creationId xmlns:a16="http://schemas.microsoft.com/office/drawing/2014/main" id="{A0039CF0-D103-4C47-97B7-181ACC93594D}"/>
                  </a:ext>
                </a:extLst>
              </p:cNvPr>
              <p:cNvSpPr/>
              <p:nvPr/>
            </p:nvSpPr>
            <p:spPr>
              <a:xfrm flipH="1">
                <a:off x="5141903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6" name="Triangle">
                <a:extLst>
                  <a:ext uri="{FF2B5EF4-FFF2-40B4-BE49-F238E27FC236}">
                    <a16:creationId xmlns:a16="http://schemas.microsoft.com/office/drawing/2014/main" id="{EF270524-3656-41B1-B537-66C0A3D4DC2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7" name="Triangle">
                <a:extLst>
                  <a:ext uri="{FF2B5EF4-FFF2-40B4-BE49-F238E27FC236}">
                    <a16:creationId xmlns:a16="http://schemas.microsoft.com/office/drawing/2014/main" id="{2CB63141-9762-47B8-910D-0853A778EC4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8" name="Circle">
                <a:extLst>
                  <a:ext uri="{FF2B5EF4-FFF2-40B4-BE49-F238E27FC236}">
                    <a16:creationId xmlns:a16="http://schemas.microsoft.com/office/drawing/2014/main" id="{FA2EE2C6-4508-4459-A91B-4995BEECFD6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19" name="Freeform: Shape 1118">
                <a:extLst>
                  <a:ext uri="{FF2B5EF4-FFF2-40B4-BE49-F238E27FC236}">
                    <a16:creationId xmlns:a16="http://schemas.microsoft.com/office/drawing/2014/main" id="{85B04B9D-989A-4CCA-8B5F-8819520B90D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75" name="Group 574">
              <a:extLst>
                <a:ext uri="{FF2B5EF4-FFF2-40B4-BE49-F238E27FC236}">
                  <a16:creationId xmlns:a16="http://schemas.microsoft.com/office/drawing/2014/main" id="{699834B0-85E9-4957-8AD5-B5AE427B8721}"/>
                </a:ext>
              </a:extLst>
            </p:cNvPr>
            <p:cNvGrpSpPr/>
            <p:nvPr/>
          </p:nvGrpSpPr>
          <p:grpSpPr>
            <a:xfrm>
              <a:off x="5047668" y="2420970"/>
              <a:ext cx="717875" cy="671923"/>
              <a:chOff x="5151189" y="2180399"/>
              <a:chExt cx="3134353" cy="2933719"/>
            </a:xfrm>
          </p:grpSpPr>
          <p:sp>
            <p:nvSpPr>
              <p:cNvPr id="1108" name="Triangle">
                <a:extLst>
                  <a:ext uri="{FF2B5EF4-FFF2-40B4-BE49-F238E27FC236}">
                    <a16:creationId xmlns:a16="http://schemas.microsoft.com/office/drawing/2014/main" id="{F6C9F802-8754-41DC-B65C-1D77F2BB02A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09" name="Triangle">
                <a:extLst>
                  <a:ext uri="{FF2B5EF4-FFF2-40B4-BE49-F238E27FC236}">
                    <a16:creationId xmlns:a16="http://schemas.microsoft.com/office/drawing/2014/main" id="{86CD1763-ECD7-490B-A125-54F360971C4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0" name="Triangle">
                <a:extLst>
                  <a:ext uri="{FF2B5EF4-FFF2-40B4-BE49-F238E27FC236}">
                    <a16:creationId xmlns:a16="http://schemas.microsoft.com/office/drawing/2014/main" id="{D104D9BE-283E-42BE-908F-119AAB084F6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1" name="Triangle">
                <a:extLst>
                  <a:ext uri="{FF2B5EF4-FFF2-40B4-BE49-F238E27FC236}">
                    <a16:creationId xmlns:a16="http://schemas.microsoft.com/office/drawing/2014/main" id="{0D02B392-91BF-40C3-800D-C0C1C596F75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12" name="Circle">
                <a:extLst>
                  <a:ext uri="{FF2B5EF4-FFF2-40B4-BE49-F238E27FC236}">
                    <a16:creationId xmlns:a16="http://schemas.microsoft.com/office/drawing/2014/main" id="{0F7EAF70-F04C-4A96-80C8-FBC7097A8B4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13" name="Freeform: Shape 1112">
                <a:extLst>
                  <a:ext uri="{FF2B5EF4-FFF2-40B4-BE49-F238E27FC236}">
                    <a16:creationId xmlns:a16="http://schemas.microsoft.com/office/drawing/2014/main" id="{BA4D1110-3D5B-4FC5-9DB6-0D29841017B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76" name="Group 575">
              <a:extLst>
                <a:ext uri="{FF2B5EF4-FFF2-40B4-BE49-F238E27FC236}">
                  <a16:creationId xmlns:a16="http://schemas.microsoft.com/office/drawing/2014/main" id="{0C158889-DA2A-4A34-8AF7-8F905EC20D19}"/>
                </a:ext>
              </a:extLst>
            </p:cNvPr>
            <p:cNvGrpSpPr/>
            <p:nvPr/>
          </p:nvGrpSpPr>
          <p:grpSpPr>
            <a:xfrm>
              <a:off x="1730061" y="3466801"/>
              <a:ext cx="717875" cy="671923"/>
              <a:chOff x="5151189" y="2180399"/>
              <a:chExt cx="3134353" cy="2933719"/>
            </a:xfrm>
          </p:grpSpPr>
          <p:sp>
            <p:nvSpPr>
              <p:cNvPr id="1102" name="Triangle">
                <a:extLst>
                  <a:ext uri="{FF2B5EF4-FFF2-40B4-BE49-F238E27FC236}">
                    <a16:creationId xmlns:a16="http://schemas.microsoft.com/office/drawing/2014/main" id="{24DC7391-DF7C-442C-A994-AAB04557760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03" name="Triangle">
                <a:extLst>
                  <a:ext uri="{FF2B5EF4-FFF2-40B4-BE49-F238E27FC236}">
                    <a16:creationId xmlns:a16="http://schemas.microsoft.com/office/drawing/2014/main" id="{B482F7FC-F5BB-4B65-9153-A309DD4A808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04" name="Triangle">
                <a:extLst>
                  <a:ext uri="{FF2B5EF4-FFF2-40B4-BE49-F238E27FC236}">
                    <a16:creationId xmlns:a16="http://schemas.microsoft.com/office/drawing/2014/main" id="{BA1ACA95-97B4-4336-B9CF-2DF0FDC8CB5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05" name="Triangle">
                <a:extLst>
                  <a:ext uri="{FF2B5EF4-FFF2-40B4-BE49-F238E27FC236}">
                    <a16:creationId xmlns:a16="http://schemas.microsoft.com/office/drawing/2014/main" id="{09C255F9-88F8-4384-ACF9-C6484B6430E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06" name="Circle">
                <a:extLst>
                  <a:ext uri="{FF2B5EF4-FFF2-40B4-BE49-F238E27FC236}">
                    <a16:creationId xmlns:a16="http://schemas.microsoft.com/office/drawing/2014/main" id="{390EC7C8-D6E1-4737-B5C2-010AC0A5ED6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07" name="Freeform: Shape 1106">
                <a:extLst>
                  <a:ext uri="{FF2B5EF4-FFF2-40B4-BE49-F238E27FC236}">
                    <a16:creationId xmlns:a16="http://schemas.microsoft.com/office/drawing/2014/main" id="{39E14826-0CB8-490C-889B-72065E2A10D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77" name="Group 576">
              <a:extLst>
                <a:ext uri="{FF2B5EF4-FFF2-40B4-BE49-F238E27FC236}">
                  <a16:creationId xmlns:a16="http://schemas.microsoft.com/office/drawing/2014/main" id="{6819CAF2-A434-4216-9DA6-B5129063DEB3}"/>
                </a:ext>
              </a:extLst>
            </p:cNvPr>
            <p:cNvGrpSpPr/>
            <p:nvPr/>
          </p:nvGrpSpPr>
          <p:grpSpPr>
            <a:xfrm>
              <a:off x="4165395" y="1950237"/>
              <a:ext cx="717875" cy="671923"/>
              <a:chOff x="5151189" y="2180399"/>
              <a:chExt cx="3134353" cy="2933719"/>
            </a:xfrm>
          </p:grpSpPr>
          <p:sp>
            <p:nvSpPr>
              <p:cNvPr id="1096" name="Triangle">
                <a:extLst>
                  <a:ext uri="{FF2B5EF4-FFF2-40B4-BE49-F238E27FC236}">
                    <a16:creationId xmlns:a16="http://schemas.microsoft.com/office/drawing/2014/main" id="{C3B007E1-6A02-4DB5-91C7-8F7FD1FF910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97" name="Triangle">
                <a:extLst>
                  <a:ext uri="{FF2B5EF4-FFF2-40B4-BE49-F238E27FC236}">
                    <a16:creationId xmlns:a16="http://schemas.microsoft.com/office/drawing/2014/main" id="{CF89AFBD-5CEC-413B-86C6-3A72314625C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98" name="Triangle">
                <a:extLst>
                  <a:ext uri="{FF2B5EF4-FFF2-40B4-BE49-F238E27FC236}">
                    <a16:creationId xmlns:a16="http://schemas.microsoft.com/office/drawing/2014/main" id="{6831914C-3CB5-4A26-9A26-4C20D645816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99" name="Triangle">
                <a:extLst>
                  <a:ext uri="{FF2B5EF4-FFF2-40B4-BE49-F238E27FC236}">
                    <a16:creationId xmlns:a16="http://schemas.microsoft.com/office/drawing/2014/main" id="{718F3B0B-8A2C-472C-A03A-32FB2824B08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00" name="Circle">
                <a:extLst>
                  <a:ext uri="{FF2B5EF4-FFF2-40B4-BE49-F238E27FC236}">
                    <a16:creationId xmlns:a16="http://schemas.microsoft.com/office/drawing/2014/main" id="{ADE14A2B-A1A9-48DA-852B-49B7C22EFBF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101" name="Freeform: Shape 1100">
                <a:extLst>
                  <a:ext uri="{FF2B5EF4-FFF2-40B4-BE49-F238E27FC236}">
                    <a16:creationId xmlns:a16="http://schemas.microsoft.com/office/drawing/2014/main" id="{564D39D2-9AF8-4239-A0F3-220BF9DDC37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78" name="Group 577">
              <a:extLst>
                <a:ext uri="{FF2B5EF4-FFF2-40B4-BE49-F238E27FC236}">
                  <a16:creationId xmlns:a16="http://schemas.microsoft.com/office/drawing/2014/main" id="{4855DAB1-9169-42BA-BFB9-52ED32AC936A}"/>
                </a:ext>
              </a:extLst>
            </p:cNvPr>
            <p:cNvGrpSpPr/>
            <p:nvPr/>
          </p:nvGrpSpPr>
          <p:grpSpPr>
            <a:xfrm>
              <a:off x="2867465" y="3865028"/>
              <a:ext cx="717875" cy="671923"/>
              <a:chOff x="5151189" y="2180399"/>
              <a:chExt cx="3134353" cy="2933719"/>
            </a:xfrm>
          </p:grpSpPr>
          <p:sp>
            <p:nvSpPr>
              <p:cNvPr id="1090" name="Triangle">
                <a:extLst>
                  <a:ext uri="{FF2B5EF4-FFF2-40B4-BE49-F238E27FC236}">
                    <a16:creationId xmlns:a16="http://schemas.microsoft.com/office/drawing/2014/main" id="{D20358D2-4BA9-499D-B815-2ADD7BC774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91" name="Triangle">
                <a:extLst>
                  <a:ext uri="{FF2B5EF4-FFF2-40B4-BE49-F238E27FC236}">
                    <a16:creationId xmlns:a16="http://schemas.microsoft.com/office/drawing/2014/main" id="{37714B3D-C8F0-48BD-8702-9920826BCA6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92" name="Triangle">
                <a:extLst>
                  <a:ext uri="{FF2B5EF4-FFF2-40B4-BE49-F238E27FC236}">
                    <a16:creationId xmlns:a16="http://schemas.microsoft.com/office/drawing/2014/main" id="{F1329BE1-AE1C-406F-B86D-CF72E29381B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93" name="Triangle">
                <a:extLst>
                  <a:ext uri="{FF2B5EF4-FFF2-40B4-BE49-F238E27FC236}">
                    <a16:creationId xmlns:a16="http://schemas.microsoft.com/office/drawing/2014/main" id="{C4F04E63-8D70-4348-A5C5-EE8F9528C8D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94" name="Circle">
                <a:extLst>
                  <a:ext uri="{FF2B5EF4-FFF2-40B4-BE49-F238E27FC236}">
                    <a16:creationId xmlns:a16="http://schemas.microsoft.com/office/drawing/2014/main" id="{EF15B9C8-FB5E-4C42-9B94-6E3D064FD11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id="{8395C3CF-C2E7-4EC4-9411-463FB4D83FA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79" name="Group 578">
              <a:extLst>
                <a:ext uri="{FF2B5EF4-FFF2-40B4-BE49-F238E27FC236}">
                  <a16:creationId xmlns:a16="http://schemas.microsoft.com/office/drawing/2014/main" id="{8209B32B-3808-42E6-8D2D-3E91E4AB7FA1}"/>
                </a:ext>
              </a:extLst>
            </p:cNvPr>
            <p:cNvGrpSpPr/>
            <p:nvPr/>
          </p:nvGrpSpPr>
          <p:grpSpPr>
            <a:xfrm>
              <a:off x="3569056" y="2927946"/>
              <a:ext cx="717875" cy="671923"/>
              <a:chOff x="5151189" y="2180399"/>
              <a:chExt cx="3134353" cy="2933719"/>
            </a:xfrm>
          </p:grpSpPr>
          <p:sp>
            <p:nvSpPr>
              <p:cNvPr id="1084" name="Triangle">
                <a:extLst>
                  <a:ext uri="{FF2B5EF4-FFF2-40B4-BE49-F238E27FC236}">
                    <a16:creationId xmlns:a16="http://schemas.microsoft.com/office/drawing/2014/main" id="{9F4DDDE8-F6D9-42AC-B767-6501F4674E1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85" name="Triangle">
                <a:extLst>
                  <a:ext uri="{FF2B5EF4-FFF2-40B4-BE49-F238E27FC236}">
                    <a16:creationId xmlns:a16="http://schemas.microsoft.com/office/drawing/2014/main" id="{7740BF14-43E2-4E36-BA28-CE32A44C3B9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6" name="Triangle">
                <a:extLst>
                  <a:ext uri="{FF2B5EF4-FFF2-40B4-BE49-F238E27FC236}">
                    <a16:creationId xmlns:a16="http://schemas.microsoft.com/office/drawing/2014/main" id="{ADA4F6F5-4D03-473C-B110-1741AF0469F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7" name="Triangle">
                <a:extLst>
                  <a:ext uri="{FF2B5EF4-FFF2-40B4-BE49-F238E27FC236}">
                    <a16:creationId xmlns:a16="http://schemas.microsoft.com/office/drawing/2014/main" id="{6E7D4BF8-AD92-4B8D-8F4D-6A79AFE6998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8" name="Circle">
                <a:extLst>
                  <a:ext uri="{FF2B5EF4-FFF2-40B4-BE49-F238E27FC236}">
                    <a16:creationId xmlns:a16="http://schemas.microsoft.com/office/drawing/2014/main" id="{061D38BA-6411-4971-AA08-BA5F4838AC1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89" name="Freeform: Shape 1088">
                <a:extLst>
                  <a:ext uri="{FF2B5EF4-FFF2-40B4-BE49-F238E27FC236}">
                    <a16:creationId xmlns:a16="http://schemas.microsoft.com/office/drawing/2014/main" id="{9F20239F-357A-4EAE-8A18-23D032FA6F5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0" name="Group 579">
              <a:extLst>
                <a:ext uri="{FF2B5EF4-FFF2-40B4-BE49-F238E27FC236}">
                  <a16:creationId xmlns:a16="http://schemas.microsoft.com/office/drawing/2014/main" id="{A589F515-3F38-42AD-9225-001367F0E588}"/>
                </a:ext>
              </a:extLst>
            </p:cNvPr>
            <p:cNvGrpSpPr/>
            <p:nvPr/>
          </p:nvGrpSpPr>
          <p:grpSpPr>
            <a:xfrm>
              <a:off x="3969719" y="4206090"/>
              <a:ext cx="717875" cy="671923"/>
              <a:chOff x="5151189" y="2180399"/>
              <a:chExt cx="3134353" cy="2933719"/>
            </a:xfrm>
          </p:grpSpPr>
          <p:sp>
            <p:nvSpPr>
              <p:cNvPr id="1078" name="Triangle">
                <a:extLst>
                  <a:ext uri="{FF2B5EF4-FFF2-40B4-BE49-F238E27FC236}">
                    <a16:creationId xmlns:a16="http://schemas.microsoft.com/office/drawing/2014/main" id="{D10D79FD-7261-4B65-96FD-25C591679CF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79" name="Triangle">
                <a:extLst>
                  <a:ext uri="{FF2B5EF4-FFF2-40B4-BE49-F238E27FC236}">
                    <a16:creationId xmlns:a16="http://schemas.microsoft.com/office/drawing/2014/main" id="{4FED4115-C314-493C-9D39-E580746FDC3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0" name="Triangle">
                <a:extLst>
                  <a:ext uri="{FF2B5EF4-FFF2-40B4-BE49-F238E27FC236}">
                    <a16:creationId xmlns:a16="http://schemas.microsoft.com/office/drawing/2014/main" id="{F08813E6-C3BC-45ED-92F2-50D6BA49F28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1" name="Triangle">
                <a:extLst>
                  <a:ext uri="{FF2B5EF4-FFF2-40B4-BE49-F238E27FC236}">
                    <a16:creationId xmlns:a16="http://schemas.microsoft.com/office/drawing/2014/main" id="{3339711F-D10D-4523-9172-31FFD479640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82" name="Circle">
                <a:extLst>
                  <a:ext uri="{FF2B5EF4-FFF2-40B4-BE49-F238E27FC236}">
                    <a16:creationId xmlns:a16="http://schemas.microsoft.com/office/drawing/2014/main" id="{B8DFD90E-3819-44E1-BD51-F402851492C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83" name="Freeform: Shape 1082">
                <a:extLst>
                  <a:ext uri="{FF2B5EF4-FFF2-40B4-BE49-F238E27FC236}">
                    <a16:creationId xmlns:a16="http://schemas.microsoft.com/office/drawing/2014/main" id="{3D76C7CF-F457-423E-8E7D-9DDE97B6B39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6A8950E3-8848-4E30-A59D-A39FD5B5F222}"/>
                </a:ext>
              </a:extLst>
            </p:cNvPr>
            <p:cNvGrpSpPr/>
            <p:nvPr/>
          </p:nvGrpSpPr>
          <p:grpSpPr>
            <a:xfrm>
              <a:off x="4100018" y="3932652"/>
              <a:ext cx="319411" cy="298965"/>
              <a:chOff x="5151189" y="2180399"/>
              <a:chExt cx="3134353" cy="2933719"/>
            </a:xfrm>
          </p:grpSpPr>
          <p:sp>
            <p:nvSpPr>
              <p:cNvPr id="1072" name="Triangle">
                <a:extLst>
                  <a:ext uri="{FF2B5EF4-FFF2-40B4-BE49-F238E27FC236}">
                    <a16:creationId xmlns:a16="http://schemas.microsoft.com/office/drawing/2014/main" id="{E09E2C13-6D02-4463-96C7-F72E27C7F8B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73" name="Triangle">
                <a:extLst>
                  <a:ext uri="{FF2B5EF4-FFF2-40B4-BE49-F238E27FC236}">
                    <a16:creationId xmlns:a16="http://schemas.microsoft.com/office/drawing/2014/main" id="{E50F2E70-4A18-46DC-985D-31710AA85BD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74" name="Triangle">
                <a:extLst>
                  <a:ext uri="{FF2B5EF4-FFF2-40B4-BE49-F238E27FC236}">
                    <a16:creationId xmlns:a16="http://schemas.microsoft.com/office/drawing/2014/main" id="{90FD1240-E1DE-4F8D-8EF2-8C3389BDE82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75" name="Triangle">
                <a:extLst>
                  <a:ext uri="{FF2B5EF4-FFF2-40B4-BE49-F238E27FC236}">
                    <a16:creationId xmlns:a16="http://schemas.microsoft.com/office/drawing/2014/main" id="{39B422B3-02CA-4987-ABC5-61B41CC22FB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76" name="Circle">
                <a:extLst>
                  <a:ext uri="{FF2B5EF4-FFF2-40B4-BE49-F238E27FC236}">
                    <a16:creationId xmlns:a16="http://schemas.microsoft.com/office/drawing/2014/main" id="{1D8A90E3-BCB4-47F3-9FBE-43D035192CB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77" name="Freeform: Shape 1076">
                <a:extLst>
                  <a:ext uri="{FF2B5EF4-FFF2-40B4-BE49-F238E27FC236}">
                    <a16:creationId xmlns:a16="http://schemas.microsoft.com/office/drawing/2014/main" id="{588D3D98-D723-4B47-80FC-15D8D3A6409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2" name="Group 581">
              <a:extLst>
                <a:ext uri="{FF2B5EF4-FFF2-40B4-BE49-F238E27FC236}">
                  <a16:creationId xmlns:a16="http://schemas.microsoft.com/office/drawing/2014/main" id="{6ACC05E7-335E-416F-9604-61DDD5E87F6C}"/>
                </a:ext>
              </a:extLst>
            </p:cNvPr>
            <p:cNvGrpSpPr/>
            <p:nvPr/>
          </p:nvGrpSpPr>
          <p:grpSpPr>
            <a:xfrm>
              <a:off x="1225844" y="3530937"/>
              <a:ext cx="416423" cy="389767"/>
              <a:chOff x="5151189" y="2180399"/>
              <a:chExt cx="3134353" cy="2933719"/>
            </a:xfrm>
          </p:grpSpPr>
          <p:sp>
            <p:nvSpPr>
              <p:cNvPr id="1066" name="Triangle">
                <a:extLst>
                  <a:ext uri="{FF2B5EF4-FFF2-40B4-BE49-F238E27FC236}">
                    <a16:creationId xmlns:a16="http://schemas.microsoft.com/office/drawing/2014/main" id="{44E1BC69-F39B-4B8B-9ADA-395227A2A9C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67" name="Triangle">
                <a:extLst>
                  <a:ext uri="{FF2B5EF4-FFF2-40B4-BE49-F238E27FC236}">
                    <a16:creationId xmlns:a16="http://schemas.microsoft.com/office/drawing/2014/main" id="{6953940C-20AF-4BA3-8DA0-CA2DDD92F1E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8" name="Triangle">
                <a:extLst>
                  <a:ext uri="{FF2B5EF4-FFF2-40B4-BE49-F238E27FC236}">
                    <a16:creationId xmlns:a16="http://schemas.microsoft.com/office/drawing/2014/main" id="{8A41E2F4-1A33-4451-A4C2-3E70DD0F4A9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9" name="Triangle">
                <a:extLst>
                  <a:ext uri="{FF2B5EF4-FFF2-40B4-BE49-F238E27FC236}">
                    <a16:creationId xmlns:a16="http://schemas.microsoft.com/office/drawing/2014/main" id="{56ABE572-6EEB-4080-A074-E84D88DF7D7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70" name="Circle">
                <a:extLst>
                  <a:ext uri="{FF2B5EF4-FFF2-40B4-BE49-F238E27FC236}">
                    <a16:creationId xmlns:a16="http://schemas.microsoft.com/office/drawing/2014/main" id="{6C496F1E-3FF5-4600-A71B-021667681E6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71" name="Freeform: Shape 1070">
                <a:extLst>
                  <a:ext uri="{FF2B5EF4-FFF2-40B4-BE49-F238E27FC236}">
                    <a16:creationId xmlns:a16="http://schemas.microsoft.com/office/drawing/2014/main" id="{476141CA-B612-40BA-81F7-09AF880B78B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3" name="Group 582">
              <a:extLst>
                <a:ext uri="{FF2B5EF4-FFF2-40B4-BE49-F238E27FC236}">
                  <a16:creationId xmlns:a16="http://schemas.microsoft.com/office/drawing/2014/main" id="{273FD478-ACF3-4459-A6F0-4BC8EE97C7DE}"/>
                </a:ext>
              </a:extLst>
            </p:cNvPr>
            <p:cNvGrpSpPr/>
            <p:nvPr/>
          </p:nvGrpSpPr>
          <p:grpSpPr>
            <a:xfrm>
              <a:off x="1445117" y="4147130"/>
              <a:ext cx="416423" cy="389767"/>
              <a:chOff x="5151189" y="2180399"/>
              <a:chExt cx="3134353" cy="2933719"/>
            </a:xfrm>
          </p:grpSpPr>
          <p:sp>
            <p:nvSpPr>
              <p:cNvPr id="1060" name="Triangle">
                <a:extLst>
                  <a:ext uri="{FF2B5EF4-FFF2-40B4-BE49-F238E27FC236}">
                    <a16:creationId xmlns:a16="http://schemas.microsoft.com/office/drawing/2014/main" id="{8F1041C0-5C2D-4E0A-8C71-8969E477170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61" name="Triangle">
                <a:extLst>
                  <a:ext uri="{FF2B5EF4-FFF2-40B4-BE49-F238E27FC236}">
                    <a16:creationId xmlns:a16="http://schemas.microsoft.com/office/drawing/2014/main" id="{0466469C-51F5-4DE9-A000-A31A85ECE2E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2" name="Triangle">
                <a:extLst>
                  <a:ext uri="{FF2B5EF4-FFF2-40B4-BE49-F238E27FC236}">
                    <a16:creationId xmlns:a16="http://schemas.microsoft.com/office/drawing/2014/main" id="{2F4B6FB2-7019-45A5-A1AA-F0DBCD864C4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3" name="Triangle">
                <a:extLst>
                  <a:ext uri="{FF2B5EF4-FFF2-40B4-BE49-F238E27FC236}">
                    <a16:creationId xmlns:a16="http://schemas.microsoft.com/office/drawing/2014/main" id="{86BDDC71-1878-4B64-9D96-50D0FBAB9FC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64" name="Circle">
                <a:extLst>
                  <a:ext uri="{FF2B5EF4-FFF2-40B4-BE49-F238E27FC236}">
                    <a16:creationId xmlns:a16="http://schemas.microsoft.com/office/drawing/2014/main" id="{0C370272-5C46-43D0-9BBF-E0A7651E193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65" name="Freeform: Shape 1064">
                <a:extLst>
                  <a:ext uri="{FF2B5EF4-FFF2-40B4-BE49-F238E27FC236}">
                    <a16:creationId xmlns:a16="http://schemas.microsoft.com/office/drawing/2014/main" id="{77771D60-D6B7-4177-AFC8-6A4C6DE9DB7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A0B1EE47-9517-4486-A1F1-D7FABDDB99D3}"/>
                </a:ext>
              </a:extLst>
            </p:cNvPr>
            <p:cNvGrpSpPr/>
            <p:nvPr/>
          </p:nvGrpSpPr>
          <p:grpSpPr>
            <a:xfrm>
              <a:off x="5745688" y="2208369"/>
              <a:ext cx="416423" cy="389767"/>
              <a:chOff x="5151189" y="2180399"/>
              <a:chExt cx="3134353" cy="2933719"/>
            </a:xfrm>
          </p:grpSpPr>
          <p:sp>
            <p:nvSpPr>
              <p:cNvPr id="1054" name="Triangle">
                <a:extLst>
                  <a:ext uri="{FF2B5EF4-FFF2-40B4-BE49-F238E27FC236}">
                    <a16:creationId xmlns:a16="http://schemas.microsoft.com/office/drawing/2014/main" id="{B29A7C33-35A5-41AD-B99C-457105F8662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55" name="Triangle">
                <a:extLst>
                  <a:ext uri="{FF2B5EF4-FFF2-40B4-BE49-F238E27FC236}">
                    <a16:creationId xmlns:a16="http://schemas.microsoft.com/office/drawing/2014/main" id="{03754C3B-77DF-4251-A4EE-E4B942FEF17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6" name="Triangle">
                <a:extLst>
                  <a:ext uri="{FF2B5EF4-FFF2-40B4-BE49-F238E27FC236}">
                    <a16:creationId xmlns:a16="http://schemas.microsoft.com/office/drawing/2014/main" id="{E084D904-3587-4722-B912-2BFEF2E18BA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7" name="Triangle">
                <a:extLst>
                  <a:ext uri="{FF2B5EF4-FFF2-40B4-BE49-F238E27FC236}">
                    <a16:creationId xmlns:a16="http://schemas.microsoft.com/office/drawing/2014/main" id="{B4C931AD-CB58-4526-BCE0-1C13075CD60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8" name="Circle">
                <a:extLst>
                  <a:ext uri="{FF2B5EF4-FFF2-40B4-BE49-F238E27FC236}">
                    <a16:creationId xmlns:a16="http://schemas.microsoft.com/office/drawing/2014/main" id="{BCC9D489-361A-4521-909B-25519F935F2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0E965C49-BC95-4BD4-A685-AE4A45A47FE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4B4EBC43-0932-4C52-9D0E-882C04200961}"/>
                </a:ext>
              </a:extLst>
            </p:cNvPr>
            <p:cNvGrpSpPr/>
            <p:nvPr/>
          </p:nvGrpSpPr>
          <p:grpSpPr>
            <a:xfrm>
              <a:off x="3682303" y="4859646"/>
              <a:ext cx="416423" cy="389767"/>
              <a:chOff x="5151189" y="2180399"/>
              <a:chExt cx="3134353" cy="2933719"/>
            </a:xfrm>
          </p:grpSpPr>
          <p:sp>
            <p:nvSpPr>
              <p:cNvPr id="1048" name="Triangle">
                <a:extLst>
                  <a:ext uri="{FF2B5EF4-FFF2-40B4-BE49-F238E27FC236}">
                    <a16:creationId xmlns:a16="http://schemas.microsoft.com/office/drawing/2014/main" id="{ED601176-39B6-490D-9360-B777C865DD7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49" name="Triangle">
                <a:extLst>
                  <a:ext uri="{FF2B5EF4-FFF2-40B4-BE49-F238E27FC236}">
                    <a16:creationId xmlns:a16="http://schemas.microsoft.com/office/drawing/2014/main" id="{ED6731C9-A015-4580-BD81-063D803FB59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0" name="Triangle">
                <a:extLst>
                  <a:ext uri="{FF2B5EF4-FFF2-40B4-BE49-F238E27FC236}">
                    <a16:creationId xmlns:a16="http://schemas.microsoft.com/office/drawing/2014/main" id="{124A0A39-D9E1-4CE3-B3BB-FF82D96A908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1" name="Triangle">
                <a:extLst>
                  <a:ext uri="{FF2B5EF4-FFF2-40B4-BE49-F238E27FC236}">
                    <a16:creationId xmlns:a16="http://schemas.microsoft.com/office/drawing/2014/main" id="{E5843F09-1B33-4488-BC4F-F7AF21F426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52" name="Circle">
                <a:extLst>
                  <a:ext uri="{FF2B5EF4-FFF2-40B4-BE49-F238E27FC236}">
                    <a16:creationId xmlns:a16="http://schemas.microsoft.com/office/drawing/2014/main" id="{1206146D-8A8F-4049-8648-D883BF83294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53" name="Freeform: Shape 1052">
                <a:extLst>
                  <a:ext uri="{FF2B5EF4-FFF2-40B4-BE49-F238E27FC236}">
                    <a16:creationId xmlns:a16="http://schemas.microsoft.com/office/drawing/2014/main" id="{22BBE2EF-4A3E-419E-B1F3-6939A8E9872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44B03505-11CD-4DF4-B723-E72F8E85EEAA}"/>
                </a:ext>
              </a:extLst>
            </p:cNvPr>
            <p:cNvGrpSpPr/>
            <p:nvPr/>
          </p:nvGrpSpPr>
          <p:grpSpPr>
            <a:xfrm>
              <a:off x="3018130" y="3118636"/>
              <a:ext cx="416423" cy="389767"/>
              <a:chOff x="5151189" y="2180399"/>
              <a:chExt cx="3134353" cy="2933719"/>
            </a:xfrm>
          </p:grpSpPr>
          <p:sp>
            <p:nvSpPr>
              <p:cNvPr id="1042" name="Triangle">
                <a:extLst>
                  <a:ext uri="{FF2B5EF4-FFF2-40B4-BE49-F238E27FC236}">
                    <a16:creationId xmlns:a16="http://schemas.microsoft.com/office/drawing/2014/main" id="{486A6EF1-10F4-4790-9190-3B9F270D0A4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43" name="Triangle">
                <a:extLst>
                  <a:ext uri="{FF2B5EF4-FFF2-40B4-BE49-F238E27FC236}">
                    <a16:creationId xmlns:a16="http://schemas.microsoft.com/office/drawing/2014/main" id="{979CE425-ECAF-4B95-B3AF-5AF59C0CB5F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44" name="Triangle">
                <a:extLst>
                  <a:ext uri="{FF2B5EF4-FFF2-40B4-BE49-F238E27FC236}">
                    <a16:creationId xmlns:a16="http://schemas.microsoft.com/office/drawing/2014/main" id="{F1276A90-AFFC-42D4-A54A-3EF449A34F4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45" name="Triangle">
                <a:extLst>
                  <a:ext uri="{FF2B5EF4-FFF2-40B4-BE49-F238E27FC236}">
                    <a16:creationId xmlns:a16="http://schemas.microsoft.com/office/drawing/2014/main" id="{F3C03FF3-FEE4-4DF3-B982-214AAA74BC5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46" name="Circle">
                <a:extLst>
                  <a:ext uri="{FF2B5EF4-FFF2-40B4-BE49-F238E27FC236}">
                    <a16:creationId xmlns:a16="http://schemas.microsoft.com/office/drawing/2014/main" id="{6A470B99-75FD-47D1-BE67-22B87F6C9BB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47" name="Freeform: Shape 1046">
                <a:extLst>
                  <a:ext uri="{FF2B5EF4-FFF2-40B4-BE49-F238E27FC236}">
                    <a16:creationId xmlns:a16="http://schemas.microsoft.com/office/drawing/2014/main" id="{01AF883D-F46F-4C9C-BE2F-573A6ACD015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7" name="Group 586">
              <a:extLst>
                <a:ext uri="{FF2B5EF4-FFF2-40B4-BE49-F238E27FC236}">
                  <a16:creationId xmlns:a16="http://schemas.microsoft.com/office/drawing/2014/main" id="{FFAE276B-FCBD-4EA0-8FA1-300E70CD9333}"/>
                </a:ext>
              </a:extLst>
            </p:cNvPr>
            <p:cNvGrpSpPr/>
            <p:nvPr/>
          </p:nvGrpSpPr>
          <p:grpSpPr>
            <a:xfrm>
              <a:off x="3366040" y="2063424"/>
              <a:ext cx="416423" cy="389767"/>
              <a:chOff x="5151189" y="2180399"/>
              <a:chExt cx="3134353" cy="2933719"/>
            </a:xfrm>
          </p:grpSpPr>
          <p:sp>
            <p:nvSpPr>
              <p:cNvPr id="1036" name="Triangle">
                <a:extLst>
                  <a:ext uri="{FF2B5EF4-FFF2-40B4-BE49-F238E27FC236}">
                    <a16:creationId xmlns:a16="http://schemas.microsoft.com/office/drawing/2014/main" id="{0751D390-9307-4F0A-9A2A-2FC8BFC1985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37" name="Triangle">
                <a:extLst>
                  <a:ext uri="{FF2B5EF4-FFF2-40B4-BE49-F238E27FC236}">
                    <a16:creationId xmlns:a16="http://schemas.microsoft.com/office/drawing/2014/main" id="{4E314C8F-8D56-4A12-833E-D54EB7A740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38" name="Triangle">
                <a:extLst>
                  <a:ext uri="{FF2B5EF4-FFF2-40B4-BE49-F238E27FC236}">
                    <a16:creationId xmlns:a16="http://schemas.microsoft.com/office/drawing/2014/main" id="{DA5DC5F8-A9EE-4C3D-9342-5552211168A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39" name="Triangle">
                <a:extLst>
                  <a:ext uri="{FF2B5EF4-FFF2-40B4-BE49-F238E27FC236}">
                    <a16:creationId xmlns:a16="http://schemas.microsoft.com/office/drawing/2014/main" id="{839540D4-875C-4760-BF84-5D00F3C792F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40" name="Circle">
                <a:extLst>
                  <a:ext uri="{FF2B5EF4-FFF2-40B4-BE49-F238E27FC236}">
                    <a16:creationId xmlns:a16="http://schemas.microsoft.com/office/drawing/2014/main" id="{24123592-7AF4-4A2D-9953-D895DA2DB3F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41" name="Freeform: Shape 1040">
                <a:extLst>
                  <a:ext uri="{FF2B5EF4-FFF2-40B4-BE49-F238E27FC236}">
                    <a16:creationId xmlns:a16="http://schemas.microsoft.com/office/drawing/2014/main" id="{50521968-786E-4CD5-B41F-FBB3F73AD53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8" name="Group 587">
              <a:extLst>
                <a:ext uri="{FF2B5EF4-FFF2-40B4-BE49-F238E27FC236}">
                  <a16:creationId xmlns:a16="http://schemas.microsoft.com/office/drawing/2014/main" id="{0DE4D150-279C-4D0C-BB58-3E4583C1805A}"/>
                </a:ext>
              </a:extLst>
            </p:cNvPr>
            <p:cNvGrpSpPr/>
            <p:nvPr/>
          </p:nvGrpSpPr>
          <p:grpSpPr>
            <a:xfrm>
              <a:off x="2376324" y="2881377"/>
              <a:ext cx="416423" cy="389767"/>
              <a:chOff x="5151189" y="2180399"/>
              <a:chExt cx="3134353" cy="2933719"/>
            </a:xfrm>
          </p:grpSpPr>
          <p:sp>
            <p:nvSpPr>
              <p:cNvPr id="1030" name="Triangle">
                <a:extLst>
                  <a:ext uri="{FF2B5EF4-FFF2-40B4-BE49-F238E27FC236}">
                    <a16:creationId xmlns:a16="http://schemas.microsoft.com/office/drawing/2014/main" id="{E134A2B5-A3D6-4DB1-90DE-E36C127506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31" name="Triangle">
                <a:extLst>
                  <a:ext uri="{FF2B5EF4-FFF2-40B4-BE49-F238E27FC236}">
                    <a16:creationId xmlns:a16="http://schemas.microsoft.com/office/drawing/2014/main" id="{699F8E81-3AF8-4545-876F-214FBCB510C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32" name="Triangle">
                <a:extLst>
                  <a:ext uri="{FF2B5EF4-FFF2-40B4-BE49-F238E27FC236}">
                    <a16:creationId xmlns:a16="http://schemas.microsoft.com/office/drawing/2014/main" id="{422B8007-EB16-4901-88D8-D25695DEEA6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33" name="Triangle">
                <a:extLst>
                  <a:ext uri="{FF2B5EF4-FFF2-40B4-BE49-F238E27FC236}">
                    <a16:creationId xmlns:a16="http://schemas.microsoft.com/office/drawing/2014/main" id="{FB4C0360-5753-466B-9C14-C567D8F8C3C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34" name="Circle">
                <a:extLst>
                  <a:ext uri="{FF2B5EF4-FFF2-40B4-BE49-F238E27FC236}">
                    <a16:creationId xmlns:a16="http://schemas.microsoft.com/office/drawing/2014/main" id="{88D8641B-2C44-491C-A8CD-F4A3BE934B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35" name="Freeform: Shape 1034">
                <a:extLst>
                  <a:ext uri="{FF2B5EF4-FFF2-40B4-BE49-F238E27FC236}">
                    <a16:creationId xmlns:a16="http://schemas.microsoft.com/office/drawing/2014/main" id="{E39EB507-9AB0-4817-93A3-E44001189D3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89" name="Group 588">
              <a:extLst>
                <a:ext uri="{FF2B5EF4-FFF2-40B4-BE49-F238E27FC236}">
                  <a16:creationId xmlns:a16="http://schemas.microsoft.com/office/drawing/2014/main" id="{E3B9482C-E3B0-4B8E-A8F8-6509A95CC27A}"/>
                </a:ext>
              </a:extLst>
            </p:cNvPr>
            <p:cNvGrpSpPr/>
            <p:nvPr/>
          </p:nvGrpSpPr>
          <p:grpSpPr>
            <a:xfrm>
              <a:off x="4241090" y="3542284"/>
              <a:ext cx="416423" cy="389767"/>
              <a:chOff x="5151189" y="2180399"/>
              <a:chExt cx="3134353" cy="2933719"/>
            </a:xfrm>
          </p:grpSpPr>
          <p:sp>
            <p:nvSpPr>
              <p:cNvPr id="1024" name="Triangle">
                <a:extLst>
                  <a:ext uri="{FF2B5EF4-FFF2-40B4-BE49-F238E27FC236}">
                    <a16:creationId xmlns:a16="http://schemas.microsoft.com/office/drawing/2014/main" id="{5D6AA72B-24A3-430A-AA2D-ABB3852115F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25" name="Triangle">
                <a:extLst>
                  <a:ext uri="{FF2B5EF4-FFF2-40B4-BE49-F238E27FC236}">
                    <a16:creationId xmlns:a16="http://schemas.microsoft.com/office/drawing/2014/main" id="{E262FF75-DC37-42DF-AEC6-3680424FA06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6" name="Triangle">
                <a:extLst>
                  <a:ext uri="{FF2B5EF4-FFF2-40B4-BE49-F238E27FC236}">
                    <a16:creationId xmlns:a16="http://schemas.microsoft.com/office/drawing/2014/main" id="{BB32F00A-DDB1-4006-A951-86C585ABEC9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7" name="Triangle">
                <a:extLst>
                  <a:ext uri="{FF2B5EF4-FFF2-40B4-BE49-F238E27FC236}">
                    <a16:creationId xmlns:a16="http://schemas.microsoft.com/office/drawing/2014/main" id="{6C4283CE-58D9-4662-913D-C5B547E8162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8" name="Circle">
                <a:extLst>
                  <a:ext uri="{FF2B5EF4-FFF2-40B4-BE49-F238E27FC236}">
                    <a16:creationId xmlns:a16="http://schemas.microsoft.com/office/drawing/2014/main" id="{E7BFA3E3-8CBD-48C6-8C2F-B0B9B0EF050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29" name="Freeform: Shape 1028">
                <a:extLst>
                  <a:ext uri="{FF2B5EF4-FFF2-40B4-BE49-F238E27FC236}">
                    <a16:creationId xmlns:a16="http://schemas.microsoft.com/office/drawing/2014/main" id="{7BECCEF6-9AF5-45C3-B5C1-2832478C85F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0" name="Group 589">
              <a:extLst>
                <a:ext uri="{FF2B5EF4-FFF2-40B4-BE49-F238E27FC236}">
                  <a16:creationId xmlns:a16="http://schemas.microsoft.com/office/drawing/2014/main" id="{4F4F66B4-50CD-4DAB-A234-6C0655832B7C}"/>
                </a:ext>
              </a:extLst>
            </p:cNvPr>
            <p:cNvGrpSpPr/>
            <p:nvPr/>
          </p:nvGrpSpPr>
          <p:grpSpPr>
            <a:xfrm>
              <a:off x="5864699" y="4471389"/>
              <a:ext cx="416423" cy="389767"/>
              <a:chOff x="5151189" y="2180399"/>
              <a:chExt cx="3134353" cy="2933719"/>
            </a:xfrm>
          </p:grpSpPr>
          <p:sp>
            <p:nvSpPr>
              <p:cNvPr id="1018" name="Triangle">
                <a:extLst>
                  <a:ext uri="{FF2B5EF4-FFF2-40B4-BE49-F238E27FC236}">
                    <a16:creationId xmlns:a16="http://schemas.microsoft.com/office/drawing/2014/main" id="{A4E616E6-9EB8-4601-9E34-16D31AB2DC0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19" name="Triangle">
                <a:extLst>
                  <a:ext uri="{FF2B5EF4-FFF2-40B4-BE49-F238E27FC236}">
                    <a16:creationId xmlns:a16="http://schemas.microsoft.com/office/drawing/2014/main" id="{F67122E7-06AD-4774-9170-6A415A04643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0" name="Triangle">
                <a:extLst>
                  <a:ext uri="{FF2B5EF4-FFF2-40B4-BE49-F238E27FC236}">
                    <a16:creationId xmlns:a16="http://schemas.microsoft.com/office/drawing/2014/main" id="{E2A084B3-5ECE-49E5-9A75-E7137ED0404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1" name="Triangle">
                <a:extLst>
                  <a:ext uri="{FF2B5EF4-FFF2-40B4-BE49-F238E27FC236}">
                    <a16:creationId xmlns:a16="http://schemas.microsoft.com/office/drawing/2014/main" id="{41191525-300A-46E8-AF68-314289CB48A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22" name="Circle">
                <a:extLst>
                  <a:ext uri="{FF2B5EF4-FFF2-40B4-BE49-F238E27FC236}">
                    <a16:creationId xmlns:a16="http://schemas.microsoft.com/office/drawing/2014/main" id="{F38647DB-E8EE-42FC-A0C4-C352CB6D560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23" name="Freeform: Shape 1022">
                <a:extLst>
                  <a:ext uri="{FF2B5EF4-FFF2-40B4-BE49-F238E27FC236}">
                    <a16:creationId xmlns:a16="http://schemas.microsoft.com/office/drawing/2014/main" id="{2D78EC75-F76C-4FAB-BCD7-9460FF27F93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1" name="Group 590">
              <a:extLst>
                <a:ext uri="{FF2B5EF4-FFF2-40B4-BE49-F238E27FC236}">
                  <a16:creationId xmlns:a16="http://schemas.microsoft.com/office/drawing/2014/main" id="{C903CD6C-996E-404C-A1B5-6190E2A69181}"/>
                </a:ext>
              </a:extLst>
            </p:cNvPr>
            <p:cNvGrpSpPr/>
            <p:nvPr/>
          </p:nvGrpSpPr>
          <p:grpSpPr>
            <a:xfrm>
              <a:off x="5044610" y="4115022"/>
              <a:ext cx="416423" cy="389767"/>
              <a:chOff x="5151189" y="2180399"/>
              <a:chExt cx="3134353" cy="2933719"/>
            </a:xfrm>
          </p:grpSpPr>
          <p:sp>
            <p:nvSpPr>
              <p:cNvPr id="1012" name="Triangle">
                <a:extLst>
                  <a:ext uri="{FF2B5EF4-FFF2-40B4-BE49-F238E27FC236}">
                    <a16:creationId xmlns:a16="http://schemas.microsoft.com/office/drawing/2014/main" id="{DB4114B3-93DD-4ADC-9E70-F7FA8555375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13" name="Triangle">
                <a:extLst>
                  <a:ext uri="{FF2B5EF4-FFF2-40B4-BE49-F238E27FC236}">
                    <a16:creationId xmlns:a16="http://schemas.microsoft.com/office/drawing/2014/main" id="{9F030BAA-E910-4F48-8F0E-AD80E261F4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14" name="Triangle">
                <a:extLst>
                  <a:ext uri="{FF2B5EF4-FFF2-40B4-BE49-F238E27FC236}">
                    <a16:creationId xmlns:a16="http://schemas.microsoft.com/office/drawing/2014/main" id="{DC122EB7-7EBA-4592-BF46-46FB512DA59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15" name="Triangle">
                <a:extLst>
                  <a:ext uri="{FF2B5EF4-FFF2-40B4-BE49-F238E27FC236}">
                    <a16:creationId xmlns:a16="http://schemas.microsoft.com/office/drawing/2014/main" id="{0F16F001-2096-4C89-9A8E-CB474B882A1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16" name="Circle">
                <a:extLst>
                  <a:ext uri="{FF2B5EF4-FFF2-40B4-BE49-F238E27FC236}">
                    <a16:creationId xmlns:a16="http://schemas.microsoft.com/office/drawing/2014/main" id="{6D797161-CB37-47E5-A000-2DF838E9F3B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17" name="Freeform: Shape 1016">
                <a:extLst>
                  <a:ext uri="{FF2B5EF4-FFF2-40B4-BE49-F238E27FC236}">
                    <a16:creationId xmlns:a16="http://schemas.microsoft.com/office/drawing/2014/main" id="{EFE3CE1B-9CBA-4F78-ADE5-1F687110A92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D59468C1-8476-4CDC-9477-4CE294BEDAD4}"/>
                </a:ext>
              </a:extLst>
            </p:cNvPr>
            <p:cNvGrpSpPr/>
            <p:nvPr/>
          </p:nvGrpSpPr>
          <p:grpSpPr>
            <a:xfrm>
              <a:off x="4630493" y="2527528"/>
              <a:ext cx="416423" cy="389767"/>
              <a:chOff x="5151189" y="2180399"/>
              <a:chExt cx="3134353" cy="2933719"/>
            </a:xfrm>
          </p:grpSpPr>
          <p:sp>
            <p:nvSpPr>
              <p:cNvPr id="1006" name="Triangle">
                <a:extLst>
                  <a:ext uri="{FF2B5EF4-FFF2-40B4-BE49-F238E27FC236}">
                    <a16:creationId xmlns:a16="http://schemas.microsoft.com/office/drawing/2014/main" id="{30F35C83-D166-4E7E-9891-B0B9C4CA272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07" name="Triangle">
                <a:extLst>
                  <a:ext uri="{FF2B5EF4-FFF2-40B4-BE49-F238E27FC236}">
                    <a16:creationId xmlns:a16="http://schemas.microsoft.com/office/drawing/2014/main" id="{57991DB5-ED29-4772-8A7F-AA08390F5E4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8" name="Triangle">
                <a:extLst>
                  <a:ext uri="{FF2B5EF4-FFF2-40B4-BE49-F238E27FC236}">
                    <a16:creationId xmlns:a16="http://schemas.microsoft.com/office/drawing/2014/main" id="{B809C19B-516B-40AD-8367-7CA9E08304D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9" name="Triangle">
                <a:extLst>
                  <a:ext uri="{FF2B5EF4-FFF2-40B4-BE49-F238E27FC236}">
                    <a16:creationId xmlns:a16="http://schemas.microsoft.com/office/drawing/2014/main" id="{3D0C135B-C6B6-44C0-B80A-03F4E93028C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10" name="Circle">
                <a:extLst>
                  <a:ext uri="{FF2B5EF4-FFF2-40B4-BE49-F238E27FC236}">
                    <a16:creationId xmlns:a16="http://schemas.microsoft.com/office/drawing/2014/main" id="{767C66E0-0D74-4469-BDA2-866E8FC4685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11" name="Freeform: Shape 1010">
                <a:extLst>
                  <a:ext uri="{FF2B5EF4-FFF2-40B4-BE49-F238E27FC236}">
                    <a16:creationId xmlns:a16="http://schemas.microsoft.com/office/drawing/2014/main" id="{7AF2528D-2D2C-4A89-98CF-DB90446A3EE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512C18E0-1693-4F91-BCDF-CEA4BEEB1E25}"/>
                </a:ext>
              </a:extLst>
            </p:cNvPr>
            <p:cNvGrpSpPr/>
            <p:nvPr/>
          </p:nvGrpSpPr>
          <p:grpSpPr>
            <a:xfrm>
              <a:off x="1089332" y="2917783"/>
              <a:ext cx="363571" cy="340298"/>
              <a:chOff x="5151189" y="2180399"/>
              <a:chExt cx="3134353" cy="2933719"/>
            </a:xfrm>
          </p:grpSpPr>
          <p:sp>
            <p:nvSpPr>
              <p:cNvPr id="1000" name="Triangle">
                <a:extLst>
                  <a:ext uri="{FF2B5EF4-FFF2-40B4-BE49-F238E27FC236}">
                    <a16:creationId xmlns:a16="http://schemas.microsoft.com/office/drawing/2014/main" id="{2CC008B8-773B-4BD2-BF62-97DB81F52F0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01" name="Triangle">
                <a:extLst>
                  <a:ext uri="{FF2B5EF4-FFF2-40B4-BE49-F238E27FC236}">
                    <a16:creationId xmlns:a16="http://schemas.microsoft.com/office/drawing/2014/main" id="{43949401-E914-4B10-9713-305481C28A2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2" name="Triangle">
                <a:extLst>
                  <a:ext uri="{FF2B5EF4-FFF2-40B4-BE49-F238E27FC236}">
                    <a16:creationId xmlns:a16="http://schemas.microsoft.com/office/drawing/2014/main" id="{1A5442EB-C07E-49DE-AFDF-B116D7F7EF4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3" name="Triangle">
                <a:extLst>
                  <a:ext uri="{FF2B5EF4-FFF2-40B4-BE49-F238E27FC236}">
                    <a16:creationId xmlns:a16="http://schemas.microsoft.com/office/drawing/2014/main" id="{BC5797B1-FDFF-437C-9091-ECAEF6B42D4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04" name="Circle">
                <a:extLst>
                  <a:ext uri="{FF2B5EF4-FFF2-40B4-BE49-F238E27FC236}">
                    <a16:creationId xmlns:a16="http://schemas.microsoft.com/office/drawing/2014/main" id="{B112F75A-7196-4A93-9A51-90E1D6E1A9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1005" name="Freeform: Shape 1004">
                <a:extLst>
                  <a:ext uri="{FF2B5EF4-FFF2-40B4-BE49-F238E27FC236}">
                    <a16:creationId xmlns:a16="http://schemas.microsoft.com/office/drawing/2014/main" id="{E1EFAE35-F68E-4B47-8325-9197F5829EA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4" name="Group 593">
              <a:extLst>
                <a:ext uri="{FF2B5EF4-FFF2-40B4-BE49-F238E27FC236}">
                  <a16:creationId xmlns:a16="http://schemas.microsoft.com/office/drawing/2014/main" id="{4FFD0549-893E-4187-87B9-29BBF31083E4}"/>
                </a:ext>
              </a:extLst>
            </p:cNvPr>
            <p:cNvGrpSpPr/>
            <p:nvPr/>
          </p:nvGrpSpPr>
          <p:grpSpPr>
            <a:xfrm>
              <a:off x="1906835" y="2961484"/>
              <a:ext cx="363571" cy="340298"/>
              <a:chOff x="5151189" y="2180399"/>
              <a:chExt cx="3134353" cy="2933719"/>
            </a:xfrm>
          </p:grpSpPr>
          <p:sp>
            <p:nvSpPr>
              <p:cNvPr id="994" name="Triangle">
                <a:extLst>
                  <a:ext uri="{FF2B5EF4-FFF2-40B4-BE49-F238E27FC236}">
                    <a16:creationId xmlns:a16="http://schemas.microsoft.com/office/drawing/2014/main" id="{832ADA6A-3A73-4EFC-B8D0-FF865D64CCF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95" name="Triangle">
                <a:extLst>
                  <a:ext uri="{FF2B5EF4-FFF2-40B4-BE49-F238E27FC236}">
                    <a16:creationId xmlns:a16="http://schemas.microsoft.com/office/drawing/2014/main" id="{0F888D73-0633-4772-81D3-14DA6FA5552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6" name="Triangle">
                <a:extLst>
                  <a:ext uri="{FF2B5EF4-FFF2-40B4-BE49-F238E27FC236}">
                    <a16:creationId xmlns:a16="http://schemas.microsoft.com/office/drawing/2014/main" id="{D52D9221-628D-4268-9735-C789733D04B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7" name="Triangle">
                <a:extLst>
                  <a:ext uri="{FF2B5EF4-FFF2-40B4-BE49-F238E27FC236}">
                    <a16:creationId xmlns:a16="http://schemas.microsoft.com/office/drawing/2014/main" id="{36D58A18-4C57-49FA-9DC2-0D975BB5AB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8" name="Circle">
                <a:extLst>
                  <a:ext uri="{FF2B5EF4-FFF2-40B4-BE49-F238E27FC236}">
                    <a16:creationId xmlns:a16="http://schemas.microsoft.com/office/drawing/2014/main" id="{FBAF767E-E5BF-4DC9-90F4-3F8FCA7DE91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99" name="Freeform: Shape 998">
                <a:extLst>
                  <a:ext uri="{FF2B5EF4-FFF2-40B4-BE49-F238E27FC236}">
                    <a16:creationId xmlns:a16="http://schemas.microsoft.com/office/drawing/2014/main" id="{91F000D5-BADB-4508-9E81-00FDDF7146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5" name="Group 594">
              <a:extLst>
                <a:ext uri="{FF2B5EF4-FFF2-40B4-BE49-F238E27FC236}">
                  <a16:creationId xmlns:a16="http://schemas.microsoft.com/office/drawing/2014/main" id="{37234912-9384-4EA0-B818-2E68E74DD82A}"/>
                </a:ext>
              </a:extLst>
            </p:cNvPr>
            <p:cNvGrpSpPr/>
            <p:nvPr/>
          </p:nvGrpSpPr>
          <p:grpSpPr>
            <a:xfrm>
              <a:off x="1280623" y="3907140"/>
              <a:ext cx="363571" cy="340298"/>
              <a:chOff x="5151189" y="2180399"/>
              <a:chExt cx="3134353" cy="2933719"/>
            </a:xfrm>
          </p:grpSpPr>
          <p:sp>
            <p:nvSpPr>
              <p:cNvPr id="988" name="Triangle">
                <a:extLst>
                  <a:ext uri="{FF2B5EF4-FFF2-40B4-BE49-F238E27FC236}">
                    <a16:creationId xmlns:a16="http://schemas.microsoft.com/office/drawing/2014/main" id="{5C618908-BD0A-4368-987F-5FF0BFC1A49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89" name="Triangle">
                <a:extLst>
                  <a:ext uri="{FF2B5EF4-FFF2-40B4-BE49-F238E27FC236}">
                    <a16:creationId xmlns:a16="http://schemas.microsoft.com/office/drawing/2014/main" id="{6AD9E0F1-EDD5-4825-A725-EF669E31A13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0" name="Triangle">
                <a:extLst>
                  <a:ext uri="{FF2B5EF4-FFF2-40B4-BE49-F238E27FC236}">
                    <a16:creationId xmlns:a16="http://schemas.microsoft.com/office/drawing/2014/main" id="{969133CF-152E-4C41-9441-6862C589FDB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1" name="Triangle">
                <a:extLst>
                  <a:ext uri="{FF2B5EF4-FFF2-40B4-BE49-F238E27FC236}">
                    <a16:creationId xmlns:a16="http://schemas.microsoft.com/office/drawing/2014/main" id="{8AF4FB56-B8B8-42AD-A6A1-D4D2DF3395F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92" name="Circle">
                <a:extLst>
                  <a:ext uri="{FF2B5EF4-FFF2-40B4-BE49-F238E27FC236}">
                    <a16:creationId xmlns:a16="http://schemas.microsoft.com/office/drawing/2014/main" id="{11A987B3-260E-4B6B-A8EB-B433DBAD5C0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93" name="Freeform: Shape 992">
                <a:extLst>
                  <a:ext uri="{FF2B5EF4-FFF2-40B4-BE49-F238E27FC236}">
                    <a16:creationId xmlns:a16="http://schemas.microsoft.com/office/drawing/2014/main" id="{0D37245A-FC8D-41ED-A898-507BAB222A6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6" name="Group 595">
              <a:extLst>
                <a:ext uri="{FF2B5EF4-FFF2-40B4-BE49-F238E27FC236}">
                  <a16:creationId xmlns:a16="http://schemas.microsoft.com/office/drawing/2014/main" id="{17F27CDC-81E5-40B8-B6B9-7C194F688853}"/>
                </a:ext>
              </a:extLst>
            </p:cNvPr>
            <p:cNvGrpSpPr/>
            <p:nvPr/>
          </p:nvGrpSpPr>
          <p:grpSpPr>
            <a:xfrm>
              <a:off x="2367249" y="3947773"/>
              <a:ext cx="363571" cy="340298"/>
              <a:chOff x="5151189" y="2180399"/>
              <a:chExt cx="3134353" cy="2933719"/>
            </a:xfrm>
          </p:grpSpPr>
          <p:sp>
            <p:nvSpPr>
              <p:cNvPr id="982" name="Triangle">
                <a:extLst>
                  <a:ext uri="{FF2B5EF4-FFF2-40B4-BE49-F238E27FC236}">
                    <a16:creationId xmlns:a16="http://schemas.microsoft.com/office/drawing/2014/main" id="{126AD7B3-1A91-4F62-9D2A-6880955143D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83" name="Triangle">
                <a:extLst>
                  <a:ext uri="{FF2B5EF4-FFF2-40B4-BE49-F238E27FC236}">
                    <a16:creationId xmlns:a16="http://schemas.microsoft.com/office/drawing/2014/main" id="{C5898868-9C60-4AB3-A40B-47C626F126E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84" name="Triangle">
                <a:extLst>
                  <a:ext uri="{FF2B5EF4-FFF2-40B4-BE49-F238E27FC236}">
                    <a16:creationId xmlns:a16="http://schemas.microsoft.com/office/drawing/2014/main" id="{23E0C0C1-2854-45BB-8AB2-B5572168B4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85" name="Triangle">
                <a:extLst>
                  <a:ext uri="{FF2B5EF4-FFF2-40B4-BE49-F238E27FC236}">
                    <a16:creationId xmlns:a16="http://schemas.microsoft.com/office/drawing/2014/main" id="{62EEF808-D85E-41CA-87C3-B14DF7AED1B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86" name="Circle">
                <a:extLst>
                  <a:ext uri="{FF2B5EF4-FFF2-40B4-BE49-F238E27FC236}">
                    <a16:creationId xmlns:a16="http://schemas.microsoft.com/office/drawing/2014/main" id="{6882C19B-78EA-4E04-8FB7-665A225045E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87" name="Freeform: Shape 986">
                <a:extLst>
                  <a:ext uri="{FF2B5EF4-FFF2-40B4-BE49-F238E27FC236}">
                    <a16:creationId xmlns:a16="http://schemas.microsoft.com/office/drawing/2014/main" id="{A471B440-C364-49DD-95AE-D2EA07135B2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7" name="Group 596">
              <a:extLst>
                <a:ext uri="{FF2B5EF4-FFF2-40B4-BE49-F238E27FC236}">
                  <a16:creationId xmlns:a16="http://schemas.microsoft.com/office/drawing/2014/main" id="{0ADB71C4-C907-49C0-A13F-4F2A590CBD3B}"/>
                </a:ext>
              </a:extLst>
            </p:cNvPr>
            <p:cNvGrpSpPr/>
            <p:nvPr/>
          </p:nvGrpSpPr>
          <p:grpSpPr>
            <a:xfrm>
              <a:off x="3286974" y="4549255"/>
              <a:ext cx="363571" cy="340298"/>
              <a:chOff x="5151189" y="2180399"/>
              <a:chExt cx="3134353" cy="2933719"/>
            </a:xfrm>
          </p:grpSpPr>
          <p:sp>
            <p:nvSpPr>
              <p:cNvPr id="976" name="Triangle">
                <a:extLst>
                  <a:ext uri="{FF2B5EF4-FFF2-40B4-BE49-F238E27FC236}">
                    <a16:creationId xmlns:a16="http://schemas.microsoft.com/office/drawing/2014/main" id="{9FC2FFB0-4A1E-4CF5-A6C5-0EA55D907A4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77" name="Triangle">
                <a:extLst>
                  <a:ext uri="{FF2B5EF4-FFF2-40B4-BE49-F238E27FC236}">
                    <a16:creationId xmlns:a16="http://schemas.microsoft.com/office/drawing/2014/main" id="{1D05DD30-0C36-4431-A760-39DDE72528E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78" name="Triangle">
                <a:extLst>
                  <a:ext uri="{FF2B5EF4-FFF2-40B4-BE49-F238E27FC236}">
                    <a16:creationId xmlns:a16="http://schemas.microsoft.com/office/drawing/2014/main" id="{8CC53B8A-379A-44BA-96FC-FECC5241A8A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79" name="Triangle">
                <a:extLst>
                  <a:ext uri="{FF2B5EF4-FFF2-40B4-BE49-F238E27FC236}">
                    <a16:creationId xmlns:a16="http://schemas.microsoft.com/office/drawing/2014/main" id="{C41E693C-C73E-4769-BBA6-5B146FA7715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80" name="Circle">
                <a:extLst>
                  <a:ext uri="{FF2B5EF4-FFF2-40B4-BE49-F238E27FC236}">
                    <a16:creationId xmlns:a16="http://schemas.microsoft.com/office/drawing/2014/main" id="{D19B66A8-7154-4618-99B4-9393C68B013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81" name="Freeform: Shape 980">
                <a:extLst>
                  <a:ext uri="{FF2B5EF4-FFF2-40B4-BE49-F238E27FC236}">
                    <a16:creationId xmlns:a16="http://schemas.microsoft.com/office/drawing/2014/main" id="{86DB0CED-FAE5-4F6E-AF9B-5B69224A8B6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8" name="Group 597">
              <a:extLst>
                <a:ext uri="{FF2B5EF4-FFF2-40B4-BE49-F238E27FC236}">
                  <a16:creationId xmlns:a16="http://schemas.microsoft.com/office/drawing/2014/main" id="{D0880E16-2727-42FE-8CE7-DA926048EC84}"/>
                </a:ext>
              </a:extLst>
            </p:cNvPr>
            <p:cNvGrpSpPr/>
            <p:nvPr/>
          </p:nvGrpSpPr>
          <p:grpSpPr>
            <a:xfrm>
              <a:off x="2612735" y="3581974"/>
              <a:ext cx="363571" cy="340298"/>
              <a:chOff x="5151189" y="2180399"/>
              <a:chExt cx="3134353" cy="2933719"/>
            </a:xfrm>
          </p:grpSpPr>
          <p:sp>
            <p:nvSpPr>
              <p:cNvPr id="970" name="Triangle">
                <a:extLst>
                  <a:ext uri="{FF2B5EF4-FFF2-40B4-BE49-F238E27FC236}">
                    <a16:creationId xmlns:a16="http://schemas.microsoft.com/office/drawing/2014/main" id="{FAE06444-9DD8-4D27-B52B-B6E0350B1B9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71" name="Triangle">
                <a:extLst>
                  <a:ext uri="{FF2B5EF4-FFF2-40B4-BE49-F238E27FC236}">
                    <a16:creationId xmlns:a16="http://schemas.microsoft.com/office/drawing/2014/main" id="{413E209F-5397-4C69-B6A6-D82C66CF764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72" name="Triangle">
                <a:extLst>
                  <a:ext uri="{FF2B5EF4-FFF2-40B4-BE49-F238E27FC236}">
                    <a16:creationId xmlns:a16="http://schemas.microsoft.com/office/drawing/2014/main" id="{01A8EABF-3D2C-405F-813F-E3EB697D7B2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73" name="Triangle">
                <a:extLst>
                  <a:ext uri="{FF2B5EF4-FFF2-40B4-BE49-F238E27FC236}">
                    <a16:creationId xmlns:a16="http://schemas.microsoft.com/office/drawing/2014/main" id="{88CB41BD-BA93-4EEB-A790-EFE65D3182F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74" name="Circle">
                <a:extLst>
                  <a:ext uri="{FF2B5EF4-FFF2-40B4-BE49-F238E27FC236}">
                    <a16:creationId xmlns:a16="http://schemas.microsoft.com/office/drawing/2014/main" id="{1B117C5A-B4FE-455A-99BC-5023A79C307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75" name="Freeform: Shape 974">
                <a:extLst>
                  <a:ext uri="{FF2B5EF4-FFF2-40B4-BE49-F238E27FC236}">
                    <a16:creationId xmlns:a16="http://schemas.microsoft.com/office/drawing/2014/main" id="{8FA8F4EB-C895-419F-A282-73901629779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599" name="Group 598">
              <a:extLst>
                <a:ext uri="{FF2B5EF4-FFF2-40B4-BE49-F238E27FC236}">
                  <a16:creationId xmlns:a16="http://schemas.microsoft.com/office/drawing/2014/main" id="{B6DFDA3D-8C6A-441C-83C2-78558EC0F538}"/>
                </a:ext>
              </a:extLst>
            </p:cNvPr>
            <p:cNvGrpSpPr/>
            <p:nvPr/>
          </p:nvGrpSpPr>
          <p:grpSpPr>
            <a:xfrm>
              <a:off x="3157829" y="2758823"/>
              <a:ext cx="363571" cy="340298"/>
              <a:chOff x="5151189" y="2180399"/>
              <a:chExt cx="3134353" cy="2933719"/>
            </a:xfrm>
          </p:grpSpPr>
          <p:sp>
            <p:nvSpPr>
              <p:cNvPr id="964" name="Triangle">
                <a:extLst>
                  <a:ext uri="{FF2B5EF4-FFF2-40B4-BE49-F238E27FC236}">
                    <a16:creationId xmlns:a16="http://schemas.microsoft.com/office/drawing/2014/main" id="{5B40743F-5749-4939-AAE1-CED29B2DB53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65" name="Triangle">
                <a:extLst>
                  <a:ext uri="{FF2B5EF4-FFF2-40B4-BE49-F238E27FC236}">
                    <a16:creationId xmlns:a16="http://schemas.microsoft.com/office/drawing/2014/main" id="{299411EC-F848-4D0B-8934-AEE7BA204C8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6" name="Triangle">
                <a:extLst>
                  <a:ext uri="{FF2B5EF4-FFF2-40B4-BE49-F238E27FC236}">
                    <a16:creationId xmlns:a16="http://schemas.microsoft.com/office/drawing/2014/main" id="{79735E7F-9F52-446B-AF33-579604B31EC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7" name="Triangle">
                <a:extLst>
                  <a:ext uri="{FF2B5EF4-FFF2-40B4-BE49-F238E27FC236}">
                    <a16:creationId xmlns:a16="http://schemas.microsoft.com/office/drawing/2014/main" id="{B7E06C55-CFE5-4542-9E28-8C404F1365D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8" name="Circle">
                <a:extLst>
                  <a:ext uri="{FF2B5EF4-FFF2-40B4-BE49-F238E27FC236}">
                    <a16:creationId xmlns:a16="http://schemas.microsoft.com/office/drawing/2014/main" id="{61B98BA0-0579-48AD-B81C-A8BEDC42199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69" name="Freeform: Shape 968">
                <a:extLst>
                  <a:ext uri="{FF2B5EF4-FFF2-40B4-BE49-F238E27FC236}">
                    <a16:creationId xmlns:a16="http://schemas.microsoft.com/office/drawing/2014/main" id="{79A4F9CD-07F1-4919-8416-5D68C41ABCC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0" name="Group 599">
              <a:extLst>
                <a:ext uri="{FF2B5EF4-FFF2-40B4-BE49-F238E27FC236}">
                  <a16:creationId xmlns:a16="http://schemas.microsoft.com/office/drawing/2014/main" id="{5586B955-0A83-4C49-8BEC-1A91605ACEC7}"/>
                </a:ext>
              </a:extLst>
            </p:cNvPr>
            <p:cNvGrpSpPr/>
            <p:nvPr/>
          </p:nvGrpSpPr>
          <p:grpSpPr>
            <a:xfrm>
              <a:off x="2719027" y="2515569"/>
              <a:ext cx="363571" cy="340298"/>
              <a:chOff x="5151189" y="2180399"/>
              <a:chExt cx="3134353" cy="2933719"/>
            </a:xfrm>
          </p:grpSpPr>
          <p:sp>
            <p:nvSpPr>
              <p:cNvPr id="958" name="Triangle">
                <a:extLst>
                  <a:ext uri="{FF2B5EF4-FFF2-40B4-BE49-F238E27FC236}">
                    <a16:creationId xmlns:a16="http://schemas.microsoft.com/office/drawing/2014/main" id="{BAFE8722-B182-4A28-BAD5-256710B1AFC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59" name="Triangle">
                <a:extLst>
                  <a:ext uri="{FF2B5EF4-FFF2-40B4-BE49-F238E27FC236}">
                    <a16:creationId xmlns:a16="http://schemas.microsoft.com/office/drawing/2014/main" id="{6B9FC058-C5F3-49ED-A1D4-E107A4D61CD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0" name="Triangle">
                <a:extLst>
                  <a:ext uri="{FF2B5EF4-FFF2-40B4-BE49-F238E27FC236}">
                    <a16:creationId xmlns:a16="http://schemas.microsoft.com/office/drawing/2014/main" id="{D5F2DCC0-00E1-49A2-8B02-832CAF1A1E3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1" name="Triangle">
                <a:extLst>
                  <a:ext uri="{FF2B5EF4-FFF2-40B4-BE49-F238E27FC236}">
                    <a16:creationId xmlns:a16="http://schemas.microsoft.com/office/drawing/2014/main" id="{9860F17B-6A1D-478D-B02A-3D1CB82C5D0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62" name="Circle">
                <a:extLst>
                  <a:ext uri="{FF2B5EF4-FFF2-40B4-BE49-F238E27FC236}">
                    <a16:creationId xmlns:a16="http://schemas.microsoft.com/office/drawing/2014/main" id="{995C1BDA-10FC-4779-B245-E36B4639782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63" name="Freeform: Shape 962">
                <a:extLst>
                  <a:ext uri="{FF2B5EF4-FFF2-40B4-BE49-F238E27FC236}">
                    <a16:creationId xmlns:a16="http://schemas.microsoft.com/office/drawing/2014/main" id="{A99C97C0-9C3D-4E3C-91DF-9B03581C585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1" name="Group 600">
              <a:extLst>
                <a:ext uri="{FF2B5EF4-FFF2-40B4-BE49-F238E27FC236}">
                  <a16:creationId xmlns:a16="http://schemas.microsoft.com/office/drawing/2014/main" id="{146E89B9-72B9-48E2-9D0B-6F797E55A621}"/>
                </a:ext>
              </a:extLst>
            </p:cNvPr>
            <p:cNvGrpSpPr/>
            <p:nvPr/>
          </p:nvGrpSpPr>
          <p:grpSpPr>
            <a:xfrm>
              <a:off x="3434733" y="2494197"/>
              <a:ext cx="363571" cy="340298"/>
              <a:chOff x="5151189" y="2180399"/>
              <a:chExt cx="3134353" cy="2933719"/>
            </a:xfrm>
          </p:grpSpPr>
          <p:sp>
            <p:nvSpPr>
              <p:cNvPr id="952" name="Triangle">
                <a:extLst>
                  <a:ext uri="{FF2B5EF4-FFF2-40B4-BE49-F238E27FC236}">
                    <a16:creationId xmlns:a16="http://schemas.microsoft.com/office/drawing/2014/main" id="{41CB3963-150E-4E5E-99AA-EBB92C563FA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53" name="Triangle">
                <a:extLst>
                  <a:ext uri="{FF2B5EF4-FFF2-40B4-BE49-F238E27FC236}">
                    <a16:creationId xmlns:a16="http://schemas.microsoft.com/office/drawing/2014/main" id="{31F1A535-2FC5-4177-8B83-37051E88492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54" name="Triangle">
                <a:extLst>
                  <a:ext uri="{FF2B5EF4-FFF2-40B4-BE49-F238E27FC236}">
                    <a16:creationId xmlns:a16="http://schemas.microsoft.com/office/drawing/2014/main" id="{AB0EC463-84D7-457C-959D-387865B6FED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55" name="Triangle">
                <a:extLst>
                  <a:ext uri="{FF2B5EF4-FFF2-40B4-BE49-F238E27FC236}">
                    <a16:creationId xmlns:a16="http://schemas.microsoft.com/office/drawing/2014/main" id="{A3C26AF2-2DDD-4637-8A24-D56A2F79BF0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56" name="Circle">
                <a:extLst>
                  <a:ext uri="{FF2B5EF4-FFF2-40B4-BE49-F238E27FC236}">
                    <a16:creationId xmlns:a16="http://schemas.microsoft.com/office/drawing/2014/main" id="{43DD7137-E961-411C-8752-0D10AB813CB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57" name="Freeform: Shape 956">
                <a:extLst>
                  <a:ext uri="{FF2B5EF4-FFF2-40B4-BE49-F238E27FC236}">
                    <a16:creationId xmlns:a16="http://schemas.microsoft.com/office/drawing/2014/main" id="{74E5E67E-28A1-44E8-98E4-E8AF38EB74A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2" name="Group 601">
              <a:extLst>
                <a:ext uri="{FF2B5EF4-FFF2-40B4-BE49-F238E27FC236}">
                  <a16:creationId xmlns:a16="http://schemas.microsoft.com/office/drawing/2014/main" id="{EB6399E0-CBE5-4EF4-A9F1-72649E86956C}"/>
                </a:ext>
              </a:extLst>
            </p:cNvPr>
            <p:cNvGrpSpPr/>
            <p:nvPr/>
          </p:nvGrpSpPr>
          <p:grpSpPr>
            <a:xfrm>
              <a:off x="4102744" y="2666197"/>
              <a:ext cx="363571" cy="340298"/>
              <a:chOff x="5151189" y="2180399"/>
              <a:chExt cx="3134353" cy="2933719"/>
            </a:xfrm>
          </p:grpSpPr>
          <p:sp>
            <p:nvSpPr>
              <p:cNvPr id="946" name="Triangle">
                <a:extLst>
                  <a:ext uri="{FF2B5EF4-FFF2-40B4-BE49-F238E27FC236}">
                    <a16:creationId xmlns:a16="http://schemas.microsoft.com/office/drawing/2014/main" id="{A11D2502-AF53-4DBA-A16C-5B3051160F8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47" name="Triangle">
                <a:extLst>
                  <a:ext uri="{FF2B5EF4-FFF2-40B4-BE49-F238E27FC236}">
                    <a16:creationId xmlns:a16="http://schemas.microsoft.com/office/drawing/2014/main" id="{3DA37458-8C99-4C7F-85B5-58190824198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48" name="Triangle">
                <a:extLst>
                  <a:ext uri="{FF2B5EF4-FFF2-40B4-BE49-F238E27FC236}">
                    <a16:creationId xmlns:a16="http://schemas.microsoft.com/office/drawing/2014/main" id="{29B49288-A1B0-42D8-9859-8823BCFFB9C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49" name="Triangle">
                <a:extLst>
                  <a:ext uri="{FF2B5EF4-FFF2-40B4-BE49-F238E27FC236}">
                    <a16:creationId xmlns:a16="http://schemas.microsoft.com/office/drawing/2014/main" id="{FE58958E-3181-45F5-8541-D8412A96255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50" name="Circle">
                <a:extLst>
                  <a:ext uri="{FF2B5EF4-FFF2-40B4-BE49-F238E27FC236}">
                    <a16:creationId xmlns:a16="http://schemas.microsoft.com/office/drawing/2014/main" id="{8710E0B9-B09A-451A-959A-31401E16BB0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51" name="Freeform: Shape 950">
                <a:extLst>
                  <a:ext uri="{FF2B5EF4-FFF2-40B4-BE49-F238E27FC236}">
                    <a16:creationId xmlns:a16="http://schemas.microsoft.com/office/drawing/2014/main" id="{9B144BC2-A5E0-4076-BFF4-C05648763FD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3" name="Group 602">
              <a:extLst>
                <a:ext uri="{FF2B5EF4-FFF2-40B4-BE49-F238E27FC236}">
                  <a16:creationId xmlns:a16="http://schemas.microsoft.com/office/drawing/2014/main" id="{9C1DC92C-103D-462B-91AE-402CB56019CD}"/>
                </a:ext>
              </a:extLst>
            </p:cNvPr>
            <p:cNvGrpSpPr/>
            <p:nvPr/>
          </p:nvGrpSpPr>
          <p:grpSpPr>
            <a:xfrm>
              <a:off x="4902318" y="1919355"/>
              <a:ext cx="416423" cy="389767"/>
              <a:chOff x="5151189" y="2180399"/>
              <a:chExt cx="3134353" cy="2933719"/>
            </a:xfrm>
          </p:grpSpPr>
          <p:sp>
            <p:nvSpPr>
              <p:cNvPr id="940" name="Triangle">
                <a:extLst>
                  <a:ext uri="{FF2B5EF4-FFF2-40B4-BE49-F238E27FC236}">
                    <a16:creationId xmlns:a16="http://schemas.microsoft.com/office/drawing/2014/main" id="{426B9EE7-8E59-45DA-B012-FE171BE696B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41" name="Triangle">
                <a:extLst>
                  <a:ext uri="{FF2B5EF4-FFF2-40B4-BE49-F238E27FC236}">
                    <a16:creationId xmlns:a16="http://schemas.microsoft.com/office/drawing/2014/main" id="{E13356B1-CC23-4233-8D02-5F57FCB614C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42" name="Triangle">
                <a:extLst>
                  <a:ext uri="{FF2B5EF4-FFF2-40B4-BE49-F238E27FC236}">
                    <a16:creationId xmlns:a16="http://schemas.microsoft.com/office/drawing/2014/main" id="{60F797E9-09B4-4715-AE64-E00AC76D886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43" name="Triangle">
                <a:extLst>
                  <a:ext uri="{FF2B5EF4-FFF2-40B4-BE49-F238E27FC236}">
                    <a16:creationId xmlns:a16="http://schemas.microsoft.com/office/drawing/2014/main" id="{18CD97D7-1F18-4E48-8C1C-97EE2B596E0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44" name="Circle">
                <a:extLst>
                  <a:ext uri="{FF2B5EF4-FFF2-40B4-BE49-F238E27FC236}">
                    <a16:creationId xmlns:a16="http://schemas.microsoft.com/office/drawing/2014/main" id="{A1878718-2F25-40AB-BA3A-40CB1295248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45" name="Freeform: Shape 944">
                <a:extLst>
                  <a:ext uri="{FF2B5EF4-FFF2-40B4-BE49-F238E27FC236}">
                    <a16:creationId xmlns:a16="http://schemas.microsoft.com/office/drawing/2014/main" id="{D33EBEC0-6661-48AE-9AD4-52156F20513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4" name="Group 603">
              <a:extLst>
                <a:ext uri="{FF2B5EF4-FFF2-40B4-BE49-F238E27FC236}">
                  <a16:creationId xmlns:a16="http://schemas.microsoft.com/office/drawing/2014/main" id="{0C0C2977-7C8B-4262-8C2D-31C6DD3A8ED2}"/>
                </a:ext>
              </a:extLst>
            </p:cNvPr>
            <p:cNvGrpSpPr/>
            <p:nvPr/>
          </p:nvGrpSpPr>
          <p:grpSpPr>
            <a:xfrm>
              <a:off x="4692887" y="3250305"/>
              <a:ext cx="416423" cy="389767"/>
              <a:chOff x="5151189" y="2180399"/>
              <a:chExt cx="3134353" cy="2933719"/>
            </a:xfrm>
          </p:grpSpPr>
          <p:sp>
            <p:nvSpPr>
              <p:cNvPr id="934" name="Triangle">
                <a:extLst>
                  <a:ext uri="{FF2B5EF4-FFF2-40B4-BE49-F238E27FC236}">
                    <a16:creationId xmlns:a16="http://schemas.microsoft.com/office/drawing/2014/main" id="{FF934F01-15A1-466D-9D72-926F0C8BFE1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35" name="Triangle">
                <a:extLst>
                  <a:ext uri="{FF2B5EF4-FFF2-40B4-BE49-F238E27FC236}">
                    <a16:creationId xmlns:a16="http://schemas.microsoft.com/office/drawing/2014/main" id="{71911BF3-CA25-4EE1-A63B-1A4B5EE38E1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6" name="Triangle">
                <a:extLst>
                  <a:ext uri="{FF2B5EF4-FFF2-40B4-BE49-F238E27FC236}">
                    <a16:creationId xmlns:a16="http://schemas.microsoft.com/office/drawing/2014/main" id="{EFB944CF-1955-45F9-AC73-29FFC476D47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7" name="Triangle">
                <a:extLst>
                  <a:ext uri="{FF2B5EF4-FFF2-40B4-BE49-F238E27FC236}">
                    <a16:creationId xmlns:a16="http://schemas.microsoft.com/office/drawing/2014/main" id="{DE9BC7B5-04D7-44E5-9631-05FF7A41C92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8" name="Circle">
                <a:extLst>
                  <a:ext uri="{FF2B5EF4-FFF2-40B4-BE49-F238E27FC236}">
                    <a16:creationId xmlns:a16="http://schemas.microsoft.com/office/drawing/2014/main" id="{518B4BA8-8EDF-4AF9-8354-374C067FFC9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39" name="Freeform: Shape 938">
                <a:extLst>
                  <a:ext uri="{FF2B5EF4-FFF2-40B4-BE49-F238E27FC236}">
                    <a16:creationId xmlns:a16="http://schemas.microsoft.com/office/drawing/2014/main" id="{83B8B162-BB79-4728-B23B-9A740A15C25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5" name="Group 604">
              <a:extLst>
                <a:ext uri="{FF2B5EF4-FFF2-40B4-BE49-F238E27FC236}">
                  <a16:creationId xmlns:a16="http://schemas.microsoft.com/office/drawing/2014/main" id="{754CEF89-7E53-4AE8-9306-06C4936EBFDA}"/>
                </a:ext>
              </a:extLst>
            </p:cNvPr>
            <p:cNvGrpSpPr/>
            <p:nvPr/>
          </p:nvGrpSpPr>
          <p:grpSpPr>
            <a:xfrm>
              <a:off x="4584798" y="3864670"/>
              <a:ext cx="416423" cy="389767"/>
              <a:chOff x="5151189" y="2180399"/>
              <a:chExt cx="3134353" cy="2933719"/>
            </a:xfrm>
          </p:grpSpPr>
          <p:sp>
            <p:nvSpPr>
              <p:cNvPr id="928" name="Triangle">
                <a:extLst>
                  <a:ext uri="{FF2B5EF4-FFF2-40B4-BE49-F238E27FC236}">
                    <a16:creationId xmlns:a16="http://schemas.microsoft.com/office/drawing/2014/main" id="{7935A100-CE5E-4C27-A4D9-D3B5D2C46D1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29" name="Triangle">
                <a:extLst>
                  <a:ext uri="{FF2B5EF4-FFF2-40B4-BE49-F238E27FC236}">
                    <a16:creationId xmlns:a16="http://schemas.microsoft.com/office/drawing/2014/main" id="{569849D6-1670-4AD6-BF1A-CCF30AFDF50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0" name="Triangle">
                <a:extLst>
                  <a:ext uri="{FF2B5EF4-FFF2-40B4-BE49-F238E27FC236}">
                    <a16:creationId xmlns:a16="http://schemas.microsoft.com/office/drawing/2014/main" id="{E690CEB7-72A6-419B-ABAC-EF8465D8163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1" name="Triangle">
                <a:extLst>
                  <a:ext uri="{FF2B5EF4-FFF2-40B4-BE49-F238E27FC236}">
                    <a16:creationId xmlns:a16="http://schemas.microsoft.com/office/drawing/2014/main" id="{C9EDC873-FF3F-4D43-9DF9-B681210BF8E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32" name="Circle">
                <a:extLst>
                  <a:ext uri="{FF2B5EF4-FFF2-40B4-BE49-F238E27FC236}">
                    <a16:creationId xmlns:a16="http://schemas.microsoft.com/office/drawing/2014/main" id="{8DB7DCA7-52B9-4675-9C45-D755205634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33" name="Freeform: Shape 932">
                <a:extLst>
                  <a:ext uri="{FF2B5EF4-FFF2-40B4-BE49-F238E27FC236}">
                    <a16:creationId xmlns:a16="http://schemas.microsoft.com/office/drawing/2014/main" id="{7DB7C5D5-89F2-4BF5-BA73-A19161650C2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6" name="Group 605">
              <a:extLst>
                <a:ext uri="{FF2B5EF4-FFF2-40B4-BE49-F238E27FC236}">
                  <a16:creationId xmlns:a16="http://schemas.microsoft.com/office/drawing/2014/main" id="{17EC6D49-CECC-4402-A2DF-2D644CED0FDD}"/>
                </a:ext>
              </a:extLst>
            </p:cNvPr>
            <p:cNvGrpSpPr/>
            <p:nvPr/>
          </p:nvGrpSpPr>
          <p:grpSpPr>
            <a:xfrm>
              <a:off x="4643987" y="4727944"/>
              <a:ext cx="416423" cy="389767"/>
              <a:chOff x="5151189" y="2180399"/>
              <a:chExt cx="3134353" cy="2933719"/>
            </a:xfrm>
          </p:grpSpPr>
          <p:sp>
            <p:nvSpPr>
              <p:cNvPr id="922" name="Triangle">
                <a:extLst>
                  <a:ext uri="{FF2B5EF4-FFF2-40B4-BE49-F238E27FC236}">
                    <a16:creationId xmlns:a16="http://schemas.microsoft.com/office/drawing/2014/main" id="{63CA9D9E-9B09-4DFE-8E6A-0AB114E7E9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23" name="Triangle">
                <a:extLst>
                  <a:ext uri="{FF2B5EF4-FFF2-40B4-BE49-F238E27FC236}">
                    <a16:creationId xmlns:a16="http://schemas.microsoft.com/office/drawing/2014/main" id="{679388B6-A67E-4FBE-80FF-995DBEAFA4C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24" name="Triangle">
                <a:extLst>
                  <a:ext uri="{FF2B5EF4-FFF2-40B4-BE49-F238E27FC236}">
                    <a16:creationId xmlns:a16="http://schemas.microsoft.com/office/drawing/2014/main" id="{C272539B-FF1E-4B00-B12F-9592CBA808D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25" name="Triangle">
                <a:extLst>
                  <a:ext uri="{FF2B5EF4-FFF2-40B4-BE49-F238E27FC236}">
                    <a16:creationId xmlns:a16="http://schemas.microsoft.com/office/drawing/2014/main" id="{74A95B11-4B62-4623-9EE4-70C0FF31BDE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26" name="Circle">
                <a:extLst>
                  <a:ext uri="{FF2B5EF4-FFF2-40B4-BE49-F238E27FC236}">
                    <a16:creationId xmlns:a16="http://schemas.microsoft.com/office/drawing/2014/main" id="{7CC960A0-A77C-4FCD-B4A2-1601D21D03D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27" name="Freeform: Shape 926">
                <a:extLst>
                  <a:ext uri="{FF2B5EF4-FFF2-40B4-BE49-F238E27FC236}">
                    <a16:creationId xmlns:a16="http://schemas.microsoft.com/office/drawing/2014/main" id="{F470AA96-8960-4024-90C8-BEE2FC450B0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7" name="Group 606">
              <a:extLst>
                <a:ext uri="{FF2B5EF4-FFF2-40B4-BE49-F238E27FC236}">
                  <a16:creationId xmlns:a16="http://schemas.microsoft.com/office/drawing/2014/main" id="{B5FA0830-0716-4842-A77F-C799C49F4F38}"/>
                </a:ext>
              </a:extLst>
            </p:cNvPr>
            <p:cNvGrpSpPr/>
            <p:nvPr/>
          </p:nvGrpSpPr>
          <p:grpSpPr>
            <a:xfrm>
              <a:off x="782976" y="2751454"/>
              <a:ext cx="319411" cy="298965"/>
              <a:chOff x="5151189" y="2180399"/>
              <a:chExt cx="3134353" cy="2933719"/>
            </a:xfrm>
          </p:grpSpPr>
          <p:sp>
            <p:nvSpPr>
              <p:cNvPr id="916" name="Triangle">
                <a:extLst>
                  <a:ext uri="{FF2B5EF4-FFF2-40B4-BE49-F238E27FC236}">
                    <a16:creationId xmlns:a16="http://schemas.microsoft.com/office/drawing/2014/main" id="{C3916527-31E4-4BE2-802C-037D74855EA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17" name="Triangle">
                <a:extLst>
                  <a:ext uri="{FF2B5EF4-FFF2-40B4-BE49-F238E27FC236}">
                    <a16:creationId xmlns:a16="http://schemas.microsoft.com/office/drawing/2014/main" id="{D41A383B-2A2C-4253-9751-71454772047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8" name="Triangle">
                <a:extLst>
                  <a:ext uri="{FF2B5EF4-FFF2-40B4-BE49-F238E27FC236}">
                    <a16:creationId xmlns:a16="http://schemas.microsoft.com/office/drawing/2014/main" id="{389AE235-1005-4405-A4A1-35FDA5E4733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9" name="Triangle">
                <a:extLst>
                  <a:ext uri="{FF2B5EF4-FFF2-40B4-BE49-F238E27FC236}">
                    <a16:creationId xmlns:a16="http://schemas.microsoft.com/office/drawing/2014/main" id="{B9CA4EEC-8BD8-4910-BE09-A974728D29F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20" name="Circle">
                <a:extLst>
                  <a:ext uri="{FF2B5EF4-FFF2-40B4-BE49-F238E27FC236}">
                    <a16:creationId xmlns:a16="http://schemas.microsoft.com/office/drawing/2014/main" id="{92144BFC-35E9-496D-A397-D8B01A16404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21" name="Freeform: Shape 920">
                <a:extLst>
                  <a:ext uri="{FF2B5EF4-FFF2-40B4-BE49-F238E27FC236}">
                    <a16:creationId xmlns:a16="http://schemas.microsoft.com/office/drawing/2014/main" id="{1729A858-D595-4237-8E10-9DBA3925701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8" name="Group 607">
              <a:extLst>
                <a:ext uri="{FF2B5EF4-FFF2-40B4-BE49-F238E27FC236}">
                  <a16:creationId xmlns:a16="http://schemas.microsoft.com/office/drawing/2014/main" id="{E13B2F47-DA9B-48EA-B512-3121C05E33C5}"/>
                </a:ext>
              </a:extLst>
            </p:cNvPr>
            <p:cNvGrpSpPr/>
            <p:nvPr/>
          </p:nvGrpSpPr>
          <p:grpSpPr>
            <a:xfrm>
              <a:off x="1428663" y="3201006"/>
              <a:ext cx="319411" cy="298965"/>
              <a:chOff x="5151189" y="2180399"/>
              <a:chExt cx="3134353" cy="2933719"/>
            </a:xfrm>
          </p:grpSpPr>
          <p:sp>
            <p:nvSpPr>
              <p:cNvPr id="910" name="Triangle">
                <a:extLst>
                  <a:ext uri="{FF2B5EF4-FFF2-40B4-BE49-F238E27FC236}">
                    <a16:creationId xmlns:a16="http://schemas.microsoft.com/office/drawing/2014/main" id="{BA2E21BD-3973-487A-A4E4-1C1763327B9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11" name="Triangle">
                <a:extLst>
                  <a:ext uri="{FF2B5EF4-FFF2-40B4-BE49-F238E27FC236}">
                    <a16:creationId xmlns:a16="http://schemas.microsoft.com/office/drawing/2014/main" id="{AC5CC555-D04B-4122-AC3B-CE447ABCD42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2" name="Triangle">
                <a:extLst>
                  <a:ext uri="{FF2B5EF4-FFF2-40B4-BE49-F238E27FC236}">
                    <a16:creationId xmlns:a16="http://schemas.microsoft.com/office/drawing/2014/main" id="{1981CAA4-80A9-4BB4-9B74-DB7BEC7E270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3" name="Triangle">
                <a:extLst>
                  <a:ext uri="{FF2B5EF4-FFF2-40B4-BE49-F238E27FC236}">
                    <a16:creationId xmlns:a16="http://schemas.microsoft.com/office/drawing/2014/main" id="{F663BE30-C0EE-42F5-AB0C-D59D40C5166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14" name="Circle">
                <a:extLst>
                  <a:ext uri="{FF2B5EF4-FFF2-40B4-BE49-F238E27FC236}">
                    <a16:creationId xmlns:a16="http://schemas.microsoft.com/office/drawing/2014/main" id="{F68C821B-A241-4938-8D6C-2F8EFFF6D25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15" name="Freeform: Shape 914">
                <a:extLst>
                  <a:ext uri="{FF2B5EF4-FFF2-40B4-BE49-F238E27FC236}">
                    <a16:creationId xmlns:a16="http://schemas.microsoft.com/office/drawing/2014/main" id="{19426381-61E3-43BB-80E7-32CC8E882E3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09" name="Group 608">
              <a:extLst>
                <a:ext uri="{FF2B5EF4-FFF2-40B4-BE49-F238E27FC236}">
                  <a16:creationId xmlns:a16="http://schemas.microsoft.com/office/drawing/2014/main" id="{AF44120C-074C-4F67-B52A-BF4174DE915B}"/>
                </a:ext>
              </a:extLst>
            </p:cNvPr>
            <p:cNvGrpSpPr/>
            <p:nvPr/>
          </p:nvGrpSpPr>
          <p:grpSpPr>
            <a:xfrm>
              <a:off x="1228152" y="4464038"/>
              <a:ext cx="319411" cy="298965"/>
              <a:chOff x="5151189" y="2180399"/>
              <a:chExt cx="3134353" cy="2933719"/>
            </a:xfrm>
          </p:grpSpPr>
          <p:sp>
            <p:nvSpPr>
              <p:cNvPr id="904" name="Triangle">
                <a:extLst>
                  <a:ext uri="{FF2B5EF4-FFF2-40B4-BE49-F238E27FC236}">
                    <a16:creationId xmlns:a16="http://schemas.microsoft.com/office/drawing/2014/main" id="{4FA07936-99A5-4FFE-A886-1264F4459AD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05" name="Triangle">
                <a:extLst>
                  <a:ext uri="{FF2B5EF4-FFF2-40B4-BE49-F238E27FC236}">
                    <a16:creationId xmlns:a16="http://schemas.microsoft.com/office/drawing/2014/main" id="{D0372CE2-DD48-4587-A2C8-4DEBAF86457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6" name="Triangle">
                <a:extLst>
                  <a:ext uri="{FF2B5EF4-FFF2-40B4-BE49-F238E27FC236}">
                    <a16:creationId xmlns:a16="http://schemas.microsoft.com/office/drawing/2014/main" id="{6F49AC68-107B-44CB-B6F4-B0AA85DB43E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7" name="Triangle">
                <a:extLst>
                  <a:ext uri="{FF2B5EF4-FFF2-40B4-BE49-F238E27FC236}">
                    <a16:creationId xmlns:a16="http://schemas.microsoft.com/office/drawing/2014/main" id="{A83A138C-D79D-47F5-B999-A194188D74F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8" name="Circle">
                <a:extLst>
                  <a:ext uri="{FF2B5EF4-FFF2-40B4-BE49-F238E27FC236}">
                    <a16:creationId xmlns:a16="http://schemas.microsoft.com/office/drawing/2014/main" id="{377556DF-D454-4BC7-B960-9B30C291B01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09" name="Freeform: Shape 908">
                <a:extLst>
                  <a:ext uri="{FF2B5EF4-FFF2-40B4-BE49-F238E27FC236}">
                    <a16:creationId xmlns:a16="http://schemas.microsoft.com/office/drawing/2014/main" id="{26E7D028-1709-4A8C-963E-3B0986C3B55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0" name="Group 609">
              <a:extLst>
                <a:ext uri="{FF2B5EF4-FFF2-40B4-BE49-F238E27FC236}">
                  <a16:creationId xmlns:a16="http://schemas.microsoft.com/office/drawing/2014/main" id="{FF74423F-B711-4C62-BCB5-5697AE5053A8}"/>
                </a:ext>
              </a:extLst>
            </p:cNvPr>
            <p:cNvGrpSpPr/>
            <p:nvPr/>
          </p:nvGrpSpPr>
          <p:grpSpPr>
            <a:xfrm>
              <a:off x="1067588" y="4739782"/>
              <a:ext cx="319411" cy="298965"/>
              <a:chOff x="5151189" y="2180399"/>
              <a:chExt cx="3134353" cy="2933719"/>
            </a:xfrm>
          </p:grpSpPr>
          <p:sp>
            <p:nvSpPr>
              <p:cNvPr id="898" name="Triangle">
                <a:extLst>
                  <a:ext uri="{FF2B5EF4-FFF2-40B4-BE49-F238E27FC236}">
                    <a16:creationId xmlns:a16="http://schemas.microsoft.com/office/drawing/2014/main" id="{A5457A3A-8E09-49B7-AFEC-FEE6941C65B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99" name="Triangle">
                <a:extLst>
                  <a:ext uri="{FF2B5EF4-FFF2-40B4-BE49-F238E27FC236}">
                    <a16:creationId xmlns:a16="http://schemas.microsoft.com/office/drawing/2014/main" id="{E6B6BD6D-7015-4131-B892-9851B813DD3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0" name="Triangle">
                <a:extLst>
                  <a:ext uri="{FF2B5EF4-FFF2-40B4-BE49-F238E27FC236}">
                    <a16:creationId xmlns:a16="http://schemas.microsoft.com/office/drawing/2014/main" id="{466538C3-1427-4B8C-A48E-6ED18128B29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1" name="Triangle">
                <a:extLst>
                  <a:ext uri="{FF2B5EF4-FFF2-40B4-BE49-F238E27FC236}">
                    <a16:creationId xmlns:a16="http://schemas.microsoft.com/office/drawing/2014/main" id="{0FE9A75E-7B9C-4E3D-9290-4717593670F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02" name="Circle">
                <a:extLst>
                  <a:ext uri="{FF2B5EF4-FFF2-40B4-BE49-F238E27FC236}">
                    <a16:creationId xmlns:a16="http://schemas.microsoft.com/office/drawing/2014/main" id="{083930A6-1EA5-47B2-941F-6330509E675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903" name="Freeform: Shape 902">
                <a:extLst>
                  <a:ext uri="{FF2B5EF4-FFF2-40B4-BE49-F238E27FC236}">
                    <a16:creationId xmlns:a16="http://schemas.microsoft.com/office/drawing/2014/main" id="{B94654BC-9DB2-4848-9B97-37AB5336DBE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79946143-A940-4CCA-A225-EE846CE15A6A}"/>
                </a:ext>
              </a:extLst>
            </p:cNvPr>
            <p:cNvGrpSpPr/>
            <p:nvPr/>
          </p:nvGrpSpPr>
          <p:grpSpPr>
            <a:xfrm>
              <a:off x="3567588" y="4282017"/>
              <a:ext cx="319411" cy="298965"/>
              <a:chOff x="5151189" y="2180399"/>
              <a:chExt cx="3134353" cy="2933719"/>
            </a:xfrm>
          </p:grpSpPr>
          <p:sp>
            <p:nvSpPr>
              <p:cNvPr id="892" name="Triangle">
                <a:extLst>
                  <a:ext uri="{FF2B5EF4-FFF2-40B4-BE49-F238E27FC236}">
                    <a16:creationId xmlns:a16="http://schemas.microsoft.com/office/drawing/2014/main" id="{C586ADAB-56D3-47B8-BFAB-EB167F2F4F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93" name="Triangle">
                <a:extLst>
                  <a:ext uri="{FF2B5EF4-FFF2-40B4-BE49-F238E27FC236}">
                    <a16:creationId xmlns:a16="http://schemas.microsoft.com/office/drawing/2014/main" id="{5EB2D43D-C6FF-48D4-8E21-CEBD782B8E8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94" name="Triangle">
                <a:extLst>
                  <a:ext uri="{FF2B5EF4-FFF2-40B4-BE49-F238E27FC236}">
                    <a16:creationId xmlns:a16="http://schemas.microsoft.com/office/drawing/2014/main" id="{5E26C4DE-4C05-483D-84CF-B11D74D59E1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95" name="Triangle">
                <a:extLst>
                  <a:ext uri="{FF2B5EF4-FFF2-40B4-BE49-F238E27FC236}">
                    <a16:creationId xmlns:a16="http://schemas.microsoft.com/office/drawing/2014/main" id="{666D6637-A5C4-4034-98FB-484AC02090C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96" name="Circle">
                <a:extLst>
                  <a:ext uri="{FF2B5EF4-FFF2-40B4-BE49-F238E27FC236}">
                    <a16:creationId xmlns:a16="http://schemas.microsoft.com/office/drawing/2014/main" id="{A7EAE580-A646-45EE-A693-5F4D82B2D2E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97" name="Freeform: Shape 896">
                <a:extLst>
                  <a:ext uri="{FF2B5EF4-FFF2-40B4-BE49-F238E27FC236}">
                    <a16:creationId xmlns:a16="http://schemas.microsoft.com/office/drawing/2014/main" id="{61BA539F-1364-4934-AE00-0E465B28421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EF704BA0-CEFF-4434-BD68-97E09D556703}"/>
                </a:ext>
              </a:extLst>
            </p:cNvPr>
            <p:cNvGrpSpPr/>
            <p:nvPr/>
          </p:nvGrpSpPr>
          <p:grpSpPr>
            <a:xfrm>
              <a:off x="3165486" y="3501969"/>
              <a:ext cx="319411" cy="298965"/>
              <a:chOff x="5151189" y="2180399"/>
              <a:chExt cx="3134353" cy="2933719"/>
            </a:xfrm>
          </p:grpSpPr>
          <p:sp>
            <p:nvSpPr>
              <p:cNvPr id="886" name="Triangle">
                <a:extLst>
                  <a:ext uri="{FF2B5EF4-FFF2-40B4-BE49-F238E27FC236}">
                    <a16:creationId xmlns:a16="http://schemas.microsoft.com/office/drawing/2014/main" id="{E1CF7220-F1C4-49E0-A175-64B10CF0A1B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87" name="Triangle">
                <a:extLst>
                  <a:ext uri="{FF2B5EF4-FFF2-40B4-BE49-F238E27FC236}">
                    <a16:creationId xmlns:a16="http://schemas.microsoft.com/office/drawing/2014/main" id="{7FBBB1A3-287E-4362-A927-837C3B6ED08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88" name="Triangle">
                <a:extLst>
                  <a:ext uri="{FF2B5EF4-FFF2-40B4-BE49-F238E27FC236}">
                    <a16:creationId xmlns:a16="http://schemas.microsoft.com/office/drawing/2014/main" id="{BA056CA7-DD8B-481D-8870-8DEDF86E84E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89" name="Triangle">
                <a:extLst>
                  <a:ext uri="{FF2B5EF4-FFF2-40B4-BE49-F238E27FC236}">
                    <a16:creationId xmlns:a16="http://schemas.microsoft.com/office/drawing/2014/main" id="{B49D3C82-106A-4AE2-A66C-5E6E48FC340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90" name="Circle">
                <a:extLst>
                  <a:ext uri="{FF2B5EF4-FFF2-40B4-BE49-F238E27FC236}">
                    <a16:creationId xmlns:a16="http://schemas.microsoft.com/office/drawing/2014/main" id="{459D325D-8D22-4732-9679-8D18A23EA65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91" name="Freeform: Shape 890">
                <a:extLst>
                  <a:ext uri="{FF2B5EF4-FFF2-40B4-BE49-F238E27FC236}">
                    <a16:creationId xmlns:a16="http://schemas.microsoft.com/office/drawing/2014/main" id="{E4B5335B-1A0A-4FB6-A599-F37AD56EB21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FB097437-195C-480D-9090-C625ED8C3F34}"/>
                </a:ext>
              </a:extLst>
            </p:cNvPr>
            <p:cNvGrpSpPr/>
            <p:nvPr/>
          </p:nvGrpSpPr>
          <p:grpSpPr>
            <a:xfrm>
              <a:off x="4341660" y="3135411"/>
              <a:ext cx="319411" cy="298965"/>
              <a:chOff x="5151189" y="2180399"/>
              <a:chExt cx="3134353" cy="2933719"/>
            </a:xfrm>
          </p:grpSpPr>
          <p:sp>
            <p:nvSpPr>
              <p:cNvPr id="880" name="Triangle">
                <a:extLst>
                  <a:ext uri="{FF2B5EF4-FFF2-40B4-BE49-F238E27FC236}">
                    <a16:creationId xmlns:a16="http://schemas.microsoft.com/office/drawing/2014/main" id="{4AF73B86-E173-4EB9-A84D-0BE00EA7F3A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81" name="Triangle">
                <a:extLst>
                  <a:ext uri="{FF2B5EF4-FFF2-40B4-BE49-F238E27FC236}">
                    <a16:creationId xmlns:a16="http://schemas.microsoft.com/office/drawing/2014/main" id="{43A7745D-2AEF-47C5-A8E2-EF9711795AE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82" name="Triangle">
                <a:extLst>
                  <a:ext uri="{FF2B5EF4-FFF2-40B4-BE49-F238E27FC236}">
                    <a16:creationId xmlns:a16="http://schemas.microsoft.com/office/drawing/2014/main" id="{138793B0-E7E3-4F87-A025-2D42D726F8B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83" name="Triangle">
                <a:extLst>
                  <a:ext uri="{FF2B5EF4-FFF2-40B4-BE49-F238E27FC236}">
                    <a16:creationId xmlns:a16="http://schemas.microsoft.com/office/drawing/2014/main" id="{3F302DEA-3FBF-4662-BB6F-C1A010C391C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84" name="Circle">
                <a:extLst>
                  <a:ext uri="{FF2B5EF4-FFF2-40B4-BE49-F238E27FC236}">
                    <a16:creationId xmlns:a16="http://schemas.microsoft.com/office/drawing/2014/main" id="{6FF7F44A-8614-4F21-BA99-A3100F12764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85" name="Freeform: Shape 884">
                <a:extLst>
                  <a:ext uri="{FF2B5EF4-FFF2-40B4-BE49-F238E27FC236}">
                    <a16:creationId xmlns:a16="http://schemas.microsoft.com/office/drawing/2014/main" id="{CA460EE0-B920-4409-8C39-67BB5FBDC1A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EA46BC04-AFA9-4256-AAAF-A4A0DC98F935}"/>
                </a:ext>
              </a:extLst>
            </p:cNvPr>
            <p:cNvGrpSpPr/>
            <p:nvPr/>
          </p:nvGrpSpPr>
          <p:grpSpPr>
            <a:xfrm>
              <a:off x="4861472" y="3641306"/>
              <a:ext cx="319411" cy="298965"/>
              <a:chOff x="5151189" y="2180399"/>
              <a:chExt cx="3134353" cy="2933719"/>
            </a:xfrm>
          </p:grpSpPr>
          <p:sp>
            <p:nvSpPr>
              <p:cNvPr id="874" name="Triangle">
                <a:extLst>
                  <a:ext uri="{FF2B5EF4-FFF2-40B4-BE49-F238E27FC236}">
                    <a16:creationId xmlns:a16="http://schemas.microsoft.com/office/drawing/2014/main" id="{9084EB5E-36F3-4164-889F-9E758052D07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75" name="Triangle">
                <a:extLst>
                  <a:ext uri="{FF2B5EF4-FFF2-40B4-BE49-F238E27FC236}">
                    <a16:creationId xmlns:a16="http://schemas.microsoft.com/office/drawing/2014/main" id="{73212BBB-8FCE-44B3-92E3-A186B64A0F4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6" name="Triangle">
                <a:extLst>
                  <a:ext uri="{FF2B5EF4-FFF2-40B4-BE49-F238E27FC236}">
                    <a16:creationId xmlns:a16="http://schemas.microsoft.com/office/drawing/2014/main" id="{2726DCD6-FC1B-4D25-9ECA-4A6D6CDF21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7" name="Triangle">
                <a:extLst>
                  <a:ext uri="{FF2B5EF4-FFF2-40B4-BE49-F238E27FC236}">
                    <a16:creationId xmlns:a16="http://schemas.microsoft.com/office/drawing/2014/main" id="{5DD7E4D6-EA49-4AC3-9909-C5E4A3D91BC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8" name="Circle">
                <a:extLst>
                  <a:ext uri="{FF2B5EF4-FFF2-40B4-BE49-F238E27FC236}">
                    <a16:creationId xmlns:a16="http://schemas.microsoft.com/office/drawing/2014/main" id="{F2650745-8B29-4513-8380-2967972559F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79" name="Freeform: Shape 878">
                <a:extLst>
                  <a:ext uri="{FF2B5EF4-FFF2-40B4-BE49-F238E27FC236}">
                    <a16:creationId xmlns:a16="http://schemas.microsoft.com/office/drawing/2014/main" id="{B66AF6F4-CF3C-4495-9CC2-5902526DA66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EDD971C4-EA2F-4446-8AC2-E5EC5319D78E}"/>
                </a:ext>
              </a:extLst>
            </p:cNvPr>
            <p:cNvGrpSpPr/>
            <p:nvPr/>
          </p:nvGrpSpPr>
          <p:grpSpPr>
            <a:xfrm>
              <a:off x="5082007" y="4603257"/>
              <a:ext cx="319411" cy="298965"/>
              <a:chOff x="5151189" y="2180399"/>
              <a:chExt cx="3134353" cy="2933719"/>
            </a:xfrm>
          </p:grpSpPr>
          <p:sp>
            <p:nvSpPr>
              <p:cNvPr id="868" name="Triangle">
                <a:extLst>
                  <a:ext uri="{FF2B5EF4-FFF2-40B4-BE49-F238E27FC236}">
                    <a16:creationId xmlns:a16="http://schemas.microsoft.com/office/drawing/2014/main" id="{8022178E-C159-41EA-8560-4E5E82770E2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69" name="Triangle">
                <a:extLst>
                  <a:ext uri="{FF2B5EF4-FFF2-40B4-BE49-F238E27FC236}">
                    <a16:creationId xmlns:a16="http://schemas.microsoft.com/office/drawing/2014/main" id="{821C8E0B-5870-4269-A0EF-303EDAE4AE5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0" name="Triangle">
                <a:extLst>
                  <a:ext uri="{FF2B5EF4-FFF2-40B4-BE49-F238E27FC236}">
                    <a16:creationId xmlns:a16="http://schemas.microsoft.com/office/drawing/2014/main" id="{2B29B519-C555-4D09-9539-73E7CABEC1E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1" name="Triangle">
                <a:extLst>
                  <a:ext uri="{FF2B5EF4-FFF2-40B4-BE49-F238E27FC236}">
                    <a16:creationId xmlns:a16="http://schemas.microsoft.com/office/drawing/2014/main" id="{4F758418-FE1D-49BB-BBF9-71649873903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72" name="Circle">
                <a:extLst>
                  <a:ext uri="{FF2B5EF4-FFF2-40B4-BE49-F238E27FC236}">
                    <a16:creationId xmlns:a16="http://schemas.microsoft.com/office/drawing/2014/main" id="{72E4908C-69D2-424D-B4FD-717FF436899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73" name="Freeform: Shape 872">
                <a:extLst>
                  <a:ext uri="{FF2B5EF4-FFF2-40B4-BE49-F238E27FC236}">
                    <a16:creationId xmlns:a16="http://schemas.microsoft.com/office/drawing/2014/main" id="{F2147910-9CCF-4AA5-989F-51E9522F1E0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58F93AF3-ECCD-43AE-BD9E-C376653CC02E}"/>
                </a:ext>
              </a:extLst>
            </p:cNvPr>
            <p:cNvGrpSpPr/>
            <p:nvPr/>
          </p:nvGrpSpPr>
          <p:grpSpPr>
            <a:xfrm>
              <a:off x="2371140" y="3311753"/>
              <a:ext cx="319411" cy="298965"/>
              <a:chOff x="5151189" y="2180399"/>
              <a:chExt cx="3134353" cy="2933719"/>
            </a:xfrm>
          </p:grpSpPr>
          <p:sp>
            <p:nvSpPr>
              <p:cNvPr id="862" name="Triangle">
                <a:extLst>
                  <a:ext uri="{FF2B5EF4-FFF2-40B4-BE49-F238E27FC236}">
                    <a16:creationId xmlns:a16="http://schemas.microsoft.com/office/drawing/2014/main" id="{4736F8ED-42B8-4045-BEDB-B72AFA37609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63" name="Triangle">
                <a:extLst>
                  <a:ext uri="{FF2B5EF4-FFF2-40B4-BE49-F238E27FC236}">
                    <a16:creationId xmlns:a16="http://schemas.microsoft.com/office/drawing/2014/main" id="{7016A2B0-6933-4044-9581-96F8AD35650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64" name="Triangle">
                <a:extLst>
                  <a:ext uri="{FF2B5EF4-FFF2-40B4-BE49-F238E27FC236}">
                    <a16:creationId xmlns:a16="http://schemas.microsoft.com/office/drawing/2014/main" id="{BA2523A9-DF37-4E62-BB78-9AC7A44AD41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65" name="Triangle">
                <a:extLst>
                  <a:ext uri="{FF2B5EF4-FFF2-40B4-BE49-F238E27FC236}">
                    <a16:creationId xmlns:a16="http://schemas.microsoft.com/office/drawing/2014/main" id="{FE040F17-FFB0-4627-AD58-4ACD89E1B18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66" name="Circle">
                <a:extLst>
                  <a:ext uri="{FF2B5EF4-FFF2-40B4-BE49-F238E27FC236}">
                    <a16:creationId xmlns:a16="http://schemas.microsoft.com/office/drawing/2014/main" id="{9B6EA89F-15D9-45E5-85AD-1DFD67F82AE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67" name="Freeform: Shape 866">
                <a:extLst>
                  <a:ext uri="{FF2B5EF4-FFF2-40B4-BE49-F238E27FC236}">
                    <a16:creationId xmlns:a16="http://schemas.microsoft.com/office/drawing/2014/main" id="{36C25B1D-28A0-437C-A08D-ED436EF839C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D62D0AE5-D004-4495-9055-F6EA0CD6C56D}"/>
                </a:ext>
              </a:extLst>
            </p:cNvPr>
            <p:cNvGrpSpPr/>
            <p:nvPr/>
          </p:nvGrpSpPr>
          <p:grpSpPr>
            <a:xfrm>
              <a:off x="2095098" y="3274803"/>
              <a:ext cx="229051" cy="214389"/>
              <a:chOff x="5151189" y="2180399"/>
              <a:chExt cx="3134353" cy="2933719"/>
            </a:xfrm>
          </p:grpSpPr>
          <p:sp>
            <p:nvSpPr>
              <p:cNvPr id="856" name="Triangle">
                <a:extLst>
                  <a:ext uri="{FF2B5EF4-FFF2-40B4-BE49-F238E27FC236}">
                    <a16:creationId xmlns:a16="http://schemas.microsoft.com/office/drawing/2014/main" id="{33667C92-3384-417A-ABAB-C121FF0F9C0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57" name="Triangle">
                <a:extLst>
                  <a:ext uri="{FF2B5EF4-FFF2-40B4-BE49-F238E27FC236}">
                    <a16:creationId xmlns:a16="http://schemas.microsoft.com/office/drawing/2014/main" id="{F1B7F5D0-CB2D-41D9-B9AE-A14C3037B18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8" name="Triangle">
                <a:extLst>
                  <a:ext uri="{FF2B5EF4-FFF2-40B4-BE49-F238E27FC236}">
                    <a16:creationId xmlns:a16="http://schemas.microsoft.com/office/drawing/2014/main" id="{C7EF01A4-6635-4DAC-98D6-9B1377CB74D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9" name="Triangle">
                <a:extLst>
                  <a:ext uri="{FF2B5EF4-FFF2-40B4-BE49-F238E27FC236}">
                    <a16:creationId xmlns:a16="http://schemas.microsoft.com/office/drawing/2014/main" id="{9914160A-0329-4738-8263-89E5A6B05A8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60" name="Circle">
                <a:extLst>
                  <a:ext uri="{FF2B5EF4-FFF2-40B4-BE49-F238E27FC236}">
                    <a16:creationId xmlns:a16="http://schemas.microsoft.com/office/drawing/2014/main" id="{5D37A356-1C2C-40F9-8975-6B01BACB1AA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61" name="Freeform: Shape 860">
                <a:extLst>
                  <a:ext uri="{FF2B5EF4-FFF2-40B4-BE49-F238E27FC236}">
                    <a16:creationId xmlns:a16="http://schemas.microsoft.com/office/drawing/2014/main" id="{414AA099-ECE2-4FC5-A6A6-212DD36FC89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8" name="Group 617">
              <a:extLst>
                <a:ext uri="{FF2B5EF4-FFF2-40B4-BE49-F238E27FC236}">
                  <a16:creationId xmlns:a16="http://schemas.microsoft.com/office/drawing/2014/main" id="{523EFDB1-2CA4-470B-9D3B-A9CBC909E77C}"/>
                </a:ext>
              </a:extLst>
            </p:cNvPr>
            <p:cNvGrpSpPr/>
            <p:nvPr/>
          </p:nvGrpSpPr>
          <p:grpSpPr>
            <a:xfrm>
              <a:off x="1167795" y="3306853"/>
              <a:ext cx="229051" cy="214389"/>
              <a:chOff x="5151189" y="2180399"/>
              <a:chExt cx="3134353" cy="2933719"/>
            </a:xfrm>
          </p:grpSpPr>
          <p:sp>
            <p:nvSpPr>
              <p:cNvPr id="850" name="Triangle">
                <a:extLst>
                  <a:ext uri="{FF2B5EF4-FFF2-40B4-BE49-F238E27FC236}">
                    <a16:creationId xmlns:a16="http://schemas.microsoft.com/office/drawing/2014/main" id="{230B26A0-0D69-45FE-8E3A-52952AC3C69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51" name="Triangle">
                <a:extLst>
                  <a:ext uri="{FF2B5EF4-FFF2-40B4-BE49-F238E27FC236}">
                    <a16:creationId xmlns:a16="http://schemas.microsoft.com/office/drawing/2014/main" id="{DAB29023-2BB1-4912-9973-403D89F750F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2" name="Triangle">
                <a:extLst>
                  <a:ext uri="{FF2B5EF4-FFF2-40B4-BE49-F238E27FC236}">
                    <a16:creationId xmlns:a16="http://schemas.microsoft.com/office/drawing/2014/main" id="{BDDA943F-26DA-411E-B81F-ABE357F118C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3" name="Triangle">
                <a:extLst>
                  <a:ext uri="{FF2B5EF4-FFF2-40B4-BE49-F238E27FC236}">
                    <a16:creationId xmlns:a16="http://schemas.microsoft.com/office/drawing/2014/main" id="{E672B584-86FF-4FE1-9413-C930C98AACA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54" name="Circle">
                <a:extLst>
                  <a:ext uri="{FF2B5EF4-FFF2-40B4-BE49-F238E27FC236}">
                    <a16:creationId xmlns:a16="http://schemas.microsoft.com/office/drawing/2014/main" id="{885DD213-8FFC-4B33-A7E8-F1E9988C02D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55" name="Freeform: Shape 854">
                <a:extLst>
                  <a:ext uri="{FF2B5EF4-FFF2-40B4-BE49-F238E27FC236}">
                    <a16:creationId xmlns:a16="http://schemas.microsoft.com/office/drawing/2014/main" id="{BA1CA11C-C873-45F8-B8BA-517DD6C1257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19" name="Group 618">
              <a:extLst>
                <a:ext uri="{FF2B5EF4-FFF2-40B4-BE49-F238E27FC236}">
                  <a16:creationId xmlns:a16="http://schemas.microsoft.com/office/drawing/2014/main" id="{C662244B-8F65-4FC6-A4D5-A2DF22B20F1E}"/>
                </a:ext>
              </a:extLst>
            </p:cNvPr>
            <p:cNvGrpSpPr/>
            <p:nvPr/>
          </p:nvGrpSpPr>
          <p:grpSpPr>
            <a:xfrm>
              <a:off x="3800556" y="2630102"/>
              <a:ext cx="229051" cy="214389"/>
              <a:chOff x="5151189" y="2180399"/>
              <a:chExt cx="3134353" cy="2933719"/>
            </a:xfrm>
          </p:grpSpPr>
          <p:sp>
            <p:nvSpPr>
              <p:cNvPr id="844" name="Triangle">
                <a:extLst>
                  <a:ext uri="{FF2B5EF4-FFF2-40B4-BE49-F238E27FC236}">
                    <a16:creationId xmlns:a16="http://schemas.microsoft.com/office/drawing/2014/main" id="{BC20BE89-DF60-431A-AA33-9F9EAB5C21D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45" name="Triangle">
                <a:extLst>
                  <a:ext uri="{FF2B5EF4-FFF2-40B4-BE49-F238E27FC236}">
                    <a16:creationId xmlns:a16="http://schemas.microsoft.com/office/drawing/2014/main" id="{B0EE4AAE-24D3-43C3-ABD8-4D3ADBF76D1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6" name="Triangle">
                <a:extLst>
                  <a:ext uri="{FF2B5EF4-FFF2-40B4-BE49-F238E27FC236}">
                    <a16:creationId xmlns:a16="http://schemas.microsoft.com/office/drawing/2014/main" id="{6216936C-E7C0-4882-9B8C-28F43FF3CEB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7" name="Triangle">
                <a:extLst>
                  <a:ext uri="{FF2B5EF4-FFF2-40B4-BE49-F238E27FC236}">
                    <a16:creationId xmlns:a16="http://schemas.microsoft.com/office/drawing/2014/main" id="{10FDC4D7-53BF-470F-97DE-79B028FBF24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8" name="Circle">
                <a:extLst>
                  <a:ext uri="{FF2B5EF4-FFF2-40B4-BE49-F238E27FC236}">
                    <a16:creationId xmlns:a16="http://schemas.microsoft.com/office/drawing/2014/main" id="{59113C6E-421F-4F1D-AF58-3EE16E54C7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49" name="Freeform: Shape 848">
                <a:extLst>
                  <a:ext uri="{FF2B5EF4-FFF2-40B4-BE49-F238E27FC236}">
                    <a16:creationId xmlns:a16="http://schemas.microsoft.com/office/drawing/2014/main" id="{E19C1D85-46AC-45DB-ACE2-8CAC907ADE9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0" name="Group 619">
              <a:extLst>
                <a:ext uri="{FF2B5EF4-FFF2-40B4-BE49-F238E27FC236}">
                  <a16:creationId xmlns:a16="http://schemas.microsoft.com/office/drawing/2014/main" id="{62F8EC14-B72B-407A-9049-912ECE159810}"/>
                </a:ext>
              </a:extLst>
            </p:cNvPr>
            <p:cNvGrpSpPr/>
            <p:nvPr/>
          </p:nvGrpSpPr>
          <p:grpSpPr>
            <a:xfrm>
              <a:off x="3828690" y="2264960"/>
              <a:ext cx="229051" cy="214389"/>
              <a:chOff x="5151189" y="2180399"/>
              <a:chExt cx="3134353" cy="2933719"/>
            </a:xfrm>
          </p:grpSpPr>
          <p:sp>
            <p:nvSpPr>
              <p:cNvPr id="838" name="Triangle">
                <a:extLst>
                  <a:ext uri="{FF2B5EF4-FFF2-40B4-BE49-F238E27FC236}">
                    <a16:creationId xmlns:a16="http://schemas.microsoft.com/office/drawing/2014/main" id="{72CCDD0A-CB91-4BE8-9922-712EDD66DF0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39" name="Triangle">
                <a:extLst>
                  <a:ext uri="{FF2B5EF4-FFF2-40B4-BE49-F238E27FC236}">
                    <a16:creationId xmlns:a16="http://schemas.microsoft.com/office/drawing/2014/main" id="{4CCFB0C5-E1FF-4CD7-B97E-BF0574CC2F7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0" name="Triangle">
                <a:extLst>
                  <a:ext uri="{FF2B5EF4-FFF2-40B4-BE49-F238E27FC236}">
                    <a16:creationId xmlns:a16="http://schemas.microsoft.com/office/drawing/2014/main" id="{4E305B67-F803-4D3C-BB23-A716FF5AC9B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1" name="Triangle">
                <a:extLst>
                  <a:ext uri="{FF2B5EF4-FFF2-40B4-BE49-F238E27FC236}">
                    <a16:creationId xmlns:a16="http://schemas.microsoft.com/office/drawing/2014/main" id="{11251774-1956-4066-BE9D-CA5F2B842E0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42" name="Circle">
                <a:extLst>
                  <a:ext uri="{FF2B5EF4-FFF2-40B4-BE49-F238E27FC236}">
                    <a16:creationId xmlns:a16="http://schemas.microsoft.com/office/drawing/2014/main" id="{BBE380A8-7D03-48C4-8881-29CA96B78C8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43" name="Freeform: Shape 842">
                <a:extLst>
                  <a:ext uri="{FF2B5EF4-FFF2-40B4-BE49-F238E27FC236}">
                    <a16:creationId xmlns:a16="http://schemas.microsoft.com/office/drawing/2014/main" id="{2C9B854F-431C-4FAE-B2C3-FE5F526E612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1" name="Group 620">
              <a:extLst>
                <a:ext uri="{FF2B5EF4-FFF2-40B4-BE49-F238E27FC236}">
                  <a16:creationId xmlns:a16="http://schemas.microsoft.com/office/drawing/2014/main" id="{57803DA9-7652-436F-8DF4-1294276CF8E7}"/>
                </a:ext>
              </a:extLst>
            </p:cNvPr>
            <p:cNvGrpSpPr/>
            <p:nvPr/>
          </p:nvGrpSpPr>
          <p:grpSpPr>
            <a:xfrm>
              <a:off x="3104897" y="2401112"/>
              <a:ext cx="229051" cy="214389"/>
              <a:chOff x="5151189" y="2180399"/>
              <a:chExt cx="3134353" cy="2933719"/>
            </a:xfrm>
          </p:grpSpPr>
          <p:sp>
            <p:nvSpPr>
              <p:cNvPr id="832" name="Triangle">
                <a:extLst>
                  <a:ext uri="{FF2B5EF4-FFF2-40B4-BE49-F238E27FC236}">
                    <a16:creationId xmlns:a16="http://schemas.microsoft.com/office/drawing/2014/main" id="{8542355F-ED1E-4EFD-AE17-8C799B5E4D3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33" name="Triangle">
                <a:extLst>
                  <a:ext uri="{FF2B5EF4-FFF2-40B4-BE49-F238E27FC236}">
                    <a16:creationId xmlns:a16="http://schemas.microsoft.com/office/drawing/2014/main" id="{9F648404-A5EF-46B4-AAE6-B5FF801FF25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34" name="Triangle">
                <a:extLst>
                  <a:ext uri="{FF2B5EF4-FFF2-40B4-BE49-F238E27FC236}">
                    <a16:creationId xmlns:a16="http://schemas.microsoft.com/office/drawing/2014/main" id="{BAE2B514-4876-4F37-A5BB-C8F8B602425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35" name="Triangle">
                <a:extLst>
                  <a:ext uri="{FF2B5EF4-FFF2-40B4-BE49-F238E27FC236}">
                    <a16:creationId xmlns:a16="http://schemas.microsoft.com/office/drawing/2014/main" id="{DA143F5E-45B1-49A2-BB0F-A7ADF54F3B7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36" name="Circle">
                <a:extLst>
                  <a:ext uri="{FF2B5EF4-FFF2-40B4-BE49-F238E27FC236}">
                    <a16:creationId xmlns:a16="http://schemas.microsoft.com/office/drawing/2014/main" id="{C1AD5FFF-9AB4-4904-B9D4-D71E9931665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37" name="Freeform: Shape 836">
                <a:extLst>
                  <a:ext uri="{FF2B5EF4-FFF2-40B4-BE49-F238E27FC236}">
                    <a16:creationId xmlns:a16="http://schemas.microsoft.com/office/drawing/2014/main" id="{94820A71-E93B-4A5D-83E1-DF1E8878843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2" name="Group 621">
              <a:extLst>
                <a:ext uri="{FF2B5EF4-FFF2-40B4-BE49-F238E27FC236}">
                  <a16:creationId xmlns:a16="http://schemas.microsoft.com/office/drawing/2014/main" id="{8DB3200C-3F2F-448E-B310-177D7393B989}"/>
                </a:ext>
              </a:extLst>
            </p:cNvPr>
            <p:cNvGrpSpPr/>
            <p:nvPr/>
          </p:nvGrpSpPr>
          <p:grpSpPr>
            <a:xfrm>
              <a:off x="2823943" y="2909948"/>
              <a:ext cx="229051" cy="214389"/>
              <a:chOff x="5151189" y="2180399"/>
              <a:chExt cx="3134353" cy="2933719"/>
            </a:xfrm>
          </p:grpSpPr>
          <p:sp>
            <p:nvSpPr>
              <p:cNvPr id="826" name="Triangle">
                <a:extLst>
                  <a:ext uri="{FF2B5EF4-FFF2-40B4-BE49-F238E27FC236}">
                    <a16:creationId xmlns:a16="http://schemas.microsoft.com/office/drawing/2014/main" id="{9195520D-682A-4486-98C1-C05B13A0CA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27" name="Triangle">
                <a:extLst>
                  <a:ext uri="{FF2B5EF4-FFF2-40B4-BE49-F238E27FC236}">
                    <a16:creationId xmlns:a16="http://schemas.microsoft.com/office/drawing/2014/main" id="{255E5120-FAD8-4A17-9AFD-74AAFBA097F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28" name="Triangle">
                <a:extLst>
                  <a:ext uri="{FF2B5EF4-FFF2-40B4-BE49-F238E27FC236}">
                    <a16:creationId xmlns:a16="http://schemas.microsoft.com/office/drawing/2014/main" id="{576F714F-4822-419F-87D2-187D6E5E122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29" name="Triangle">
                <a:extLst>
                  <a:ext uri="{FF2B5EF4-FFF2-40B4-BE49-F238E27FC236}">
                    <a16:creationId xmlns:a16="http://schemas.microsoft.com/office/drawing/2014/main" id="{636AEE8D-EDE0-4BA3-9494-CA869390E8B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30" name="Circle">
                <a:extLst>
                  <a:ext uri="{FF2B5EF4-FFF2-40B4-BE49-F238E27FC236}">
                    <a16:creationId xmlns:a16="http://schemas.microsoft.com/office/drawing/2014/main" id="{5B0804F4-D128-409D-976E-12E5040678D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31" name="Freeform: Shape 830">
                <a:extLst>
                  <a:ext uri="{FF2B5EF4-FFF2-40B4-BE49-F238E27FC236}">
                    <a16:creationId xmlns:a16="http://schemas.microsoft.com/office/drawing/2014/main" id="{E9B5F014-2CB1-4047-9113-1401BFB6687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3" name="Group 622">
              <a:extLst>
                <a:ext uri="{FF2B5EF4-FFF2-40B4-BE49-F238E27FC236}">
                  <a16:creationId xmlns:a16="http://schemas.microsoft.com/office/drawing/2014/main" id="{0C4A7B6C-44D3-413D-A342-33BB20804443}"/>
                </a:ext>
              </a:extLst>
            </p:cNvPr>
            <p:cNvGrpSpPr/>
            <p:nvPr/>
          </p:nvGrpSpPr>
          <p:grpSpPr>
            <a:xfrm>
              <a:off x="4759419" y="4349964"/>
              <a:ext cx="229051" cy="214389"/>
              <a:chOff x="5151189" y="2180399"/>
              <a:chExt cx="3134353" cy="2933719"/>
            </a:xfrm>
          </p:grpSpPr>
          <p:sp>
            <p:nvSpPr>
              <p:cNvPr id="820" name="Triangle">
                <a:extLst>
                  <a:ext uri="{FF2B5EF4-FFF2-40B4-BE49-F238E27FC236}">
                    <a16:creationId xmlns:a16="http://schemas.microsoft.com/office/drawing/2014/main" id="{EECB3856-1CE3-427E-8CC7-8CCE47FAB04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21" name="Triangle">
                <a:extLst>
                  <a:ext uri="{FF2B5EF4-FFF2-40B4-BE49-F238E27FC236}">
                    <a16:creationId xmlns:a16="http://schemas.microsoft.com/office/drawing/2014/main" id="{FF289EDE-EB2E-4F01-B603-78CCB79CE96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22" name="Triangle">
                <a:extLst>
                  <a:ext uri="{FF2B5EF4-FFF2-40B4-BE49-F238E27FC236}">
                    <a16:creationId xmlns:a16="http://schemas.microsoft.com/office/drawing/2014/main" id="{AAF211C9-21E5-4429-8283-E042BC26AB2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23" name="Triangle">
                <a:extLst>
                  <a:ext uri="{FF2B5EF4-FFF2-40B4-BE49-F238E27FC236}">
                    <a16:creationId xmlns:a16="http://schemas.microsoft.com/office/drawing/2014/main" id="{A41F081C-A437-490C-8492-779F5532EB5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24" name="Circle">
                <a:extLst>
                  <a:ext uri="{FF2B5EF4-FFF2-40B4-BE49-F238E27FC236}">
                    <a16:creationId xmlns:a16="http://schemas.microsoft.com/office/drawing/2014/main" id="{EB82138D-A0DA-4019-ACFC-1F07E72F8B1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25" name="Freeform: Shape 824">
                <a:extLst>
                  <a:ext uri="{FF2B5EF4-FFF2-40B4-BE49-F238E27FC236}">
                    <a16:creationId xmlns:a16="http://schemas.microsoft.com/office/drawing/2014/main" id="{3357D322-D97C-4129-8433-BA344920785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4" name="Group 623">
              <a:extLst>
                <a:ext uri="{FF2B5EF4-FFF2-40B4-BE49-F238E27FC236}">
                  <a16:creationId xmlns:a16="http://schemas.microsoft.com/office/drawing/2014/main" id="{876CFFC6-4930-49D1-B67B-F3207145A607}"/>
                </a:ext>
              </a:extLst>
            </p:cNvPr>
            <p:cNvGrpSpPr/>
            <p:nvPr/>
          </p:nvGrpSpPr>
          <p:grpSpPr>
            <a:xfrm>
              <a:off x="3455269" y="3762048"/>
              <a:ext cx="229051" cy="214389"/>
              <a:chOff x="5151189" y="2180399"/>
              <a:chExt cx="3134353" cy="2933719"/>
            </a:xfrm>
          </p:grpSpPr>
          <p:sp>
            <p:nvSpPr>
              <p:cNvPr id="814" name="Triangle">
                <a:extLst>
                  <a:ext uri="{FF2B5EF4-FFF2-40B4-BE49-F238E27FC236}">
                    <a16:creationId xmlns:a16="http://schemas.microsoft.com/office/drawing/2014/main" id="{9435AA78-8ADF-40FB-85AA-CF2D58B73F1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15" name="Triangle">
                <a:extLst>
                  <a:ext uri="{FF2B5EF4-FFF2-40B4-BE49-F238E27FC236}">
                    <a16:creationId xmlns:a16="http://schemas.microsoft.com/office/drawing/2014/main" id="{EEFC1936-CD27-45FD-A557-C617407F78D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6" name="Triangle">
                <a:extLst>
                  <a:ext uri="{FF2B5EF4-FFF2-40B4-BE49-F238E27FC236}">
                    <a16:creationId xmlns:a16="http://schemas.microsoft.com/office/drawing/2014/main" id="{787AFC53-F855-46AB-A870-B42E4692FB6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7" name="Triangle">
                <a:extLst>
                  <a:ext uri="{FF2B5EF4-FFF2-40B4-BE49-F238E27FC236}">
                    <a16:creationId xmlns:a16="http://schemas.microsoft.com/office/drawing/2014/main" id="{43240DAF-7298-410F-82AD-7F1DB0552A4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8" name="Circle">
                <a:extLst>
                  <a:ext uri="{FF2B5EF4-FFF2-40B4-BE49-F238E27FC236}">
                    <a16:creationId xmlns:a16="http://schemas.microsoft.com/office/drawing/2014/main" id="{EFA9ED63-1878-488E-BC9A-CE3E11DF110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19" name="Freeform: Shape 818">
                <a:extLst>
                  <a:ext uri="{FF2B5EF4-FFF2-40B4-BE49-F238E27FC236}">
                    <a16:creationId xmlns:a16="http://schemas.microsoft.com/office/drawing/2014/main" id="{5DC89264-CE2D-479A-8B55-FD7E8E4FF62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5" name="Group 624">
              <a:extLst>
                <a:ext uri="{FF2B5EF4-FFF2-40B4-BE49-F238E27FC236}">
                  <a16:creationId xmlns:a16="http://schemas.microsoft.com/office/drawing/2014/main" id="{F0C8E860-6038-49B3-B98E-39CB86DD2ADB}"/>
                </a:ext>
              </a:extLst>
            </p:cNvPr>
            <p:cNvGrpSpPr/>
            <p:nvPr/>
          </p:nvGrpSpPr>
          <p:grpSpPr>
            <a:xfrm>
              <a:off x="1834661" y="3324375"/>
              <a:ext cx="229051" cy="214389"/>
              <a:chOff x="5151189" y="2180399"/>
              <a:chExt cx="3134353" cy="2933719"/>
            </a:xfrm>
          </p:grpSpPr>
          <p:sp>
            <p:nvSpPr>
              <p:cNvPr id="808" name="Triangle">
                <a:extLst>
                  <a:ext uri="{FF2B5EF4-FFF2-40B4-BE49-F238E27FC236}">
                    <a16:creationId xmlns:a16="http://schemas.microsoft.com/office/drawing/2014/main" id="{6EFC6F9F-C416-4218-87A1-DD71F3A5F51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09" name="Triangle">
                <a:extLst>
                  <a:ext uri="{FF2B5EF4-FFF2-40B4-BE49-F238E27FC236}">
                    <a16:creationId xmlns:a16="http://schemas.microsoft.com/office/drawing/2014/main" id="{12601B8C-FB15-4B38-B094-B8285E78D4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0" name="Triangle">
                <a:extLst>
                  <a:ext uri="{FF2B5EF4-FFF2-40B4-BE49-F238E27FC236}">
                    <a16:creationId xmlns:a16="http://schemas.microsoft.com/office/drawing/2014/main" id="{577115A7-C7F1-497E-AF24-680AB8A9047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1" name="Triangle">
                <a:extLst>
                  <a:ext uri="{FF2B5EF4-FFF2-40B4-BE49-F238E27FC236}">
                    <a16:creationId xmlns:a16="http://schemas.microsoft.com/office/drawing/2014/main" id="{B698A0C1-5D3C-4C3C-9EE0-9EF465127D0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12" name="Circle">
                <a:extLst>
                  <a:ext uri="{FF2B5EF4-FFF2-40B4-BE49-F238E27FC236}">
                    <a16:creationId xmlns:a16="http://schemas.microsoft.com/office/drawing/2014/main" id="{DAAAE6FE-9D5D-4191-A6C0-F327C2971E9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13" name="Freeform: Shape 812">
                <a:extLst>
                  <a:ext uri="{FF2B5EF4-FFF2-40B4-BE49-F238E27FC236}">
                    <a16:creationId xmlns:a16="http://schemas.microsoft.com/office/drawing/2014/main" id="{803AF025-09E2-412E-B8BC-2BA7B697FB6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6" name="Group 625">
              <a:extLst>
                <a:ext uri="{FF2B5EF4-FFF2-40B4-BE49-F238E27FC236}">
                  <a16:creationId xmlns:a16="http://schemas.microsoft.com/office/drawing/2014/main" id="{FD5A1E04-18FB-4705-A148-DA4048742C6B}"/>
                </a:ext>
              </a:extLst>
            </p:cNvPr>
            <p:cNvGrpSpPr/>
            <p:nvPr/>
          </p:nvGrpSpPr>
          <p:grpSpPr>
            <a:xfrm>
              <a:off x="4163599" y="4984837"/>
              <a:ext cx="416423" cy="389767"/>
              <a:chOff x="5151189" y="2180399"/>
              <a:chExt cx="3134353" cy="2933719"/>
            </a:xfrm>
          </p:grpSpPr>
          <p:sp>
            <p:nvSpPr>
              <p:cNvPr id="802" name="Triangle">
                <a:extLst>
                  <a:ext uri="{FF2B5EF4-FFF2-40B4-BE49-F238E27FC236}">
                    <a16:creationId xmlns:a16="http://schemas.microsoft.com/office/drawing/2014/main" id="{A6CB1CDF-013D-48A2-8D1E-A95B7895944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03" name="Triangle">
                <a:extLst>
                  <a:ext uri="{FF2B5EF4-FFF2-40B4-BE49-F238E27FC236}">
                    <a16:creationId xmlns:a16="http://schemas.microsoft.com/office/drawing/2014/main" id="{B9D70F47-CB83-459F-912F-A712752F079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04" name="Triangle">
                <a:extLst>
                  <a:ext uri="{FF2B5EF4-FFF2-40B4-BE49-F238E27FC236}">
                    <a16:creationId xmlns:a16="http://schemas.microsoft.com/office/drawing/2014/main" id="{688D8C54-FD9E-4E41-8804-CDE2FDDFCAD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05" name="Triangle">
                <a:extLst>
                  <a:ext uri="{FF2B5EF4-FFF2-40B4-BE49-F238E27FC236}">
                    <a16:creationId xmlns:a16="http://schemas.microsoft.com/office/drawing/2014/main" id="{A46110DC-E9A5-4D75-9ED1-9F9D62311D1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06" name="Circle">
                <a:extLst>
                  <a:ext uri="{FF2B5EF4-FFF2-40B4-BE49-F238E27FC236}">
                    <a16:creationId xmlns:a16="http://schemas.microsoft.com/office/drawing/2014/main" id="{EB190E81-F529-4265-B3BC-BD7865CFCFA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07" name="Freeform: Shape 806">
                <a:extLst>
                  <a:ext uri="{FF2B5EF4-FFF2-40B4-BE49-F238E27FC236}">
                    <a16:creationId xmlns:a16="http://schemas.microsoft.com/office/drawing/2014/main" id="{DF4B9AD0-AAE6-4FE6-BA0E-91ED17F7056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7" name="Group 626">
              <a:extLst>
                <a:ext uri="{FF2B5EF4-FFF2-40B4-BE49-F238E27FC236}">
                  <a16:creationId xmlns:a16="http://schemas.microsoft.com/office/drawing/2014/main" id="{9B89A2CF-5163-4D19-A7BA-E044805E7F57}"/>
                </a:ext>
              </a:extLst>
            </p:cNvPr>
            <p:cNvGrpSpPr/>
            <p:nvPr/>
          </p:nvGrpSpPr>
          <p:grpSpPr>
            <a:xfrm>
              <a:off x="3747379" y="3640605"/>
              <a:ext cx="416423" cy="389767"/>
              <a:chOff x="5151189" y="2180399"/>
              <a:chExt cx="3134353" cy="2933719"/>
            </a:xfrm>
          </p:grpSpPr>
          <p:sp>
            <p:nvSpPr>
              <p:cNvPr id="796" name="Triangle">
                <a:extLst>
                  <a:ext uri="{FF2B5EF4-FFF2-40B4-BE49-F238E27FC236}">
                    <a16:creationId xmlns:a16="http://schemas.microsoft.com/office/drawing/2014/main" id="{1984A762-7516-44CD-95E4-3AFFF1A09CE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97" name="Triangle">
                <a:extLst>
                  <a:ext uri="{FF2B5EF4-FFF2-40B4-BE49-F238E27FC236}">
                    <a16:creationId xmlns:a16="http://schemas.microsoft.com/office/drawing/2014/main" id="{1DBB3964-C0A0-4B0E-9144-B8AB31A42DD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8" name="Triangle">
                <a:extLst>
                  <a:ext uri="{FF2B5EF4-FFF2-40B4-BE49-F238E27FC236}">
                    <a16:creationId xmlns:a16="http://schemas.microsoft.com/office/drawing/2014/main" id="{D1E29429-D49F-4ABF-A2D4-A78A142D696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9" name="Triangle">
                <a:extLst>
                  <a:ext uri="{FF2B5EF4-FFF2-40B4-BE49-F238E27FC236}">
                    <a16:creationId xmlns:a16="http://schemas.microsoft.com/office/drawing/2014/main" id="{34A5DE57-D077-4DB8-8F19-F996510B25F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00" name="Circle">
                <a:extLst>
                  <a:ext uri="{FF2B5EF4-FFF2-40B4-BE49-F238E27FC236}">
                    <a16:creationId xmlns:a16="http://schemas.microsoft.com/office/drawing/2014/main" id="{F5327C84-2EF1-4D3A-8819-3B20E1716C2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801" name="Freeform: Shape 800">
                <a:extLst>
                  <a:ext uri="{FF2B5EF4-FFF2-40B4-BE49-F238E27FC236}">
                    <a16:creationId xmlns:a16="http://schemas.microsoft.com/office/drawing/2014/main" id="{2C76E5C2-1AEA-40A4-9D10-0F4AD183F0C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8" name="Group 627">
              <a:extLst>
                <a:ext uri="{FF2B5EF4-FFF2-40B4-BE49-F238E27FC236}">
                  <a16:creationId xmlns:a16="http://schemas.microsoft.com/office/drawing/2014/main" id="{2BDDCA5A-495A-4B26-AC88-EE71FC32E6AE}"/>
                </a:ext>
              </a:extLst>
            </p:cNvPr>
            <p:cNvGrpSpPr/>
            <p:nvPr/>
          </p:nvGrpSpPr>
          <p:grpSpPr>
            <a:xfrm>
              <a:off x="1171543" y="4275245"/>
              <a:ext cx="229051" cy="214389"/>
              <a:chOff x="5151189" y="2180399"/>
              <a:chExt cx="3134353" cy="2933719"/>
            </a:xfrm>
          </p:grpSpPr>
          <p:sp>
            <p:nvSpPr>
              <p:cNvPr id="790" name="Triangle">
                <a:extLst>
                  <a:ext uri="{FF2B5EF4-FFF2-40B4-BE49-F238E27FC236}">
                    <a16:creationId xmlns:a16="http://schemas.microsoft.com/office/drawing/2014/main" id="{48629092-66C7-40B3-AF08-070DF734153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91" name="Triangle">
                <a:extLst>
                  <a:ext uri="{FF2B5EF4-FFF2-40B4-BE49-F238E27FC236}">
                    <a16:creationId xmlns:a16="http://schemas.microsoft.com/office/drawing/2014/main" id="{7CF74B43-C8C9-48F5-B79D-EA15777B9FA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2" name="Triangle">
                <a:extLst>
                  <a:ext uri="{FF2B5EF4-FFF2-40B4-BE49-F238E27FC236}">
                    <a16:creationId xmlns:a16="http://schemas.microsoft.com/office/drawing/2014/main" id="{E6973E54-7C4F-4416-A07D-3E9858B7E0E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3" name="Triangle">
                <a:extLst>
                  <a:ext uri="{FF2B5EF4-FFF2-40B4-BE49-F238E27FC236}">
                    <a16:creationId xmlns:a16="http://schemas.microsoft.com/office/drawing/2014/main" id="{8D79E946-CC54-45CF-B8D6-4A3A64F72F2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94" name="Circle">
                <a:extLst>
                  <a:ext uri="{FF2B5EF4-FFF2-40B4-BE49-F238E27FC236}">
                    <a16:creationId xmlns:a16="http://schemas.microsoft.com/office/drawing/2014/main" id="{0596089D-0BBA-4B5B-AAD4-791CD02DC54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95" name="Freeform: Shape 794">
                <a:extLst>
                  <a:ext uri="{FF2B5EF4-FFF2-40B4-BE49-F238E27FC236}">
                    <a16:creationId xmlns:a16="http://schemas.microsoft.com/office/drawing/2014/main" id="{420F6B9D-1A6E-4974-8FCC-5C69898F50F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29" name="Group 628">
              <a:extLst>
                <a:ext uri="{FF2B5EF4-FFF2-40B4-BE49-F238E27FC236}">
                  <a16:creationId xmlns:a16="http://schemas.microsoft.com/office/drawing/2014/main" id="{77042701-4BD1-4FBE-B254-3EFB3A60821E}"/>
                </a:ext>
              </a:extLst>
            </p:cNvPr>
            <p:cNvGrpSpPr/>
            <p:nvPr/>
          </p:nvGrpSpPr>
          <p:grpSpPr>
            <a:xfrm>
              <a:off x="1791919" y="4079485"/>
              <a:ext cx="229051" cy="214389"/>
              <a:chOff x="5151189" y="2180399"/>
              <a:chExt cx="3134353" cy="2933719"/>
            </a:xfrm>
          </p:grpSpPr>
          <p:sp>
            <p:nvSpPr>
              <p:cNvPr id="784" name="Triangle">
                <a:extLst>
                  <a:ext uri="{FF2B5EF4-FFF2-40B4-BE49-F238E27FC236}">
                    <a16:creationId xmlns:a16="http://schemas.microsoft.com/office/drawing/2014/main" id="{FBD2812D-9EBD-4EC9-82CB-70A5E8EF33B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85" name="Triangle">
                <a:extLst>
                  <a:ext uri="{FF2B5EF4-FFF2-40B4-BE49-F238E27FC236}">
                    <a16:creationId xmlns:a16="http://schemas.microsoft.com/office/drawing/2014/main" id="{A005B76F-8A31-4740-8670-23C47181405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6" name="Triangle">
                <a:extLst>
                  <a:ext uri="{FF2B5EF4-FFF2-40B4-BE49-F238E27FC236}">
                    <a16:creationId xmlns:a16="http://schemas.microsoft.com/office/drawing/2014/main" id="{22DA5A84-9169-470C-98CC-645386EEBEF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7" name="Triangle">
                <a:extLst>
                  <a:ext uri="{FF2B5EF4-FFF2-40B4-BE49-F238E27FC236}">
                    <a16:creationId xmlns:a16="http://schemas.microsoft.com/office/drawing/2014/main" id="{4F630AB2-FC89-46F9-8617-C266B7546C0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8" name="Circle">
                <a:extLst>
                  <a:ext uri="{FF2B5EF4-FFF2-40B4-BE49-F238E27FC236}">
                    <a16:creationId xmlns:a16="http://schemas.microsoft.com/office/drawing/2014/main" id="{485F4BD3-1D7E-40D8-A9AE-21AF4488712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89" name="Freeform: Shape 788">
                <a:extLst>
                  <a:ext uri="{FF2B5EF4-FFF2-40B4-BE49-F238E27FC236}">
                    <a16:creationId xmlns:a16="http://schemas.microsoft.com/office/drawing/2014/main" id="{6FE70A84-66A2-42D8-98D9-774DD3D7DE9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0" name="Group 629">
              <a:extLst>
                <a:ext uri="{FF2B5EF4-FFF2-40B4-BE49-F238E27FC236}">
                  <a16:creationId xmlns:a16="http://schemas.microsoft.com/office/drawing/2014/main" id="{BA95E13D-0208-41DD-A837-0DA03853DBE1}"/>
                </a:ext>
              </a:extLst>
            </p:cNvPr>
            <p:cNvGrpSpPr/>
            <p:nvPr/>
          </p:nvGrpSpPr>
          <p:grpSpPr>
            <a:xfrm>
              <a:off x="3050430" y="1603430"/>
              <a:ext cx="229051" cy="214389"/>
              <a:chOff x="5151189" y="2180399"/>
              <a:chExt cx="3134353" cy="2933719"/>
            </a:xfrm>
          </p:grpSpPr>
          <p:sp>
            <p:nvSpPr>
              <p:cNvPr id="778" name="Triangle">
                <a:extLst>
                  <a:ext uri="{FF2B5EF4-FFF2-40B4-BE49-F238E27FC236}">
                    <a16:creationId xmlns:a16="http://schemas.microsoft.com/office/drawing/2014/main" id="{6AC007ED-5B3A-4706-BB6F-7AF55817AF3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79" name="Triangle">
                <a:extLst>
                  <a:ext uri="{FF2B5EF4-FFF2-40B4-BE49-F238E27FC236}">
                    <a16:creationId xmlns:a16="http://schemas.microsoft.com/office/drawing/2014/main" id="{05031F03-C6AA-4AD0-8206-CA02E4F973A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0" name="Triangle">
                <a:extLst>
                  <a:ext uri="{FF2B5EF4-FFF2-40B4-BE49-F238E27FC236}">
                    <a16:creationId xmlns:a16="http://schemas.microsoft.com/office/drawing/2014/main" id="{9FF3AE1D-44B4-4AB2-BF73-20293808817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1" name="Triangle">
                <a:extLst>
                  <a:ext uri="{FF2B5EF4-FFF2-40B4-BE49-F238E27FC236}">
                    <a16:creationId xmlns:a16="http://schemas.microsoft.com/office/drawing/2014/main" id="{82996D46-7DEB-496B-B9DD-4743F13D906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82" name="Circle">
                <a:extLst>
                  <a:ext uri="{FF2B5EF4-FFF2-40B4-BE49-F238E27FC236}">
                    <a16:creationId xmlns:a16="http://schemas.microsoft.com/office/drawing/2014/main" id="{2E3ED1C7-BDFE-408F-B04A-73352BB52E1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83" name="Freeform: Shape 782">
                <a:extLst>
                  <a:ext uri="{FF2B5EF4-FFF2-40B4-BE49-F238E27FC236}">
                    <a16:creationId xmlns:a16="http://schemas.microsoft.com/office/drawing/2014/main" id="{049017D3-9E84-41CE-BCAF-61C80BC04B8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1" name="Group 630">
              <a:extLst>
                <a:ext uri="{FF2B5EF4-FFF2-40B4-BE49-F238E27FC236}">
                  <a16:creationId xmlns:a16="http://schemas.microsoft.com/office/drawing/2014/main" id="{C4EFBAD2-E9A5-4E83-A79F-6B23018A7763}"/>
                </a:ext>
              </a:extLst>
            </p:cNvPr>
            <p:cNvGrpSpPr/>
            <p:nvPr/>
          </p:nvGrpSpPr>
          <p:grpSpPr>
            <a:xfrm>
              <a:off x="3318732" y="1749909"/>
              <a:ext cx="363571" cy="340298"/>
              <a:chOff x="5151189" y="2180399"/>
              <a:chExt cx="3134353" cy="2933719"/>
            </a:xfrm>
          </p:grpSpPr>
          <p:sp>
            <p:nvSpPr>
              <p:cNvPr id="772" name="Triangle">
                <a:extLst>
                  <a:ext uri="{FF2B5EF4-FFF2-40B4-BE49-F238E27FC236}">
                    <a16:creationId xmlns:a16="http://schemas.microsoft.com/office/drawing/2014/main" id="{39E1A469-4F20-4FF8-A387-735CA29A9A4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73" name="Triangle">
                <a:extLst>
                  <a:ext uri="{FF2B5EF4-FFF2-40B4-BE49-F238E27FC236}">
                    <a16:creationId xmlns:a16="http://schemas.microsoft.com/office/drawing/2014/main" id="{1D6B176C-0893-4378-9CDD-B316E98992B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74" name="Triangle">
                <a:extLst>
                  <a:ext uri="{FF2B5EF4-FFF2-40B4-BE49-F238E27FC236}">
                    <a16:creationId xmlns:a16="http://schemas.microsoft.com/office/drawing/2014/main" id="{C672BA84-1B69-4F9D-A03C-289998E35AD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75" name="Triangle">
                <a:extLst>
                  <a:ext uri="{FF2B5EF4-FFF2-40B4-BE49-F238E27FC236}">
                    <a16:creationId xmlns:a16="http://schemas.microsoft.com/office/drawing/2014/main" id="{AF709872-6CA6-4F47-9280-7C709716B2D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76" name="Circle">
                <a:extLst>
                  <a:ext uri="{FF2B5EF4-FFF2-40B4-BE49-F238E27FC236}">
                    <a16:creationId xmlns:a16="http://schemas.microsoft.com/office/drawing/2014/main" id="{08CC525E-0B92-4624-BE4F-55EFD06616B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77" name="Freeform: Shape 776">
                <a:extLst>
                  <a:ext uri="{FF2B5EF4-FFF2-40B4-BE49-F238E27FC236}">
                    <a16:creationId xmlns:a16="http://schemas.microsoft.com/office/drawing/2014/main" id="{6A5ACCB3-D016-4BF7-B4F1-B3F669B7F1C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2" name="Group 631">
              <a:extLst>
                <a:ext uri="{FF2B5EF4-FFF2-40B4-BE49-F238E27FC236}">
                  <a16:creationId xmlns:a16="http://schemas.microsoft.com/office/drawing/2014/main" id="{222E2F1D-40FC-4E74-8FE0-15C11B29E535}"/>
                </a:ext>
              </a:extLst>
            </p:cNvPr>
            <p:cNvGrpSpPr/>
            <p:nvPr/>
          </p:nvGrpSpPr>
          <p:grpSpPr>
            <a:xfrm>
              <a:off x="3712938" y="1948067"/>
              <a:ext cx="229051" cy="214389"/>
              <a:chOff x="5151189" y="2180399"/>
              <a:chExt cx="3134353" cy="2933719"/>
            </a:xfrm>
          </p:grpSpPr>
          <p:sp>
            <p:nvSpPr>
              <p:cNvPr id="766" name="Triangle">
                <a:extLst>
                  <a:ext uri="{FF2B5EF4-FFF2-40B4-BE49-F238E27FC236}">
                    <a16:creationId xmlns:a16="http://schemas.microsoft.com/office/drawing/2014/main" id="{F23EC636-6C27-4E32-B7CC-7AE2D5C4612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67" name="Triangle">
                <a:extLst>
                  <a:ext uri="{FF2B5EF4-FFF2-40B4-BE49-F238E27FC236}">
                    <a16:creationId xmlns:a16="http://schemas.microsoft.com/office/drawing/2014/main" id="{3D261C15-6656-4CBE-BA13-E3AF5FEEB51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68" name="Triangle">
                <a:extLst>
                  <a:ext uri="{FF2B5EF4-FFF2-40B4-BE49-F238E27FC236}">
                    <a16:creationId xmlns:a16="http://schemas.microsoft.com/office/drawing/2014/main" id="{7392E9C3-C471-4925-B247-60BAC6EB655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69" name="Triangle">
                <a:extLst>
                  <a:ext uri="{FF2B5EF4-FFF2-40B4-BE49-F238E27FC236}">
                    <a16:creationId xmlns:a16="http://schemas.microsoft.com/office/drawing/2014/main" id="{3A6F01DF-9177-415A-A3BD-265EE1259C7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70" name="Circle">
                <a:extLst>
                  <a:ext uri="{FF2B5EF4-FFF2-40B4-BE49-F238E27FC236}">
                    <a16:creationId xmlns:a16="http://schemas.microsoft.com/office/drawing/2014/main" id="{50E64BBB-86B0-4F33-9737-ECB980F6778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71" name="Freeform: Shape 770">
                <a:extLst>
                  <a:ext uri="{FF2B5EF4-FFF2-40B4-BE49-F238E27FC236}">
                    <a16:creationId xmlns:a16="http://schemas.microsoft.com/office/drawing/2014/main" id="{495EFB19-FF5F-43EC-95CA-77481C9DE87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3" name="Group 632">
              <a:extLst>
                <a:ext uri="{FF2B5EF4-FFF2-40B4-BE49-F238E27FC236}">
                  <a16:creationId xmlns:a16="http://schemas.microsoft.com/office/drawing/2014/main" id="{239354A7-10AC-4392-B220-B6D8559B13F8}"/>
                </a:ext>
              </a:extLst>
            </p:cNvPr>
            <p:cNvGrpSpPr/>
            <p:nvPr/>
          </p:nvGrpSpPr>
          <p:grpSpPr>
            <a:xfrm>
              <a:off x="2514156" y="4300379"/>
              <a:ext cx="363571" cy="340298"/>
              <a:chOff x="5151189" y="2180399"/>
              <a:chExt cx="3134353" cy="2933719"/>
            </a:xfrm>
          </p:grpSpPr>
          <p:sp>
            <p:nvSpPr>
              <p:cNvPr id="760" name="Triangle">
                <a:extLst>
                  <a:ext uri="{FF2B5EF4-FFF2-40B4-BE49-F238E27FC236}">
                    <a16:creationId xmlns:a16="http://schemas.microsoft.com/office/drawing/2014/main" id="{3DAFDC81-D839-4DC8-A700-876B815BB04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61" name="Triangle">
                <a:extLst>
                  <a:ext uri="{FF2B5EF4-FFF2-40B4-BE49-F238E27FC236}">
                    <a16:creationId xmlns:a16="http://schemas.microsoft.com/office/drawing/2014/main" id="{6B8EBA6B-4B88-454E-A40B-CF58B4AFB9B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62" name="Triangle">
                <a:extLst>
                  <a:ext uri="{FF2B5EF4-FFF2-40B4-BE49-F238E27FC236}">
                    <a16:creationId xmlns:a16="http://schemas.microsoft.com/office/drawing/2014/main" id="{006700C6-08D6-42E1-9CDA-1E01646E5AD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63" name="Triangle">
                <a:extLst>
                  <a:ext uri="{FF2B5EF4-FFF2-40B4-BE49-F238E27FC236}">
                    <a16:creationId xmlns:a16="http://schemas.microsoft.com/office/drawing/2014/main" id="{DBDDBC5A-8E40-48DA-924A-A6852EB5BC3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64" name="Circle">
                <a:extLst>
                  <a:ext uri="{FF2B5EF4-FFF2-40B4-BE49-F238E27FC236}">
                    <a16:creationId xmlns:a16="http://schemas.microsoft.com/office/drawing/2014/main" id="{1F9800A8-616B-467D-9A1E-B42A85371C4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65" name="Freeform: Shape 764">
                <a:extLst>
                  <a:ext uri="{FF2B5EF4-FFF2-40B4-BE49-F238E27FC236}">
                    <a16:creationId xmlns:a16="http://schemas.microsoft.com/office/drawing/2014/main" id="{F4D89AB9-30FB-46A4-AE3B-540A14EB75C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4" name="Group 633">
              <a:extLst>
                <a:ext uri="{FF2B5EF4-FFF2-40B4-BE49-F238E27FC236}">
                  <a16:creationId xmlns:a16="http://schemas.microsoft.com/office/drawing/2014/main" id="{6F275F2C-E280-49D9-A2CC-1D1120494AC7}"/>
                </a:ext>
              </a:extLst>
            </p:cNvPr>
            <p:cNvGrpSpPr/>
            <p:nvPr/>
          </p:nvGrpSpPr>
          <p:grpSpPr>
            <a:xfrm>
              <a:off x="2921243" y="4576437"/>
              <a:ext cx="319411" cy="298965"/>
              <a:chOff x="5151189" y="2180399"/>
              <a:chExt cx="3134353" cy="2933719"/>
            </a:xfrm>
          </p:grpSpPr>
          <p:sp>
            <p:nvSpPr>
              <p:cNvPr id="754" name="Triangle">
                <a:extLst>
                  <a:ext uri="{FF2B5EF4-FFF2-40B4-BE49-F238E27FC236}">
                    <a16:creationId xmlns:a16="http://schemas.microsoft.com/office/drawing/2014/main" id="{16090783-C6EB-4E6F-B963-26AC065A6F5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55" name="Triangle">
                <a:extLst>
                  <a:ext uri="{FF2B5EF4-FFF2-40B4-BE49-F238E27FC236}">
                    <a16:creationId xmlns:a16="http://schemas.microsoft.com/office/drawing/2014/main" id="{29E33AE2-6E32-4B7B-A595-C83E474E1EF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6" name="Triangle">
                <a:extLst>
                  <a:ext uri="{FF2B5EF4-FFF2-40B4-BE49-F238E27FC236}">
                    <a16:creationId xmlns:a16="http://schemas.microsoft.com/office/drawing/2014/main" id="{13143A7D-D313-4BBC-A48D-A5C44291276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7" name="Triangle">
                <a:extLst>
                  <a:ext uri="{FF2B5EF4-FFF2-40B4-BE49-F238E27FC236}">
                    <a16:creationId xmlns:a16="http://schemas.microsoft.com/office/drawing/2014/main" id="{0905ABA1-822B-4B0E-9631-1280C942C6A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8" name="Circle">
                <a:extLst>
                  <a:ext uri="{FF2B5EF4-FFF2-40B4-BE49-F238E27FC236}">
                    <a16:creationId xmlns:a16="http://schemas.microsoft.com/office/drawing/2014/main" id="{02574C12-0875-4382-A18F-6DFE26F7420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59" name="Freeform: Shape 758">
                <a:extLst>
                  <a:ext uri="{FF2B5EF4-FFF2-40B4-BE49-F238E27FC236}">
                    <a16:creationId xmlns:a16="http://schemas.microsoft.com/office/drawing/2014/main" id="{BA2B92E5-79CC-4F14-9F98-A9921AA8D33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5" name="Group 634">
              <a:extLst>
                <a:ext uri="{FF2B5EF4-FFF2-40B4-BE49-F238E27FC236}">
                  <a16:creationId xmlns:a16="http://schemas.microsoft.com/office/drawing/2014/main" id="{287D84EF-F957-45AD-9EDC-B2AF99E2FD1D}"/>
                </a:ext>
              </a:extLst>
            </p:cNvPr>
            <p:cNvGrpSpPr/>
            <p:nvPr/>
          </p:nvGrpSpPr>
          <p:grpSpPr>
            <a:xfrm>
              <a:off x="2432562" y="5069408"/>
              <a:ext cx="229051" cy="214389"/>
              <a:chOff x="5151189" y="2180399"/>
              <a:chExt cx="3134353" cy="2933719"/>
            </a:xfrm>
          </p:grpSpPr>
          <p:sp>
            <p:nvSpPr>
              <p:cNvPr id="748" name="Triangle">
                <a:extLst>
                  <a:ext uri="{FF2B5EF4-FFF2-40B4-BE49-F238E27FC236}">
                    <a16:creationId xmlns:a16="http://schemas.microsoft.com/office/drawing/2014/main" id="{D464BAA6-B7CE-4845-9EA9-CF0EF3D7E60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49" name="Triangle">
                <a:extLst>
                  <a:ext uri="{FF2B5EF4-FFF2-40B4-BE49-F238E27FC236}">
                    <a16:creationId xmlns:a16="http://schemas.microsoft.com/office/drawing/2014/main" id="{6C231CF0-CAB3-4704-86F4-E0AFDFA8132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0" name="Triangle">
                <a:extLst>
                  <a:ext uri="{FF2B5EF4-FFF2-40B4-BE49-F238E27FC236}">
                    <a16:creationId xmlns:a16="http://schemas.microsoft.com/office/drawing/2014/main" id="{3BC78E93-4EC1-4801-B2B4-E6850968078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1" name="Triangle">
                <a:extLst>
                  <a:ext uri="{FF2B5EF4-FFF2-40B4-BE49-F238E27FC236}">
                    <a16:creationId xmlns:a16="http://schemas.microsoft.com/office/drawing/2014/main" id="{2CECAECE-E827-4788-807A-027BD9BA245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52" name="Circle">
                <a:extLst>
                  <a:ext uri="{FF2B5EF4-FFF2-40B4-BE49-F238E27FC236}">
                    <a16:creationId xmlns:a16="http://schemas.microsoft.com/office/drawing/2014/main" id="{9411B21A-D702-4ECD-BF20-C9080F331BE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53" name="Freeform: Shape 752">
                <a:extLst>
                  <a:ext uri="{FF2B5EF4-FFF2-40B4-BE49-F238E27FC236}">
                    <a16:creationId xmlns:a16="http://schemas.microsoft.com/office/drawing/2014/main" id="{CEB7AB59-A467-4B39-9EF1-F8B76C23828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69001371-58CD-4324-AF50-57AA5A43A3AF}"/>
                </a:ext>
              </a:extLst>
            </p:cNvPr>
            <p:cNvGrpSpPr/>
            <p:nvPr/>
          </p:nvGrpSpPr>
          <p:grpSpPr>
            <a:xfrm>
              <a:off x="2698184" y="4934525"/>
              <a:ext cx="416423" cy="389767"/>
              <a:chOff x="5151189" y="2180399"/>
              <a:chExt cx="3134353" cy="2933719"/>
            </a:xfrm>
          </p:grpSpPr>
          <p:sp>
            <p:nvSpPr>
              <p:cNvPr id="742" name="Triangle">
                <a:extLst>
                  <a:ext uri="{FF2B5EF4-FFF2-40B4-BE49-F238E27FC236}">
                    <a16:creationId xmlns:a16="http://schemas.microsoft.com/office/drawing/2014/main" id="{580049ED-EC98-4301-B6E5-5F962B3A244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43" name="Triangle">
                <a:extLst>
                  <a:ext uri="{FF2B5EF4-FFF2-40B4-BE49-F238E27FC236}">
                    <a16:creationId xmlns:a16="http://schemas.microsoft.com/office/drawing/2014/main" id="{77F771D7-6E3A-4C1A-834B-DA9AA99E5AB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44" name="Triangle">
                <a:extLst>
                  <a:ext uri="{FF2B5EF4-FFF2-40B4-BE49-F238E27FC236}">
                    <a16:creationId xmlns:a16="http://schemas.microsoft.com/office/drawing/2014/main" id="{4B32E609-E471-45B3-9531-753B43292C9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45" name="Triangle">
                <a:extLst>
                  <a:ext uri="{FF2B5EF4-FFF2-40B4-BE49-F238E27FC236}">
                    <a16:creationId xmlns:a16="http://schemas.microsoft.com/office/drawing/2014/main" id="{83C2CF0E-C7B3-4846-ABF6-A6A5E0EC22A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46" name="Circle">
                <a:extLst>
                  <a:ext uri="{FF2B5EF4-FFF2-40B4-BE49-F238E27FC236}">
                    <a16:creationId xmlns:a16="http://schemas.microsoft.com/office/drawing/2014/main" id="{872F53C2-645C-4702-9DE4-9B4FE16EEB6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47" name="Freeform: Shape 746">
                <a:extLst>
                  <a:ext uri="{FF2B5EF4-FFF2-40B4-BE49-F238E27FC236}">
                    <a16:creationId xmlns:a16="http://schemas.microsoft.com/office/drawing/2014/main" id="{F022A138-09C6-4B50-A846-41D348CF33E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7" name="Group 636">
              <a:extLst>
                <a:ext uri="{FF2B5EF4-FFF2-40B4-BE49-F238E27FC236}">
                  <a16:creationId xmlns:a16="http://schemas.microsoft.com/office/drawing/2014/main" id="{14B816C2-E1BB-4BA5-8DED-FAB6C57D6C26}"/>
                </a:ext>
              </a:extLst>
            </p:cNvPr>
            <p:cNvGrpSpPr/>
            <p:nvPr/>
          </p:nvGrpSpPr>
          <p:grpSpPr>
            <a:xfrm>
              <a:off x="3157970" y="4896975"/>
              <a:ext cx="416423" cy="389767"/>
              <a:chOff x="5151189" y="2180399"/>
              <a:chExt cx="3134353" cy="2933719"/>
            </a:xfrm>
          </p:grpSpPr>
          <p:sp>
            <p:nvSpPr>
              <p:cNvPr id="736" name="Triangle">
                <a:extLst>
                  <a:ext uri="{FF2B5EF4-FFF2-40B4-BE49-F238E27FC236}">
                    <a16:creationId xmlns:a16="http://schemas.microsoft.com/office/drawing/2014/main" id="{79521BDA-E0BC-42E3-BD53-41EE2DE5122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37" name="Triangle">
                <a:extLst>
                  <a:ext uri="{FF2B5EF4-FFF2-40B4-BE49-F238E27FC236}">
                    <a16:creationId xmlns:a16="http://schemas.microsoft.com/office/drawing/2014/main" id="{94A4502B-3DF0-4F2A-92CF-1F72539C2BB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8" name="Triangle">
                <a:extLst>
                  <a:ext uri="{FF2B5EF4-FFF2-40B4-BE49-F238E27FC236}">
                    <a16:creationId xmlns:a16="http://schemas.microsoft.com/office/drawing/2014/main" id="{6FE52ABB-48CB-4E9D-9A8F-FC41C071B76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9" name="Triangle">
                <a:extLst>
                  <a:ext uri="{FF2B5EF4-FFF2-40B4-BE49-F238E27FC236}">
                    <a16:creationId xmlns:a16="http://schemas.microsoft.com/office/drawing/2014/main" id="{46A49115-7A58-4D35-8793-B83C17D2808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40" name="Circle">
                <a:extLst>
                  <a:ext uri="{FF2B5EF4-FFF2-40B4-BE49-F238E27FC236}">
                    <a16:creationId xmlns:a16="http://schemas.microsoft.com/office/drawing/2014/main" id="{1AF9BBA3-5C8C-41C0-A157-D8FDA13B81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41" name="Freeform: Shape 740">
                <a:extLst>
                  <a:ext uri="{FF2B5EF4-FFF2-40B4-BE49-F238E27FC236}">
                    <a16:creationId xmlns:a16="http://schemas.microsoft.com/office/drawing/2014/main" id="{F30601F2-4323-435C-B84E-AEEB1B33118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8" name="Group 637">
              <a:extLst>
                <a:ext uri="{FF2B5EF4-FFF2-40B4-BE49-F238E27FC236}">
                  <a16:creationId xmlns:a16="http://schemas.microsoft.com/office/drawing/2014/main" id="{26F06CE1-AF92-428B-886C-29AADBF879CF}"/>
                </a:ext>
              </a:extLst>
            </p:cNvPr>
            <p:cNvGrpSpPr/>
            <p:nvPr/>
          </p:nvGrpSpPr>
          <p:grpSpPr>
            <a:xfrm>
              <a:off x="5071376" y="3057179"/>
              <a:ext cx="319411" cy="298965"/>
              <a:chOff x="5151189" y="2180399"/>
              <a:chExt cx="3134353" cy="2933719"/>
            </a:xfrm>
          </p:grpSpPr>
          <p:sp>
            <p:nvSpPr>
              <p:cNvPr id="730" name="Triangle">
                <a:extLst>
                  <a:ext uri="{FF2B5EF4-FFF2-40B4-BE49-F238E27FC236}">
                    <a16:creationId xmlns:a16="http://schemas.microsoft.com/office/drawing/2014/main" id="{3332E92A-CE3B-406D-9C70-98B9527F194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31" name="Triangle">
                <a:extLst>
                  <a:ext uri="{FF2B5EF4-FFF2-40B4-BE49-F238E27FC236}">
                    <a16:creationId xmlns:a16="http://schemas.microsoft.com/office/drawing/2014/main" id="{9DB74FAF-A1E2-4240-8495-68741D5CCF2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2" name="Triangle">
                <a:extLst>
                  <a:ext uri="{FF2B5EF4-FFF2-40B4-BE49-F238E27FC236}">
                    <a16:creationId xmlns:a16="http://schemas.microsoft.com/office/drawing/2014/main" id="{BEE490C4-236F-475D-81D2-61872447F23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3" name="Triangle">
                <a:extLst>
                  <a:ext uri="{FF2B5EF4-FFF2-40B4-BE49-F238E27FC236}">
                    <a16:creationId xmlns:a16="http://schemas.microsoft.com/office/drawing/2014/main" id="{E9D32099-3FA4-4F83-83FF-C87F8B1BCCC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4" name="Circle">
                <a:extLst>
                  <a:ext uri="{FF2B5EF4-FFF2-40B4-BE49-F238E27FC236}">
                    <a16:creationId xmlns:a16="http://schemas.microsoft.com/office/drawing/2014/main" id="{02839D25-55AE-47DB-B3C6-AEF378BE654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35" name="Freeform: Shape 734">
                <a:extLst>
                  <a:ext uri="{FF2B5EF4-FFF2-40B4-BE49-F238E27FC236}">
                    <a16:creationId xmlns:a16="http://schemas.microsoft.com/office/drawing/2014/main" id="{D84F92EE-6EEB-4DCD-93F9-509060BE9B1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39" name="Group 638">
              <a:extLst>
                <a:ext uri="{FF2B5EF4-FFF2-40B4-BE49-F238E27FC236}">
                  <a16:creationId xmlns:a16="http://schemas.microsoft.com/office/drawing/2014/main" id="{035BB903-2CAC-44E2-9C2F-90ED351F80F2}"/>
                </a:ext>
              </a:extLst>
            </p:cNvPr>
            <p:cNvGrpSpPr/>
            <p:nvPr/>
          </p:nvGrpSpPr>
          <p:grpSpPr>
            <a:xfrm>
              <a:off x="5518907" y="4209766"/>
              <a:ext cx="319411" cy="298965"/>
              <a:chOff x="5151189" y="2180399"/>
              <a:chExt cx="3134353" cy="2933719"/>
            </a:xfrm>
          </p:grpSpPr>
          <p:sp>
            <p:nvSpPr>
              <p:cNvPr id="724" name="Triangle">
                <a:extLst>
                  <a:ext uri="{FF2B5EF4-FFF2-40B4-BE49-F238E27FC236}">
                    <a16:creationId xmlns:a16="http://schemas.microsoft.com/office/drawing/2014/main" id="{0CF901E2-FAEE-4A18-A1D4-6BDDEDEF31B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25" name="Triangle">
                <a:extLst>
                  <a:ext uri="{FF2B5EF4-FFF2-40B4-BE49-F238E27FC236}">
                    <a16:creationId xmlns:a16="http://schemas.microsoft.com/office/drawing/2014/main" id="{814EFE29-1E0A-4A7D-8480-C74BD096E19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6" name="Triangle">
                <a:extLst>
                  <a:ext uri="{FF2B5EF4-FFF2-40B4-BE49-F238E27FC236}">
                    <a16:creationId xmlns:a16="http://schemas.microsoft.com/office/drawing/2014/main" id="{B4E77484-E24B-4723-8B1D-370FBF36FCF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7" name="Triangle">
                <a:extLst>
                  <a:ext uri="{FF2B5EF4-FFF2-40B4-BE49-F238E27FC236}">
                    <a16:creationId xmlns:a16="http://schemas.microsoft.com/office/drawing/2014/main" id="{AB558EEB-F64C-4A2C-BBB9-916C8C7BA27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8" name="Circle">
                <a:extLst>
                  <a:ext uri="{FF2B5EF4-FFF2-40B4-BE49-F238E27FC236}">
                    <a16:creationId xmlns:a16="http://schemas.microsoft.com/office/drawing/2014/main" id="{DDE452EC-DEC7-41CF-895E-A83F4183705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29" name="Freeform: Shape 728">
                <a:extLst>
                  <a:ext uri="{FF2B5EF4-FFF2-40B4-BE49-F238E27FC236}">
                    <a16:creationId xmlns:a16="http://schemas.microsoft.com/office/drawing/2014/main" id="{593C1F62-1DA0-4734-BC08-849F8E4D51E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0" name="Group 639">
              <a:extLst>
                <a:ext uri="{FF2B5EF4-FFF2-40B4-BE49-F238E27FC236}">
                  <a16:creationId xmlns:a16="http://schemas.microsoft.com/office/drawing/2014/main" id="{81438529-8D01-49FA-AF1B-ABA8B283AF13}"/>
                </a:ext>
              </a:extLst>
            </p:cNvPr>
            <p:cNvGrpSpPr/>
            <p:nvPr/>
          </p:nvGrpSpPr>
          <p:grpSpPr>
            <a:xfrm>
              <a:off x="5212701" y="4932757"/>
              <a:ext cx="319411" cy="298965"/>
              <a:chOff x="5151189" y="2180399"/>
              <a:chExt cx="3134353" cy="2933719"/>
            </a:xfrm>
          </p:grpSpPr>
          <p:sp>
            <p:nvSpPr>
              <p:cNvPr id="718" name="Triangle">
                <a:extLst>
                  <a:ext uri="{FF2B5EF4-FFF2-40B4-BE49-F238E27FC236}">
                    <a16:creationId xmlns:a16="http://schemas.microsoft.com/office/drawing/2014/main" id="{DAC992A8-9EE2-4A68-8BF4-4C6A0863909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19" name="Triangle">
                <a:extLst>
                  <a:ext uri="{FF2B5EF4-FFF2-40B4-BE49-F238E27FC236}">
                    <a16:creationId xmlns:a16="http://schemas.microsoft.com/office/drawing/2014/main" id="{6FF11532-DBA8-415C-A7AF-B4639640161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0" name="Triangle">
                <a:extLst>
                  <a:ext uri="{FF2B5EF4-FFF2-40B4-BE49-F238E27FC236}">
                    <a16:creationId xmlns:a16="http://schemas.microsoft.com/office/drawing/2014/main" id="{4859834C-1689-4227-9439-AE7AEEF0EBB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1" name="Triangle">
                <a:extLst>
                  <a:ext uri="{FF2B5EF4-FFF2-40B4-BE49-F238E27FC236}">
                    <a16:creationId xmlns:a16="http://schemas.microsoft.com/office/drawing/2014/main" id="{C5939109-B35F-42A3-B1A9-51BE13DBA31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2" name="Circle">
                <a:extLst>
                  <a:ext uri="{FF2B5EF4-FFF2-40B4-BE49-F238E27FC236}">
                    <a16:creationId xmlns:a16="http://schemas.microsoft.com/office/drawing/2014/main" id="{9B4B373F-E067-479E-9677-2976F23761F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23" name="Freeform: Shape 722">
                <a:extLst>
                  <a:ext uri="{FF2B5EF4-FFF2-40B4-BE49-F238E27FC236}">
                    <a16:creationId xmlns:a16="http://schemas.microsoft.com/office/drawing/2014/main" id="{8CB51EFE-8E18-433A-86DC-A230F67498D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1" name="Group 640">
              <a:extLst>
                <a:ext uri="{FF2B5EF4-FFF2-40B4-BE49-F238E27FC236}">
                  <a16:creationId xmlns:a16="http://schemas.microsoft.com/office/drawing/2014/main" id="{05A4C4DF-36DB-45FF-9FE3-ECE7DDBECA25}"/>
                </a:ext>
              </a:extLst>
            </p:cNvPr>
            <p:cNvGrpSpPr/>
            <p:nvPr/>
          </p:nvGrpSpPr>
          <p:grpSpPr>
            <a:xfrm>
              <a:off x="4657513" y="5127976"/>
              <a:ext cx="229051" cy="214389"/>
              <a:chOff x="5151189" y="2180399"/>
              <a:chExt cx="3134353" cy="2933719"/>
            </a:xfrm>
          </p:grpSpPr>
          <p:sp>
            <p:nvSpPr>
              <p:cNvPr id="712" name="Triangle">
                <a:extLst>
                  <a:ext uri="{FF2B5EF4-FFF2-40B4-BE49-F238E27FC236}">
                    <a16:creationId xmlns:a16="http://schemas.microsoft.com/office/drawing/2014/main" id="{8724F049-52FB-4B48-8BAB-ABB04CBA71A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13" name="Triangle">
                <a:extLst>
                  <a:ext uri="{FF2B5EF4-FFF2-40B4-BE49-F238E27FC236}">
                    <a16:creationId xmlns:a16="http://schemas.microsoft.com/office/drawing/2014/main" id="{16DEDEEA-A5CC-4D39-9CCD-56D0D93618D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4" name="Triangle">
                <a:extLst>
                  <a:ext uri="{FF2B5EF4-FFF2-40B4-BE49-F238E27FC236}">
                    <a16:creationId xmlns:a16="http://schemas.microsoft.com/office/drawing/2014/main" id="{712EB809-9D36-4BD1-ABD9-C5F41CD0048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5" name="Triangle">
                <a:extLst>
                  <a:ext uri="{FF2B5EF4-FFF2-40B4-BE49-F238E27FC236}">
                    <a16:creationId xmlns:a16="http://schemas.microsoft.com/office/drawing/2014/main" id="{A52742B4-6308-4BE8-9EDE-5C04B584B26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6" name="Circle">
                <a:extLst>
                  <a:ext uri="{FF2B5EF4-FFF2-40B4-BE49-F238E27FC236}">
                    <a16:creationId xmlns:a16="http://schemas.microsoft.com/office/drawing/2014/main" id="{84A6BDB3-AAC1-40A1-A5FD-59B899A5E01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17" name="Freeform: Shape 716">
                <a:extLst>
                  <a:ext uri="{FF2B5EF4-FFF2-40B4-BE49-F238E27FC236}">
                    <a16:creationId xmlns:a16="http://schemas.microsoft.com/office/drawing/2014/main" id="{F7405A27-9E56-40AD-B35F-3FD60972299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2" name="Group 641">
              <a:extLst>
                <a:ext uri="{FF2B5EF4-FFF2-40B4-BE49-F238E27FC236}">
                  <a16:creationId xmlns:a16="http://schemas.microsoft.com/office/drawing/2014/main" id="{5CEBDB24-3086-4E68-8215-F2D06A37F8E2}"/>
                </a:ext>
              </a:extLst>
            </p:cNvPr>
            <p:cNvGrpSpPr/>
            <p:nvPr/>
          </p:nvGrpSpPr>
          <p:grpSpPr>
            <a:xfrm>
              <a:off x="5459471" y="4579101"/>
              <a:ext cx="319411" cy="298965"/>
              <a:chOff x="5151189" y="2180399"/>
              <a:chExt cx="3134353" cy="2933719"/>
            </a:xfrm>
          </p:grpSpPr>
          <p:sp>
            <p:nvSpPr>
              <p:cNvPr id="706" name="Triangle">
                <a:extLst>
                  <a:ext uri="{FF2B5EF4-FFF2-40B4-BE49-F238E27FC236}">
                    <a16:creationId xmlns:a16="http://schemas.microsoft.com/office/drawing/2014/main" id="{5DBBED39-A41C-4050-ADCB-69F8B53489E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07" name="Triangle">
                <a:extLst>
                  <a:ext uri="{FF2B5EF4-FFF2-40B4-BE49-F238E27FC236}">
                    <a16:creationId xmlns:a16="http://schemas.microsoft.com/office/drawing/2014/main" id="{E378BB31-1F51-4BDD-A7C5-FAE133D23B1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8" name="Triangle">
                <a:extLst>
                  <a:ext uri="{FF2B5EF4-FFF2-40B4-BE49-F238E27FC236}">
                    <a16:creationId xmlns:a16="http://schemas.microsoft.com/office/drawing/2014/main" id="{EEE682BB-7EC8-4D11-BFF4-6BCF309D730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9" name="Triangle">
                <a:extLst>
                  <a:ext uri="{FF2B5EF4-FFF2-40B4-BE49-F238E27FC236}">
                    <a16:creationId xmlns:a16="http://schemas.microsoft.com/office/drawing/2014/main" id="{BBF9FC46-B6AF-4AC3-B43F-126126142CC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0" name="Circle">
                <a:extLst>
                  <a:ext uri="{FF2B5EF4-FFF2-40B4-BE49-F238E27FC236}">
                    <a16:creationId xmlns:a16="http://schemas.microsoft.com/office/drawing/2014/main" id="{65AE7265-525E-478D-9EA8-E5D99BDCEBB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11" name="Freeform: Shape 710">
                <a:extLst>
                  <a:ext uri="{FF2B5EF4-FFF2-40B4-BE49-F238E27FC236}">
                    <a16:creationId xmlns:a16="http://schemas.microsoft.com/office/drawing/2014/main" id="{48C8D783-47EA-41FD-9C86-FB77E2CDA8D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3" name="Group 642">
              <a:extLst>
                <a:ext uri="{FF2B5EF4-FFF2-40B4-BE49-F238E27FC236}">
                  <a16:creationId xmlns:a16="http://schemas.microsoft.com/office/drawing/2014/main" id="{80C407FE-C65E-412C-BB73-B9CBC3788670}"/>
                </a:ext>
              </a:extLst>
            </p:cNvPr>
            <p:cNvGrpSpPr/>
            <p:nvPr/>
          </p:nvGrpSpPr>
          <p:grpSpPr>
            <a:xfrm>
              <a:off x="5619488" y="4919102"/>
              <a:ext cx="229051" cy="214389"/>
              <a:chOff x="5151189" y="2180399"/>
              <a:chExt cx="3134353" cy="2933719"/>
            </a:xfrm>
          </p:grpSpPr>
          <p:sp>
            <p:nvSpPr>
              <p:cNvPr id="700" name="Triangle">
                <a:extLst>
                  <a:ext uri="{FF2B5EF4-FFF2-40B4-BE49-F238E27FC236}">
                    <a16:creationId xmlns:a16="http://schemas.microsoft.com/office/drawing/2014/main" id="{FD90A259-7536-4FF3-AFF3-51CF1A881BF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01" name="Triangle">
                <a:extLst>
                  <a:ext uri="{FF2B5EF4-FFF2-40B4-BE49-F238E27FC236}">
                    <a16:creationId xmlns:a16="http://schemas.microsoft.com/office/drawing/2014/main" id="{A847493C-F918-493A-8DD9-C7FCCEA03A0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2" name="Triangle">
                <a:extLst>
                  <a:ext uri="{FF2B5EF4-FFF2-40B4-BE49-F238E27FC236}">
                    <a16:creationId xmlns:a16="http://schemas.microsoft.com/office/drawing/2014/main" id="{8FC4349F-9008-48B5-9FD0-38A73B39878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3" name="Triangle">
                <a:extLst>
                  <a:ext uri="{FF2B5EF4-FFF2-40B4-BE49-F238E27FC236}">
                    <a16:creationId xmlns:a16="http://schemas.microsoft.com/office/drawing/2014/main" id="{C612E12B-8BBF-4AFD-97C1-022A1F08B32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4" name="Circle">
                <a:extLst>
                  <a:ext uri="{FF2B5EF4-FFF2-40B4-BE49-F238E27FC236}">
                    <a16:creationId xmlns:a16="http://schemas.microsoft.com/office/drawing/2014/main" id="{115FE1AC-1EE8-4FB8-99C5-A9C3816CD96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705" name="Freeform: Shape 704">
                <a:extLst>
                  <a:ext uri="{FF2B5EF4-FFF2-40B4-BE49-F238E27FC236}">
                    <a16:creationId xmlns:a16="http://schemas.microsoft.com/office/drawing/2014/main" id="{BEE3248E-6972-4C7D-A18C-F599EC11A6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4" name="Group 643">
              <a:extLst>
                <a:ext uri="{FF2B5EF4-FFF2-40B4-BE49-F238E27FC236}">
                  <a16:creationId xmlns:a16="http://schemas.microsoft.com/office/drawing/2014/main" id="{BB024CF8-67A5-4F70-BD4B-989408AA00D5}"/>
                </a:ext>
              </a:extLst>
            </p:cNvPr>
            <p:cNvGrpSpPr/>
            <p:nvPr/>
          </p:nvGrpSpPr>
          <p:grpSpPr>
            <a:xfrm>
              <a:off x="4398651" y="2910783"/>
              <a:ext cx="229051" cy="214389"/>
              <a:chOff x="5151189" y="2180399"/>
              <a:chExt cx="3134353" cy="2933719"/>
            </a:xfrm>
          </p:grpSpPr>
          <p:sp>
            <p:nvSpPr>
              <p:cNvPr id="694" name="Triangle">
                <a:extLst>
                  <a:ext uri="{FF2B5EF4-FFF2-40B4-BE49-F238E27FC236}">
                    <a16:creationId xmlns:a16="http://schemas.microsoft.com/office/drawing/2014/main" id="{81792937-B3C0-4EE1-9950-ECD78388755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95" name="Triangle">
                <a:extLst>
                  <a:ext uri="{FF2B5EF4-FFF2-40B4-BE49-F238E27FC236}">
                    <a16:creationId xmlns:a16="http://schemas.microsoft.com/office/drawing/2014/main" id="{FA74C24A-A408-498D-A02D-26280C7C68E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6" name="Triangle">
                <a:extLst>
                  <a:ext uri="{FF2B5EF4-FFF2-40B4-BE49-F238E27FC236}">
                    <a16:creationId xmlns:a16="http://schemas.microsoft.com/office/drawing/2014/main" id="{32B95C30-0BBE-4DDB-AA16-5F112CEEE3A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7" name="Triangle">
                <a:extLst>
                  <a:ext uri="{FF2B5EF4-FFF2-40B4-BE49-F238E27FC236}">
                    <a16:creationId xmlns:a16="http://schemas.microsoft.com/office/drawing/2014/main" id="{9057E50B-E7A1-4D60-9B3A-0A0128C8BB7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8" name="Circle">
                <a:extLst>
                  <a:ext uri="{FF2B5EF4-FFF2-40B4-BE49-F238E27FC236}">
                    <a16:creationId xmlns:a16="http://schemas.microsoft.com/office/drawing/2014/main" id="{CA7E1CDB-171B-4A20-8B0A-98DDED59722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99" name="Freeform: Shape 698">
                <a:extLst>
                  <a:ext uri="{FF2B5EF4-FFF2-40B4-BE49-F238E27FC236}">
                    <a16:creationId xmlns:a16="http://schemas.microsoft.com/office/drawing/2014/main" id="{1DD12597-E415-4485-9E54-2065B2D2C81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5" name="Group 644">
              <a:extLst>
                <a:ext uri="{FF2B5EF4-FFF2-40B4-BE49-F238E27FC236}">
                  <a16:creationId xmlns:a16="http://schemas.microsoft.com/office/drawing/2014/main" id="{CC29B028-16C4-4B2D-B196-6D5AB51C5669}"/>
                </a:ext>
              </a:extLst>
            </p:cNvPr>
            <p:cNvGrpSpPr/>
            <p:nvPr/>
          </p:nvGrpSpPr>
          <p:grpSpPr>
            <a:xfrm>
              <a:off x="4669856" y="2916544"/>
              <a:ext cx="363571" cy="340298"/>
              <a:chOff x="5151189" y="2180399"/>
              <a:chExt cx="3134353" cy="2933719"/>
            </a:xfrm>
          </p:grpSpPr>
          <p:sp>
            <p:nvSpPr>
              <p:cNvPr id="688" name="Triangle">
                <a:extLst>
                  <a:ext uri="{FF2B5EF4-FFF2-40B4-BE49-F238E27FC236}">
                    <a16:creationId xmlns:a16="http://schemas.microsoft.com/office/drawing/2014/main" id="{C419F00E-788E-4164-98FC-23358A4CD0A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89" name="Triangle">
                <a:extLst>
                  <a:ext uri="{FF2B5EF4-FFF2-40B4-BE49-F238E27FC236}">
                    <a16:creationId xmlns:a16="http://schemas.microsoft.com/office/drawing/2014/main" id="{8D16CE06-F65E-4111-89F5-6C3FF22DDA2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0" name="Triangle">
                <a:extLst>
                  <a:ext uri="{FF2B5EF4-FFF2-40B4-BE49-F238E27FC236}">
                    <a16:creationId xmlns:a16="http://schemas.microsoft.com/office/drawing/2014/main" id="{4C9F746E-699C-416F-9A01-86BD386CA77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1" name="Triangle">
                <a:extLst>
                  <a:ext uri="{FF2B5EF4-FFF2-40B4-BE49-F238E27FC236}">
                    <a16:creationId xmlns:a16="http://schemas.microsoft.com/office/drawing/2014/main" id="{E9526F5A-E580-434B-A8D5-BDB336DB379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2" name="Circle">
                <a:extLst>
                  <a:ext uri="{FF2B5EF4-FFF2-40B4-BE49-F238E27FC236}">
                    <a16:creationId xmlns:a16="http://schemas.microsoft.com/office/drawing/2014/main" id="{35EEEFB8-63B8-49A7-A850-AFEBE40BC91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93" name="Freeform: Shape 692">
                <a:extLst>
                  <a:ext uri="{FF2B5EF4-FFF2-40B4-BE49-F238E27FC236}">
                    <a16:creationId xmlns:a16="http://schemas.microsoft.com/office/drawing/2014/main" id="{6AE840E7-EF61-4AF1-8C05-C7488C31552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5505FB3E-5ED9-4C9E-BE2C-1E044AE037E5}"/>
                </a:ext>
              </a:extLst>
            </p:cNvPr>
            <p:cNvGrpSpPr/>
            <p:nvPr/>
          </p:nvGrpSpPr>
          <p:grpSpPr>
            <a:xfrm>
              <a:off x="5347598" y="2050930"/>
              <a:ext cx="363571" cy="340298"/>
              <a:chOff x="5151189" y="2180399"/>
              <a:chExt cx="3134353" cy="2933719"/>
            </a:xfrm>
          </p:grpSpPr>
          <p:sp>
            <p:nvSpPr>
              <p:cNvPr id="682" name="Triangle">
                <a:extLst>
                  <a:ext uri="{FF2B5EF4-FFF2-40B4-BE49-F238E27FC236}">
                    <a16:creationId xmlns:a16="http://schemas.microsoft.com/office/drawing/2014/main" id="{4AFBF746-A82D-4EE2-801D-3A3CF3AD245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83" name="Triangle">
                <a:extLst>
                  <a:ext uri="{FF2B5EF4-FFF2-40B4-BE49-F238E27FC236}">
                    <a16:creationId xmlns:a16="http://schemas.microsoft.com/office/drawing/2014/main" id="{2EE9C5E1-050F-4620-8B2E-F091BFF93D1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84" name="Triangle">
                <a:extLst>
                  <a:ext uri="{FF2B5EF4-FFF2-40B4-BE49-F238E27FC236}">
                    <a16:creationId xmlns:a16="http://schemas.microsoft.com/office/drawing/2014/main" id="{CC72732B-C3BB-456A-83CB-90F9C621256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85" name="Triangle">
                <a:extLst>
                  <a:ext uri="{FF2B5EF4-FFF2-40B4-BE49-F238E27FC236}">
                    <a16:creationId xmlns:a16="http://schemas.microsoft.com/office/drawing/2014/main" id="{718069C9-765E-4433-B91A-41BBB845E0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86" name="Circle">
                <a:extLst>
                  <a:ext uri="{FF2B5EF4-FFF2-40B4-BE49-F238E27FC236}">
                    <a16:creationId xmlns:a16="http://schemas.microsoft.com/office/drawing/2014/main" id="{635B7968-924D-40E9-99E0-7423C9C994F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87" name="Freeform: Shape 686">
                <a:extLst>
                  <a:ext uri="{FF2B5EF4-FFF2-40B4-BE49-F238E27FC236}">
                    <a16:creationId xmlns:a16="http://schemas.microsoft.com/office/drawing/2014/main" id="{A14FCAAC-91C1-4362-9F63-3E245529E65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7" name="Group 646">
              <a:extLst>
                <a:ext uri="{FF2B5EF4-FFF2-40B4-BE49-F238E27FC236}">
                  <a16:creationId xmlns:a16="http://schemas.microsoft.com/office/drawing/2014/main" id="{9D82ED8A-B5C4-4385-9A38-1D8353ECFECB}"/>
                </a:ext>
              </a:extLst>
            </p:cNvPr>
            <p:cNvGrpSpPr/>
            <p:nvPr/>
          </p:nvGrpSpPr>
          <p:grpSpPr>
            <a:xfrm>
              <a:off x="4844886" y="2304662"/>
              <a:ext cx="229051" cy="214389"/>
              <a:chOff x="5151189" y="2180399"/>
              <a:chExt cx="3134353" cy="2933719"/>
            </a:xfrm>
          </p:grpSpPr>
          <p:sp>
            <p:nvSpPr>
              <p:cNvPr id="676" name="Triangle">
                <a:extLst>
                  <a:ext uri="{FF2B5EF4-FFF2-40B4-BE49-F238E27FC236}">
                    <a16:creationId xmlns:a16="http://schemas.microsoft.com/office/drawing/2014/main" id="{C279B2BB-09E8-4D34-9C54-5456932890E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77" name="Triangle">
                <a:extLst>
                  <a:ext uri="{FF2B5EF4-FFF2-40B4-BE49-F238E27FC236}">
                    <a16:creationId xmlns:a16="http://schemas.microsoft.com/office/drawing/2014/main" id="{89BE2F88-34F7-4346-8C47-AF368D88748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78" name="Triangle">
                <a:extLst>
                  <a:ext uri="{FF2B5EF4-FFF2-40B4-BE49-F238E27FC236}">
                    <a16:creationId xmlns:a16="http://schemas.microsoft.com/office/drawing/2014/main" id="{40A3645C-C5AE-4DB1-B6B9-A6606C02846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79" name="Triangle">
                <a:extLst>
                  <a:ext uri="{FF2B5EF4-FFF2-40B4-BE49-F238E27FC236}">
                    <a16:creationId xmlns:a16="http://schemas.microsoft.com/office/drawing/2014/main" id="{307BAB03-39D6-4B18-B80A-C5C6A8DD86B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80" name="Circle">
                <a:extLst>
                  <a:ext uri="{FF2B5EF4-FFF2-40B4-BE49-F238E27FC236}">
                    <a16:creationId xmlns:a16="http://schemas.microsoft.com/office/drawing/2014/main" id="{1E241BA6-E66E-4E99-A71E-D8393614149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81" name="Freeform: Shape 680">
                <a:extLst>
                  <a:ext uri="{FF2B5EF4-FFF2-40B4-BE49-F238E27FC236}">
                    <a16:creationId xmlns:a16="http://schemas.microsoft.com/office/drawing/2014/main" id="{E0277DD7-D1BA-4C87-891C-5CD005ADF0C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9D82D65A-A18E-43E7-8EF7-2501EAA76960}"/>
                </a:ext>
              </a:extLst>
            </p:cNvPr>
            <p:cNvGrpSpPr/>
            <p:nvPr/>
          </p:nvGrpSpPr>
          <p:grpSpPr>
            <a:xfrm>
              <a:off x="3722792" y="4628118"/>
              <a:ext cx="229051" cy="214389"/>
              <a:chOff x="5151189" y="2180399"/>
              <a:chExt cx="3134353" cy="2933719"/>
            </a:xfrm>
          </p:grpSpPr>
          <p:sp>
            <p:nvSpPr>
              <p:cNvPr id="670" name="Triangle">
                <a:extLst>
                  <a:ext uri="{FF2B5EF4-FFF2-40B4-BE49-F238E27FC236}">
                    <a16:creationId xmlns:a16="http://schemas.microsoft.com/office/drawing/2014/main" id="{BF899060-496E-4FFB-8634-4CFE4BB72DD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71" name="Triangle">
                <a:extLst>
                  <a:ext uri="{FF2B5EF4-FFF2-40B4-BE49-F238E27FC236}">
                    <a16:creationId xmlns:a16="http://schemas.microsoft.com/office/drawing/2014/main" id="{D622D35C-C972-4F84-99D9-4172355313E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72" name="Triangle">
                <a:extLst>
                  <a:ext uri="{FF2B5EF4-FFF2-40B4-BE49-F238E27FC236}">
                    <a16:creationId xmlns:a16="http://schemas.microsoft.com/office/drawing/2014/main" id="{3A707C3A-4475-45B5-9919-169FEB2EE75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73" name="Triangle">
                <a:extLst>
                  <a:ext uri="{FF2B5EF4-FFF2-40B4-BE49-F238E27FC236}">
                    <a16:creationId xmlns:a16="http://schemas.microsoft.com/office/drawing/2014/main" id="{132103BB-1F7E-483E-91A4-F0037ABCCA8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74" name="Circle">
                <a:extLst>
                  <a:ext uri="{FF2B5EF4-FFF2-40B4-BE49-F238E27FC236}">
                    <a16:creationId xmlns:a16="http://schemas.microsoft.com/office/drawing/2014/main" id="{A3DFF618-7B0C-406E-B395-78910CB9535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75" name="Freeform: Shape 674">
                <a:extLst>
                  <a:ext uri="{FF2B5EF4-FFF2-40B4-BE49-F238E27FC236}">
                    <a16:creationId xmlns:a16="http://schemas.microsoft.com/office/drawing/2014/main" id="{12FC65F2-0359-4D63-87D8-353D7756527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49" name="Group 648">
              <a:extLst>
                <a:ext uri="{FF2B5EF4-FFF2-40B4-BE49-F238E27FC236}">
                  <a16:creationId xmlns:a16="http://schemas.microsoft.com/office/drawing/2014/main" id="{8841CF83-87E1-4AE6-8FAD-7CDF2D8E34F5}"/>
                </a:ext>
              </a:extLst>
            </p:cNvPr>
            <p:cNvGrpSpPr/>
            <p:nvPr/>
          </p:nvGrpSpPr>
          <p:grpSpPr>
            <a:xfrm>
              <a:off x="3737499" y="4050011"/>
              <a:ext cx="229051" cy="214389"/>
              <a:chOff x="5151189" y="2180399"/>
              <a:chExt cx="3134353" cy="2933719"/>
            </a:xfrm>
          </p:grpSpPr>
          <p:sp>
            <p:nvSpPr>
              <p:cNvPr id="664" name="Triangle">
                <a:extLst>
                  <a:ext uri="{FF2B5EF4-FFF2-40B4-BE49-F238E27FC236}">
                    <a16:creationId xmlns:a16="http://schemas.microsoft.com/office/drawing/2014/main" id="{F65CA060-98DE-4334-A79A-660218F8BF3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65" name="Triangle">
                <a:extLst>
                  <a:ext uri="{FF2B5EF4-FFF2-40B4-BE49-F238E27FC236}">
                    <a16:creationId xmlns:a16="http://schemas.microsoft.com/office/drawing/2014/main" id="{EA8051AC-74EE-4D97-9329-ACB34CFDED6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6" name="Triangle">
                <a:extLst>
                  <a:ext uri="{FF2B5EF4-FFF2-40B4-BE49-F238E27FC236}">
                    <a16:creationId xmlns:a16="http://schemas.microsoft.com/office/drawing/2014/main" id="{37889B42-B89D-4948-9CBA-2AF78B9075E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7" name="Triangle">
                <a:extLst>
                  <a:ext uri="{FF2B5EF4-FFF2-40B4-BE49-F238E27FC236}">
                    <a16:creationId xmlns:a16="http://schemas.microsoft.com/office/drawing/2014/main" id="{73F88FBF-7A9C-47EE-8237-1D8C818AF13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8" name="Circle">
                <a:extLst>
                  <a:ext uri="{FF2B5EF4-FFF2-40B4-BE49-F238E27FC236}">
                    <a16:creationId xmlns:a16="http://schemas.microsoft.com/office/drawing/2014/main" id="{33322ED0-AB14-42D0-8F8A-4EA1AE629D2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69" name="Freeform: Shape 668">
                <a:extLst>
                  <a:ext uri="{FF2B5EF4-FFF2-40B4-BE49-F238E27FC236}">
                    <a16:creationId xmlns:a16="http://schemas.microsoft.com/office/drawing/2014/main" id="{D4AF5B7E-8CA3-4B08-8C35-433029D9AF6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50" name="Group 649">
              <a:extLst>
                <a:ext uri="{FF2B5EF4-FFF2-40B4-BE49-F238E27FC236}">
                  <a16:creationId xmlns:a16="http://schemas.microsoft.com/office/drawing/2014/main" id="{47DDF1FE-29CD-41AC-B7B8-83727271B4E8}"/>
                </a:ext>
              </a:extLst>
            </p:cNvPr>
            <p:cNvGrpSpPr/>
            <p:nvPr/>
          </p:nvGrpSpPr>
          <p:grpSpPr>
            <a:xfrm>
              <a:off x="2701111" y="3267213"/>
              <a:ext cx="229051" cy="214389"/>
              <a:chOff x="5151189" y="2180399"/>
              <a:chExt cx="3134353" cy="2933719"/>
            </a:xfrm>
          </p:grpSpPr>
          <p:sp>
            <p:nvSpPr>
              <p:cNvPr id="658" name="Triangle">
                <a:extLst>
                  <a:ext uri="{FF2B5EF4-FFF2-40B4-BE49-F238E27FC236}">
                    <a16:creationId xmlns:a16="http://schemas.microsoft.com/office/drawing/2014/main" id="{409EBAB9-556A-42A1-B3E5-89FC23393CF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59" name="Triangle">
                <a:extLst>
                  <a:ext uri="{FF2B5EF4-FFF2-40B4-BE49-F238E27FC236}">
                    <a16:creationId xmlns:a16="http://schemas.microsoft.com/office/drawing/2014/main" id="{4783232D-7E86-4BAB-9657-1A7DA88513B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0" name="Triangle">
                <a:extLst>
                  <a:ext uri="{FF2B5EF4-FFF2-40B4-BE49-F238E27FC236}">
                    <a16:creationId xmlns:a16="http://schemas.microsoft.com/office/drawing/2014/main" id="{3BF09E21-87C4-43DB-9EEE-8C62E8E25F2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1" name="Triangle">
                <a:extLst>
                  <a:ext uri="{FF2B5EF4-FFF2-40B4-BE49-F238E27FC236}">
                    <a16:creationId xmlns:a16="http://schemas.microsoft.com/office/drawing/2014/main" id="{D854B0A7-498D-49E8-B4FA-21FF4B2C0F3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62" name="Circle">
                <a:extLst>
                  <a:ext uri="{FF2B5EF4-FFF2-40B4-BE49-F238E27FC236}">
                    <a16:creationId xmlns:a16="http://schemas.microsoft.com/office/drawing/2014/main" id="{B91DD419-3869-48E8-B697-1FD66FC60A0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63" name="Freeform: Shape 662">
                <a:extLst>
                  <a:ext uri="{FF2B5EF4-FFF2-40B4-BE49-F238E27FC236}">
                    <a16:creationId xmlns:a16="http://schemas.microsoft.com/office/drawing/2014/main" id="{ACC00319-CCC1-462F-8425-5081AB30EFD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grpSp>
          <p:nvGrpSpPr>
            <p:cNvPr id="651" name="Group 650">
              <a:extLst>
                <a:ext uri="{FF2B5EF4-FFF2-40B4-BE49-F238E27FC236}">
                  <a16:creationId xmlns:a16="http://schemas.microsoft.com/office/drawing/2014/main" id="{EE0EB135-272A-4BFC-8E84-9AFD8E936D45}"/>
                </a:ext>
              </a:extLst>
            </p:cNvPr>
            <p:cNvGrpSpPr/>
            <p:nvPr/>
          </p:nvGrpSpPr>
          <p:grpSpPr>
            <a:xfrm>
              <a:off x="838503" y="5060329"/>
              <a:ext cx="229051" cy="214389"/>
              <a:chOff x="5151189" y="2180399"/>
              <a:chExt cx="3134353" cy="2933719"/>
            </a:xfrm>
          </p:grpSpPr>
          <p:sp>
            <p:nvSpPr>
              <p:cNvPr id="652" name="Triangle">
                <a:extLst>
                  <a:ext uri="{FF2B5EF4-FFF2-40B4-BE49-F238E27FC236}">
                    <a16:creationId xmlns:a16="http://schemas.microsoft.com/office/drawing/2014/main" id="{43513AC4-698B-4722-BEB5-F96D0EF65AD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53" name="Triangle">
                <a:extLst>
                  <a:ext uri="{FF2B5EF4-FFF2-40B4-BE49-F238E27FC236}">
                    <a16:creationId xmlns:a16="http://schemas.microsoft.com/office/drawing/2014/main" id="{8A053A41-00F0-4739-908D-1A732576B73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54" name="Triangle">
                <a:extLst>
                  <a:ext uri="{FF2B5EF4-FFF2-40B4-BE49-F238E27FC236}">
                    <a16:creationId xmlns:a16="http://schemas.microsoft.com/office/drawing/2014/main" id="{4F417C47-F225-4ECA-95BF-DC21DD04449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55" name="Triangle">
                <a:extLst>
                  <a:ext uri="{FF2B5EF4-FFF2-40B4-BE49-F238E27FC236}">
                    <a16:creationId xmlns:a16="http://schemas.microsoft.com/office/drawing/2014/main" id="{F4711E0F-6788-4942-8819-4CEDF2485FB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56" name="Circle">
                <a:extLst>
                  <a:ext uri="{FF2B5EF4-FFF2-40B4-BE49-F238E27FC236}">
                    <a16:creationId xmlns:a16="http://schemas.microsoft.com/office/drawing/2014/main" id="{FE1C7293-53A8-49B1-933D-4D60F5BCEAC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 dirty="0"/>
              </a:p>
            </p:txBody>
          </p:sp>
          <p:sp>
            <p:nvSpPr>
              <p:cNvPr id="657" name="Freeform: Shape 656">
                <a:extLst>
                  <a:ext uri="{FF2B5EF4-FFF2-40B4-BE49-F238E27FC236}">
                    <a16:creationId xmlns:a16="http://schemas.microsoft.com/office/drawing/2014/main" id="{138216A7-1F6C-4CED-84AA-4039962752D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793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61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Little Fish Eat Big Fish – Slide Template</vt:lpstr>
      <vt:lpstr>Little Fish Eat Big Fish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Fish Eat Big Fish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2022-03-04T19:00:02Z</dcterms:modified>
  <cp:category>Graphics &amp; Metaphors</cp:category>
</cp:coreProperties>
</file>