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9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Fish Eat Big Fish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1AFD5C-D0A1-4585-ADEF-FD44369BEED0}"/>
              </a:ext>
            </a:extLst>
          </p:cNvPr>
          <p:cNvGrpSpPr/>
          <p:nvPr/>
        </p:nvGrpSpPr>
        <p:grpSpPr>
          <a:xfrm>
            <a:off x="1043968" y="994907"/>
            <a:ext cx="9913339" cy="5028231"/>
            <a:chOff x="1043968" y="994907"/>
            <a:chExt cx="9913339" cy="502823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BDAC50-0F2B-46FF-A5DB-BB59CAE9772D}"/>
                </a:ext>
              </a:extLst>
            </p:cNvPr>
            <p:cNvGrpSpPr/>
            <p:nvPr/>
          </p:nvGrpSpPr>
          <p:grpSpPr>
            <a:xfrm>
              <a:off x="8410701" y="2286596"/>
              <a:ext cx="2546606" cy="2383594"/>
              <a:chOff x="5151189" y="2180399"/>
              <a:chExt cx="3134353" cy="2933719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AEA0AF4B-50EB-4135-A5AD-73333A6F462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4FEA11AB-F292-4EC7-BC90-8C1766E19B6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3857BC94-C833-47F6-B483-6A92DEB47D8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8E72BF01-1589-4EC1-948A-693F2828C83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C5AE3477-D605-42C4-A0EB-43160272187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663091B-DE39-4BEC-B5C1-4CB3B5A8685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4FFE77-DE31-4DBA-9FC0-4C05F773119B}"/>
                </a:ext>
              </a:extLst>
            </p:cNvPr>
            <p:cNvGrpSpPr/>
            <p:nvPr/>
          </p:nvGrpSpPr>
          <p:grpSpPr>
            <a:xfrm>
              <a:off x="6730224" y="2084960"/>
              <a:ext cx="957166" cy="895897"/>
              <a:chOff x="5151189" y="2180399"/>
              <a:chExt cx="3134353" cy="2933719"/>
            </a:xfrm>
          </p:grpSpPr>
          <p:sp>
            <p:nvSpPr>
              <p:cNvPr id="12" name="Triangle">
                <a:extLst>
                  <a:ext uri="{FF2B5EF4-FFF2-40B4-BE49-F238E27FC236}">
                    <a16:creationId xmlns:a16="http://schemas.microsoft.com/office/drawing/2014/main" id="{A2EED1D4-5843-4015-94F9-0C52135EEE1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3" name="Triangle">
                <a:extLst>
                  <a:ext uri="{FF2B5EF4-FFF2-40B4-BE49-F238E27FC236}">
                    <a16:creationId xmlns:a16="http://schemas.microsoft.com/office/drawing/2014/main" id="{E52C772F-AD92-4BC7-9A3C-B68A1BEFC71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" name="Triangle">
                <a:extLst>
                  <a:ext uri="{FF2B5EF4-FFF2-40B4-BE49-F238E27FC236}">
                    <a16:creationId xmlns:a16="http://schemas.microsoft.com/office/drawing/2014/main" id="{928AAA29-41F5-4EDF-A86E-314F6147290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" name="Triangle">
                <a:extLst>
                  <a:ext uri="{FF2B5EF4-FFF2-40B4-BE49-F238E27FC236}">
                    <a16:creationId xmlns:a16="http://schemas.microsoft.com/office/drawing/2014/main" id="{DBC12647-E20F-4843-AB3A-3E4896BA4DC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E993B021-99C7-4DF7-85EF-9EE55F90482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37E6DC5-259B-4DF1-9EFC-C1AEFEFC12C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3B9C5EA-D0F6-4185-A629-83F651C73F35}"/>
                </a:ext>
              </a:extLst>
            </p:cNvPr>
            <p:cNvGrpSpPr/>
            <p:nvPr/>
          </p:nvGrpSpPr>
          <p:grpSpPr>
            <a:xfrm>
              <a:off x="2306748" y="3479401"/>
              <a:ext cx="957166" cy="895897"/>
              <a:chOff x="5151189" y="2180399"/>
              <a:chExt cx="3134353" cy="2933719"/>
            </a:xfrm>
          </p:grpSpPr>
          <p:sp>
            <p:nvSpPr>
              <p:cNvPr id="19" name="Triangle">
                <a:extLst>
                  <a:ext uri="{FF2B5EF4-FFF2-40B4-BE49-F238E27FC236}">
                    <a16:creationId xmlns:a16="http://schemas.microsoft.com/office/drawing/2014/main" id="{D08166E9-4992-4640-BB12-9513003EEC0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" name="Triangle">
                <a:extLst>
                  <a:ext uri="{FF2B5EF4-FFF2-40B4-BE49-F238E27FC236}">
                    <a16:creationId xmlns:a16="http://schemas.microsoft.com/office/drawing/2014/main" id="{9DCA87AE-8BA8-4B6D-9A56-0F4876657C6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" name="Triangle">
                <a:extLst>
                  <a:ext uri="{FF2B5EF4-FFF2-40B4-BE49-F238E27FC236}">
                    <a16:creationId xmlns:a16="http://schemas.microsoft.com/office/drawing/2014/main" id="{668BF215-6D3A-4419-B97D-68DB378FD10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" name="Triangle">
                <a:extLst>
                  <a:ext uri="{FF2B5EF4-FFF2-40B4-BE49-F238E27FC236}">
                    <a16:creationId xmlns:a16="http://schemas.microsoft.com/office/drawing/2014/main" id="{65BDD3C9-07E3-47B1-ACE9-A2BDF59FA5F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" name="Circle">
                <a:extLst>
                  <a:ext uri="{FF2B5EF4-FFF2-40B4-BE49-F238E27FC236}">
                    <a16:creationId xmlns:a16="http://schemas.microsoft.com/office/drawing/2014/main" id="{383C49B9-5ACA-405B-87D6-8B52E21254B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6CADA55-EA68-4AB6-A916-60E5AFC15C2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C331D8B-B57E-4AB3-9025-2A4565F6FBE5}"/>
                </a:ext>
              </a:extLst>
            </p:cNvPr>
            <p:cNvGrpSpPr/>
            <p:nvPr/>
          </p:nvGrpSpPr>
          <p:grpSpPr>
            <a:xfrm>
              <a:off x="5553860" y="1457316"/>
              <a:ext cx="957166" cy="895897"/>
              <a:chOff x="5151189" y="2180399"/>
              <a:chExt cx="3134353" cy="2933719"/>
            </a:xfrm>
          </p:grpSpPr>
          <p:sp>
            <p:nvSpPr>
              <p:cNvPr id="26" name="Triangle">
                <a:extLst>
                  <a:ext uri="{FF2B5EF4-FFF2-40B4-BE49-F238E27FC236}">
                    <a16:creationId xmlns:a16="http://schemas.microsoft.com/office/drawing/2014/main" id="{1EF935FE-6845-4128-9AF8-672986323FE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" name="Triangle">
                <a:extLst>
                  <a:ext uri="{FF2B5EF4-FFF2-40B4-BE49-F238E27FC236}">
                    <a16:creationId xmlns:a16="http://schemas.microsoft.com/office/drawing/2014/main" id="{BAC6CB51-BF22-47C6-B696-9F9C0592088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" name="Triangle">
                <a:extLst>
                  <a:ext uri="{FF2B5EF4-FFF2-40B4-BE49-F238E27FC236}">
                    <a16:creationId xmlns:a16="http://schemas.microsoft.com/office/drawing/2014/main" id="{F389D961-A4EB-4140-8F6E-330425A8AFC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" name="Triangle">
                <a:extLst>
                  <a:ext uri="{FF2B5EF4-FFF2-40B4-BE49-F238E27FC236}">
                    <a16:creationId xmlns:a16="http://schemas.microsoft.com/office/drawing/2014/main" id="{3DC5340C-3252-498F-A5F4-0738732B770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" name="Circle">
                <a:extLst>
                  <a:ext uri="{FF2B5EF4-FFF2-40B4-BE49-F238E27FC236}">
                    <a16:creationId xmlns:a16="http://schemas.microsoft.com/office/drawing/2014/main" id="{9D91C523-1EAD-486D-B105-5102F2267F6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4F91727-5942-42D0-A26C-FDFFF9EC9B8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96AD841-A730-45B6-BE50-79D9730EBC7F}"/>
                </a:ext>
              </a:extLst>
            </p:cNvPr>
            <p:cNvGrpSpPr/>
            <p:nvPr/>
          </p:nvGrpSpPr>
          <p:grpSpPr>
            <a:xfrm>
              <a:off x="3823287" y="4010370"/>
              <a:ext cx="957166" cy="895897"/>
              <a:chOff x="5151189" y="2180399"/>
              <a:chExt cx="3134353" cy="2933719"/>
            </a:xfrm>
          </p:grpSpPr>
          <p:sp>
            <p:nvSpPr>
              <p:cNvPr id="33" name="Triangle">
                <a:extLst>
                  <a:ext uri="{FF2B5EF4-FFF2-40B4-BE49-F238E27FC236}">
                    <a16:creationId xmlns:a16="http://schemas.microsoft.com/office/drawing/2014/main" id="{472F05ED-B7B0-4506-A019-B9685CA5BFA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" name="Triangle">
                <a:extLst>
                  <a:ext uri="{FF2B5EF4-FFF2-40B4-BE49-F238E27FC236}">
                    <a16:creationId xmlns:a16="http://schemas.microsoft.com/office/drawing/2014/main" id="{7BE24559-A1F7-4D04-86E9-0542003C569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" name="Triangle">
                <a:extLst>
                  <a:ext uri="{FF2B5EF4-FFF2-40B4-BE49-F238E27FC236}">
                    <a16:creationId xmlns:a16="http://schemas.microsoft.com/office/drawing/2014/main" id="{5311BCDE-E96E-4F09-82AE-B17FDE9A744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" name="Triangle">
                <a:extLst>
                  <a:ext uri="{FF2B5EF4-FFF2-40B4-BE49-F238E27FC236}">
                    <a16:creationId xmlns:a16="http://schemas.microsoft.com/office/drawing/2014/main" id="{D4BBC0AD-6B37-4468-A3DA-71EAEBD2A47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" name="Circle">
                <a:extLst>
                  <a:ext uri="{FF2B5EF4-FFF2-40B4-BE49-F238E27FC236}">
                    <a16:creationId xmlns:a16="http://schemas.microsoft.com/office/drawing/2014/main" id="{0B65851D-C85F-4D9E-B156-E95D756A997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B452AB26-6D27-44E9-8D13-9AF00880668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EC75F84-E7FB-46DF-8102-2A55A21AE5D0}"/>
                </a:ext>
              </a:extLst>
            </p:cNvPr>
            <p:cNvGrpSpPr/>
            <p:nvPr/>
          </p:nvGrpSpPr>
          <p:grpSpPr>
            <a:xfrm>
              <a:off x="4758741" y="2760927"/>
              <a:ext cx="957166" cy="895897"/>
              <a:chOff x="5151189" y="2180399"/>
              <a:chExt cx="3134353" cy="2933719"/>
            </a:xfrm>
          </p:grpSpPr>
          <p:sp>
            <p:nvSpPr>
              <p:cNvPr id="40" name="Triangle">
                <a:extLst>
                  <a:ext uri="{FF2B5EF4-FFF2-40B4-BE49-F238E27FC236}">
                    <a16:creationId xmlns:a16="http://schemas.microsoft.com/office/drawing/2014/main" id="{00E65C80-24B5-40AB-AEC9-A8FAA62FBF2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" name="Triangle">
                <a:extLst>
                  <a:ext uri="{FF2B5EF4-FFF2-40B4-BE49-F238E27FC236}">
                    <a16:creationId xmlns:a16="http://schemas.microsoft.com/office/drawing/2014/main" id="{247387D1-B583-4798-950B-7DF8D00467C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" name="Triangle">
                <a:extLst>
                  <a:ext uri="{FF2B5EF4-FFF2-40B4-BE49-F238E27FC236}">
                    <a16:creationId xmlns:a16="http://schemas.microsoft.com/office/drawing/2014/main" id="{902DC09B-E1D6-4D92-8508-F6FAD9B86A4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" name="Triangle">
                <a:extLst>
                  <a:ext uri="{FF2B5EF4-FFF2-40B4-BE49-F238E27FC236}">
                    <a16:creationId xmlns:a16="http://schemas.microsoft.com/office/drawing/2014/main" id="{50A9992A-CBCF-4DDF-85D7-FEEF2AE5D7E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" name="Circle">
                <a:extLst>
                  <a:ext uri="{FF2B5EF4-FFF2-40B4-BE49-F238E27FC236}">
                    <a16:creationId xmlns:a16="http://schemas.microsoft.com/office/drawing/2014/main" id="{267CADDF-6D84-412C-B09B-8611EA8B60E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A931AC2-51C2-4CD8-8518-197A54AE677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84B88A-7F39-4A93-81C2-4E68B67AF013}"/>
                </a:ext>
              </a:extLst>
            </p:cNvPr>
            <p:cNvGrpSpPr/>
            <p:nvPr/>
          </p:nvGrpSpPr>
          <p:grpSpPr>
            <a:xfrm>
              <a:off x="5292959" y="4465119"/>
              <a:ext cx="957166" cy="895897"/>
              <a:chOff x="5151189" y="2180399"/>
              <a:chExt cx="3134353" cy="2933719"/>
            </a:xfrm>
          </p:grpSpPr>
          <p:sp>
            <p:nvSpPr>
              <p:cNvPr id="47" name="Triangle">
                <a:extLst>
                  <a:ext uri="{FF2B5EF4-FFF2-40B4-BE49-F238E27FC236}">
                    <a16:creationId xmlns:a16="http://schemas.microsoft.com/office/drawing/2014/main" id="{1589F146-504A-4252-8FC3-7ACF5272D91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" name="Triangle">
                <a:extLst>
                  <a:ext uri="{FF2B5EF4-FFF2-40B4-BE49-F238E27FC236}">
                    <a16:creationId xmlns:a16="http://schemas.microsoft.com/office/drawing/2014/main" id="{81EFDB76-6C15-46B2-AFBE-0AACF57C684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" name="Triangle">
                <a:extLst>
                  <a:ext uri="{FF2B5EF4-FFF2-40B4-BE49-F238E27FC236}">
                    <a16:creationId xmlns:a16="http://schemas.microsoft.com/office/drawing/2014/main" id="{D86873E9-2E47-469E-A828-2FAACF3B778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" name="Triangle">
                <a:extLst>
                  <a:ext uri="{FF2B5EF4-FFF2-40B4-BE49-F238E27FC236}">
                    <a16:creationId xmlns:a16="http://schemas.microsoft.com/office/drawing/2014/main" id="{F83340F2-DB60-462B-9C5A-7DA47318065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" name="Circle">
                <a:extLst>
                  <a:ext uri="{FF2B5EF4-FFF2-40B4-BE49-F238E27FC236}">
                    <a16:creationId xmlns:a16="http://schemas.microsoft.com/office/drawing/2014/main" id="{F3D81DBC-64CD-429D-87BC-15158FA801D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310C12A-FD71-4486-B7BA-31CBFDE8999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416EB33-8729-4DF7-BDDD-E166F4CA9079}"/>
                </a:ext>
              </a:extLst>
            </p:cNvPr>
            <p:cNvGrpSpPr/>
            <p:nvPr/>
          </p:nvGrpSpPr>
          <p:grpSpPr>
            <a:xfrm>
              <a:off x="5466690" y="4100536"/>
              <a:ext cx="425881" cy="398620"/>
              <a:chOff x="5151189" y="2180399"/>
              <a:chExt cx="3134353" cy="2933719"/>
            </a:xfrm>
          </p:grpSpPr>
          <p:sp>
            <p:nvSpPr>
              <p:cNvPr id="54" name="Triangle">
                <a:extLst>
                  <a:ext uri="{FF2B5EF4-FFF2-40B4-BE49-F238E27FC236}">
                    <a16:creationId xmlns:a16="http://schemas.microsoft.com/office/drawing/2014/main" id="{FF6F49C9-F596-4283-8C17-AE3D87D66FB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" name="Triangle">
                <a:extLst>
                  <a:ext uri="{FF2B5EF4-FFF2-40B4-BE49-F238E27FC236}">
                    <a16:creationId xmlns:a16="http://schemas.microsoft.com/office/drawing/2014/main" id="{4E6D1B34-65EF-430C-9DA3-0BC0C2D70E5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" name="Triangle">
                <a:extLst>
                  <a:ext uri="{FF2B5EF4-FFF2-40B4-BE49-F238E27FC236}">
                    <a16:creationId xmlns:a16="http://schemas.microsoft.com/office/drawing/2014/main" id="{655C6394-501B-44D3-AA4B-6BBCF873F81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" name="Triangle">
                <a:extLst>
                  <a:ext uri="{FF2B5EF4-FFF2-40B4-BE49-F238E27FC236}">
                    <a16:creationId xmlns:a16="http://schemas.microsoft.com/office/drawing/2014/main" id="{34CFB519-0521-4BAF-9A53-7B27B3F6F2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8" name="Circle">
                <a:extLst>
                  <a:ext uri="{FF2B5EF4-FFF2-40B4-BE49-F238E27FC236}">
                    <a16:creationId xmlns:a16="http://schemas.microsoft.com/office/drawing/2014/main" id="{431A1B17-CBD9-4EEB-BDF0-648105263E1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AFA5DA2E-13FE-466F-9A85-61B62CAFF35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740A00E-75F8-4EEB-84D9-8CCA5E8A4290}"/>
                </a:ext>
              </a:extLst>
            </p:cNvPr>
            <p:cNvGrpSpPr/>
            <p:nvPr/>
          </p:nvGrpSpPr>
          <p:grpSpPr>
            <a:xfrm>
              <a:off x="1634459" y="3564916"/>
              <a:ext cx="555230" cy="519689"/>
              <a:chOff x="5151189" y="2180399"/>
              <a:chExt cx="3134353" cy="2933719"/>
            </a:xfrm>
          </p:grpSpPr>
          <p:sp>
            <p:nvSpPr>
              <p:cNvPr id="61" name="Triangle">
                <a:extLst>
                  <a:ext uri="{FF2B5EF4-FFF2-40B4-BE49-F238E27FC236}">
                    <a16:creationId xmlns:a16="http://schemas.microsoft.com/office/drawing/2014/main" id="{654427E2-C808-481C-8C50-38AD753F9CE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62" name="Triangle">
                <a:extLst>
                  <a:ext uri="{FF2B5EF4-FFF2-40B4-BE49-F238E27FC236}">
                    <a16:creationId xmlns:a16="http://schemas.microsoft.com/office/drawing/2014/main" id="{C92A2BFD-1BDE-4125-AAD4-D54EB6427B7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3" name="Triangle">
                <a:extLst>
                  <a:ext uri="{FF2B5EF4-FFF2-40B4-BE49-F238E27FC236}">
                    <a16:creationId xmlns:a16="http://schemas.microsoft.com/office/drawing/2014/main" id="{C9363FBF-2693-4ADA-9521-06340EF7147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4" name="Triangle">
                <a:extLst>
                  <a:ext uri="{FF2B5EF4-FFF2-40B4-BE49-F238E27FC236}">
                    <a16:creationId xmlns:a16="http://schemas.microsoft.com/office/drawing/2014/main" id="{6D629839-73EC-4ED0-B74B-DCE302A7D49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5" name="Circle">
                <a:extLst>
                  <a:ext uri="{FF2B5EF4-FFF2-40B4-BE49-F238E27FC236}">
                    <a16:creationId xmlns:a16="http://schemas.microsoft.com/office/drawing/2014/main" id="{875B1690-7C22-481D-B4B4-E0A34D46E1C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01E7B1CB-6A7E-4577-A3FE-E23BC019F58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A9E85EB-E890-4291-BFEE-B1D38FBFA96E}"/>
                </a:ext>
              </a:extLst>
            </p:cNvPr>
            <p:cNvGrpSpPr/>
            <p:nvPr/>
          </p:nvGrpSpPr>
          <p:grpSpPr>
            <a:xfrm>
              <a:off x="1926823" y="4386506"/>
              <a:ext cx="555230" cy="519689"/>
              <a:chOff x="5151189" y="2180399"/>
              <a:chExt cx="3134353" cy="2933719"/>
            </a:xfrm>
          </p:grpSpPr>
          <p:sp>
            <p:nvSpPr>
              <p:cNvPr id="68" name="Triangle">
                <a:extLst>
                  <a:ext uri="{FF2B5EF4-FFF2-40B4-BE49-F238E27FC236}">
                    <a16:creationId xmlns:a16="http://schemas.microsoft.com/office/drawing/2014/main" id="{5F3082DF-A790-4FBF-B4A7-25066362D23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69" name="Triangle">
                <a:extLst>
                  <a:ext uri="{FF2B5EF4-FFF2-40B4-BE49-F238E27FC236}">
                    <a16:creationId xmlns:a16="http://schemas.microsoft.com/office/drawing/2014/main" id="{F4D0BBCB-BDC7-4741-8081-FAEA6DAC21E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0" name="Triangle">
                <a:extLst>
                  <a:ext uri="{FF2B5EF4-FFF2-40B4-BE49-F238E27FC236}">
                    <a16:creationId xmlns:a16="http://schemas.microsoft.com/office/drawing/2014/main" id="{E04C3AA1-BAD4-44DB-B999-0B31BF43262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1" name="Triangle">
                <a:extLst>
                  <a:ext uri="{FF2B5EF4-FFF2-40B4-BE49-F238E27FC236}">
                    <a16:creationId xmlns:a16="http://schemas.microsoft.com/office/drawing/2014/main" id="{A6C175F8-5B19-42B2-A7DF-F2D1A8C97C6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34BE90B6-1A84-48D6-9DA3-4B17832F34F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FB0606D-C05C-483B-AA30-46310CD0419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2AE8E7B3-8467-4940-9DAF-0BE1A9E5575D}"/>
                </a:ext>
              </a:extLst>
            </p:cNvPr>
            <p:cNvGrpSpPr/>
            <p:nvPr/>
          </p:nvGrpSpPr>
          <p:grpSpPr>
            <a:xfrm>
              <a:off x="7660918" y="1801492"/>
              <a:ext cx="555230" cy="519689"/>
              <a:chOff x="5151189" y="2180399"/>
              <a:chExt cx="3134353" cy="2933719"/>
            </a:xfrm>
          </p:grpSpPr>
          <p:sp>
            <p:nvSpPr>
              <p:cNvPr id="75" name="Triangle">
                <a:extLst>
                  <a:ext uri="{FF2B5EF4-FFF2-40B4-BE49-F238E27FC236}">
                    <a16:creationId xmlns:a16="http://schemas.microsoft.com/office/drawing/2014/main" id="{4269327F-805B-4590-B6F2-FE41D0118B0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76" name="Triangle">
                <a:extLst>
                  <a:ext uri="{FF2B5EF4-FFF2-40B4-BE49-F238E27FC236}">
                    <a16:creationId xmlns:a16="http://schemas.microsoft.com/office/drawing/2014/main" id="{6FB90A81-9E3B-4C17-8A7B-381E75900B8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7" name="Triangle">
                <a:extLst>
                  <a:ext uri="{FF2B5EF4-FFF2-40B4-BE49-F238E27FC236}">
                    <a16:creationId xmlns:a16="http://schemas.microsoft.com/office/drawing/2014/main" id="{7CC001B0-1CF2-43F9-8519-A3A71116C38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8" name="Triangle">
                <a:extLst>
                  <a:ext uri="{FF2B5EF4-FFF2-40B4-BE49-F238E27FC236}">
                    <a16:creationId xmlns:a16="http://schemas.microsoft.com/office/drawing/2014/main" id="{B24CA051-6355-404C-8448-BF68D0EFCEC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9" name="Circle">
                <a:extLst>
                  <a:ext uri="{FF2B5EF4-FFF2-40B4-BE49-F238E27FC236}">
                    <a16:creationId xmlns:a16="http://schemas.microsoft.com/office/drawing/2014/main" id="{F7B4E893-ADE8-4B9B-BC36-56C50106F66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C3E64152-8675-42F7-9C08-7CA084038E3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0B20AA9-500E-420A-A54A-4320FCE517E2}"/>
                </a:ext>
              </a:extLst>
            </p:cNvPr>
            <p:cNvGrpSpPr/>
            <p:nvPr/>
          </p:nvGrpSpPr>
          <p:grpSpPr>
            <a:xfrm>
              <a:off x="4909737" y="5336527"/>
              <a:ext cx="555230" cy="519689"/>
              <a:chOff x="5151189" y="2180399"/>
              <a:chExt cx="3134353" cy="2933719"/>
            </a:xfrm>
          </p:grpSpPr>
          <p:sp>
            <p:nvSpPr>
              <p:cNvPr id="82" name="Triangle">
                <a:extLst>
                  <a:ext uri="{FF2B5EF4-FFF2-40B4-BE49-F238E27FC236}">
                    <a16:creationId xmlns:a16="http://schemas.microsoft.com/office/drawing/2014/main" id="{E07D8742-61AE-485C-8372-3422167F836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83" name="Triangle">
                <a:extLst>
                  <a:ext uri="{FF2B5EF4-FFF2-40B4-BE49-F238E27FC236}">
                    <a16:creationId xmlns:a16="http://schemas.microsoft.com/office/drawing/2014/main" id="{CE99451A-0ED5-4799-8C60-DAABA35029E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4" name="Triangle">
                <a:extLst>
                  <a:ext uri="{FF2B5EF4-FFF2-40B4-BE49-F238E27FC236}">
                    <a16:creationId xmlns:a16="http://schemas.microsoft.com/office/drawing/2014/main" id="{740766D9-41B5-4BF8-9CCB-341FAEECEF9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5" name="Triangle">
                <a:extLst>
                  <a:ext uri="{FF2B5EF4-FFF2-40B4-BE49-F238E27FC236}">
                    <a16:creationId xmlns:a16="http://schemas.microsoft.com/office/drawing/2014/main" id="{B8446317-1BAE-4480-A6DC-BCE8670C177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6" name="Circle">
                <a:extLst>
                  <a:ext uri="{FF2B5EF4-FFF2-40B4-BE49-F238E27FC236}">
                    <a16:creationId xmlns:a16="http://schemas.microsoft.com/office/drawing/2014/main" id="{A1A8B102-DF90-4C37-85A2-3E78527A869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1BBCBD4-68E9-4FDA-A318-55672FAD953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6CF686B-91CD-48DA-9EB9-427B3480E0AE}"/>
                </a:ext>
              </a:extLst>
            </p:cNvPr>
            <p:cNvGrpSpPr/>
            <p:nvPr/>
          </p:nvGrpSpPr>
          <p:grpSpPr>
            <a:xfrm>
              <a:off x="4024173" y="3015181"/>
              <a:ext cx="555230" cy="519689"/>
              <a:chOff x="5151189" y="2180399"/>
              <a:chExt cx="3134353" cy="2933719"/>
            </a:xfrm>
          </p:grpSpPr>
          <p:sp>
            <p:nvSpPr>
              <p:cNvPr id="89" name="Triangle">
                <a:extLst>
                  <a:ext uri="{FF2B5EF4-FFF2-40B4-BE49-F238E27FC236}">
                    <a16:creationId xmlns:a16="http://schemas.microsoft.com/office/drawing/2014/main" id="{D568C643-B3AC-4899-AFCE-EC4028F9189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0" name="Triangle">
                <a:extLst>
                  <a:ext uri="{FF2B5EF4-FFF2-40B4-BE49-F238E27FC236}">
                    <a16:creationId xmlns:a16="http://schemas.microsoft.com/office/drawing/2014/main" id="{297503F6-0E50-4395-89CA-5C9B6557190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1" name="Triangle">
                <a:extLst>
                  <a:ext uri="{FF2B5EF4-FFF2-40B4-BE49-F238E27FC236}">
                    <a16:creationId xmlns:a16="http://schemas.microsoft.com/office/drawing/2014/main" id="{C6861AEF-AF12-4222-AADD-DBE9EE80DC8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2" name="Triangle">
                <a:extLst>
                  <a:ext uri="{FF2B5EF4-FFF2-40B4-BE49-F238E27FC236}">
                    <a16:creationId xmlns:a16="http://schemas.microsoft.com/office/drawing/2014/main" id="{CD12A16E-1E6D-497D-84A2-802B00C128C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3" name="Circle">
                <a:extLst>
                  <a:ext uri="{FF2B5EF4-FFF2-40B4-BE49-F238E27FC236}">
                    <a16:creationId xmlns:a16="http://schemas.microsoft.com/office/drawing/2014/main" id="{DED93518-1E29-4272-939B-E943ABBD846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AD52A26-2D4B-45A7-8E3C-0A362BD31DD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D7642E0-47C0-45C5-B653-F37E95CBCF53}"/>
                </a:ext>
              </a:extLst>
            </p:cNvPr>
            <p:cNvGrpSpPr/>
            <p:nvPr/>
          </p:nvGrpSpPr>
          <p:grpSpPr>
            <a:xfrm>
              <a:off x="4488053" y="1608231"/>
              <a:ext cx="555230" cy="519689"/>
              <a:chOff x="5151189" y="2180399"/>
              <a:chExt cx="3134353" cy="2933719"/>
            </a:xfrm>
          </p:grpSpPr>
          <p:sp>
            <p:nvSpPr>
              <p:cNvPr id="96" name="Triangle">
                <a:extLst>
                  <a:ext uri="{FF2B5EF4-FFF2-40B4-BE49-F238E27FC236}">
                    <a16:creationId xmlns:a16="http://schemas.microsoft.com/office/drawing/2014/main" id="{29D9D3CF-5D7E-473A-82E1-B260188A16E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7" name="Triangle">
                <a:extLst>
                  <a:ext uri="{FF2B5EF4-FFF2-40B4-BE49-F238E27FC236}">
                    <a16:creationId xmlns:a16="http://schemas.microsoft.com/office/drawing/2014/main" id="{93CAF0B5-2429-4F88-8E6B-C19D8D8C28C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8" name="Triangle">
                <a:extLst>
                  <a:ext uri="{FF2B5EF4-FFF2-40B4-BE49-F238E27FC236}">
                    <a16:creationId xmlns:a16="http://schemas.microsoft.com/office/drawing/2014/main" id="{CD76A311-DDF7-4B90-8246-2F4D998C2A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9" name="Triangle">
                <a:extLst>
                  <a:ext uri="{FF2B5EF4-FFF2-40B4-BE49-F238E27FC236}">
                    <a16:creationId xmlns:a16="http://schemas.microsoft.com/office/drawing/2014/main" id="{50A19153-EAC1-4D7E-B3EF-72C5E60F736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0" name="Circle">
                <a:extLst>
                  <a:ext uri="{FF2B5EF4-FFF2-40B4-BE49-F238E27FC236}">
                    <a16:creationId xmlns:a16="http://schemas.microsoft.com/office/drawing/2014/main" id="{8F68C371-3FD7-4885-96B9-B70531AEFEA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0F0F09-1DD0-49CF-BBF7-A3074B6958A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731AC6D-8E13-468D-9E6F-5D27D9118B40}"/>
                </a:ext>
              </a:extLst>
            </p:cNvPr>
            <p:cNvGrpSpPr/>
            <p:nvPr/>
          </p:nvGrpSpPr>
          <p:grpSpPr>
            <a:xfrm>
              <a:off x="3168432" y="2698835"/>
              <a:ext cx="555230" cy="519689"/>
              <a:chOff x="5151189" y="2180399"/>
              <a:chExt cx="3134353" cy="2933719"/>
            </a:xfrm>
          </p:grpSpPr>
          <p:sp>
            <p:nvSpPr>
              <p:cNvPr id="103" name="Triangle">
                <a:extLst>
                  <a:ext uri="{FF2B5EF4-FFF2-40B4-BE49-F238E27FC236}">
                    <a16:creationId xmlns:a16="http://schemas.microsoft.com/office/drawing/2014/main" id="{FDE732FA-27CC-4BE5-8884-1C0EEF01CA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04" name="Triangle">
                <a:extLst>
                  <a:ext uri="{FF2B5EF4-FFF2-40B4-BE49-F238E27FC236}">
                    <a16:creationId xmlns:a16="http://schemas.microsoft.com/office/drawing/2014/main" id="{51C09F63-BA46-4A98-B43B-E434C97D7C0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5" name="Triangle">
                <a:extLst>
                  <a:ext uri="{FF2B5EF4-FFF2-40B4-BE49-F238E27FC236}">
                    <a16:creationId xmlns:a16="http://schemas.microsoft.com/office/drawing/2014/main" id="{A2A3B5BA-0406-4E0E-86A1-4930902FFE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6" name="Triangle">
                <a:extLst>
                  <a:ext uri="{FF2B5EF4-FFF2-40B4-BE49-F238E27FC236}">
                    <a16:creationId xmlns:a16="http://schemas.microsoft.com/office/drawing/2014/main" id="{D2303899-2227-49B0-9E22-32931A6380B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7" name="Circle">
                <a:extLst>
                  <a:ext uri="{FF2B5EF4-FFF2-40B4-BE49-F238E27FC236}">
                    <a16:creationId xmlns:a16="http://schemas.microsoft.com/office/drawing/2014/main" id="{928E7333-F9B8-4710-9BCD-4383032E6EE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8A0CFF86-0D46-4CB7-85B6-2CE1E0EE3B9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3E71575-E270-4461-BC4D-B0A2B5AB704F}"/>
                </a:ext>
              </a:extLst>
            </p:cNvPr>
            <p:cNvGrpSpPr/>
            <p:nvPr/>
          </p:nvGrpSpPr>
          <p:grpSpPr>
            <a:xfrm>
              <a:off x="5654787" y="3580045"/>
              <a:ext cx="555230" cy="519689"/>
              <a:chOff x="5151189" y="2180399"/>
              <a:chExt cx="3134353" cy="2933719"/>
            </a:xfrm>
          </p:grpSpPr>
          <p:sp>
            <p:nvSpPr>
              <p:cNvPr id="110" name="Triangle">
                <a:extLst>
                  <a:ext uri="{FF2B5EF4-FFF2-40B4-BE49-F238E27FC236}">
                    <a16:creationId xmlns:a16="http://schemas.microsoft.com/office/drawing/2014/main" id="{F8DCCBA3-A136-4F50-8921-60E50FE9C0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11" name="Triangle">
                <a:extLst>
                  <a:ext uri="{FF2B5EF4-FFF2-40B4-BE49-F238E27FC236}">
                    <a16:creationId xmlns:a16="http://schemas.microsoft.com/office/drawing/2014/main" id="{94A57C8F-ACDC-47E1-9A4B-E32205443B4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2" name="Triangle">
                <a:extLst>
                  <a:ext uri="{FF2B5EF4-FFF2-40B4-BE49-F238E27FC236}">
                    <a16:creationId xmlns:a16="http://schemas.microsoft.com/office/drawing/2014/main" id="{4A49E40B-D1E1-477F-BA68-39A25BDDA01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3" name="Triangle">
                <a:extLst>
                  <a:ext uri="{FF2B5EF4-FFF2-40B4-BE49-F238E27FC236}">
                    <a16:creationId xmlns:a16="http://schemas.microsoft.com/office/drawing/2014/main" id="{F8326746-CEE4-4E19-B0A5-578AD340CEE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4" name="Circle">
                <a:extLst>
                  <a:ext uri="{FF2B5EF4-FFF2-40B4-BE49-F238E27FC236}">
                    <a16:creationId xmlns:a16="http://schemas.microsoft.com/office/drawing/2014/main" id="{15E3764A-8953-4F22-A682-33D9DD9B5BD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E8A41B9-B5FC-48C6-AAC4-F160E3CD36E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117D5740-640D-4059-B11C-C9645E4D3CBF}"/>
                </a:ext>
              </a:extLst>
            </p:cNvPr>
            <p:cNvGrpSpPr/>
            <p:nvPr/>
          </p:nvGrpSpPr>
          <p:grpSpPr>
            <a:xfrm>
              <a:off x="7819599" y="4818851"/>
              <a:ext cx="555230" cy="519689"/>
              <a:chOff x="5151189" y="2180399"/>
              <a:chExt cx="3134353" cy="2933719"/>
            </a:xfrm>
          </p:grpSpPr>
          <p:sp>
            <p:nvSpPr>
              <p:cNvPr id="117" name="Triangle">
                <a:extLst>
                  <a:ext uri="{FF2B5EF4-FFF2-40B4-BE49-F238E27FC236}">
                    <a16:creationId xmlns:a16="http://schemas.microsoft.com/office/drawing/2014/main" id="{97B9DB38-8C6A-4F23-9DC3-3A3C0AF0CAB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18" name="Triangle">
                <a:extLst>
                  <a:ext uri="{FF2B5EF4-FFF2-40B4-BE49-F238E27FC236}">
                    <a16:creationId xmlns:a16="http://schemas.microsoft.com/office/drawing/2014/main" id="{E551C82A-0899-4746-8958-20A6D726248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9" name="Triangle">
                <a:extLst>
                  <a:ext uri="{FF2B5EF4-FFF2-40B4-BE49-F238E27FC236}">
                    <a16:creationId xmlns:a16="http://schemas.microsoft.com/office/drawing/2014/main" id="{6661DB1B-1379-4F3C-89A7-7452ED5F10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0" name="Triangle">
                <a:extLst>
                  <a:ext uri="{FF2B5EF4-FFF2-40B4-BE49-F238E27FC236}">
                    <a16:creationId xmlns:a16="http://schemas.microsoft.com/office/drawing/2014/main" id="{ACAC1201-00CC-4324-A01B-C6EBE4DA544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1" name="Circle">
                <a:extLst>
                  <a:ext uri="{FF2B5EF4-FFF2-40B4-BE49-F238E27FC236}">
                    <a16:creationId xmlns:a16="http://schemas.microsoft.com/office/drawing/2014/main" id="{6811DF67-7847-4625-BA3B-18EA5A43925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F47C62D1-DBFA-495E-8964-5D59C2EB405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42DC811B-AB64-476D-9B27-2F55E8708013}"/>
                </a:ext>
              </a:extLst>
            </p:cNvPr>
            <p:cNvGrpSpPr/>
            <p:nvPr/>
          </p:nvGrpSpPr>
          <p:grpSpPr>
            <a:xfrm>
              <a:off x="6726147" y="4343696"/>
              <a:ext cx="555230" cy="519689"/>
              <a:chOff x="5151189" y="2180399"/>
              <a:chExt cx="3134353" cy="2933719"/>
            </a:xfrm>
          </p:grpSpPr>
          <p:sp>
            <p:nvSpPr>
              <p:cNvPr id="124" name="Triangle">
                <a:extLst>
                  <a:ext uri="{FF2B5EF4-FFF2-40B4-BE49-F238E27FC236}">
                    <a16:creationId xmlns:a16="http://schemas.microsoft.com/office/drawing/2014/main" id="{6D62CE7A-1982-4486-B22F-2D36EF16618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25" name="Triangle">
                <a:extLst>
                  <a:ext uri="{FF2B5EF4-FFF2-40B4-BE49-F238E27FC236}">
                    <a16:creationId xmlns:a16="http://schemas.microsoft.com/office/drawing/2014/main" id="{421D248E-E9B7-47A9-A69E-C8586EBC5DD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6" name="Triangle">
                <a:extLst>
                  <a:ext uri="{FF2B5EF4-FFF2-40B4-BE49-F238E27FC236}">
                    <a16:creationId xmlns:a16="http://schemas.microsoft.com/office/drawing/2014/main" id="{7B4DD83C-D4D9-4A04-BD6E-806AE492E3C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7" name="Triangle">
                <a:extLst>
                  <a:ext uri="{FF2B5EF4-FFF2-40B4-BE49-F238E27FC236}">
                    <a16:creationId xmlns:a16="http://schemas.microsoft.com/office/drawing/2014/main" id="{C2A47F63-C65A-45A6-B912-12E378D809F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8" name="Circle">
                <a:extLst>
                  <a:ext uri="{FF2B5EF4-FFF2-40B4-BE49-F238E27FC236}">
                    <a16:creationId xmlns:a16="http://schemas.microsoft.com/office/drawing/2014/main" id="{95888C38-5A01-479C-AF02-279B7AB7816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843A35-A6E1-4F41-BF6B-688345BC35A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BA6274F-D0B0-4E5C-B924-F73EFA9B8ECB}"/>
                </a:ext>
              </a:extLst>
            </p:cNvPr>
            <p:cNvGrpSpPr/>
            <p:nvPr/>
          </p:nvGrpSpPr>
          <p:grpSpPr>
            <a:xfrm>
              <a:off x="6173991" y="2227037"/>
              <a:ext cx="555230" cy="519689"/>
              <a:chOff x="5151189" y="2180399"/>
              <a:chExt cx="3134353" cy="2933719"/>
            </a:xfrm>
          </p:grpSpPr>
          <p:sp>
            <p:nvSpPr>
              <p:cNvPr id="131" name="Triangle">
                <a:extLst>
                  <a:ext uri="{FF2B5EF4-FFF2-40B4-BE49-F238E27FC236}">
                    <a16:creationId xmlns:a16="http://schemas.microsoft.com/office/drawing/2014/main" id="{7358A729-4750-4E5B-9DE5-05ABD501E43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32" name="Triangle">
                <a:extLst>
                  <a:ext uri="{FF2B5EF4-FFF2-40B4-BE49-F238E27FC236}">
                    <a16:creationId xmlns:a16="http://schemas.microsoft.com/office/drawing/2014/main" id="{CB11A6F2-E8C1-4740-9855-41630B65FF6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3" name="Triangle">
                <a:extLst>
                  <a:ext uri="{FF2B5EF4-FFF2-40B4-BE49-F238E27FC236}">
                    <a16:creationId xmlns:a16="http://schemas.microsoft.com/office/drawing/2014/main" id="{C7E62E46-4C9E-4410-8CB1-A17650D72CA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4" name="Triangle">
                <a:extLst>
                  <a:ext uri="{FF2B5EF4-FFF2-40B4-BE49-F238E27FC236}">
                    <a16:creationId xmlns:a16="http://schemas.microsoft.com/office/drawing/2014/main" id="{62109F71-C829-41BE-B6C2-CDC67BCAC42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5" name="Circle">
                <a:extLst>
                  <a:ext uri="{FF2B5EF4-FFF2-40B4-BE49-F238E27FC236}">
                    <a16:creationId xmlns:a16="http://schemas.microsoft.com/office/drawing/2014/main" id="{5BB6B177-AB9D-432D-BED1-FDBA522BAB0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BCD1E4-DB6F-4750-A297-BB628FD8AB5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488A9EB5-69CC-4268-A6FD-BD29BA58BA76}"/>
                </a:ext>
              </a:extLst>
            </p:cNvPr>
            <p:cNvGrpSpPr/>
            <p:nvPr/>
          </p:nvGrpSpPr>
          <p:grpSpPr>
            <a:xfrm>
              <a:off x="1452442" y="2747377"/>
              <a:ext cx="484761" cy="453731"/>
              <a:chOff x="5151189" y="2180399"/>
              <a:chExt cx="3134353" cy="2933719"/>
            </a:xfrm>
          </p:grpSpPr>
          <p:sp>
            <p:nvSpPr>
              <p:cNvPr id="145" name="Triangle">
                <a:extLst>
                  <a:ext uri="{FF2B5EF4-FFF2-40B4-BE49-F238E27FC236}">
                    <a16:creationId xmlns:a16="http://schemas.microsoft.com/office/drawing/2014/main" id="{004EE69E-EC98-4FD7-8EDE-6510FF5A33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46" name="Triangle">
                <a:extLst>
                  <a:ext uri="{FF2B5EF4-FFF2-40B4-BE49-F238E27FC236}">
                    <a16:creationId xmlns:a16="http://schemas.microsoft.com/office/drawing/2014/main" id="{3BFC284C-FC00-480A-9EA9-762C2AF250A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7" name="Triangle">
                <a:extLst>
                  <a:ext uri="{FF2B5EF4-FFF2-40B4-BE49-F238E27FC236}">
                    <a16:creationId xmlns:a16="http://schemas.microsoft.com/office/drawing/2014/main" id="{D524D17B-23C6-4901-98A6-1F9718CA1B2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8" name="Triangle">
                <a:extLst>
                  <a:ext uri="{FF2B5EF4-FFF2-40B4-BE49-F238E27FC236}">
                    <a16:creationId xmlns:a16="http://schemas.microsoft.com/office/drawing/2014/main" id="{33C992EE-7297-41B1-A560-AD8F8F98436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9" name="Circle">
                <a:extLst>
                  <a:ext uri="{FF2B5EF4-FFF2-40B4-BE49-F238E27FC236}">
                    <a16:creationId xmlns:a16="http://schemas.microsoft.com/office/drawing/2014/main" id="{8B0D4227-0B5A-4059-91BB-64D46DDAE9C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8BC10BB7-7A72-4237-A019-00C3C1346BC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048E7D14-D9C9-402E-B816-422741A0CFCD}"/>
                </a:ext>
              </a:extLst>
            </p:cNvPr>
            <p:cNvGrpSpPr/>
            <p:nvPr/>
          </p:nvGrpSpPr>
          <p:grpSpPr>
            <a:xfrm>
              <a:off x="2542446" y="2805644"/>
              <a:ext cx="484761" cy="453731"/>
              <a:chOff x="5151189" y="2180399"/>
              <a:chExt cx="3134353" cy="2933719"/>
            </a:xfrm>
          </p:grpSpPr>
          <p:sp>
            <p:nvSpPr>
              <p:cNvPr id="152" name="Triangle">
                <a:extLst>
                  <a:ext uri="{FF2B5EF4-FFF2-40B4-BE49-F238E27FC236}">
                    <a16:creationId xmlns:a16="http://schemas.microsoft.com/office/drawing/2014/main" id="{2498E4C2-9783-455F-9242-B836E00113A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53" name="Triangle">
                <a:extLst>
                  <a:ext uri="{FF2B5EF4-FFF2-40B4-BE49-F238E27FC236}">
                    <a16:creationId xmlns:a16="http://schemas.microsoft.com/office/drawing/2014/main" id="{8E092DF3-BD06-466C-ABD0-7988645DB4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4" name="Triangle">
                <a:extLst>
                  <a:ext uri="{FF2B5EF4-FFF2-40B4-BE49-F238E27FC236}">
                    <a16:creationId xmlns:a16="http://schemas.microsoft.com/office/drawing/2014/main" id="{6CAA9542-2542-46F3-AF20-F295DC947D5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5" name="Triangle">
                <a:extLst>
                  <a:ext uri="{FF2B5EF4-FFF2-40B4-BE49-F238E27FC236}">
                    <a16:creationId xmlns:a16="http://schemas.microsoft.com/office/drawing/2014/main" id="{6E52E2CC-DDD5-4A35-BADD-5E8D955D77E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6" name="Circle">
                <a:extLst>
                  <a:ext uri="{FF2B5EF4-FFF2-40B4-BE49-F238E27FC236}">
                    <a16:creationId xmlns:a16="http://schemas.microsoft.com/office/drawing/2014/main" id="{A22997CC-F2C7-474D-887D-12E1594A9CE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892E417C-8ADD-420C-AE34-661BBDD17B0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97FA7567-46FC-4D54-B9AF-2665F49D2D1B}"/>
                </a:ext>
              </a:extLst>
            </p:cNvPr>
            <p:cNvGrpSpPr/>
            <p:nvPr/>
          </p:nvGrpSpPr>
          <p:grpSpPr>
            <a:xfrm>
              <a:off x="1707497" y="4066519"/>
              <a:ext cx="484761" cy="453731"/>
              <a:chOff x="5151189" y="2180399"/>
              <a:chExt cx="3134353" cy="2933719"/>
            </a:xfrm>
          </p:grpSpPr>
          <p:sp>
            <p:nvSpPr>
              <p:cNvPr id="159" name="Triangle">
                <a:extLst>
                  <a:ext uri="{FF2B5EF4-FFF2-40B4-BE49-F238E27FC236}">
                    <a16:creationId xmlns:a16="http://schemas.microsoft.com/office/drawing/2014/main" id="{70933695-E0F2-4E1D-8212-B1B1FB60C8D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60" name="Triangle">
                <a:extLst>
                  <a:ext uri="{FF2B5EF4-FFF2-40B4-BE49-F238E27FC236}">
                    <a16:creationId xmlns:a16="http://schemas.microsoft.com/office/drawing/2014/main" id="{BC5EEC51-D81D-4231-977B-115947F20D3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1" name="Triangle">
                <a:extLst>
                  <a:ext uri="{FF2B5EF4-FFF2-40B4-BE49-F238E27FC236}">
                    <a16:creationId xmlns:a16="http://schemas.microsoft.com/office/drawing/2014/main" id="{87FB6FC8-CF33-43FB-BDEC-F99F7520BF3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2" name="Triangle">
                <a:extLst>
                  <a:ext uri="{FF2B5EF4-FFF2-40B4-BE49-F238E27FC236}">
                    <a16:creationId xmlns:a16="http://schemas.microsoft.com/office/drawing/2014/main" id="{EB1A829C-BAE5-44C9-AEA6-7BC6A20E945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3" name="Circle">
                <a:extLst>
                  <a:ext uri="{FF2B5EF4-FFF2-40B4-BE49-F238E27FC236}">
                    <a16:creationId xmlns:a16="http://schemas.microsoft.com/office/drawing/2014/main" id="{40D90D11-DCF1-4529-BC85-D2D14106B84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E1001E44-2EAC-48C1-9042-BA254865584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A8A1283-D938-430B-BCB0-2D393D94BCFF}"/>
                </a:ext>
              </a:extLst>
            </p:cNvPr>
            <p:cNvGrpSpPr/>
            <p:nvPr/>
          </p:nvGrpSpPr>
          <p:grpSpPr>
            <a:xfrm>
              <a:off x="3156332" y="4120697"/>
              <a:ext cx="484761" cy="453731"/>
              <a:chOff x="5151189" y="2180399"/>
              <a:chExt cx="3134353" cy="2933719"/>
            </a:xfrm>
          </p:grpSpPr>
          <p:sp>
            <p:nvSpPr>
              <p:cNvPr id="166" name="Triangle">
                <a:extLst>
                  <a:ext uri="{FF2B5EF4-FFF2-40B4-BE49-F238E27FC236}">
                    <a16:creationId xmlns:a16="http://schemas.microsoft.com/office/drawing/2014/main" id="{2652614C-116F-4536-BC5C-09E2B61DEA9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67" name="Triangle">
                <a:extLst>
                  <a:ext uri="{FF2B5EF4-FFF2-40B4-BE49-F238E27FC236}">
                    <a16:creationId xmlns:a16="http://schemas.microsoft.com/office/drawing/2014/main" id="{6D93B123-A5C9-4580-BF2B-8EF98EA0D71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8" name="Triangle">
                <a:extLst>
                  <a:ext uri="{FF2B5EF4-FFF2-40B4-BE49-F238E27FC236}">
                    <a16:creationId xmlns:a16="http://schemas.microsoft.com/office/drawing/2014/main" id="{48E7BBEB-30F6-4E91-8FE3-5DD30715DA7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9" name="Triangle">
                <a:extLst>
                  <a:ext uri="{FF2B5EF4-FFF2-40B4-BE49-F238E27FC236}">
                    <a16:creationId xmlns:a16="http://schemas.microsoft.com/office/drawing/2014/main" id="{1BB443F1-3168-46C3-A61F-430F444CC9A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0" name="Circle">
                <a:extLst>
                  <a:ext uri="{FF2B5EF4-FFF2-40B4-BE49-F238E27FC236}">
                    <a16:creationId xmlns:a16="http://schemas.microsoft.com/office/drawing/2014/main" id="{34254C7A-7526-440C-8EEE-E19CA76659F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7F71CF0B-EE5F-4A2E-9F35-E16F4840886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FD3236AD-1017-41C8-8400-A4B46D0C885A}"/>
                </a:ext>
              </a:extLst>
            </p:cNvPr>
            <p:cNvGrpSpPr/>
            <p:nvPr/>
          </p:nvGrpSpPr>
          <p:grpSpPr>
            <a:xfrm>
              <a:off x="4382632" y="4922672"/>
              <a:ext cx="484761" cy="453731"/>
              <a:chOff x="5151189" y="2180399"/>
              <a:chExt cx="3134353" cy="2933719"/>
            </a:xfrm>
          </p:grpSpPr>
          <p:sp>
            <p:nvSpPr>
              <p:cNvPr id="173" name="Triangle">
                <a:extLst>
                  <a:ext uri="{FF2B5EF4-FFF2-40B4-BE49-F238E27FC236}">
                    <a16:creationId xmlns:a16="http://schemas.microsoft.com/office/drawing/2014/main" id="{7F02CB94-29E3-4852-9A22-470B0964292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4" name="Triangle">
                <a:extLst>
                  <a:ext uri="{FF2B5EF4-FFF2-40B4-BE49-F238E27FC236}">
                    <a16:creationId xmlns:a16="http://schemas.microsoft.com/office/drawing/2014/main" id="{2BBCAA16-98CC-4AFA-8DF9-FDFC3F859FA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5" name="Triangle">
                <a:extLst>
                  <a:ext uri="{FF2B5EF4-FFF2-40B4-BE49-F238E27FC236}">
                    <a16:creationId xmlns:a16="http://schemas.microsoft.com/office/drawing/2014/main" id="{6D34A69F-AF54-476D-807E-386A5DA403A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6" name="Triangle">
                <a:extLst>
                  <a:ext uri="{FF2B5EF4-FFF2-40B4-BE49-F238E27FC236}">
                    <a16:creationId xmlns:a16="http://schemas.microsoft.com/office/drawing/2014/main" id="{6DBA155E-4F6E-41B2-92B6-6FAB76745F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7" name="Circle">
                <a:extLst>
                  <a:ext uri="{FF2B5EF4-FFF2-40B4-BE49-F238E27FC236}">
                    <a16:creationId xmlns:a16="http://schemas.microsoft.com/office/drawing/2014/main" id="{0DBB5503-93E5-446E-82E0-B7A580B80DD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49289069-29FB-41CE-AB7F-B225FBB1BF3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D9D371E-DF5D-4736-A25E-19480D36CB72}"/>
                </a:ext>
              </a:extLst>
            </p:cNvPr>
            <p:cNvGrpSpPr/>
            <p:nvPr/>
          </p:nvGrpSpPr>
          <p:grpSpPr>
            <a:xfrm>
              <a:off x="3483646" y="3632964"/>
              <a:ext cx="484761" cy="453731"/>
              <a:chOff x="5151189" y="2180399"/>
              <a:chExt cx="3134353" cy="2933719"/>
            </a:xfrm>
          </p:grpSpPr>
          <p:sp>
            <p:nvSpPr>
              <p:cNvPr id="180" name="Triangle">
                <a:extLst>
                  <a:ext uri="{FF2B5EF4-FFF2-40B4-BE49-F238E27FC236}">
                    <a16:creationId xmlns:a16="http://schemas.microsoft.com/office/drawing/2014/main" id="{C418A96E-029D-4F17-8619-DFB68A6F1A7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1" name="Triangle">
                <a:extLst>
                  <a:ext uri="{FF2B5EF4-FFF2-40B4-BE49-F238E27FC236}">
                    <a16:creationId xmlns:a16="http://schemas.microsoft.com/office/drawing/2014/main" id="{39CC7C19-DE08-4CA1-9E63-8C08915C785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2" name="Triangle">
                <a:extLst>
                  <a:ext uri="{FF2B5EF4-FFF2-40B4-BE49-F238E27FC236}">
                    <a16:creationId xmlns:a16="http://schemas.microsoft.com/office/drawing/2014/main" id="{2973DFB5-10DD-46B1-8B87-AFB547C7B5E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3" name="Triangle">
                <a:extLst>
                  <a:ext uri="{FF2B5EF4-FFF2-40B4-BE49-F238E27FC236}">
                    <a16:creationId xmlns:a16="http://schemas.microsoft.com/office/drawing/2014/main" id="{17D7E608-C47F-4630-B7EE-2DC4BA7413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4" name="Circle">
                <a:extLst>
                  <a:ext uri="{FF2B5EF4-FFF2-40B4-BE49-F238E27FC236}">
                    <a16:creationId xmlns:a16="http://schemas.microsoft.com/office/drawing/2014/main" id="{D3AB6137-A8F2-4864-93FB-ADDBE2A7344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662E972-758E-4F4D-B551-EEE4594BF39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3E582C8C-F131-48B0-8802-34029C92E3D9}"/>
                </a:ext>
              </a:extLst>
            </p:cNvPr>
            <p:cNvGrpSpPr/>
            <p:nvPr/>
          </p:nvGrpSpPr>
          <p:grpSpPr>
            <a:xfrm>
              <a:off x="4210438" y="2535430"/>
              <a:ext cx="484761" cy="453731"/>
              <a:chOff x="5151189" y="2180399"/>
              <a:chExt cx="3134353" cy="2933719"/>
            </a:xfrm>
          </p:grpSpPr>
          <p:sp>
            <p:nvSpPr>
              <p:cNvPr id="187" name="Triangle">
                <a:extLst>
                  <a:ext uri="{FF2B5EF4-FFF2-40B4-BE49-F238E27FC236}">
                    <a16:creationId xmlns:a16="http://schemas.microsoft.com/office/drawing/2014/main" id="{BB8B71B6-EB09-44C1-ABF4-C5EC088F819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8" name="Triangle">
                <a:extLst>
                  <a:ext uri="{FF2B5EF4-FFF2-40B4-BE49-F238E27FC236}">
                    <a16:creationId xmlns:a16="http://schemas.microsoft.com/office/drawing/2014/main" id="{EB27A83F-64C3-4391-8F1D-8A97025B228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9" name="Triangle">
                <a:extLst>
                  <a:ext uri="{FF2B5EF4-FFF2-40B4-BE49-F238E27FC236}">
                    <a16:creationId xmlns:a16="http://schemas.microsoft.com/office/drawing/2014/main" id="{4A90E6B0-DF09-473A-A9A0-B4C2056FECA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0" name="Triangle">
                <a:extLst>
                  <a:ext uri="{FF2B5EF4-FFF2-40B4-BE49-F238E27FC236}">
                    <a16:creationId xmlns:a16="http://schemas.microsoft.com/office/drawing/2014/main" id="{7524D4EF-55D8-4D91-9189-10AECAE4731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1" name="Circle">
                <a:extLst>
                  <a:ext uri="{FF2B5EF4-FFF2-40B4-BE49-F238E27FC236}">
                    <a16:creationId xmlns:a16="http://schemas.microsoft.com/office/drawing/2014/main" id="{7AF5E2E1-9771-4982-A23D-4BC4D068DBD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20384BBD-A815-4172-A9EE-671B4052E2C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7725AB3B-4CFC-464F-A954-BFD71D891E6E}"/>
                </a:ext>
              </a:extLst>
            </p:cNvPr>
            <p:cNvGrpSpPr/>
            <p:nvPr/>
          </p:nvGrpSpPr>
          <p:grpSpPr>
            <a:xfrm>
              <a:off x="3625369" y="2211091"/>
              <a:ext cx="484761" cy="453731"/>
              <a:chOff x="5151189" y="2180399"/>
              <a:chExt cx="3134353" cy="2933719"/>
            </a:xfrm>
          </p:grpSpPr>
          <p:sp>
            <p:nvSpPr>
              <p:cNvPr id="194" name="Triangle">
                <a:extLst>
                  <a:ext uri="{FF2B5EF4-FFF2-40B4-BE49-F238E27FC236}">
                    <a16:creationId xmlns:a16="http://schemas.microsoft.com/office/drawing/2014/main" id="{9712D7D0-3642-45A4-AA24-0FCEACFA6CB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5" name="Triangle">
                <a:extLst>
                  <a:ext uri="{FF2B5EF4-FFF2-40B4-BE49-F238E27FC236}">
                    <a16:creationId xmlns:a16="http://schemas.microsoft.com/office/drawing/2014/main" id="{C41B8344-57C4-475F-979E-89E6FE9F2C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6" name="Triangle">
                <a:extLst>
                  <a:ext uri="{FF2B5EF4-FFF2-40B4-BE49-F238E27FC236}">
                    <a16:creationId xmlns:a16="http://schemas.microsoft.com/office/drawing/2014/main" id="{05FF8004-7F80-4A2F-B1CD-53E5510B1FF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7" name="Triangle">
                <a:extLst>
                  <a:ext uri="{FF2B5EF4-FFF2-40B4-BE49-F238E27FC236}">
                    <a16:creationId xmlns:a16="http://schemas.microsoft.com/office/drawing/2014/main" id="{33F6641B-D9BF-42E5-A502-6D43C98D807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8" name="Circle">
                <a:extLst>
                  <a:ext uri="{FF2B5EF4-FFF2-40B4-BE49-F238E27FC236}">
                    <a16:creationId xmlns:a16="http://schemas.microsoft.com/office/drawing/2014/main" id="{F29B3D90-6887-4550-9815-BB8C05728EF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C1DCD38B-62E8-4AB7-B70A-51ABA8E9141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874A2A45-98E2-4726-874E-F55213B3A03B}"/>
                </a:ext>
              </a:extLst>
            </p:cNvPr>
            <p:cNvGrpSpPr/>
            <p:nvPr/>
          </p:nvGrpSpPr>
          <p:grpSpPr>
            <a:xfrm>
              <a:off x="4579644" y="2182595"/>
              <a:ext cx="484761" cy="453731"/>
              <a:chOff x="5151189" y="2180399"/>
              <a:chExt cx="3134353" cy="2933719"/>
            </a:xfrm>
          </p:grpSpPr>
          <p:sp>
            <p:nvSpPr>
              <p:cNvPr id="201" name="Triangle">
                <a:extLst>
                  <a:ext uri="{FF2B5EF4-FFF2-40B4-BE49-F238E27FC236}">
                    <a16:creationId xmlns:a16="http://schemas.microsoft.com/office/drawing/2014/main" id="{27461D00-7E96-44D1-922A-F2E3A9D9866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2" name="Triangle">
                <a:extLst>
                  <a:ext uri="{FF2B5EF4-FFF2-40B4-BE49-F238E27FC236}">
                    <a16:creationId xmlns:a16="http://schemas.microsoft.com/office/drawing/2014/main" id="{B642E76B-1C86-44E6-9E07-A4962E949C8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3" name="Triangle">
                <a:extLst>
                  <a:ext uri="{FF2B5EF4-FFF2-40B4-BE49-F238E27FC236}">
                    <a16:creationId xmlns:a16="http://schemas.microsoft.com/office/drawing/2014/main" id="{790D40FC-8650-4820-9250-69129B9FB0C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4" name="Triangle">
                <a:extLst>
                  <a:ext uri="{FF2B5EF4-FFF2-40B4-BE49-F238E27FC236}">
                    <a16:creationId xmlns:a16="http://schemas.microsoft.com/office/drawing/2014/main" id="{DBEBE7C5-E086-45AB-A65E-2B4D4C31FDE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5" name="Circle">
                <a:extLst>
                  <a:ext uri="{FF2B5EF4-FFF2-40B4-BE49-F238E27FC236}">
                    <a16:creationId xmlns:a16="http://schemas.microsoft.com/office/drawing/2014/main" id="{591A80A3-0B62-48DE-BDA9-9B93C42FE96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9E61E84B-5A0E-4315-8C7B-9906942D062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F9178BD0-9BAD-4B6B-A38D-802E4E26EEF9}"/>
                </a:ext>
              </a:extLst>
            </p:cNvPr>
            <p:cNvGrpSpPr/>
            <p:nvPr/>
          </p:nvGrpSpPr>
          <p:grpSpPr>
            <a:xfrm>
              <a:off x="5470325" y="2411928"/>
              <a:ext cx="484761" cy="453731"/>
              <a:chOff x="5151189" y="2180399"/>
              <a:chExt cx="3134353" cy="2933719"/>
            </a:xfrm>
          </p:grpSpPr>
          <p:sp>
            <p:nvSpPr>
              <p:cNvPr id="208" name="Triangle">
                <a:extLst>
                  <a:ext uri="{FF2B5EF4-FFF2-40B4-BE49-F238E27FC236}">
                    <a16:creationId xmlns:a16="http://schemas.microsoft.com/office/drawing/2014/main" id="{78ED5520-954D-4090-8A0F-459555A00E0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9" name="Triangle">
                <a:extLst>
                  <a:ext uri="{FF2B5EF4-FFF2-40B4-BE49-F238E27FC236}">
                    <a16:creationId xmlns:a16="http://schemas.microsoft.com/office/drawing/2014/main" id="{ECC991B7-D019-4253-8A65-4B62BADEFA5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0" name="Triangle">
                <a:extLst>
                  <a:ext uri="{FF2B5EF4-FFF2-40B4-BE49-F238E27FC236}">
                    <a16:creationId xmlns:a16="http://schemas.microsoft.com/office/drawing/2014/main" id="{2932171A-476D-499B-91FD-125E8D83D67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1" name="Triangle">
                <a:extLst>
                  <a:ext uri="{FF2B5EF4-FFF2-40B4-BE49-F238E27FC236}">
                    <a16:creationId xmlns:a16="http://schemas.microsoft.com/office/drawing/2014/main" id="{DAF2336F-9FA8-46B3-A951-0D7AA70E2C8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2" name="Circle">
                <a:extLst>
                  <a:ext uri="{FF2B5EF4-FFF2-40B4-BE49-F238E27FC236}">
                    <a16:creationId xmlns:a16="http://schemas.microsoft.com/office/drawing/2014/main" id="{5D4B740A-06F1-485A-ACF1-AE55B5C315D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0B843CAF-4133-48DF-B331-844B5209AB5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E40861B5-D172-4866-831A-5A36A3ECE059}"/>
                </a:ext>
              </a:extLst>
            </p:cNvPr>
            <p:cNvGrpSpPr/>
            <p:nvPr/>
          </p:nvGrpSpPr>
          <p:grpSpPr>
            <a:xfrm>
              <a:off x="6536424" y="1416140"/>
              <a:ext cx="555230" cy="519689"/>
              <a:chOff x="5151189" y="2180399"/>
              <a:chExt cx="3134353" cy="2933719"/>
            </a:xfrm>
          </p:grpSpPr>
          <p:sp>
            <p:nvSpPr>
              <p:cNvPr id="216" name="Triangle">
                <a:extLst>
                  <a:ext uri="{FF2B5EF4-FFF2-40B4-BE49-F238E27FC236}">
                    <a16:creationId xmlns:a16="http://schemas.microsoft.com/office/drawing/2014/main" id="{151FCAC7-1B21-4B9B-B129-51DB0B998EB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17" name="Triangle">
                <a:extLst>
                  <a:ext uri="{FF2B5EF4-FFF2-40B4-BE49-F238E27FC236}">
                    <a16:creationId xmlns:a16="http://schemas.microsoft.com/office/drawing/2014/main" id="{C7B06ABE-32C2-4509-95C0-FAE74BDEED0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8" name="Triangle">
                <a:extLst>
                  <a:ext uri="{FF2B5EF4-FFF2-40B4-BE49-F238E27FC236}">
                    <a16:creationId xmlns:a16="http://schemas.microsoft.com/office/drawing/2014/main" id="{A0D8CE4B-8695-4FB4-A6EE-1E9BE72B178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9" name="Triangle">
                <a:extLst>
                  <a:ext uri="{FF2B5EF4-FFF2-40B4-BE49-F238E27FC236}">
                    <a16:creationId xmlns:a16="http://schemas.microsoft.com/office/drawing/2014/main" id="{197FB8EF-F085-481F-93AD-19A017F1A2B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0" name="Circle">
                <a:extLst>
                  <a:ext uri="{FF2B5EF4-FFF2-40B4-BE49-F238E27FC236}">
                    <a16:creationId xmlns:a16="http://schemas.microsoft.com/office/drawing/2014/main" id="{53EAC54A-3783-4A7E-8998-B3E498619F5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8852F87E-0CA5-4D2B-AB17-DDD98388738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F738484E-15BF-4446-ABC3-E0C374E61B19}"/>
                </a:ext>
              </a:extLst>
            </p:cNvPr>
            <p:cNvGrpSpPr/>
            <p:nvPr/>
          </p:nvGrpSpPr>
          <p:grpSpPr>
            <a:xfrm>
              <a:off x="6257183" y="3190739"/>
              <a:ext cx="555230" cy="519689"/>
              <a:chOff x="5151189" y="2180399"/>
              <a:chExt cx="3134353" cy="2933719"/>
            </a:xfrm>
          </p:grpSpPr>
          <p:sp>
            <p:nvSpPr>
              <p:cNvPr id="223" name="Triangle">
                <a:extLst>
                  <a:ext uri="{FF2B5EF4-FFF2-40B4-BE49-F238E27FC236}">
                    <a16:creationId xmlns:a16="http://schemas.microsoft.com/office/drawing/2014/main" id="{A198485B-9191-4800-A79D-87AA71339BF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24" name="Triangle">
                <a:extLst>
                  <a:ext uri="{FF2B5EF4-FFF2-40B4-BE49-F238E27FC236}">
                    <a16:creationId xmlns:a16="http://schemas.microsoft.com/office/drawing/2014/main" id="{0FF9FBC9-B88F-4EED-ADB2-91FF3337B3F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5" name="Triangle">
                <a:extLst>
                  <a:ext uri="{FF2B5EF4-FFF2-40B4-BE49-F238E27FC236}">
                    <a16:creationId xmlns:a16="http://schemas.microsoft.com/office/drawing/2014/main" id="{7918DD15-886C-4FF8-BB73-B21A2888209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6" name="Triangle">
                <a:extLst>
                  <a:ext uri="{FF2B5EF4-FFF2-40B4-BE49-F238E27FC236}">
                    <a16:creationId xmlns:a16="http://schemas.microsoft.com/office/drawing/2014/main" id="{B723BEB1-7E2F-4C44-A921-90B50500109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7" name="Circle">
                <a:extLst>
                  <a:ext uri="{FF2B5EF4-FFF2-40B4-BE49-F238E27FC236}">
                    <a16:creationId xmlns:a16="http://schemas.microsoft.com/office/drawing/2014/main" id="{E8F3E555-821D-471A-85B5-1275ACECD0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54BABE2A-341A-4F0B-82E8-B293C3D72B4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A8C7F605-0E62-4C30-A88A-D4E5F4372137}"/>
                </a:ext>
              </a:extLst>
            </p:cNvPr>
            <p:cNvGrpSpPr/>
            <p:nvPr/>
          </p:nvGrpSpPr>
          <p:grpSpPr>
            <a:xfrm>
              <a:off x="6113064" y="4009893"/>
              <a:ext cx="555230" cy="519689"/>
              <a:chOff x="5151189" y="2180399"/>
              <a:chExt cx="3134353" cy="2933719"/>
            </a:xfrm>
          </p:grpSpPr>
          <p:sp>
            <p:nvSpPr>
              <p:cNvPr id="230" name="Triangle">
                <a:extLst>
                  <a:ext uri="{FF2B5EF4-FFF2-40B4-BE49-F238E27FC236}">
                    <a16:creationId xmlns:a16="http://schemas.microsoft.com/office/drawing/2014/main" id="{095C44BF-2DBB-4DE4-8F48-F91C5D483D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31" name="Triangle">
                <a:extLst>
                  <a:ext uri="{FF2B5EF4-FFF2-40B4-BE49-F238E27FC236}">
                    <a16:creationId xmlns:a16="http://schemas.microsoft.com/office/drawing/2014/main" id="{8FF23B53-2159-4A0F-86FD-60F89F11B8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2" name="Triangle">
                <a:extLst>
                  <a:ext uri="{FF2B5EF4-FFF2-40B4-BE49-F238E27FC236}">
                    <a16:creationId xmlns:a16="http://schemas.microsoft.com/office/drawing/2014/main" id="{678A8EC7-5453-4711-9870-0B9D15D1CD0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3" name="Triangle">
                <a:extLst>
                  <a:ext uri="{FF2B5EF4-FFF2-40B4-BE49-F238E27FC236}">
                    <a16:creationId xmlns:a16="http://schemas.microsoft.com/office/drawing/2014/main" id="{670D40DB-409D-4FA1-A873-2FC5AB0CCDD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4" name="Circle">
                <a:extLst>
                  <a:ext uri="{FF2B5EF4-FFF2-40B4-BE49-F238E27FC236}">
                    <a16:creationId xmlns:a16="http://schemas.microsoft.com/office/drawing/2014/main" id="{ACDFAA45-0FBD-467C-B5E3-7106466D908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6C9B5758-E99B-4607-9A6E-DEF218C620F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CFA1737F-09B6-4897-8BF5-B32EE6F8E31E}"/>
                </a:ext>
              </a:extLst>
            </p:cNvPr>
            <p:cNvGrpSpPr/>
            <p:nvPr/>
          </p:nvGrpSpPr>
          <p:grpSpPr>
            <a:xfrm>
              <a:off x="6191983" y="5160925"/>
              <a:ext cx="555230" cy="519689"/>
              <a:chOff x="5151189" y="2180399"/>
              <a:chExt cx="3134353" cy="2933719"/>
            </a:xfrm>
          </p:grpSpPr>
          <p:sp>
            <p:nvSpPr>
              <p:cNvPr id="237" name="Triangle">
                <a:extLst>
                  <a:ext uri="{FF2B5EF4-FFF2-40B4-BE49-F238E27FC236}">
                    <a16:creationId xmlns:a16="http://schemas.microsoft.com/office/drawing/2014/main" id="{A288A7C5-A9B1-4C45-9B01-5820F792870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38" name="Triangle">
                <a:extLst>
                  <a:ext uri="{FF2B5EF4-FFF2-40B4-BE49-F238E27FC236}">
                    <a16:creationId xmlns:a16="http://schemas.microsoft.com/office/drawing/2014/main" id="{BE509A83-C027-4361-B7D8-8B25E7A97CB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9" name="Triangle">
                <a:extLst>
                  <a:ext uri="{FF2B5EF4-FFF2-40B4-BE49-F238E27FC236}">
                    <a16:creationId xmlns:a16="http://schemas.microsoft.com/office/drawing/2014/main" id="{E02E14D7-8EE7-4408-9918-21E65399161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0" name="Triangle">
                <a:extLst>
                  <a:ext uri="{FF2B5EF4-FFF2-40B4-BE49-F238E27FC236}">
                    <a16:creationId xmlns:a16="http://schemas.microsoft.com/office/drawing/2014/main" id="{5DBFA896-CCD0-4AAE-94FD-A43267A88D3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1" name="Circle">
                <a:extLst>
                  <a:ext uri="{FF2B5EF4-FFF2-40B4-BE49-F238E27FC236}">
                    <a16:creationId xmlns:a16="http://schemas.microsoft.com/office/drawing/2014/main" id="{377F0B01-9612-4494-A5D9-A3A176D27D9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11A38B86-88E1-4D95-BA51-33105CBED73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66C44FCC-F4D2-45CB-A601-D5378E9994B7}"/>
                </a:ext>
              </a:extLst>
            </p:cNvPr>
            <p:cNvGrpSpPr/>
            <p:nvPr/>
          </p:nvGrpSpPr>
          <p:grpSpPr>
            <a:xfrm>
              <a:off x="1043968" y="2525605"/>
              <a:ext cx="425881" cy="398620"/>
              <a:chOff x="5151189" y="2180399"/>
              <a:chExt cx="3134353" cy="2933719"/>
            </a:xfrm>
          </p:grpSpPr>
          <p:sp>
            <p:nvSpPr>
              <p:cNvPr id="244" name="Triangle">
                <a:extLst>
                  <a:ext uri="{FF2B5EF4-FFF2-40B4-BE49-F238E27FC236}">
                    <a16:creationId xmlns:a16="http://schemas.microsoft.com/office/drawing/2014/main" id="{977AF691-6047-468B-9CF6-55D5F34B31D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5" name="Triangle">
                <a:extLst>
                  <a:ext uri="{FF2B5EF4-FFF2-40B4-BE49-F238E27FC236}">
                    <a16:creationId xmlns:a16="http://schemas.microsoft.com/office/drawing/2014/main" id="{28201F4E-9D55-4CCB-AA1A-4B993128EC1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6" name="Triangle">
                <a:extLst>
                  <a:ext uri="{FF2B5EF4-FFF2-40B4-BE49-F238E27FC236}">
                    <a16:creationId xmlns:a16="http://schemas.microsoft.com/office/drawing/2014/main" id="{27C420D8-B380-4737-9B4F-10BFE7A174A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7" name="Triangle">
                <a:extLst>
                  <a:ext uri="{FF2B5EF4-FFF2-40B4-BE49-F238E27FC236}">
                    <a16:creationId xmlns:a16="http://schemas.microsoft.com/office/drawing/2014/main" id="{9BA8A8AE-67BA-4527-9F3F-E8A58679A83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8" name="Circle">
                <a:extLst>
                  <a:ext uri="{FF2B5EF4-FFF2-40B4-BE49-F238E27FC236}">
                    <a16:creationId xmlns:a16="http://schemas.microsoft.com/office/drawing/2014/main" id="{A64CDB2C-4956-49A1-BA0F-9432D1FAFC4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FD6C1A2A-778A-4D87-AD63-8963D4AE59D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4CB8DAF4-A264-4B39-A708-26F1954F9205}"/>
                </a:ext>
              </a:extLst>
            </p:cNvPr>
            <p:cNvGrpSpPr/>
            <p:nvPr/>
          </p:nvGrpSpPr>
          <p:grpSpPr>
            <a:xfrm>
              <a:off x="1904883" y="3125008"/>
              <a:ext cx="425881" cy="398620"/>
              <a:chOff x="5151189" y="2180399"/>
              <a:chExt cx="3134353" cy="2933719"/>
            </a:xfrm>
          </p:grpSpPr>
          <p:sp>
            <p:nvSpPr>
              <p:cNvPr id="251" name="Triangle">
                <a:extLst>
                  <a:ext uri="{FF2B5EF4-FFF2-40B4-BE49-F238E27FC236}">
                    <a16:creationId xmlns:a16="http://schemas.microsoft.com/office/drawing/2014/main" id="{4A3491CE-98B6-4291-A7AC-0E2D965C04E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52" name="Triangle">
                <a:extLst>
                  <a:ext uri="{FF2B5EF4-FFF2-40B4-BE49-F238E27FC236}">
                    <a16:creationId xmlns:a16="http://schemas.microsoft.com/office/drawing/2014/main" id="{7DC2AC1C-40F6-40EF-9C25-A6189CD3242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3" name="Triangle">
                <a:extLst>
                  <a:ext uri="{FF2B5EF4-FFF2-40B4-BE49-F238E27FC236}">
                    <a16:creationId xmlns:a16="http://schemas.microsoft.com/office/drawing/2014/main" id="{5B407C5C-22DB-435E-AEBD-F07B420D38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4" name="Triangle">
                <a:extLst>
                  <a:ext uri="{FF2B5EF4-FFF2-40B4-BE49-F238E27FC236}">
                    <a16:creationId xmlns:a16="http://schemas.microsoft.com/office/drawing/2014/main" id="{C234290B-FB3C-404F-A9E2-031BB7C6113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5" name="Circle">
                <a:extLst>
                  <a:ext uri="{FF2B5EF4-FFF2-40B4-BE49-F238E27FC236}">
                    <a16:creationId xmlns:a16="http://schemas.microsoft.com/office/drawing/2014/main" id="{E559821B-8D45-432B-8973-90D8217A43A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D058DB1B-95F8-4C78-B5AC-0BB93FF8B99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982004C9-B2F5-4F73-B274-FBE6B5F51FB2}"/>
                </a:ext>
              </a:extLst>
            </p:cNvPr>
            <p:cNvGrpSpPr/>
            <p:nvPr/>
          </p:nvGrpSpPr>
          <p:grpSpPr>
            <a:xfrm>
              <a:off x="1637536" y="4809050"/>
              <a:ext cx="425881" cy="398620"/>
              <a:chOff x="5151189" y="2180399"/>
              <a:chExt cx="3134353" cy="2933719"/>
            </a:xfrm>
          </p:grpSpPr>
          <p:sp>
            <p:nvSpPr>
              <p:cNvPr id="258" name="Triangle">
                <a:extLst>
                  <a:ext uri="{FF2B5EF4-FFF2-40B4-BE49-F238E27FC236}">
                    <a16:creationId xmlns:a16="http://schemas.microsoft.com/office/drawing/2014/main" id="{68C84160-7CF1-4D8A-816D-20F7241535B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59" name="Triangle">
                <a:extLst>
                  <a:ext uri="{FF2B5EF4-FFF2-40B4-BE49-F238E27FC236}">
                    <a16:creationId xmlns:a16="http://schemas.microsoft.com/office/drawing/2014/main" id="{E811FBB3-3B8A-48BA-8073-0C7908779CA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0" name="Triangle">
                <a:extLst>
                  <a:ext uri="{FF2B5EF4-FFF2-40B4-BE49-F238E27FC236}">
                    <a16:creationId xmlns:a16="http://schemas.microsoft.com/office/drawing/2014/main" id="{2FA4ADDB-BC85-40BE-A14E-F8FD70A7959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1" name="Triangle">
                <a:extLst>
                  <a:ext uri="{FF2B5EF4-FFF2-40B4-BE49-F238E27FC236}">
                    <a16:creationId xmlns:a16="http://schemas.microsoft.com/office/drawing/2014/main" id="{993E70FD-E7FB-4064-AEBD-14DC4A0A1C9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2" name="Circle">
                <a:extLst>
                  <a:ext uri="{FF2B5EF4-FFF2-40B4-BE49-F238E27FC236}">
                    <a16:creationId xmlns:a16="http://schemas.microsoft.com/office/drawing/2014/main" id="{3266A021-1EC2-4386-9125-8B19BD9F80B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634D73F1-D915-40BD-A57C-15D2668C2A6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466539FC-2CE6-408C-B0C9-B691D43E5C9C}"/>
                </a:ext>
              </a:extLst>
            </p:cNvPr>
            <p:cNvGrpSpPr/>
            <p:nvPr/>
          </p:nvGrpSpPr>
          <p:grpSpPr>
            <a:xfrm>
              <a:off x="1423450" y="5176709"/>
              <a:ext cx="425881" cy="398620"/>
              <a:chOff x="5151189" y="2180399"/>
              <a:chExt cx="3134353" cy="2933719"/>
            </a:xfrm>
          </p:grpSpPr>
          <p:sp>
            <p:nvSpPr>
              <p:cNvPr id="265" name="Triangle">
                <a:extLst>
                  <a:ext uri="{FF2B5EF4-FFF2-40B4-BE49-F238E27FC236}">
                    <a16:creationId xmlns:a16="http://schemas.microsoft.com/office/drawing/2014/main" id="{0F7969E2-0C22-4568-AD93-243F65EF2D9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66" name="Triangle">
                <a:extLst>
                  <a:ext uri="{FF2B5EF4-FFF2-40B4-BE49-F238E27FC236}">
                    <a16:creationId xmlns:a16="http://schemas.microsoft.com/office/drawing/2014/main" id="{57819910-2DB6-4250-B82D-9009E38A0FE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7" name="Triangle">
                <a:extLst>
                  <a:ext uri="{FF2B5EF4-FFF2-40B4-BE49-F238E27FC236}">
                    <a16:creationId xmlns:a16="http://schemas.microsoft.com/office/drawing/2014/main" id="{0F12EC19-7E56-4799-87D9-DC057226918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8" name="Triangle">
                <a:extLst>
                  <a:ext uri="{FF2B5EF4-FFF2-40B4-BE49-F238E27FC236}">
                    <a16:creationId xmlns:a16="http://schemas.microsoft.com/office/drawing/2014/main" id="{A966EABB-0BBF-488A-ADEA-01D94E25A0C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9" name="Circle">
                <a:extLst>
                  <a:ext uri="{FF2B5EF4-FFF2-40B4-BE49-F238E27FC236}">
                    <a16:creationId xmlns:a16="http://schemas.microsoft.com/office/drawing/2014/main" id="{A7D31367-FC89-4B6F-9AA0-DE81F4443D6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43D56731-3812-4BFF-A4BC-09F3E1207DA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8A07A20E-DD37-4431-A1FB-57FADA8F305C}"/>
                </a:ext>
              </a:extLst>
            </p:cNvPr>
            <p:cNvGrpSpPr/>
            <p:nvPr/>
          </p:nvGrpSpPr>
          <p:grpSpPr>
            <a:xfrm>
              <a:off x="4756784" y="4566356"/>
              <a:ext cx="425881" cy="398620"/>
              <a:chOff x="5151189" y="2180399"/>
              <a:chExt cx="3134353" cy="2933719"/>
            </a:xfrm>
          </p:grpSpPr>
          <p:sp>
            <p:nvSpPr>
              <p:cNvPr id="272" name="Triangle">
                <a:extLst>
                  <a:ext uri="{FF2B5EF4-FFF2-40B4-BE49-F238E27FC236}">
                    <a16:creationId xmlns:a16="http://schemas.microsoft.com/office/drawing/2014/main" id="{08E25BCE-73C0-461D-9C0B-8F4C01D9D73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3" name="Triangle">
                <a:extLst>
                  <a:ext uri="{FF2B5EF4-FFF2-40B4-BE49-F238E27FC236}">
                    <a16:creationId xmlns:a16="http://schemas.microsoft.com/office/drawing/2014/main" id="{CA38E826-DD66-421A-999A-0D3759C6BEF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4" name="Triangle">
                <a:extLst>
                  <a:ext uri="{FF2B5EF4-FFF2-40B4-BE49-F238E27FC236}">
                    <a16:creationId xmlns:a16="http://schemas.microsoft.com/office/drawing/2014/main" id="{DC85AA37-CA88-4C7D-B6ED-FE47709B79F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5" name="Triangle">
                <a:extLst>
                  <a:ext uri="{FF2B5EF4-FFF2-40B4-BE49-F238E27FC236}">
                    <a16:creationId xmlns:a16="http://schemas.microsoft.com/office/drawing/2014/main" id="{291C7045-7C08-4956-99EC-8144AFFDF3F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6" name="Circle">
                <a:extLst>
                  <a:ext uri="{FF2B5EF4-FFF2-40B4-BE49-F238E27FC236}">
                    <a16:creationId xmlns:a16="http://schemas.microsoft.com/office/drawing/2014/main" id="{91F4A1E3-084D-40E8-8FCF-BAF2DF43EE3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0D9D04A1-49B0-4B13-B97B-4946EE3D75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9E4D6C7C-5FF0-41F5-B58F-D0C19F3124D3}"/>
                </a:ext>
              </a:extLst>
            </p:cNvPr>
            <p:cNvGrpSpPr/>
            <p:nvPr/>
          </p:nvGrpSpPr>
          <p:grpSpPr>
            <a:xfrm>
              <a:off x="4220648" y="3526292"/>
              <a:ext cx="425881" cy="398620"/>
              <a:chOff x="5151189" y="2180399"/>
              <a:chExt cx="3134353" cy="2933719"/>
            </a:xfrm>
          </p:grpSpPr>
          <p:sp>
            <p:nvSpPr>
              <p:cNvPr id="279" name="Triangle">
                <a:extLst>
                  <a:ext uri="{FF2B5EF4-FFF2-40B4-BE49-F238E27FC236}">
                    <a16:creationId xmlns:a16="http://schemas.microsoft.com/office/drawing/2014/main" id="{746CC47C-E822-496D-872F-E6C0A62A83B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80" name="Triangle">
                <a:extLst>
                  <a:ext uri="{FF2B5EF4-FFF2-40B4-BE49-F238E27FC236}">
                    <a16:creationId xmlns:a16="http://schemas.microsoft.com/office/drawing/2014/main" id="{FDADC070-4DD9-4C3C-81C6-C0668414CBD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1" name="Triangle">
                <a:extLst>
                  <a:ext uri="{FF2B5EF4-FFF2-40B4-BE49-F238E27FC236}">
                    <a16:creationId xmlns:a16="http://schemas.microsoft.com/office/drawing/2014/main" id="{F1281876-D43C-45DB-ACA5-0F09EE96E62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2" name="Triangle">
                <a:extLst>
                  <a:ext uri="{FF2B5EF4-FFF2-40B4-BE49-F238E27FC236}">
                    <a16:creationId xmlns:a16="http://schemas.microsoft.com/office/drawing/2014/main" id="{EBED81EE-300E-4EA4-A8CD-034C713D4E9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3" name="Circle">
                <a:extLst>
                  <a:ext uri="{FF2B5EF4-FFF2-40B4-BE49-F238E27FC236}">
                    <a16:creationId xmlns:a16="http://schemas.microsoft.com/office/drawing/2014/main" id="{AB573F2A-6F5B-4ED0-82E9-667C6B5C5EB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97239355-EA52-4B46-89B3-C0E7D12C0C3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34C21659-4F98-4119-A6F0-3D21D5F35A5A}"/>
                </a:ext>
              </a:extLst>
            </p:cNvPr>
            <p:cNvGrpSpPr/>
            <p:nvPr/>
          </p:nvGrpSpPr>
          <p:grpSpPr>
            <a:xfrm>
              <a:off x="5788879" y="3037548"/>
              <a:ext cx="425881" cy="398620"/>
              <a:chOff x="5151189" y="2180399"/>
              <a:chExt cx="3134353" cy="2933719"/>
            </a:xfrm>
          </p:grpSpPr>
          <p:sp>
            <p:nvSpPr>
              <p:cNvPr id="286" name="Triangle">
                <a:extLst>
                  <a:ext uri="{FF2B5EF4-FFF2-40B4-BE49-F238E27FC236}">
                    <a16:creationId xmlns:a16="http://schemas.microsoft.com/office/drawing/2014/main" id="{E3097270-E7A3-413A-9B0D-C1B3299807A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87" name="Triangle">
                <a:extLst>
                  <a:ext uri="{FF2B5EF4-FFF2-40B4-BE49-F238E27FC236}">
                    <a16:creationId xmlns:a16="http://schemas.microsoft.com/office/drawing/2014/main" id="{F6207DB9-9850-4EC2-935B-4062ABBB714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8" name="Triangle">
                <a:extLst>
                  <a:ext uri="{FF2B5EF4-FFF2-40B4-BE49-F238E27FC236}">
                    <a16:creationId xmlns:a16="http://schemas.microsoft.com/office/drawing/2014/main" id="{47BE329A-E11B-4FAE-8E8E-4D09AC311C7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9" name="Triangle">
                <a:extLst>
                  <a:ext uri="{FF2B5EF4-FFF2-40B4-BE49-F238E27FC236}">
                    <a16:creationId xmlns:a16="http://schemas.microsoft.com/office/drawing/2014/main" id="{C4CE82C1-1EEE-49D0-A8BB-63F0AC87F3A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0" name="Circle">
                <a:extLst>
                  <a:ext uri="{FF2B5EF4-FFF2-40B4-BE49-F238E27FC236}">
                    <a16:creationId xmlns:a16="http://schemas.microsoft.com/office/drawing/2014/main" id="{D654DF71-AEA5-4BB9-A146-1F537671FB9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7DD59E9A-CE72-4CF7-880D-E86AC8CB3D4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0A916DD1-29AD-4828-8059-E41A53B998F6}"/>
                </a:ext>
              </a:extLst>
            </p:cNvPr>
            <p:cNvGrpSpPr/>
            <p:nvPr/>
          </p:nvGrpSpPr>
          <p:grpSpPr>
            <a:xfrm>
              <a:off x="6481962" y="3712074"/>
              <a:ext cx="425881" cy="398620"/>
              <a:chOff x="5151189" y="2180399"/>
              <a:chExt cx="3134353" cy="2933719"/>
            </a:xfrm>
          </p:grpSpPr>
          <p:sp>
            <p:nvSpPr>
              <p:cNvPr id="293" name="Triangle">
                <a:extLst>
                  <a:ext uri="{FF2B5EF4-FFF2-40B4-BE49-F238E27FC236}">
                    <a16:creationId xmlns:a16="http://schemas.microsoft.com/office/drawing/2014/main" id="{1E127CEA-4843-4DF0-A8D0-A9E4FD54F18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4" name="Triangle">
                <a:extLst>
                  <a:ext uri="{FF2B5EF4-FFF2-40B4-BE49-F238E27FC236}">
                    <a16:creationId xmlns:a16="http://schemas.microsoft.com/office/drawing/2014/main" id="{7664E324-A11F-4222-B8CD-E7466FD08F3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5" name="Triangle">
                <a:extLst>
                  <a:ext uri="{FF2B5EF4-FFF2-40B4-BE49-F238E27FC236}">
                    <a16:creationId xmlns:a16="http://schemas.microsoft.com/office/drawing/2014/main" id="{CE33F0DB-DFB2-4B89-AE55-3649A6E7B57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6" name="Triangle">
                <a:extLst>
                  <a:ext uri="{FF2B5EF4-FFF2-40B4-BE49-F238E27FC236}">
                    <a16:creationId xmlns:a16="http://schemas.microsoft.com/office/drawing/2014/main" id="{F1AEA3AE-03E6-422D-A367-C288785B2B6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7" name="Circle">
                <a:extLst>
                  <a:ext uri="{FF2B5EF4-FFF2-40B4-BE49-F238E27FC236}">
                    <a16:creationId xmlns:a16="http://schemas.microsoft.com/office/drawing/2014/main" id="{D7F6989F-E025-4813-BEBE-3E34B1A3C76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C8791FF7-BBCF-4500-89AE-83E6B578F76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4EC6404B-4CB5-4EF2-A773-C067C2064E69}"/>
                </a:ext>
              </a:extLst>
            </p:cNvPr>
            <p:cNvGrpSpPr/>
            <p:nvPr/>
          </p:nvGrpSpPr>
          <p:grpSpPr>
            <a:xfrm>
              <a:off x="6776009" y="4994676"/>
              <a:ext cx="425881" cy="398620"/>
              <a:chOff x="5151189" y="2180399"/>
              <a:chExt cx="3134353" cy="2933719"/>
            </a:xfrm>
          </p:grpSpPr>
          <p:sp>
            <p:nvSpPr>
              <p:cNvPr id="300" name="Triangle">
                <a:extLst>
                  <a:ext uri="{FF2B5EF4-FFF2-40B4-BE49-F238E27FC236}">
                    <a16:creationId xmlns:a16="http://schemas.microsoft.com/office/drawing/2014/main" id="{5789DF44-67E3-4E49-90D8-C9BF109F57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01" name="Triangle">
                <a:extLst>
                  <a:ext uri="{FF2B5EF4-FFF2-40B4-BE49-F238E27FC236}">
                    <a16:creationId xmlns:a16="http://schemas.microsoft.com/office/drawing/2014/main" id="{2CEDC2AF-D4E8-40D0-BADC-4E483B737BE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2" name="Triangle">
                <a:extLst>
                  <a:ext uri="{FF2B5EF4-FFF2-40B4-BE49-F238E27FC236}">
                    <a16:creationId xmlns:a16="http://schemas.microsoft.com/office/drawing/2014/main" id="{2330CB7A-E564-4D2C-9BEC-F3B69CD571E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3" name="Triangle">
                <a:extLst>
                  <a:ext uri="{FF2B5EF4-FFF2-40B4-BE49-F238E27FC236}">
                    <a16:creationId xmlns:a16="http://schemas.microsoft.com/office/drawing/2014/main" id="{3425C8EF-1160-43F1-9A5E-6615D91439B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4" name="Circle">
                <a:extLst>
                  <a:ext uri="{FF2B5EF4-FFF2-40B4-BE49-F238E27FC236}">
                    <a16:creationId xmlns:a16="http://schemas.microsoft.com/office/drawing/2014/main" id="{CDC65767-D8EC-49E1-BDF7-D9608988F6C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F69CDC9F-A915-464A-8689-8DBC1A06546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4ABA31BB-59C3-4C24-B72B-A123A07BCCB7}"/>
                </a:ext>
              </a:extLst>
            </p:cNvPr>
            <p:cNvGrpSpPr/>
            <p:nvPr/>
          </p:nvGrpSpPr>
          <p:grpSpPr>
            <a:xfrm>
              <a:off x="3161519" y="3272670"/>
              <a:ext cx="425881" cy="398620"/>
              <a:chOff x="5151189" y="2180399"/>
              <a:chExt cx="3134353" cy="2933719"/>
            </a:xfrm>
          </p:grpSpPr>
          <p:sp>
            <p:nvSpPr>
              <p:cNvPr id="307" name="Triangle">
                <a:extLst>
                  <a:ext uri="{FF2B5EF4-FFF2-40B4-BE49-F238E27FC236}">
                    <a16:creationId xmlns:a16="http://schemas.microsoft.com/office/drawing/2014/main" id="{DAD42EF2-CAF2-4CF1-841E-B1DDB7022C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08" name="Triangle">
                <a:extLst>
                  <a:ext uri="{FF2B5EF4-FFF2-40B4-BE49-F238E27FC236}">
                    <a16:creationId xmlns:a16="http://schemas.microsoft.com/office/drawing/2014/main" id="{918D19F1-8DED-4E1D-A71C-653A7A74273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9" name="Triangle">
                <a:extLst>
                  <a:ext uri="{FF2B5EF4-FFF2-40B4-BE49-F238E27FC236}">
                    <a16:creationId xmlns:a16="http://schemas.microsoft.com/office/drawing/2014/main" id="{41D30C26-FC8B-49B4-831D-71B4BCD4422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0" name="Triangle">
                <a:extLst>
                  <a:ext uri="{FF2B5EF4-FFF2-40B4-BE49-F238E27FC236}">
                    <a16:creationId xmlns:a16="http://schemas.microsoft.com/office/drawing/2014/main" id="{EDED859C-500E-43C2-B860-3739A7626C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1" name="Circle">
                <a:extLst>
                  <a:ext uri="{FF2B5EF4-FFF2-40B4-BE49-F238E27FC236}">
                    <a16:creationId xmlns:a16="http://schemas.microsoft.com/office/drawing/2014/main" id="{A457D38F-855A-49EB-89D8-9076D91F32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8A5AAF51-CE0D-468D-9D0C-496E654FD3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C49FD941-DF91-46F5-9D87-68B73B79F53D}"/>
                </a:ext>
              </a:extLst>
            </p:cNvPr>
            <p:cNvGrpSpPr/>
            <p:nvPr/>
          </p:nvGrpSpPr>
          <p:grpSpPr>
            <a:xfrm>
              <a:off x="2793464" y="3223404"/>
              <a:ext cx="305401" cy="285852"/>
              <a:chOff x="5151189" y="2180399"/>
              <a:chExt cx="3134353" cy="2933719"/>
            </a:xfrm>
          </p:grpSpPr>
          <p:sp>
            <p:nvSpPr>
              <p:cNvPr id="321" name="Triangle">
                <a:extLst>
                  <a:ext uri="{FF2B5EF4-FFF2-40B4-BE49-F238E27FC236}">
                    <a16:creationId xmlns:a16="http://schemas.microsoft.com/office/drawing/2014/main" id="{D32BC07B-740D-42F7-9AE5-69D8807169C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22" name="Triangle">
                <a:extLst>
                  <a:ext uri="{FF2B5EF4-FFF2-40B4-BE49-F238E27FC236}">
                    <a16:creationId xmlns:a16="http://schemas.microsoft.com/office/drawing/2014/main" id="{E926D145-7130-49F4-9F1C-E31C798C1D8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3" name="Triangle">
                <a:extLst>
                  <a:ext uri="{FF2B5EF4-FFF2-40B4-BE49-F238E27FC236}">
                    <a16:creationId xmlns:a16="http://schemas.microsoft.com/office/drawing/2014/main" id="{B831189A-E865-4BEB-8A14-A49E6F884D4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4" name="Triangle">
                <a:extLst>
                  <a:ext uri="{FF2B5EF4-FFF2-40B4-BE49-F238E27FC236}">
                    <a16:creationId xmlns:a16="http://schemas.microsoft.com/office/drawing/2014/main" id="{5246ABED-29C9-493A-8097-993EC40F3B1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5" name="Circle">
                <a:extLst>
                  <a:ext uri="{FF2B5EF4-FFF2-40B4-BE49-F238E27FC236}">
                    <a16:creationId xmlns:a16="http://schemas.microsoft.com/office/drawing/2014/main" id="{9038B4FB-AF10-4C0C-9876-19BC6A79C93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712EECB9-055B-470C-B076-14F90EE6B1A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0B3A0DE9-DD56-4F50-877C-9DA3175829D0}"/>
                </a:ext>
              </a:extLst>
            </p:cNvPr>
            <p:cNvGrpSpPr/>
            <p:nvPr/>
          </p:nvGrpSpPr>
          <p:grpSpPr>
            <a:xfrm>
              <a:off x="1557059" y="3266137"/>
              <a:ext cx="305401" cy="285852"/>
              <a:chOff x="5151189" y="2180399"/>
              <a:chExt cx="3134353" cy="2933719"/>
            </a:xfrm>
          </p:grpSpPr>
          <p:sp>
            <p:nvSpPr>
              <p:cNvPr id="328" name="Triangle">
                <a:extLst>
                  <a:ext uri="{FF2B5EF4-FFF2-40B4-BE49-F238E27FC236}">
                    <a16:creationId xmlns:a16="http://schemas.microsoft.com/office/drawing/2014/main" id="{464558C5-9CD4-43E7-A8D4-4E50FCE9B9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29" name="Triangle">
                <a:extLst>
                  <a:ext uri="{FF2B5EF4-FFF2-40B4-BE49-F238E27FC236}">
                    <a16:creationId xmlns:a16="http://schemas.microsoft.com/office/drawing/2014/main" id="{BC34D7CF-954F-49B2-9AE7-53F39E1F451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0" name="Triangle">
                <a:extLst>
                  <a:ext uri="{FF2B5EF4-FFF2-40B4-BE49-F238E27FC236}">
                    <a16:creationId xmlns:a16="http://schemas.microsoft.com/office/drawing/2014/main" id="{5886D072-E852-4998-BE92-18C4EAC76DF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1" name="Triangle">
                <a:extLst>
                  <a:ext uri="{FF2B5EF4-FFF2-40B4-BE49-F238E27FC236}">
                    <a16:creationId xmlns:a16="http://schemas.microsoft.com/office/drawing/2014/main" id="{1D9C37A6-8AA6-4324-8807-773A94EECC3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2" name="Circle">
                <a:extLst>
                  <a:ext uri="{FF2B5EF4-FFF2-40B4-BE49-F238E27FC236}">
                    <a16:creationId xmlns:a16="http://schemas.microsoft.com/office/drawing/2014/main" id="{13A33F31-A6A7-4E5E-A902-C0F54B7BFC6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1E9F2F65-AB75-4F9E-B080-DB01D5DE7BE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A721AF38-1151-47CC-A80B-AE84AE3704A7}"/>
                </a:ext>
              </a:extLst>
            </p:cNvPr>
            <p:cNvGrpSpPr/>
            <p:nvPr/>
          </p:nvGrpSpPr>
          <p:grpSpPr>
            <a:xfrm>
              <a:off x="5067408" y="2363803"/>
              <a:ext cx="305401" cy="285852"/>
              <a:chOff x="5151189" y="2180399"/>
              <a:chExt cx="3134353" cy="2933719"/>
            </a:xfrm>
          </p:grpSpPr>
          <p:sp>
            <p:nvSpPr>
              <p:cNvPr id="335" name="Triangle">
                <a:extLst>
                  <a:ext uri="{FF2B5EF4-FFF2-40B4-BE49-F238E27FC236}">
                    <a16:creationId xmlns:a16="http://schemas.microsoft.com/office/drawing/2014/main" id="{9C4723FE-E0F0-4A6A-94B4-54C662819C2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36" name="Triangle">
                <a:extLst>
                  <a:ext uri="{FF2B5EF4-FFF2-40B4-BE49-F238E27FC236}">
                    <a16:creationId xmlns:a16="http://schemas.microsoft.com/office/drawing/2014/main" id="{7D54ABF8-1CDA-4DF6-AF1D-497E1BA666C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7" name="Triangle">
                <a:extLst>
                  <a:ext uri="{FF2B5EF4-FFF2-40B4-BE49-F238E27FC236}">
                    <a16:creationId xmlns:a16="http://schemas.microsoft.com/office/drawing/2014/main" id="{0A4B0477-A4C6-4A77-81A6-A886F411102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8" name="Triangle">
                <a:extLst>
                  <a:ext uri="{FF2B5EF4-FFF2-40B4-BE49-F238E27FC236}">
                    <a16:creationId xmlns:a16="http://schemas.microsoft.com/office/drawing/2014/main" id="{1E8E2FD2-AE05-4D9D-BBA9-289F851D934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9" name="Circle">
                <a:extLst>
                  <a:ext uri="{FF2B5EF4-FFF2-40B4-BE49-F238E27FC236}">
                    <a16:creationId xmlns:a16="http://schemas.microsoft.com/office/drawing/2014/main" id="{321CFC06-73BC-454D-9A34-CBC241B5F1E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90F96BCF-5D32-4236-9A3D-358C53550FA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7A7DC512-ECB0-4533-AD32-29B197A177D2}"/>
                </a:ext>
              </a:extLst>
            </p:cNvPr>
            <p:cNvGrpSpPr/>
            <p:nvPr/>
          </p:nvGrpSpPr>
          <p:grpSpPr>
            <a:xfrm>
              <a:off x="5104920" y="1876947"/>
              <a:ext cx="305401" cy="285852"/>
              <a:chOff x="5151189" y="2180399"/>
              <a:chExt cx="3134353" cy="2933719"/>
            </a:xfrm>
          </p:grpSpPr>
          <p:sp>
            <p:nvSpPr>
              <p:cNvPr id="342" name="Triangle">
                <a:extLst>
                  <a:ext uri="{FF2B5EF4-FFF2-40B4-BE49-F238E27FC236}">
                    <a16:creationId xmlns:a16="http://schemas.microsoft.com/office/drawing/2014/main" id="{33B44F9E-6081-4EAC-8557-B6446C8B646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3" name="Triangle">
                <a:extLst>
                  <a:ext uri="{FF2B5EF4-FFF2-40B4-BE49-F238E27FC236}">
                    <a16:creationId xmlns:a16="http://schemas.microsoft.com/office/drawing/2014/main" id="{364B4AC0-3283-4C2A-917A-AEA67253FEB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4" name="Triangle">
                <a:extLst>
                  <a:ext uri="{FF2B5EF4-FFF2-40B4-BE49-F238E27FC236}">
                    <a16:creationId xmlns:a16="http://schemas.microsoft.com/office/drawing/2014/main" id="{40C77F1F-874C-42BC-B412-844E19AA0BA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5" name="Triangle">
                <a:extLst>
                  <a:ext uri="{FF2B5EF4-FFF2-40B4-BE49-F238E27FC236}">
                    <a16:creationId xmlns:a16="http://schemas.microsoft.com/office/drawing/2014/main" id="{A84CE538-74DE-4921-AD6A-2C561D4A3D8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6" name="Circle">
                <a:extLst>
                  <a:ext uri="{FF2B5EF4-FFF2-40B4-BE49-F238E27FC236}">
                    <a16:creationId xmlns:a16="http://schemas.microsoft.com/office/drawing/2014/main" id="{CFAB010D-E355-4610-9E33-8C00169B522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0E10D91E-0500-42D9-9B3D-F1C3CEAC23A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66031591-8520-4DEA-8AE3-35C727E0EEF6}"/>
                </a:ext>
              </a:extLst>
            </p:cNvPr>
            <p:cNvGrpSpPr/>
            <p:nvPr/>
          </p:nvGrpSpPr>
          <p:grpSpPr>
            <a:xfrm>
              <a:off x="4139862" y="2058483"/>
              <a:ext cx="305401" cy="285852"/>
              <a:chOff x="5151189" y="2180399"/>
              <a:chExt cx="3134353" cy="2933719"/>
            </a:xfrm>
          </p:grpSpPr>
          <p:sp>
            <p:nvSpPr>
              <p:cNvPr id="349" name="Triangle">
                <a:extLst>
                  <a:ext uri="{FF2B5EF4-FFF2-40B4-BE49-F238E27FC236}">
                    <a16:creationId xmlns:a16="http://schemas.microsoft.com/office/drawing/2014/main" id="{7918BE6F-8EC6-43CE-A006-F3ACB4CBC9B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50" name="Triangle">
                <a:extLst>
                  <a:ext uri="{FF2B5EF4-FFF2-40B4-BE49-F238E27FC236}">
                    <a16:creationId xmlns:a16="http://schemas.microsoft.com/office/drawing/2014/main" id="{1C17532D-235B-4436-9179-BB064C73EBD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1" name="Triangle">
                <a:extLst>
                  <a:ext uri="{FF2B5EF4-FFF2-40B4-BE49-F238E27FC236}">
                    <a16:creationId xmlns:a16="http://schemas.microsoft.com/office/drawing/2014/main" id="{AB347840-BDBC-419E-A472-6E80C9DC689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2" name="Triangle">
                <a:extLst>
                  <a:ext uri="{FF2B5EF4-FFF2-40B4-BE49-F238E27FC236}">
                    <a16:creationId xmlns:a16="http://schemas.microsoft.com/office/drawing/2014/main" id="{77C2833E-F798-463B-938B-6F926280266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3" name="Circle">
                <a:extLst>
                  <a:ext uri="{FF2B5EF4-FFF2-40B4-BE49-F238E27FC236}">
                    <a16:creationId xmlns:a16="http://schemas.microsoft.com/office/drawing/2014/main" id="{AC7C28ED-F749-42CB-AB61-5197ECAC4C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0B107952-EE91-4EA8-B2E4-AE2CED25251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1605CF36-D562-48ED-BDE0-56A2ED626D2E}"/>
                </a:ext>
              </a:extLst>
            </p:cNvPr>
            <p:cNvGrpSpPr/>
            <p:nvPr/>
          </p:nvGrpSpPr>
          <p:grpSpPr>
            <a:xfrm>
              <a:off x="3765257" y="2736930"/>
              <a:ext cx="305401" cy="285852"/>
              <a:chOff x="5151189" y="2180399"/>
              <a:chExt cx="3134353" cy="2933719"/>
            </a:xfrm>
          </p:grpSpPr>
          <p:sp>
            <p:nvSpPr>
              <p:cNvPr id="356" name="Triangle">
                <a:extLst>
                  <a:ext uri="{FF2B5EF4-FFF2-40B4-BE49-F238E27FC236}">
                    <a16:creationId xmlns:a16="http://schemas.microsoft.com/office/drawing/2014/main" id="{FD4075F2-2764-48FB-9E34-4D617BA426A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57" name="Triangle">
                <a:extLst>
                  <a:ext uri="{FF2B5EF4-FFF2-40B4-BE49-F238E27FC236}">
                    <a16:creationId xmlns:a16="http://schemas.microsoft.com/office/drawing/2014/main" id="{9593AE7F-8CE1-4798-999A-1CA97CF8E6E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8" name="Triangle">
                <a:extLst>
                  <a:ext uri="{FF2B5EF4-FFF2-40B4-BE49-F238E27FC236}">
                    <a16:creationId xmlns:a16="http://schemas.microsoft.com/office/drawing/2014/main" id="{96284927-FDC1-4BE2-B857-1D30FE7B4EF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9" name="Triangle">
                <a:extLst>
                  <a:ext uri="{FF2B5EF4-FFF2-40B4-BE49-F238E27FC236}">
                    <a16:creationId xmlns:a16="http://schemas.microsoft.com/office/drawing/2014/main" id="{EEDE2BE0-FC6B-4799-B470-BB2816CAFFD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0" name="Circle">
                <a:extLst>
                  <a:ext uri="{FF2B5EF4-FFF2-40B4-BE49-F238E27FC236}">
                    <a16:creationId xmlns:a16="http://schemas.microsoft.com/office/drawing/2014/main" id="{0293E07A-8B7C-4555-889A-6A0F9E42E5E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7ADA0758-F560-441F-A8F3-821B4803CC0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9492D412-0B20-4D30-95DC-B3684007B07D}"/>
                </a:ext>
              </a:extLst>
            </p:cNvPr>
            <p:cNvGrpSpPr/>
            <p:nvPr/>
          </p:nvGrpSpPr>
          <p:grpSpPr>
            <a:xfrm>
              <a:off x="6345892" y="4656952"/>
              <a:ext cx="305401" cy="285852"/>
              <a:chOff x="5151189" y="2180399"/>
              <a:chExt cx="3134353" cy="2933719"/>
            </a:xfrm>
          </p:grpSpPr>
          <p:sp>
            <p:nvSpPr>
              <p:cNvPr id="363" name="Triangle">
                <a:extLst>
                  <a:ext uri="{FF2B5EF4-FFF2-40B4-BE49-F238E27FC236}">
                    <a16:creationId xmlns:a16="http://schemas.microsoft.com/office/drawing/2014/main" id="{CB9BF479-EB7B-4F22-9E4D-DF064545215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64" name="Triangle">
                <a:extLst>
                  <a:ext uri="{FF2B5EF4-FFF2-40B4-BE49-F238E27FC236}">
                    <a16:creationId xmlns:a16="http://schemas.microsoft.com/office/drawing/2014/main" id="{6FCA52D9-0AC4-4974-AF5F-F0B6DCBB424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5" name="Triangle">
                <a:extLst>
                  <a:ext uri="{FF2B5EF4-FFF2-40B4-BE49-F238E27FC236}">
                    <a16:creationId xmlns:a16="http://schemas.microsoft.com/office/drawing/2014/main" id="{8BC6FA7C-913E-4B81-8B11-221A5963DB3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6" name="Triangle">
                <a:extLst>
                  <a:ext uri="{FF2B5EF4-FFF2-40B4-BE49-F238E27FC236}">
                    <a16:creationId xmlns:a16="http://schemas.microsoft.com/office/drawing/2014/main" id="{08D63FE5-4B39-4D72-935A-D5D2C9FD657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7" name="Circle">
                <a:extLst>
                  <a:ext uri="{FF2B5EF4-FFF2-40B4-BE49-F238E27FC236}">
                    <a16:creationId xmlns:a16="http://schemas.microsoft.com/office/drawing/2014/main" id="{B14CB04B-6457-47EB-9DD4-224369212EE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557219DE-B735-44FB-9553-CCC7A5A7651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7D4F8AA8-2321-4E37-B6ED-0A069B2732F5}"/>
                </a:ext>
              </a:extLst>
            </p:cNvPr>
            <p:cNvGrpSpPr/>
            <p:nvPr/>
          </p:nvGrpSpPr>
          <p:grpSpPr>
            <a:xfrm>
              <a:off x="4607025" y="3873064"/>
              <a:ext cx="305401" cy="285852"/>
              <a:chOff x="5151189" y="2180399"/>
              <a:chExt cx="3134353" cy="2933719"/>
            </a:xfrm>
          </p:grpSpPr>
          <p:sp>
            <p:nvSpPr>
              <p:cNvPr id="370" name="Triangle">
                <a:extLst>
                  <a:ext uri="{FF2B5EF4-FFF2-40B4-BE49-F238E27FC236}">
                    <a16:creationId xmlns:a16="http://schemas.microsoft.com/office/drawing/2014/main" id="{7B5A2395-4D9B-4CC3-BCB8-BFB1866E5D9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1" name="Triangle">
                <a:extLst>
                  <a:ext uri="{FF2B5EF4-FFF2-40B4-BE49-F238E27FC236}">
                    <a16:creationId xmlns:a16="http://schemas.microsoft.com/office/drawing/2014/main" id="{46602756-4AD3-408D-8C7B-86F9C7D1312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2" name="Triangle">
                <a:extLst>
                  <a:ext uri="{FF2B5EF4-FFF2-40B4-BE49-F238E27FC236}">
                    <a16:creationId xmlns:a16="http://schemas.microsoft.com/office/drawing/2014/main" id="{A1FA0090-FD3E-4417-AE6D-51253162DF0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3" name="Triangle">
                <a:extLst>
                  <a:ext uri="{FF2B5EF4-FFF2-40B4-BE49-F238E27FC236}">
                    <a16:creationId xmlns:a16="http://schemas.microsoft.com/office/drawing/2014/main" id="{F2AD0AD3-BFC4-43CA-BF52-1725E416AE4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4" name="Circle">
                <a:extLst>
                  <a:ext uri="{FF2B5EF4-FFF2-40B4-BE49-F238E27FC236}">
                    <a16:creationId xmlns:a16="http://schemas.microsoft.com/office/drawing/2014/main" id="{807DE5DC-0D36-4D19-B46F-F8356E149E5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881FB42A-703D-407F-8FDE-65844582792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3E8D24B6-F7CE-4BB8-8656-2E95F2FABBBA}"/>
                </a:ext>
              </a:extLst>
            </p:cNvPr>
            <p:cNvGrpSpPr/>
            <p:nvPr/>
          </p:nvGrpSpPr>
          <p:grpSpPr>
            <a:xfrm>
              <a:off x="2446214" y="3289500"/>
              <a:ext cx="305401" cy="285852"/>
              <a:chOff x="5151189" y="2180399"/>
              <a:chExt cx="3134353" cy="2933719"/>
            </a:xfrm>
          </p:grpSpPr>
          <p:sp>
            <p:nvSpPr>
              <p:cNvPr id="377" name="Triangle">
                <a:extLst>
                  <a:ext uri="{FF2B5EF4-FFF2-40B4-BE49-F238E27FC236}">
                    <a16:creationId xmlns:a16="http://schemas.microsoft.com/office/drawing/2014/main" id="{C731B321-DE34-4DC4-A921-9234DF506E8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8" name="Triangle">
                <a:extLst>
                  <a:ext uri="{FF2B5EF4-FFF2-40B4-BE49-F238E27FC236}">
                    <a16:creationId xmlns:a16="http://schemas.microsoft.com/office/drawing/2014/main" id="{93BEFE1B-70C1-4E7F-BA39-E81F0BAD396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9" name="Triangle">
                <a:extLst>
                  <a:ext uri="{FF2B5EF4-FFF2-40B4-BE49-F238E27FC236}">
                    <a16:creationId xmlns:a16="http://schemas.microsoft.com/office/drawing/2014/main" id="{7C294AE5-4FA6-49AF-9414-3F3069BC5C4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0" name="Triangle">
                <a:extLst>
                  <a:ext uri="{FF2B5EF4-FFF2-40B4-BE49-F238E27FC236}">
                    <a16:creationId xmlns:a16="http://schemas.microsoft.com/office/drawing/2014/main" id="{7EB7CC4F-3918-45C4-A50A-22FAB31DA6F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1" name="Circle">
                <a:extLst>
                  <a:ext uri="{FF2B5EF4-FFF2-40B4-BE49-F238E27FC236}">
                    <a16:creationId xmlns:a16="http://schemas.microsoft.com/office/drawing/2014/main" id="{9B288530-554A-4DB0-A4B1-2AD52D08807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6DE79AD2-057D-43A3-9DD8-21DEC317F14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0942F2FE-032E-4F64-A0CD-12F77538B55C}"/>
                </a:ext>
              </a:extLst>
            </p:cNvPr>
            <p:cNvGrpSpPr/>
            <p:nvPr/>
          </p:nvGrpSpPr>
          <p:grpSpPr>
            <a:xfrm>
              <a:off x="5551466" y="5503449"/>
              <a:ext cx="555230" cy="519689"/>
              <a:chOff x="5151189" y="2180399"/>
              <a:chExt cx="3134353" cy="2933719"/>
            </a:xfrm>
          </p:grpSpPr>
          <p:sp>
            <p:nvSpPr>
              <p:cNvPr id="384" name="Triangle">
                <a:extLst>
                  <a:ext uri="{FF2B5EF4-FFF2-40B4-BE49-F238E27FC236}">
                    <a16:creationId xmlns:a16="http://schemas.microsoft.com/office/drawing/2014/main" id="{CFF2B992-4923-42AA-9C8D-C232604C82F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5" name="Triangle">
                <a:extLst>
                  <a:ext uri="{FF2B5EF4-FFF2-40B4-BE49-F238E27FC236}">
                    <a16:creationId xmlns:a16="http://schemas.microsoft.com/office/drawing/2014/main" id="{A75C54C8-5B95-4A96-861D-35771527CB1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6" name="Triangle">
                <a:extLst>
                  <a:ext uri="{FF2B5EF4-FFF2-40B4-BE49-F238E27FC236}">
                    <a16:creationId xmlns:a16="http://schemas.microsoft.com/office/drawing/2014/main" id="{B81F857E-7D68-4002-8DEC-1CFAA6AFE68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7" name="Triangle">
                <a:extLst>
                  <a:ext uri="{FF2B5EF4-FFF2-40B4-BE49-F238E27FC236}">
                    <a16:creationId xmlns:a16="http://schemas.microsoft.com/office/drawing/2014/main" id="{0ED580DF-F0F1-42B7-AD68-88587D728F7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8" name="Circle">
                <a:extLst>
                  <a:ext uri="{FF2B5EF4-FFF2-40B4-BE49-F238E27FC236}">
                    <a16:creationId xmlns:a16="http://schemas.microsoft.com/office/drawing/2014/main" id="{C71221E1-D4E2-4A40-A4D8-8419EB24804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483CCFB1-5A5D-48EB-9998-414C2CA0C8D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4745AE0F-CAC9-4600-BE53-F672294779A0}"/>
                </a:ext>
              </a:extLst>
            </p:cNvPr>
            <p:cNvGrpSpPr/>
            <p:nvPr/>
          </p:nvGrpSpPr>
          <p:grpSpPr>
            <a:xfrm>
              <a:off x="4996505" y="3711139"/>
              <a:ext cx="555230" cy="519689"/>
              <a:chOff x="5151189" y="2180399"/>
              <a:chExt cx="3134353" cy="2933719"/>
            </a:xfrm>
          </p:grpSpPr>
          <p:sp>
            <p:nvSpPr>
              <p:cNvPr id="391" name="Triangle">
                <a:extLst>
                  <a:ext uri="{FF2B5EF4-FFF2-40B4-BE49-F238E27FC236}">
                    <a16:creationId xmlns:a16="http://schemas.microsoft.com/office/drawing/2014/main" id="{5C956EFA-1E9F-4CE8-9BF8-E6BF391C086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92" name="Triangle">
                <a:extLst>
                  <a:ext uri="{FF2B5EF4-FFF2-40B4-BE49-F238E27FC236}">
                    <a16:creationId xmlns:a16="http://schemas.microsoft.com/office/drawing/2014/main" id="{6C57E1B1-6136-46E2-AA1B-F5E8C7C9191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93" name="Triangle">
                <a:extLst>
                  <a:ext uri="{FF2B5EF4-FFF2-40B4-BE49-F238E27FC236}">
                    <a16:creationId xmlns:a16="http://schemas.microsoft.com/office/drawing/2014/main" id="{85F34DB2-FB2F-4CA2-8742-1FCA828F94F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94" name="Triangle">
                <a:extLst>
                  <a:ext uri="{FF2B5EF4-FFF2-40B4-BE49-F238E27FC236}">
                    <a16:creationId xmlns:a16="http://schemas.microsoft.com/office/drawing/2014/main" id="{1D759C22-395E-47E5-9238-A7BBF75F5F0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95" name="Circle">
                <a:extLst>
                  <a:ext uri="{FF2B5EF4-FFF2-40B4-BE49-F238E27FC236}">
                    <a16:creationId xmlns:a16="http://schemas.microsoft.com/office/drawing/2014/main" id="{53110AA5-7172-4827-A40A-D4ADE2C82E8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C4519798-446B-4286-8F63-8CEF1F0DBB2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98" name="Group 397">
              <a:extLst>
                <a:ext uri="{FF2B5EF4-FFF2-40B4-BE49-F238E27FC236}">
                  <a16:creationId xmlns:a16="http://schemas.microsoft.com/office/drawing/2014/main" id="{1D79A778-9769-49FE-8658-EBA63D115B2D}"/>
                </a:ext>
              </a:extLst>
            </p:cNvPr>
            <p:cNvGrpSpPr/>
            <p:nvPr/>
          </p:nvGrpSpPr>
          <p:grpSpPr>
            <a:xfrm>
              <a:off x="1562057" y="4557326"/>
              <a:ext cx="305401" cy="285852"/>
              <a:chOff x="5151189" y="2180399"/>
              <a:chExt cx="3134353" cy="2933719"/>
            </a:xfrm>
          </p:grpSpPr>
          <p:sp>
            <p:nvSpPr>
              <p:cNvPr id="399" name="Triangle">
                <a:extLst>
                  <a:ext uri="{FF2B5EF4-FFF2-40B4-BE49-F238E27FC236}">
                    <a16:creationId xmlns:a16="http://schemas.microsoft.com/office/drawing/2014/main" id="{7D1C27F9-9376-4F0E-B2AA-80534DBE2CC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00" name="Triangle">
                <a:extLst>
                  <a:ext uri="{FF2B5EF4-FFF2-40B4-BE49-F238E27FC236}">
                    <a16:creationId xmlns:a16="http://schemas.microsoft.com/office/drawing/2014/main" id="{33BD25B1-6005-4CF3-92E5-10355982653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1" name="Triangle">
                <a:extLst>
                  <a:ext uri="{FF2B5EF4-FFF2-40B4-BE49-F238E27FC236}">
                    <a16:creationId xmlns:a16="http://schemas.microsoft.com/office/drawing/2014/main" id="{C80D5A98-BE49-4E01-B906-3A2DA182A9B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2" name="Triangle">
                <a:extLst>
                  <a:ext uri="{FF2B5EF4-FFF2-40B4-BE49-F238E27FC236}">
                    <a16:creationId xmlns:a16="http://schemas.microsoft.com/office/drawing/2014/main" id="{26A84F9B-1F7D-445E-B9A9-6FC60A3202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3" name="Circle">
                <a:extLst>
                  <a:ext uri="{FF2B5EF4-FFF2-40B4-BE49-F238E27FC236}">
                    <a16:creationId xmlns:a16="http://schemas.microsoft.com/office/drawing/2014/main" id="{DED68B85-5967-42D4-93C4-50378B04989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88F43D81-F7B4-4078-8565-8C1363A6A84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EF45E2F1-2583-4F81-B31D-378B8BA78C49}"/>
                </a:ext>
              </a:extLst>
            </p:cNvPr>
            <p:cNvGrpSpPr/>
            <p:nvPr/>
          </p:nvGrpSpPr>
          <p:grpSpPr>
            <a:xfrm>
              <a:off x="2389225" y="4296313"/>
              <a:ext cx="305401" cy="285852"/>
              <a:chOff x="5151189" y="2180399"/>
              <a:chExt cx="3134353" cy="2933719"/>
            </a:xfrm>
          </p:grpSpPr>
          <p:sp>
            <p:nvSpPr>
              <p:cNvPr id="406" name="Triangle">
                <a:extLst>
                  <a:ext uri="{FF2B5EF4-FFF2-40B4-BE49-F238E27FC236}">
                    <a16:creationId xmlns:a16="http://schemas.microsoft.com/office/drawing/2014/main" id="{131EDABE-D091-4647-8DEB-BAE21A6D816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07" name="Triangle">
                <a:extLst>
                  <a:ext uri="{FF2B5EF4-FFF2-40B4-BE49-F238E27FC236}">
                    <a16:creationId xmlns:a16="http://schemas.microsoft.com/office/drawing/2014/main" id="{D3CABF81-782D-4117-AD00-7FDD35FC0D9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8" name="Triangle">
                <a:extLst>
                  <a:ext uri="{FF2B5EF4-FFF2-40B4-BE49-F238E27FC236}">
                    <a16:creationId xmlns:a16="http://schemas.microsoft.com/office/drawing/2014/main" id="{6B4C9BFD-FF8F-4B7C-9C08-51D318E6B0F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9" name="Triangle">
                <a:extLst>
                  <a:ext uri="{FF2B5EF4-FFF2-40B4-BE49-F238E27FC236}">
                    <a16:creationId xmlns:a16="http://schemas.microsoft.com/office/drawing/2014/main" id="{087A034F-6862-463F-BAA1-759A56476C0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0" name="Circle">
                <a:extLst>
                  <a:ext uri="{FF2B5EF4-FFF2-40B4-BE49-F238E27FC236}">
                    <a16:creationId xmlns:a16="http://schemas.microsoft.com/office/drawing/2014/main" id="{71A9019E-2E98-4DB4-8017-1A3D20245D3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78039F59-C1EA-47BD-8A8B-18FF5DB03BC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84E5F6F9-7B15-4E84-92F4-27064E462416}"/>
                </a:ext>
              </a:extLst>
            </p:cNvPr>
            <p:cNvGrpSpPr/>
            <p:nvPr/>
          </p:nvGrpSpPr>
          <p:grpSpPr>
            <a:xfrm>
              <a:off x="4067240" y="994907"/>
              <a:ext cx="305401" cy="285852"/>
              <a:chOff x="5151189" y="2180399"/>
              <a:chExt cx="3134353" cy="2933719"/>
            </a:xfrm>
          </p:grpSpPr>
          <p:sp>
            <p:nvSpPr>
              <p:cNvPr id="413" name="Triangle">
                <a:extLst>
                  <a:ext uri="{FF2B5EF4-FFF2-40B4-BE49-F238E27FC236}">
                    <a16:creationId xmlns:a16="http://schemas.microsoft.com/office/drawing/2014/main" id="{56D09DBD-76D1-4FD8-934A-23E3F2A1B66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4" name="Triangle">
                <a:extLst>
                  <a:ext uri="{FF2B5EF4-FFF2-40B4-BE49-F238E27FC236}">
                    <a16:creationId xmlns:a16="http://schemas.microsoft.com/office/drawing/2014/main" id="{1411FD58-E2D7-44AB-8B48-C300C134A02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5" name="Triangle">
                <a:extLst>
                  <a:ext uri="{FF2B5EF4-FFF2-40B4-BE49-F238E27FC236}">
                    <a16:creationId xmlns:a16="http://schemas.microsoft.com/office/drawing/2014/main" id="{1A8F7252-EE99-4E14-9A56-B0BDACCFBE3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6" name="Triangle">
                <a:extLst>
                  <a:ext uri="{FF2B5EF4-FFF2-40B4-BE49-F238E27FC236}">
                    <a16:creationId xmlns:a16="http://schemas.microsoft.com/office/drawing/2014/main" id="{3004ADB6-36AA-4F48-B786-1CE4EB2DB1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7" name="Circle">
                <a:extLst>
                  <a:ext uri="{FF2B5EF4-FFF2-40B4-BE49-F238E27FC236}">
                    <a16:creationId xmlns:a16="http://schemas.microsoft.com/office/drawing/2014/main" id="{7A7439A3-49AE-40B2-91C6-E580A2EA3F6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D052BFC7-CBAB-4FF5-9042-1351E00FA72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19" name="Group 418">
              <a:extLst>
                <a:ext uri="{FF2B5EF4-FFF2-40B4-BE49-F238E27FC236}">
                  <a16:creationId xmlns:a16="http://schemas.microsoft.com/office/drawing/2014/main" id="{C204FCF0-2B4A-4F30-9FDC-0C94E7920D4B}"/>
                </a:ext>
              </a:extLst>
            </p:cNvPr>
            <p:cNvGrpSpPr/>
            <p:nvPr/>
          </p:nvGrpSpPr>
          <p:grpSpPr>
            <a:xfrm>
              <a:off x="4424976" y="1190211"/>
              <a:ext cx="484761" cy="453731"/>
              <a:chOff x="5151189" y="2180399"/>
              <a:chExt cx="3134353" cy="2933719"/>
            </a:xfrm>
          </p:grpSpPr>
          <p:sp>
            <p:nvSpPr>
              <p:cNvPr id="420" name="Triangle">
                <a:extLst>
                  <a:ext uri="{FF2B5EF4-FFF2-40B4-BE49-F238E27FC236}">
                    <a16:creationId xmlns:a16="http://schemas.microsoft.com/office/drawing/2014/main" id="{CE657036-6AD9-428D-AA61-8636BCB1371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21" name="Triangle">
                <a:extLst>
                  <a:ext uri="{FF2B5EF4-FFF2-40B4-BE49-F238E27FC236}">
                    <a16:creationId xmlns:a16="http://schemas.microsoft.com/office/drawing/2014/main" id="{A6D84F59-872C-4FD2-916A-E1ECA837411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2" name="Triangle">
                <a:extLst>
                  <a:ext uri="{FF2B5EF4-FFF2-40B4-BE49-F238E27FC236}">
                    <a16:creationId xmlns:a16="http://schemas.microsoft.com/office/drawing/2014/main" id="{3C0151FB-BE8D-4AF8-917F-FFD1236C42D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3" name="Triangle">
                <a:extLst>
                  <a:ext uri="{FF2B5EF4-FFF2-40B4-BE49-F238E27FC236}">
                    <a16:creationId xmlns:a16="http://schemas.microsoft.com/office/drawing/2014/main" id="{69BA51C6-8038-411F-A393-7D40A39D37A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4" name="Circle">
                <a:extLst>
                  <a:ext uri="{FF2B5EF4-FFF2-40B4-BE49-F238E27FC236}">
                    <a16:creationId xmlns:a16="http://schemas.microsoft.com/office/drawing/2014/main" id="{A071DCA3-CB8C-4E9A-9038-444C63021C4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818B782A-6054-490E-85A3-BB41C5B5F6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520664B7-0A17-42D5-9086-503CA304D29E}"/>
                </a:ext>
              </a:extLst>
            </p:cNvPr>
            <p:cNvGrpSpPr/>
            <p:nvPr/>
          </p:nvGrpSpPr>
          <p:grpSpPr>
            <a:xfrm>
              <a:off x="4950584" y="1454422"/>
              <a:ext cx="305401" cy="285852"/>
              <a:chOff x="5151189" y="2180399"/>
              <a:chExt cx="3134353" cy="2933719"/>
            </a:xfrm>
          </p:grpSpPr>
          <p:sp>
            <p:nvSpPr>
              <p:cNvPr id="427" name="Triangle">
                <a:extLst>
                  <a:ext uri="{FF2B5EF4-FFF2-40B4-BE49-F238E27FC236}">
                    <a16:creationId xmlns:a16="http://schemas.microsoft.com/office/drawing/2014/main" id="{31763C0D-4F64-4F96-8D88-4D3D4348AD8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28" name="Triangle">
                <a:extLst>
                  <a:ext uri="{FF2B5EF4-FFF2-40B4-BE49-F238E27FC236}">
                    <a16:creationId xmlns:a16="http://schemas.microsoft.com/office/drawing/2014/main" id="{2EA4FEFF-8766-47F4-A17B-D3A3D4FA786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9" name="Triangle">
                <a:extLst>
                  <a:ext uri="{FF2B5EF4-FFF2-40B4-BE49-F238E27FC236}">
                    <a16:creationId xmlns:a16="http://schemas.microsoft.com/office/drawing/2014/main" id="{C34A664A-B707-48D1-AFA8-170B6C2C0FB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0" name="Triangle">
                <a:extLst>
                  <a:ext uri="{FF2B5EF4-FFF2-40B4-BE49-F238E27FC236}">
                    <a16:creationId xmlns:a16="http://schemas.microsoft.com/office/drawing/2014/main" id="{21AF7087-25B8-40F7-99FD-B6B7B78E7FE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1" name="Circle">
                <a:extLst>
                  <a:ext uri="{FF2B5EF4-FFF2-40B4-BE49-F238E27FC236}">
                    <a16:creationId xmlns:a16="http://schemas.microsoft.com/office/drawing/2014/main" id="{76BC3BDD-5522-4147-A1E9-006299B997A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09635338-01F0-4155-90F0-B0D780B4D8D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30266EC9-D04C-4B14-98ED-B25DB1F6D9CB}"/>
                </a:ext>
              </a:extLst>
            </p:cNvPr>
            <p:cNvGrpSpPr/>
            <p:nvPr/>
          </p:nvGrpSpPr>
          <p:grpSpPr>
            <a:xfrm>
              <a:off x="3352207" y="4590838"/>
              <a:ext cx="484761" cy="453731"/>
              <a:chOff x="5151189" y="2180399"/>
              <a:chExt cx="3134353" cy="2933719"/>
            </a:xfrm>
          </p:grpSpPr>
          <p:sp>
            <p:nvSpPr>
              <p:cNvPr id="434" name="Triangle">
                <a:extLst>
                  <a:ext uri="{FF2B5EF4-FFF2-40B4-BE49-F238E27FC236}">
                    <a16:creationId xmlns:a16="http://schemas.microsoft.com/office/drawing/2014/main" id="{47848FA8-FE47-4666-AE8C-91776E8A2C0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35" name="Triangle">
                <a:extLst>
                  <a:ext uri="{FF2B5EF4-FFF2-40B4-BE49-F238E27FC236}">
                    <a16:creationId xmlns:a16="http://schemas.microsoft.com/office/drawing/2014/main" id="{8EA84F82-28BA-465C-9D00-D984D97CC9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6" name="Triangle">
                <a:extLst>
                  <a:ext uri="{FF2B5EF4-FFF2-40B4-BE49-F238E27FC236}">
                    <a16:creationId xmlns:a16="http://schemas.microsoft.com/office/drawing/2014/main" id="{E4014B11-7B9E-4211-9292-8B8887E45FE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7" name="Triangle">
                <a:extLst>
                  <a:ext uri="{FF2B5EF4-FFF2-40B4-BE49-F238E27FC236}">
                    <a16:creationId xmlns:a16="http://schemas.microsoft.com/office/drawing/2014/main" id="{20B7AC12-2775-440C-8C39-F7D0A4DD713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8" name="Circle">
                <a:extLst>
                  <a:ext uri="{FF2B5EF4-FFF2-40B4-BE49-F238E27FC236}">
                    <a16:creationId xmlns:a16="http://schemas.microsoft.com/office/drawing/2014/main" id="{7EA50BA1-A043-4510-93DD-B2F3D1E74F9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A1737773-A00B-4FED-B150-7198B01757F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179C379B-F87D-4699-A22D-B5A64AD05F78}"/>
                </a:ext>
              </a:extLst>
            </p:cNvPr>
            <p:cNvGrpSpPr/>
            <p:nvPr/>
          </p:nvGrpSpPr>
          <p:grpSpPr>
            <a:xfrm>
              <a:off x="3894990" y="4958916"/>
              <a:ext cx="425881" cy="398620"/>
              <a:chOff x="5151189" y="2180399"/>
              <a:chExt cx="3134353" cy="2933719"/>
            </a:xfrm>
          </p:grpSpPr>
          <p:sp>
            <p:nvSpPr>
              <p:cNvPr id="441" name="Triangle">
                <a:extLst>
                  <a:ext uri="{FF2B5EF4-FFF2-40B4-BE49-F238E27FC236}">
                    <a16:creationId xmlns:a16="http://schemas.microsoft.com/office/drawing/2014/main" id="{2E7AA142-54B3-4B39-8750-A6AE3B57418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42" name="Triangle">
                <a:extLst>
                  <a:ext uri="{FF2B5EF4-FFF2-40B4-BE49-F238E27FC236}">
                    <a16:creationId xmlns:a16="http://schemas.microsoft.com/office/drawing/2014/main" id="{85ECECFF-7384-4BA6-A29A-10FBE451433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3" name="Triangle">
                <a:extLst>
                  <a:ext uri="{FF2B5EF4-FFF2-40B4-BE49-F238E27FC236}">
                    <a16:creationId xmlns:a16="http://schemas.microsoft.com/office/drawing/2014/main" id="{B024EDD9-44BB-4E1E-9C4D-9BD9E74593B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4" name="Triangle">
                <a:extLst>
                  <a:ext uri="{FF2B5EF4-FFF2-40B4-BE49-F238E27FC236}">
                    <a16:creationId xmlns:a16="http://schemas.microsoft.com/office/drawing/2014/main" id="{19341FE9-0939-4494-84FC-9B9E951EFBB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5" name="Circle">
                <a:extLst>
                  <a:ext uri="{FF2B5EF4-FFF2-40B4-BE49-F238E27FC236}">
                    <a16:creationId xmlns:a16="http://schemas.microsoft.com/office/drawing/2014/main" id="{CAD10FC9-4DA9-41F2-93D1-EE8529DF411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49EBD15F-4A7C-44D9-8C7F-EC776EDEF66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99A7A976-1A0A-4F2F-BE80-9B3164B9970C}"/>
                </a:ext>
              </a:extLst>
            </p:cNvPr>
            <p:cNvGrpSpPr/>
            <p:nvPr/>
          </p:nvGrpSpPr>
          <p:grpSpPr>
            <a:xfrm>
              <a:off x="3243416" y="5616210"/>
              <a:ext cx="305401" cy="285852"/>
              <a:chOff x="5151189" y="2180399"/>
              <a:chExt cx="3134353" cy="2933719"/>
            </a:xfrm>
          </p:grpSpPr>
          <p:sp>
            <p:nvSpPr>
              <p:cNvPr id="448" name="Triangle">
                <a:extLst>
                  <a:ext uri="{FF2B5EF4-FFF2-40B4-BE49-F238E27FC236}">
                    <a16:creationId xmlns:a16="http://schemas.microsoft.com/office/drawing/2014/main" id="{1A1463C7-AF0F-4BAA-A2DD-31C685864BE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49" name="Triangle">
                <a:extLst>
                  <a:ext uri="{FF2B5EF4-FFF2-40B4-BE49-F238E27FC236}">
                    <a16:creationId xmlns:a16="http://schemas.microsoft.com/office/drawing/2014/main" id="{4C2BC6A1-F194-454F-A9FC-DA4720F7205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0" name="Triangle">
                <a:extLst>
                  <a:ext uri="{FF2B5EF4-FFF2-40B4-BE49-F238E27FC236}">
                    <a16:creationId xmlns:a16="http://schemas.microsoft.com/office/drawing/2014/main" id="{04F30B7C-EF2F-48F4-AD33-7E3EAC29692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1" name="Triangle">
                <a:extLst>
                  <a:ext uri="{FF2B5EF4-FFF2-40B4-BE49-F238E27FC236}">
                    <a16:creationId xmlns:a16="http://schemas.microsoft.com/office/drawing/2014/main" id="{2B0FC3D0-166F-47BF-89DB-B02894131CE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2" name="Circle">
                <a:extLst>
                  <a:ext uri="{FF2B5EF4-FFF2-40B4-BE49-F238E27FC236}">
                    <a16:creationId xmlns:a16="http://schemas.microsoft.com/office/drawing/2014/main" id="{E647AFFA-842F-4151-A166-1CF7AB34898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530DD9D4-AAE7-44F0-8238-043AA124E0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EB1C8BA9-5809-4139-BE5C-3FF70AD89FE9}"/>
                </a:ext>
              </a:extLst>
            </p:cNvPr>
            <p:cNvGrpSpPr/>
            <p:nvPr/>
          </p:nvGrpSpPr>
          <p:grpSpPr>
            <a:xfrm>
              <a:off x="3597579" y="5436366"/>
              <a:ext cx="555230" cy="519689"/>
              <a:chOff x="5151189" y="2180399"/>
              <a:chExt cx="3134353" cy="2933719"/>
            </a:xfrm>
          </p:grpSpPr>
          <p:sp>
            <p:nvSpPr>
              <p:cNvPr id="455" name="Triangle">
                <a:extLst>
                  <a:ext uri="{FF2B5EF4-FFF2-40B4-BE49-F238E27FC236}">
                    <a16:creationId xmlns:a16="http://schemas.microsoft.com/office/drawing/2014/main" id="{C8FCFCAF-521B-4C53-A6F6-355770DAF92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56" name="Triangle">
                <a:extLst>
                  <a:ext uri="{FF2B5EF4-FFF2-40B4-BE49-F238E27FC236}">
                    <a16:creationId xmlns:a16="http://schemas.microsoft.com/office/drawing/2014/main" id="{4946C341-3565-4B53-84B8-F45C2EAC885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7" name="Triangle">
                <a:extLst>
                  <a:ext uri="{FF2B5EF4-FFF2-40B4-BE49-F238E27FC236}">
                    <a16:creationId xmlns:a16="http://schemas.microsoft.com/office/drawing/2014/main" id="{D88FD334-F41A-41D7-B762-8389D252847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8" name="Triangle">
                <a:extLst>
                  <a:ext uri="{FF2B5EF4-FFF2-40B4-BE49-F238E27FC236}">
                    <a16:creationId xmlns:a16="http://schemas.microsoft.com/office/drawing/2014/main" id="{FB28742D-7D73-4182-AC28-6CB95EABFE9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9" name="Circle">
                <a:extLst>
                  <a:ext uri="{FF2B5EF4-FFF2-40B4-BE49-F238E27FC236}">
                    <a16:creationId xmlns:a16="http://schemas.microsoft.com/office/drawing/2014/main" id="{EBA7F483-E120-4721-8FF0-EAB1B1BC3FB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6F8E28AF-4EE2-4754-A67C-1F94DD2167D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290D7D78-0F2D-4839-92AD-735C817E09FD}"/>
                </a:ext>
              </a:extLst>
            </p:cNvPr>
            <p:cNvGrpSpPr/>
            <p:nvPr/>
          </p:nvGrpSpPr>
          <p:grpSpPr>
            <a:xfrm>
              <a:off x="4210627" y="5386299"/>
              <a:ext cx="555230" cy="519689"/>
              <a:chOff x="5151189" y="2180399"/>
              <a:chExt cx="3134353" cy="2933719"/>
            </a:xfrm>
          </p:grpSpPr>
          <p:sp>
            <p:nvSpPr>
              <p:cNvPr id="462" name="Triangle">
                <a:extLst>
                  <a:ext uri="{FF2B5EF4-FFF2-40B4-BE49-F238E27FC236}">
                    <a16:creationId xmlns:a16="http://schemas.microsoft.com/office/drawing/2014/main" id="{4B24BADC-531E-445F-9DC8-1150A14224F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3" name="Triangle">
                <a:extLst>
                  <a:ext uri="{FF2B5EF4-FFF2-40B4-BE49-F238E27FC236}">
                    <a16:creationId xmlns:a16="http://schemas.microsoft.com/office/drawing/2014/main" id="{E9DB24DB-5FD2-4A46-98F7-8A2737C41B9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64" name="Triangle">
                <a:extLst>
                  <a:ext uri="{FF2B5EF4-FFF2-40B4-BE49-F238E27FC236}">
                    <a16:creationId xmlns:a16="http://schemas.microsoft.com/office/drawing/2014/main" id="{91AC81FD-6C08-4823-ADCE-5E0D6889B6D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65" name="Triangle">
                <a:extLst>
                  <a:ext uri="{FF2B5EF4-FFF2-40B4-BE49-F238E27FC236}">
                    <a16:creationId xmlns:a16="http://schemas.microsoft.com/office/drawing/2014/main" id="{98ADC7CC-A423-464F-B9BB-7A6626A8A3E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66" name="Circle">
                <a:extLst>
                  <a:ext uri="{FF2B5EF4-FFF2-40B4-BE49-F238E27FC236}">
                    <a16:creationId xmlns:a16="http://schemas.microsoft.com/office/drawing/2014/main" id="{8D336CF7-1467-4C1C-914E-77A15DC4171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A8DB19EF-42CD-4A7C-8D50-99BE5EBED39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8AB32F36-2B68-4631-A2C2-C75D7365E556}"/>
                </a:ext>
              </a:extLst>
            </p:cNvPr>
            <p:cNvGrpSpPr/>
            <p:nvPr/>
          </p:nvGrpSpPr>
          <p:grpSpPr>
            <a:xfrm>
              <a:off x="6761834" y="2933238"/>
              <a:ext cx="425881" cy="398620"/>
              <a:chOff x="5151189" y="2180399"/>
              <a:chExt cx="3134353" cy="2933719"/>
            </a:xfrm>
          </p:grpSpPr>
          <p:sp>
            <p:nvSpPr>
              <p:cNvPr id="469" name="Triangle">
                <a:extLst>
                  <a:ext uri="{FF2B5EF4-FFF2-40B4-BE49-F238E27FC236}">
                    <a16:creationId xmlns:a16="http://schemas.microsoft.com/office/drawing/2014/main" id="{732F7EBA-8923-4FC2-BE59-EB12DE4B928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0" name="Triangle">
                <a:extLst>
                  <a:ext uri="{FF2B5EF4-FFF2-40B4-BE49-F238E27FC236}">
                    <a16:creationId xmlns:a16="http://schemas.microsoft.com/office/drawing/2014/main" id="{AC2CFA56-95FE-4971-8F3A-5C0D47C7BEA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1" name="Triangle">
                <a:extLst>
                  <a:ext uri="{FF2B5EF4-FFF2-40B4-BE49-F238E27FC236}">
                    <a16:creationId xmlns:a16="http://schemas.microsoft.com/office/drawing/2014/main" id="{E8FB1E89-A971-4D70-847B-2D8CFC780BE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2" name="Triangle">
                <a:extLst>
                  <a:ext uri="{FF2B5EF4-FFF2-40B4-BE49-F238E27FC236}">
                    <a16:creationId xmlns:a16="http://schemas.microsoft.com/office/drawing/2014/main" id="{8D4817FE-0CFC-4159-950E-7DBB9761C8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3" name="Circle">
                <a:extLst>
                  <a:ext uri="{FF2B5EF4-FFF2-40B4-BE49-F238E27FC236}">
                    <a16:creationId xmlns:a16="http://schemas.microsoft.com/office/drawing/2014/main" id="{79996CB7-DEC4-477C-99DD-D925D2AA783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D87A582F-C1A6-41FF-BBD8-BDFF5A4E832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75" name="Group 474">
              <a:extLst>
                <a:ext uri="{FF2B5EF4-FFF2-40B4-BE49-F238E27FC236}">
                  <a16:creationId xmlns:a16="http://schemas.microsoft.com/office/drawing/2014/main" id="{DA0B7A51-6B0A-43C6-853A-2617C5F33803}"/>
                </a:ext>
              </a:extLst>
            </p:cNvPr>
            <p:cNvGrpSpPr/>
            <p:nvPr/>
          </p:nvGrpSpPr>
          <p:grpSpPr>
            <a:xfrm>
              <a:off x="7358542" y="4470021"/>
              <a:ext cx="425881" cy="398620"/>
              <a:chOff x="5151189" y="2180399"/>
              <a:chExt cx="3134353" cy="2933719"/>
            </a:xfrm>
          </p:grpSpPr>
          <p:sp>
            <p:nvSpPr>
              <p:cNvPr id="476" name="Triangle">
                <a:extLst>
                  <a:ext uri="{FF2B5EF4-FFF2-40B4-BE49-F238E27FC236}">
                    <a16:creationId xmlns:a16="http://schemas.microsoft.com/office/drawing/2014/main" id="{816DC288-1A1C-4A8B-8319-3381C25FC25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7" name="Triangle">
                <a:extLst>
                  <a:ext uri="{FF2B5EF4-FFF2-40B4-BE49-F238E27FC236}">
                    <a16:creationId xmlns:a16="http://schemas.microsoft.com/office/drawing/2014/main" id="{22206D92-D0A8-4451-A6D3-F578EFE1220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8" name="Triangle">
                <a:extLst>
                  <a:ext uri="{FF2B5EF4-FFF2-40B4-BE49-F238E27FC236}">
                    <a16:creationId xmlns:a16="http://schemas.microsoft.com/office/drawing/2014/main" id="{4FD3292A-8F72-4CBC-85F7-172CD962373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9" name="Triangle">
                <a:extLst>
                  <a:ext uri="{FF2B5EF4-FFF2-40B4-BE49-F238E27FC236}">
                    <a16:creationId xmlns:a16="http://schemas.microsoft.com/office/drawing/2014/main" id="{88277BF7-8AE1-406F-B5F1-ABA0662D505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0" name="Circle">
                <a:extLst>
                  <a:ext uri="{FF2B5EF4-FFF2-40B4-BE49-F238E27FC236}">
                    <a16:creationId xmlns:a16="http://schemas.microsoft.com/office/drawing/2014/main" id="{F984A56C-1F43-4484-A685-8083092DF69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03516445-9605-4421-A5CE-DD270903C9F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6F14F040-0229-499F-86A1-2ADB861B4EC1}"/>
                </a:ext>
              </a:extLst>
            </p:cNvPr>
            <p:cNvGrpSpPr/>
            <p:nvPr/>
          </p:nvGrpSpPr>
          <p:grpSpPr>
            <a:xfrm>
              <a:off x="6950268" y="5434009"/>
              <a:ext cx="425881" cy="398620"/>
              <a:chOff x="5151189" y="2180399"/>
              <a:chExt cx="3134353" cy="2933719"/>
            </a:xfrm>
          </p:grpSpPr>
          <p:sp>
            <p:nvSpPr>
              <p:cNvPr id="483" name="Triangle">
                <a:extLst>
                  <a:ext uri="{FF2B5EF4-FFF2-40B4-BE49-F238E27FC236}">
                    <a16:creationId xmlns:a16="http://schemas.microsoft.com/office/drawing/2014/main" id="{1D0CDE14-F1D1-4237-A1A6-05187475FFD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4" name="Triangle">
                <a:extLst>
                  <a:ext uri="{FF2B5EF4-FFF2-40B4-BE49-F238E27FC236}">
                    <a16:creationId xmlns:a16="http://schemas.microsoft.com/office/drawing/2014/main" id="{CEAE005A-7E0E-423C-86AF-5E23530EEE4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5" name="Triangle">
                <a:extLst>
                  <a:ext uri="{FF2B5EF4-FFF2-40B4-BE49-F238E27FC236}">
                    <a16:creationId xmlns:a16="http://schemas.microsoft.com/office/drawing/2014/main" id="{C1890E70-1744-4496-8E74-A033C20C016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6" name="Triangle">
                <a:extLst>
                  <a:ext uri="{FF2B5EF4-FFF2-40B4-BE49-F238E27FC236}">
                    <a16:creationId xmlns:a16="http://schemas.microsoft.com/office/drawing/2014/main" id="{4C456C21-D418-4DA6-B730-586FAC738B0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7" name="Circle">
                <a:extLst>
                  <a:ext uri="{FF2B5EF4-FFF2-40B4-BE49-F238E27FC236}">
                    <a16:creationId xmlns:a16="http://schemas.microsoft.com/office/drawing/2014/main" id="{ADCA534A-3544-47BE-9A68-F8A031964BE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A6E6E6F1-01DC-4FDF-BC97-E83584919A0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EA3E449B-9797-444D-979B-2840184097F9}"/>
                </a:ext>
              </a:extLst>
            </p:cNvPr>
            <p:cNvGrpSpPr/>
            <p:nvPr/>
          </p:nvGrpSpPr>
          <p:grpSpPr>
            <a:xfrm>
              <a:off x="6210017" y="5694301"/>
              <a:ext cx="305401" cy="285852"/>
              <a:chOff x="5151189" y="2180399"/>
              <a:chExt cx="3134353" cy="2933719"/>
            </a:xfrm>
          </p:grpSpPr>
          <p:sp>
            <p:nvSpPr>
              <p:cNvPr id="490" name="Triangle">
                <a:extLst>
                  <a:ext uri="{FF2B5EF4-FFF2-40B4-BE49-F238E27FC236}">
                    <a16:creationId xmlns:a16="http://schemas.microsoft.com/office/drawing/2014/main" id="{8652BB3C-9566-43B6-B972-46665B78B54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91" name="Triangle">
                <a:extLst>
                  <a:ext uri="{FF2B5EF4-FFF2-40B4-BE49-F238E27FC236}">
                    <a16:creationId xmlns:a16="http://schemas.microsoft.com/office/drawing/2014/main" id="{DF2774FE-E1FD-4E57-8FB8-80116201127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2" name="Triangle">
                <a:extLst>
                  <a:ext uri="{FF2B5EF4-FFF2-40B4-BE49-F238E27FC236}">
                    <a16:creationId xmlns:a16="http://schemas.microsoft.com/office/drawing/2014/main" id="{46462A99-4EF5-422C-86A9-FA4956998D5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3" name="Triangle">
                <a:extLst>
                  <a:ext uri="{FF2B5EF4-FFF2-40B4-BE49-F238E27FC236}">
                    <a16:creationId xmlns:a16="http://schemas.microsoft.com/office/drawing/2014/main" id="{702B0068-1685-49C6-8F57-FC0718616B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4" name="Circle">
                <a:extLst>
                  <a:ext uri="{FF2B5EF4-FFF2-40B4-BE49-F238E27FC236}">
                    <a16:creationId xmlns:a16="http://schemas.microsoft.com/office/drawing/2014/main" id="{417F5183-5EE9-4C72-9806-28378642813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9835485F-AB1A-4B9F-889F-37EAB8351AE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96" name="Group 495">
              <a:extLst>
                <a:ext uri="{FF2B5EF4-FFF2-40B4-BE49-F238E27FC236}">
                  <a16:creationId xmlns:a16="http://schemas.microsoft.com/office/drawing/2014/main" id="{709575E2-4F65-4E1D-BF87-A58732E460DA}"/>
                </a:ext>
              </a:extLst>
            </p:cNvPr>
            <p:cNvGrpSpPr/>
            <p:nvPr/>
          </p:nvGrpSpPr>
          <p:grpSpPr>
            <a:xfrm>
              <a:off x="7279294" y="4962468"/>
              <a:ext cx="425881" cy="398620"/>
              <a:chOff x="5151189" y="2180399"/>
              <a:chExt cx="3134353" cy="2933719"/>
            </a:xfrm>
          </p:grpSpPr>
          <p:sp>
            <p:nvSpPr>
              <p:cNvPr id="497" name="Triangle">
                <a:extLst>
                  <a:ext uri="{FF2B5EF4-FFF2-40B4-BE49-F238E27FC236}">
                    <a16:creationId xmlns:a16="http://schemas.microsoft.com/office/drawing/2014/main" id="{BB40FCE7-BECA-433E-ADEE-787602069B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98" name="Triangle">
                <a:extLst>
                  <a:ext uri="{FF2B5EF4-FFF2-40B4-BE49-F238E27FC236}">
                    <a16:creationId xmlns:a16="http://schemas.microsoft.com/office/drawing/2014/main" id="{5CE0C437-E1D8-45B2-8ABE-CA57D09999B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9" name="Triangle">
                <a:extLst>
                  <a:ext uri="{FF2B5EF4-FFF2-40B4-BE49-F238E27FC236}">
                    <a16:creationId xmlns:a16="http://schemas.microsoft.com/office/drawing/2014/main" id="{6873D07B-380F-400B-A55F-0B020156B72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0" name="Triangle">
                <a:extLst>
                  <a:ext uri="{FF2B5EF4-FFF2-40B4-BE49-F238E27FC236}">
                    <a16:creationId xmlns:a16="http://schemas.microsoft.com/office/drawing/2014/main" id="{92D921B0-6AA2-49FC-A107-E24477CD2B9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1" name="Circle">
                <a:extLst>
                  <a:ext uri="{FF2B5EF4-FFF2-40B4-BE49-F238E27FC236}">
                    <a16:creationId xmlns:a16="http://schemas.microsoft.com/office/drawing/2014/main" id="{8A9A35A7-C6C5-4490-8767-DF130513650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5E37911C-75D9-4C06-A783-203D2FCD6C4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3B5A4C40-BC0D-43B8-823A-17E8FAFBC912}"/>
                </a:ext>
              </a:extLst>
            </p:cNvPr>
            <p:cNvGrpSpPr/>
            <p:nvPr/>
          </p:nvGrpSpPr>
          <p:grpSpPr>
            <a:xfrm>
              <a:off x="7492650" y="5415802"/>
              <a:ext cx="305401" cy="285852"/>
              <a:chOff x="5151189" y="2180399"/>
              <a:chExt cx="3134353" cy="2933719"/>
            </a:xfrm>
          </p:grpSpPr>
          <p:sp>
            <p:nvSpPr>
              <p:cNvPr id="504" name="Triangle">
                <a:extLst>
                  <a:ext uri="{FF2B5EF4-FFF2-40B4-BE49-F238E27FC236}">
                    <a16:creationId xmlns:a16="http://schemas.microsoft.com/office/drawing/2014/main" id="{273F43FB-06FD-4274-B543-39DBABD0544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05" name="Triangle">
                <a:extLst>
                  <a:ext uri="{FF2B5EF4-FFF2-40B4-BE49-F238E27FC236}">
                    <a16:creationId xmlns:a16="http://schemas.microsoft.com/office/drawing/2014/main" id="{6785B636-975A-4EAE-921A-B44186BD599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6" name="Triangle">
                <a:extLst>
                  <a:ext uri="{FF2B5EF4-FFF2-40B4-BE49-F238E27FC236}">
                    <a16:creationId xmlns:a16="http://schemas.microsoft.com/office/drawing/2014/main" id="{AA3A6748-E0F8-4FE6-BB6D-21C95ABE40A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7" name="Triangle">
                <a:extLst>
                  <a:ext uri="{FF2B5EF4-FFF2-40B4-BE49-F238E27FC236}">
                    <a16:creationId xmlns:a16="http://schemas.microsoft.com/office/drawing/2014/main" id="{E0EA67A8-2938-4F64-8F87-975C6009D1F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8" name="Circle">
                <a:extLst>
                  <a:ext uri="{FF2B5EF4-FFF2-40B4-BE49-F238E27FC236}">
                    <a16:creationId xmlns:a16="http://schemas.microsoft.com/office/drawing/2014/main" id="{453BD416-D391-4B60-8284-3F6C110DD5D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A6D551FC-888F-43C0-B8A6-7CE625E929C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10" name="Group 509">
              <a:extLst>
                <a:ext uri="{FF2B5EF4-FFF2-40B4-BE49-F238E27FC236}">
                  <a16:creationId xmlns:a16="http://schemas.microsoft.com/office/drawing/2014/main" id="{C61CF609-584F-46DE-8E25-2B9C4E4C7BD5}"/>
                </a:ext>
              </a:extLst>
            </p:cNvPr>
            <p:cNvGrpSpPr/>
            <p:nvPr/>
          </p:nvGrpSpPr>
          <p:grpSpPr>
            <a:xfrm>
              <a:off x="5864867" y="2738044"/>
              <a:ext cx="305401" cy="285852"/>
              <a:chOff x="5151189" y="2180399"/>
              <a:chExt cx="3134353" cy="2933719"/>
            </a:xfrm>
          </p:grpSpPr>
          <p:sp>
            <p:nvSpPr>
              <p:cNvPr id="511" name="Triangle">
                <a:extLst>
                  <a:ext uri="{FF2B5EF4-FFF2-40B4-BE49-F238E27FC236}">
                    <a16:creationId xmlns:a16="http://schemas.microsoft.com/office/drawing/2014/main" id="{576EF0F8-2052-4881-963F-03C7281A97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12" name="Triangle">
                <a:extLst>
                  <a:ext uri="{FF2B5EF4-FFF2-40B4-BE49-F238E27FC236}">
                    <a16:creationId xmlns:a16="http://schemas.microsoft.com/office/drawing/2014/main" id="{12E2E92A-9E97-4994-9785-52F21E7E7F0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3" name="Triangle">
                <a:extLst>
                  <a:ext uri="{FF2B5EF4-FFF2-40B4-BE49-F238E27FC236}">
                    <a16:creationId xmlns:a16="http://schemas.microsoft.com/office/drawing/2014/main" id="{24B7F0BD-D74C-4E57-8A97-C37D6342A87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4" name="Triangle">
                <a:extLst>
                  <a:ext uri="{FF2B5EF4-FFF2-40B4-BE49-F238E27FC236}">
                    <a16:creationId xmlns:a16="http://schemas.microsoft.com/office/drawing/2014/main" id="{63740A70-D092-49DA-AD84-2DD0820D1E1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5" name="Circle">
                <a:extLst>
                  <a:ext uri="{FF2B5EF4-FFF2-40B4-BE49-F238E27FC236}">
                    <a16:creationId xmlns:a16="http://schemas.microsoft.com/office/drawing/2014/main" id="{7E837D98-225E-4AB4-B078-A739FC59266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AD8E0734-8473-405D-9825-DB9CD05A0E5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1A971FA0-0E35-4781-94DE-9B4584FFFD0C}"/>
                </a:ext>
              </a:extLst>
            </p:cNvPr>
            <p:cNvGrpSpPr/>
            <p:nvPr/>
          </p:nvGrpSpPr>
          <p:grpSpPr>
            <a:xfrm>
              <a:off x="6226474" y="2745725"/>
              <a:ext cx="484761" cy="453731"/>
              <a:chOff x="5151189" y="2180399"/>
              <a:chExt cx="3134353" cy="2933719"/>
            </a:xfrm>
          </p:grpSpPr>
          <p:sp>
            <p:nvSpPr>
              <p:cNvPr id="525" name="Triangle">
                <a:extLst>
                  <a:ext uri="{FF2B5EF4-FFF2-40B4-BE49-F238E27FC236}">
                    <a16:creationId xmlns:a16="http://schemas.microsoft.com/office/drawing/2014/main" id="{94742F4A-C088-4B40-91D9-B2BEDD3852E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26" name="Triangle">
                <a:extLst>
                  <a:ext uri="{FF2B5EF4-FFF2-40B4-BE49-F238E27FC236}">
                    <a16:creationId xmlns:a16="http://schemas.microsoft.com/office/drawing/2014/main" id="{B4C08B9C-8C6C-405A-A036-0E0A8ADE115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27" name="Triangle">
                <a:extLst>
                  <a:ext uri="{FF2B5EF4-FFF2-40B4-BE49-F238E27FC236}">
                    <a16:creationId xmlns:a16="http://schemas.microsoft.com/office/drawing/2014/main" id="{1B9ADF06-14B2-499C-9B0A-57EDCE04264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28" name="Triangle">
                <a:extLst>
                  <a:ext uri="{FF2B5EF4-FFF2-40B4-BE49-F238E27FC236}">
                    <a16:creationId xmlns:a16="http://schemas.microsoft.com/office/drawing/2014/main" id="{24FA3396-8594-4BC6-BFEC-4B26FCC2015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29" name="Circle">
                <a:extLst>
                  <a:ext uri="{FF2B5EF4-FFF2-40B4-BE49-F238E27FC236}">
                    <a16:creationId xmlns:a16="http://schemas.microsoft.com/office/drawing/2014/main" id="{C59DF79B-3594-4798-8249-FA6F362E0E9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F098C9C4-9557-4557-A20E-7D924A16942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31" name="Group 530">
              <a:extLst>
                <a:ext uri="{FF2B5EF4-FFF2-40B4-BE49-F238E27FC236}">
                  <a16:creationId xmlns:a16="http://schemas.microsoft.com/office/drawing/2014/main" id="{201EF7AF-FF1E-44EC-96EF-A8E79DF1174B}"/>
                </a:ext>
              </a:extLst>
            </p:cNvPr>
            <p:cNvGrpSpPr/>
            <p:nvPr/>
          </p:nvGrpSpPr>
          <p:grpSpPr>
            <a:xfrm>
              <a:off x="7130130" y="1591573"/>
              <a:ext cx="484761" cy="453731"/>
              <a:chOff x="5151189" y="2180399"/>
              <a:chExt cx="3134353" cy="2933719"/>
            </a:xfrm>
          </p:grpSpPr>
          <p:sp>
            <p:nvSpPr>
              <p:cNvPr id="532" name="Triangle">
                <a:extLst>
                  <a:ext uri="{FF2B5EF4-FFF2-40B4-BE49-F238E27FC236}">
                    <a16:creationId xmlns:a16="http://schemas.microsoft.com/office/drawing/2014/main" id="{1524F756-A68D-4B54-8B6E-2831AB88AEE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33" name="Triangle">
                <a:extLst>
                  <a:ext uri="{FF2B5EF4-FFF2-40B4-BE49-F238E27FC236}">
                    <a16:creationId xmlns:a16="http://schemas.microsoft.com/office/drawing/2014/main" id="{E4FB3A9B-BD1A-452B-9CAC-7C08BACC852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4" name="Triangle">
                <a:extLst>
                  <a:ext uri="{FF2B5EF4-FFF2-40B4-BE49-F238E27FC236}">
                    <a16:creationId xmlns:a16="http://schemas.microsoft.com/office/drawing/2014/main" id="{F1214CF7-32E0-47B9-A9BF-648EB3A31AE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5" name="Triangle">
                <a:extLst>
                  <a:ext uri="{FF2B5EF4-FFF2-40B4-BE49-F238E27FC236}">
                    <a16:creationId xmlns:a16="http://schemas.microsoft.com/office/drawing/2014/main" id="{69C61FDC-586E-4927-B996-6DB3E27E75D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6" name="Circle">
                <a:extLst>
                  <a:ext uri="{FF2B5EF4-FFF2-40B4-BE49-F238E27FC236}">
                    <a16:creationId xmlns:a16="http://schemas.microsoft.com/office/drawing/2014/main" id="{12B1EE39-2D53-4D46-B97F-96FD3FC21A8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DA6A5658-BC9E-470C-B89C-E2CBC0D9E99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C3310D56-7619-4412-9429-C9DB927B9FDA}"/>
                </a:ext>
              </a:extLst>
            </p:cNvPr>
            <p:cNvGrpSpPr/>
            <p:nvPr/>
          </p:nvGrpSpPr>
          <p:grpSpPr>
            <a:xfrm>
              <a:off x="6459847" y="1929883"/>
              <a:ext cx="305401" cy="285852"/>
              <a:chOff x="5151189" y="2180399"/>
              <a:chExt cx="3134353" cy="2933719"/>
            </a:xfrm>
          </p:grpSpPr>
          <p:sp>
            <p:nvSpPr>
              <p:cNvPr id="539" name="Triangle">
                <a:extLst>
                  <a:ext uri="{FF2B5EF4-FFF2-40B4-BE49-F238E27FC236}">
                    <a16:creationId xmlns:a16="http://schemas.microsoft.com/office/drawing/2014/main" id="{4916DA1D-A518-4795-8583-D144B624ED0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40" name="Triangle">
                <a:extLst>
                  <a:ext uri="{FF2B5EF4-FFF2-40B4-BE49-F238E27FC236}">
                    <a16:creationId xmlns:a16="http://schemas.microsoft.com/office/drawing/2014/main" id="{8CE17845-BA5C-4CCC-86FC-01B1C021EE7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1" name="Triangle">
                <a:extLst>
                  <a:ext uri="{FF2B5EF4-FFF2-40B4-BE49-F238E27FC236}">
                    <a16:creationId xmlns:a16="http://schemas.microsoft.com/office/drawing/2014/main" id="{01DD08C8-C431-4E87-A89A-81F1D015D1A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2" name="Triangle">
                <a:extLst>
                  <a:ext uri="{FF2B5EF4-FFF2-40B4-BE49-F238E27FC236}">
                    <a16:creationId xmlns:a16="http://schemas.microsoft.com/office/drawing/2014/main" id="{5D5081AE-B9A0-4A12-A5C6-640FC34702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3" name="Circle">
                <a:extLst>
                  <a:ext uri="{FF2B5EF4-FFF2-40B4-BE49-F238E27FC236}">
                    <a16:creationId xmlns:a16="http://schemas.microsoft.com/office/drawing/2014/main" id="{3DA17944-F5CA-4373-A5FB-401DDC16C56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5E30C04D-B94F-40FA-A159-0F794524E6E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45" name="Group 544">
              <a:extLst>
                <a:ext uri="{FF2B5EF4-FFF2-40B4-BE49-F238E27FC236}">
                  <a16:creationId xmlns:a16="http://schemas.microsoft.com/office/drawing/2014/main" id="{B176500E-BE1A-490E-BBE8-274267088CD2}"/>
                </a:ext>
              </a:extLst>
            </p:cNvPr>
            <p:cNvGrpSpPr/>
            <p:nvPr/>
          </p:nvGrpSpPr>
          <p:grpSpPr>
            <a:xfrm>
              <a:off x="4963722" y="5027824"/>
              <a:ext cx="305401" cy="285852"/>
              <a:chOff x="5151189" y="2180399"/>
              <a:chExt cx="3134353" cy="2933719"/>
            </a:xfrm>
          </p:grpSpPr>
          <p:sp>
            <p:nvSpPr>
              <p:cNvPr id="546" name="Triangle">
                <a:extLst>
                  <a:ext uri="{FF2B5EF4-FFF2-40B4-BE49-F238E27FC236}">
                    <a16:creationId xmlns:a16="http://schemas.microsoft.com/office/drawing/2014/main" id="{4EED9614-D03B-42D9-86B3-A063BFF8D4E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47" name="Triangle">
                <a:extLst>
                  <a:ext uri="{FF2B5EF4-FFF2-40B4-BE49-F238E27FC236}">
                    <a16:creationId xmlns:a16="http://schemas.microsoft.com/office/drawing/2014/main" id="{EFB7288D-822F-483A-BD26-403C443710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8" name="Triangle">
                <a:extLst>
                  <a:ext uri="{FF2B5EF4-FFF2-40B4-BE49-F238E27FC236}">
                    <a16:creationId xmlns:a16="http://schemas.microsoft.com/office/drawing/2014/main" id="{5A0DB146-C69A-48EA-B203-875B482EDFA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9" name="Triangle">
                <a:extLst>
                  <a:ext uri="{FF2B5EF4-FFF2-40B4-BE49-F238E27FC236}">
                    <a16:creationId xmlns:a16="http://schemas.microsoft.com/office/drawing/2014/main" id="{9FB8AAEA-DCC3-47A1-B912-48CF839E6E0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0" name="Circle">
                <a:extLst>
                  <a:ext uri="{FF2B5EF4-FFF2-40B4-BE49-F238E27FC236}">
                    <a16:creationId xmlns:a16="http://schemas.microsoft.com/office/drawing/2014/main" id="{50F148A6-430E-4225-8738-AD63FAAEA0D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36BF0446-843E-4A45-9ED3-151A4CB8538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0D0FF972-3034-4804-B8FB-91F5A3BDA72C}"/>
                </a:ext>
              </a:extLst>
            </p:cNvPr>
            <p:cNvGrpSpPr/>
            <p:nvPr/>
          </p:nvGrpSpPr>
          <p:grpSpPr>
            <a:xfrm>
              <a:off x="4983332" y="4257014"/>
              <a:ext cx="305401" cy="285852"/>
              <a:chOff x="5151189" y="2180399"/>
              <a:chExt cx="3134353" cy="2933719"/>
            </a:xfrm>
          </p:grpSpPr>
          <p:sp>
            <p:nvSpPr>
              <p:cNvPr id="553" name="Triangle">
                <a:extLst>
                  <a:ext uri="{FF2B5EF4-FFF2-40B4-BE49-F238E27FC236}">
                    <a16:creationId xmlns:a16="http://schemas.microsoft.com/office/drawing/2014/main" id="{20B111E6-F98E-4474-B76B-EAE8D61364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4" name="Triangle">
                <a:extLst>
                  <a:ext uri="{FF2B5EF4-FFF2-40B4-BE49-F238E27FC236}">
                    <a16:creationId xmlns:a16="http://schemas.microsoft.com/office/drawing/2014/main" id="{5DD90744-E054-4597-8E53-CA86CD95EA3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5" name="Triangle">
                <a:extLst>
                  <a:ext uri="{FF2B5EF4-FFF2-40B4-BE49-F238E27FC236}">
                    <a16:creationId xmlns:a16="http://schemas.microsoft.com/office/drawing/2014/main" id="{CDF6F572-28E3-40B3-807D-A14F91BE2F9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6" name="Triangle">
                <a:extLst>
                  <a:ext uri="{FF2B5EF4-FFF2-40B4-BE49-F238E27FC236}">
                    <a16:creationId xmlns:a16="http://schemas.microsoft.com/office/drawing/2014/main" id="{C07EEA44-C89F-4498-B0DC-A972FA26E0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7" name="Circle">
                <a:extLst>
                  <a:ext uri="{FF2B5EF4-FFF2-40B4-BE49-F238E27FC236}">
                    <a16:creationId xmlns:a16="http://schemas.microsoft.com/office/drawing/2014/main" id="{318B8A3F-BFB5-40E1-8B60-22BB722666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A0AC2A9E-38DD-4404-835E-1FC6C625C81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3732D736-DE56-4A47-B7B1-615992EF8128}"/>
                </a:ext>
              </a:extLst>
            </p:cNvPr>
            <p:cNvGrpSpPr/>
            <p:nvPr/>
          </p:nvGrpSpPr>
          <p:grpSpPr>
            <a:xfrm>
              <a:off x="3601481" y="3213284"/>
              <a:ext cx="305401" cy="285852"/>
              <a:chOff x="5151189" y="2180399"/>
              <a:chExt cx="3134353" cy="2933719"/>
            </a:xfrm>
          </p:grpSpPr>
          <p:sp>
            <p:nvSpPr>
              <p:cNvPr id="560" name="Triangle">
                <a:extLst>
                  <a:ext uri="{FF2B5EF4-FFF2-40B4-BE49-F238E27FC236}">
                    <a16:creationId xmlns:a16="http://schemas.microsoft.com/office/drawing/2014/main" id="{AF049B5C-8EB1-4F3F-B3AB-6351867BBA7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61" name="Triangle">
                <a:extLst>
                  <a:ext uri="{FF2B5EF4-FFF2-40B4-BE49-F238E27FC236}">
                    <a16:creationId xmlns:a16="http://schemas.microsoft.com/office/drawing/2014/main" id="{072308C8-A4DB-479F-8191-A43BF1D06BF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2" name="Triangle">
                <a:extLst>
                  <a:ext uri="{FF2B5EF4-FFF2-40B4-BE49-F238E27FC236}">
                    <a16:creationId xmlns:a16="http://schemas.microsoft.com/office/drawing/2014/main" id="{E2CE72AC-5829-4342-8F55-4F7B00777D8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3" name="Triangle">
                <a:extLst>
                  <a:ext uri="{FF2B5EF4-FFF2-40B4-BE49-F238E27FC236}">
                    <a16:creationId xmlns:a16="http://schemas.microsoft.com/office/drawing/2014/main" id="{0C150621-C9DF-4E2D-8587-42D606C80A0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4" name="Circle">
                <a:extLst>
                  <a:ext uri="{FF2B5EF4-FFF2-40B4-BE49-F238E27FC236}">
                    <a16:creationId xmlns:a16="http://schemas.microsoft.com/office/drawing/2014/main" id="{2DE90A0A-8C36-49DE-8B0A-132FEB5BBCA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00032568-0CC2-4496-A0DF-9B0737C888E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66" name="Group 565">
              <a:extLst>
                <a:ext uri="{FF2B5EF4-FFF2-40B4-BE49-F238E27FC236}">
                  <a16:creationId xmlns:a16="http://schemas.microsoft.com/office/drawing/2014/main" id="{D2DFBE36-576F-44F8-BED4-FF0FC93D0B82}"/>
                </a:ext>
              </a:extLst>
            </p:cNvPr>
            <p:cNvGrpSpPr/>
            <p:nvPr/>
          </p:nvGrpSpPr>
          <p:grpSpPr>
            <a:xfrm>
              <a:off x="1118004" y="5604105"/>
              <a:ext cx="305401" cy="285852"/>
              <a:chOff x="5151189" y="2180399"/>
              <a:chExt cx="3134353" cy="2933719"/>
            </a:xfrm>
          </p:grpSpPr>
          <p:sp>
            <p:nvSpPr>
              <p:cNvPr id="567" name="Triangle">
                <a:extLst>
                  <a:ext uri="{FF2B5EF4-FFF2-40B4-BE49-F238E27FC236}">
                    <a16:creationId xmlns:a16="http://schemas.microsoft.com/office/drawing/2014/main" id="{6811423D-9554-494B-B44E-59FD9AFE516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68" name="Triangle">
                <a:extLst>
                  <a:ext uri="{FF2B5EF4-FFF2-40B4-BE49-F238E27FC236}">
                    <a16:creationId xmlns:a16="http://schemas.microsoft.com/office/drawing/2014/main" id="{A8D82853-2929-4ECF-BAE2-A27370A7D1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9" name="Triangle">
                <a:extLst>
                  <a:ext uri="{FF2B5EF4-FFF2-40B4-BE49-F238E27FC236}">
                    <a16:creationId xmlns:a16="http://schemas.microsoft.com/office/drawing/2014/main" id="{F9037A79-0643-41FB-B2A9-E4145A237B6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0" name="Triangle">
                <a:extLst>
                  <a:ext uri="{FF2B5EF4-FFF2-40B4-BE49-F238E27FC236}">
                    <a16:creationId xmlns:a16="http://schemas.microsoft.com/office/drawing/2014/main" id="{86DA6940-E856-4E58-AB9D-002F0EEFA49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1" name="Circle">
                <a:extLst>
                  <a:ext uri="{FF2B5EF4-FFF2-40B4-BE49-F238E27FC236}">
                    <a16:creationId xmlns:a16="http://schemas.microsoft.com/office/drawing/2014/main" id="{DB7E05DD-BE43-40A9-8FD7-8C547B64AEF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DC8032C0-7B1B-4F79-97D8-5ADA6251366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71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Fish Eat Big Fish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5941D1-6CD1-4228-8C11-CA2F3CEDCF81}"/>
              </a:ext>
            </a:extLst>
          </p:cNvPr>
          <p:cNvGrpSpPr/>
          <p:nvPr/>
        </p:nvGrpSpPr>
        <p:grpSpPr>
          <a:xfrm>
            <a:off x="1043968" y="994907"/>
            <a:ext cx="9913339" cy="5028231"/>
            <a:chOff x="1043968" y="994907"/>
            <a:chExt cx="9913339" cy="502823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BDAC50-0F2B-46FF-A5DB-BB59CAE9772D}"/>
                </a:ext>
              </a:extLst>
            </p:cNvPr>
            <p:cNvGrpSpPr/>
            <p:nvPr/>
          </p:nvGrpSpPr>
          <p:grpSpPr>
            <a:xfrm>
              <a:off x="8410701" y="2286596"/>
              <a:ext cx="2546606" cy="2383594"/>
              <a:chOff x="5151189" y="2180399"/>
              <a:chExt cx="3134353" cy="2933719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AEA0AF4B-50EB-4135-A5AD-73333A6F462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4FEA11AB-F292-4EC7-BC90-8C1766E19B6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3857BC94-C833-47F6-B483-6A92DEB47D8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8E72BF01-1589-4EC1-948A-693F2828C83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" name="Circle">
                <a:extLst>
                  <a:ext uri="{FF2B5EF4-FFF2-40B4-BE49-F238E27FC236}">
                    <a16:creationId xmlns:a16="http://schemas.microsoft.com/office/drawing/2014/main" id="{C5AE3477-D605-42C4-A0EB-43160272187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663091B-DE39-4BEC-B5C1-4CB3B5A8685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4FFE77-DE31-4DBA-9FC0-4C05F773119B}"/>
                </a:ext>
              </a:extLst>
            </p:cNvPr>
            <p:cNvGrpSpPr/>
            <p:nvPr/>
          </p:nvGrpSpPr>
          <p:grpSpPr>
            <a:xfrm>
              <a:off x="6730224" y="2084960"/>
              <a:ext cx="957166" cy="895897"/>
              <a:chOff x="5151189" y="2180399"/>
              <a:chExt cx="3134353" cy="2933719"/>
            </a:xfrm>
          </p:grpSpPr>
          <p:sp>
            <p:nvSpPr>
              <p:cNvPr id="12" name="Triangle">
                <a:extLst>
                  <a:ext uri="{FF2B5EF4-FFF2-40B4-BE49-F238E27FC236}">
                    <a16:creationId xmlns:a16="http://schemas.microsoft.com/office/drawing/2014/main" id="{A2EED1D4-5843-4015-94F9-0C52135EEE1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3" name="Triangle">
                <a:extLst>
                  <a:ext uri="{FF2B5EF4-FFF2-40B4-BE49-F238E27FC236}">
                    <a16:creationId xmlns:a16="http://schemas.microsoft.com/office/drawing/2014/main" id="{E52C772F-AD92-4BC7-9A3C-B68A1BEFC71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" name="Triangle">
                <a:extLst>
                  <a:ext uri="{FF2B5EF4-FFF2-40B4-BE49-F238E27FC236}">
                    <a16:creationId xmlns:a16="http://schemas.microsoft.com/office/drawing/2014/main" id="{928AAA29-41F5-4EDF-A86E-314F6147290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" name="Triangle">
                <a:extLst>
                  <a:ext uri="{FF2B5EF4-FFF2-40B4-BE49-F238E27FC236}">
                    <a16:creationId xmlns:a16="http://schemas.microsoft.com/office/drawing/2014/main" id="{DBC12647-E20F-4843-AB3A-3E4896BA4DC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" name="Circle">
                <a:extLst>
                  <a:ext uri="{FF2B5EF4-FFF2-40B4-BE49-F238E27FC236}">
                    <a16:creationId xmlns:a16="http://schemas.microsoft.com/office/drawing/2014/main" id="{E993B021-99C7-4DF7-85EF-9EE55F90482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37E6DC5-259B-4DF1-9EFC-C1AEFEFC12C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3B9C5EA-D0F6-4185-A629-83F651C73F35}"/>
                </a:ext>
              </a:extLst>
            </p:cNvPr>
            <p:cNvGrpSpPr/>
            <p:nvPr/>
          </p:nvGrpSpPr>
          <p:grpSpPr>
            <a:xfrm>
              <a:off x="2306748" y="3479401"/>
              <a:ext cx="957166" cy="895897"/>
              <a:chOff x="5151189" y="2180399"/>
              <a:chExt cx="3134353" cy="2933719"/>
            </a:xfrm>
          </p:grpSpPr>
          <p:sp>
            <p:nvSpPr>
              <p:cNvPr id="19" name="Triangle">
                <a:extLst>
                  <a:ext uri="{FF2B5EF4-FFF2-40B4-BE49-F238E27FC236}">
                    <a16:creationId xmlns:a16="http://schemas.microsoft.com/office/drawing/2014/main" id="{D08166E9-4992-4640-BB12-9513003EEC0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" name="Triangle">
                <a:extLst>
                  <a:ext uri="{FF2B5EF4-FFF2-40B4-BE49-F238E27FC236}">
                    <a16:creationId xmlns:a16="http://schemas.microsoft.com/office/drawing/2014/main" id="{9DCA87AE-8BA8-4B6D-9A56-0F4876657C6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" name="Triangle">
                <a:extLst>
                  <a:ext uri="{FF2B5EF4-FFF2-40B4-BE49-F238E27FC236}">
                    <a16:creationId xmlns:a16="http://schemas.microsoft.com/office/drawing/2014/main" id="{668BF215-6D3A-4419-B97D-68DB378FD10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" name="Triangle">
                <a:extLst>
                  <a:ext uri="{FF2B5EF4-FFF2-40B4-BE49-F238E27FC236}">
                    <a16:creationId xmlns:a16="http://schemas.microsoft.com/office/drawing/2014/main" id="{65BDD3C9-07E3-47B1-ACE9-A2BDF59FA5F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" name="Circle">
                <a:extLst>
                  <a:ext uri="{FF2B5EF4-FFF2-40B4-BE49-F238E27FC236}">
                    <a16:creationId xmlns:a16="http://schemas.microsoft.com/office/drawing/2014/main" id="{383C49B9-5ACA-405B-87D6-8B52E21254B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6CADA55-EA68-4AB6-A916-60E5AFC15C2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C331D8B-B57E-4AB3-9025-2A4565F6FBE5}"/>
                </a:ext>
              </a:extLst>
            </p:cNvPr>
            <p:cNvGrpSpPr/>
            <p:nvPr/>
          </p:nvGrpSpPr>
          <p:grpSpPr>
            <a:xfrm>
              <a:off x="5553860" y="1457316"/>
              <a:ext cx="957166" cy="895897"/>
              <a:chOff x="5151189" y="2180399"/>
              <a:chExt cx="3134353" cy="2933719"/>
            </a:xfrm>
          </p:grpSpPr>
          <p:sp>
            <p:nvSpPr>
              <p:cNvPr id="26" name="Triangle">
                <a:extLst>
                  <a:ext uri="{FF2B5EF4-FFF2-40B4-BE49-F238E27FC236}">
                    <a16:creationId xmlns:a16="http://schemas.microsoft.com/office/drawing/2014/main" id="{1EF935FE-6845-4128-9AF8-672986323FE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" name="Triangle">
                <a:extLst>
                  <a:ext uri="{FF2B5EF4-FFF2-40B4-BE49-F238E27FC236}">
                    <a16:creationId xmlns:a16="http://schemas.microsoft.com/office/drawing/2014/main" id="{BAC6CB51-BF22-47C6-B696-9F9C0592088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" name="Triangle">
                <a:extLst>
                  <a:ext uri="{FF2B5EF4-FFF2-40B4-BE49-F238E27FC236}">
                    <a16:creationId xmlns:a16="http://schemas.microsoft.com/office/drawing/2014/main" id="{F389D961-A4EB-4140-8F6E-330425A8AFC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" name="Triangle">
                <a:extLst>
                  <a:ext uri="{FF2B5EF4-FFF2-40B4-BE49-F238E27FC236}">
                    <a16:creationId xmlns:a16="http://schemas.microsoft.com/office/drawing/2014/main" id="{3DC5340C-3252-498F-A5F4-0738732B770A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" name="Circle">
                <a:extLst>
                  <a:ext uri="{FF2B5EF4-FFF2-40B4-BE49-F238E27FC236}">
                    <a16:creationId xmlns:a16="http://schemas.microsoft.com/office/drawing/2014/main" id="{9D91C523-1EAD-486D-B105-5102F2267F6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4F91727-5942-42D0-A26C-FDFFF9EC9B8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96AD841-A730-45B6-BE50-79D9730EBC7F}"/>
                </a:ext>
              </a:extLst>
            </p:cNvPr>
            <p:cNvGrpSpPr/>
            <p:nvPr/>
          </p:nvGrpSpPr>
          <p:grpSpPr>
            <a:xfrm>
              <a:off x="3823287" y="4010370"/>
              <a:ext cx="957166" cy="895897"/>
              <a:chOff x="5151189" y="2180399"/>
              <a:chExt cx="3134353" cy="2933719"/>
            </a:xfrm>
          </p:grpSpPr>
          <p:sp>
            <p:nvSpPr>
              <p:cNvPr id="33" name="Triangle">
                <a:extLst>
                  <a:ext uri="{FF2B5EF4-FFF2-40B4-BE49-F238E27FC236}">
                    <a16:creationId xmlns:a16="http://schemas.microsoft.com/office/drawing/2014/main" id="{472F05ED-B7B0-4506-A019-B9685CA5BFA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" name="Triangle">
                <a:extLst>
                  <a:ext uri="{FF2B5EF4-FFF2-40B4-BE49-F238E27FC236}">
                    <a16:creationId xmlns:a16="http://schemas.microsoft.com/office/drawing/2014/main" id="{7BE24559-A1F7-4D04-86E9-0542003C569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" name="Triangle">
                <a:extLst>
                  <a:ext uri="{FF2B5EF4-FFF2-40B4-BE49-F238E27FC236}">
                    <a16:creationId xmlns:a16="http://schemas.microsoft.com/office/drawing/2014/main" id="{5311BCDE-E96E-4F09-82AE-B17FDE9A744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" name="Triangle">
                <a:extLst>
                  <a:ext uri="{FF2B5EF4-FFF2-40B4-BE49-F238E27FC236}">
                    <a16:creationId xmlns:a16="http://schemas.microsoft.com/office/drawing/2014/main" id="{D4BBC0AD-6B37-4468-A3DA-71EAEBD2A47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" name="Circle">
                <a:extLst>
                  <a:ext uri="{FF2B5EF4-FFF2-40B4-BE49-F238E27FC236}">
                    <a16:creationId xmlns:a16="http://schemas.microsoft.com/office/drawing/2014/main" id="{0B65851D-C85F-4D9E-B156-E95D756A997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B452AB26-6D27-44E9-8D13-9AF00880668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EC75F84-E7FB-46DF-8102-2A55A21AE5D0}"/>
                </a:ext>
              </a:extLst>
            </p:cNvPr>
            <p:cNvGrpSpPr/>
            <p:nvPr/>
          </p:nvGrpSpPr>
          <p:grpSpPr>
            <a:xfrm>
              <a:off x="4758741" y="2760927"/>
              <a:ext cx="957166" cy="895897"/>
              <a:chOff x="5151189" y="2180399"/>
              <a:chExt cx="3134353" cy="2933719"/>
            </a:xfrm>
          </p:grpSpPr>
          <p:sp>
            <p:nvSpPr>
              <p:cNvPr id="40" name="Triangle">
                <a:extLst>
                  <a:ext uri="{FF2B5EF4-FFF2-40B4-BE49-F238E27FC236}">
                    <a16:creationId xmlns:a16="http://schemas.microsoft.com/office/drawing/2014/main" id="{00E65C80-24B5-40AB-AEC9-A8FAA62FBF2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" name="Triangle">
                <a:extLst>
                  <a:ext uri="{FF2B5EF4-FFF2-40B4-BE49-F238E27FC236}">
                    <a16:creationId xmlns:a16="http://schemas.microsoft.com/office/drawing/2014/main" id="{247387D1-B583-4798-950B-7DF8D00467C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" name="Triangle">
                <a:extLst>
                  <a:ext uri="{FF2B5EF4-FFF2-40B4-BE49-F238E27FC236}">
                    <a16:creationId xmlns:a16="http://schemas.microsoft.com/office/drawing/2014/main" id="{902DC09B-E1D6-4D92-8508-F6FAD9B86A4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" name="Triangle">
                <a:extLst>
                  <a:ext uri="{FF2B5EF4-FFF2-40B4-BE49-F238E27FC236}">
                    <a16:creationId xmlns:a16="http://schemas.microsoft.com/office/drawing/2014/main" id="{50A9992A-CBCF-4DDF-85D7-FEEF2AE5D7E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" name="Circle">
                <a:extLst>
                  <a:ext uri="{FF2B5EF4-FFF2-40B4-BE49-F238E27FC236}">
                    <a16:creationId xmlns:a16="http://schemas.microsoft.com/office/drawing/2014/main" id="{267CADDF-6D84-412C-B09B-8611EA8B60E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A931AC2-51C2-4CD8-8518-197A54AE677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84B88A-7F39-4A93-81C2-4E68B67AF013}"/>
                </a:ext>
              </a:extLst>
            </p:cNvPr>
            <p:cNvGrpSpPr/>
            <p:nvPr/>
          </p:nvGrpSpPr>
          <p:grpSpPr>
            <a:xfrm>
              <a:off x="5292959" y="4465119"/>
              <a:ext cx="957166" cy="895897"/>
              <a:chOff x="5151189" y="2180399"/>
              <a:chExt cx="3134353" cy="2933719"/>
            </a:xfrm>
          </p:grpSpPr>
          <p:sp>
            <p:nvSpPr>
              <p:cNvPr id="47" name="Triangle">
                <a:extLst>
                  <a:ext uri="{FF2B5EF4-FFF2-40B4-BE49-F238E27FC236}">
                    <a16:creationId xmlns:a16="http://schemas.microsoft.com/office/drawing/2014/main" id="{1589F146-504A-4252-8FC3-7ACF5272D91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" name="Triangle">
                <a:extLst>
                  <a:ext uri="{FF2B5EF4-FFF2-40B4-BE49-F238E27FC236}">
                    <a16:creationId xmlns:a16="http://schemas.microsoft.com/office/drawing/2014/main" id="{81EFDB76-6C15-46B2-AFBE-0AACF57C684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" name="Triangle">
                <a:extLst>
                  <a:ext uri="{FF2B5EF4-FFF2-40B4-BE49-F238E27FC236}">
                    <a16:creationId xmlns:a16="http://schemas.microsoft.com/office/drawing/2014/main" id="{D86873E9-2E47-469E-A828-2FAACF3B778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" name="Triangle">
                <a:extLst>
                  <a:ext uri="{FF2B5EF4-FFF2-40B4-BE49-F238E27FC236}">
                    <a16:creationId xmlns:a16="http://schemas.microsoft.com/office/drawing/2014/main" id="{F83340F2-DB60-462B-9C5A-7DA47318065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" name="Circle">
                <a:extLst>
                  <a:ext uri="{FF2B5EF4-FFF2-40B4-BE49-F238E27FC236}">
                    <a16:creationId xmlns:a16="http://schemas.microsoft.com/office/drawing/2014/main" id="{F3D81DBC-64CD-429D-87BC-15158FA801D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310C12A-FD71-4486-B7BA-31CBFDE8999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416EB33-8729-4DF7-BDDD-E166F4CA9079}"/>
                </a:ext>
              </a:extLst>
            </p:cNvPr>
            <p:cNvGrpSpPr/>
            <p:nvPr/>
          </p:nvGrpSpPr>
          <p:grpSpPr>
            <a:xfrm>
              <a:off x="5466690" y="4100536"/>
              <a:ext cx="425881" cy="398620"/>
              <a:chOff x="5151189" y="2180399"/>
              <a:chExt cx="3134353" cy="2933719"/>
            </a:xfrm>
          </p:grpSpPr>
          <p:sp>
            <p:nvSpPr>
              <p:cNvPr id="54" name="Triangle">
                <a:extLst>
                  <a:ext uri="{FF2B5EF4-FFF2-40B4-BE49-F238E27FC236}">
                    <a16:creationId xmlns:a16="http://schemas.microsoft.com/office/drawing/2014/main" id="{FF6F49C9-F596-4283-8C17-AE3D87D66FB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" name="Triangle">
                <a:extLst>
                  <a:ext uri="{FF2B5EF4-FFF2-40B4-BE49-F238E27FC236}">
                    <a16:creationId xmlns:a16="http://schemas.microsoft.com/office/drawing/2014/main" id="{4E6D1B34-65EF-430C-9DA3-0BC0C2D70E5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" name="Triangle">
                <a:extLst>
                  <a:ext uri="{FF2B5EF4-FFF2-40B4-BE49-F238E27FC236}">
                    <a16:creationId xmlns:a16="http://schemas.microsoft.com/office/drawing/2014/main" id="{655C6394-501B-44D3-AA4B-6BBCF873F81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" name="Triangle">
                <a:extLst>
                  <a:ext uri="{FF2B5EF4-FFF2-40B4-BE49-F238E27FC236}">
                    <a16:creationId xmlns:a16="http://schemas.microsoft.com/office/drawing/2014/main" id="{34CFB519-0521-4BAF-9A53-7B27B3F6F2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8" name="Circle">
                <a:extLst>
                  <a:ext uri="{FF2B5EF4-FFF2-40B4-BE49-F238E27FC236}">
                    <a16:creationId xmlns:a16="http://schemas.microsoft.com/office/drawing/2014/main" id="{431A1B17-CBD9-4EEB-BDF0-648105263E1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AFA5DA2E-13FE-466F-9A85-61B62CAFF35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740A00E-75F8-4EEB-84D9-8CCA5E8A4290}"/>
                </a:ext>
              </a:extLst>
            </p:cNvPr>
            <p:cNvGrpSpPr/>
            <p:nvPr/>
          </p:nvGrpSpPr>
          <p:grpSpPr>
            <a:xfrm>
              <a:off x="1634459" y="3564916"/>
              <a:ext cx="555230" cy="519689"/>
              <a:chOff x="5151189" y="2180399"/>
              <a:chExt cx="3134353" cy="2933719"/>
            </a:xfrm>
          </p:grpSpPr>
          <p:sp>
            <p:nvSpPr>
              <p:cNvPr id="61" name="Triangle">
                <a:extLst>
                  <a:ext uri="{FF2B5EF4-FFF2-40B4-BE49-F238E27FC236}">
                    <a16:creationId xmlns:a16="http://schemas.microsoft.com/office/drawing/2014/main" id="{654427E2-C808-481C-8C50-38AD753F9CE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62" name="Triangle">
                <a:extLst>
                  <a:ext uri="{FF2B5EF4-FFF2-40B4-BE49-F238E27FC236}">
                    <a16:creationId xmlns:a16="http://schemas.microsoft.com/office/drawing/2014/main" id="{C92A2BFD-1BDE-4125-AAD4-D54EB6427B7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3" name="Triangle">
                <a:extLst>
                  <a:ext uri="{FF2B5EF4-FFF2-40B4-BE49-F238E27FC236}">
                    <a16:creationId xmlns:a16="http://schemas.microsoft.com/office/drawing/2014/main" id="{C9363FBF-2693-4ADA-9521-06340EF7147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4" name="Triangle">
                <a:extLst>
                  <a:ext uri="{FF2B5EF4-FFF2-40B4-BE49-F238E27FC236}">
                    <a16:creationId xmlns:a16="http://schemas.microsoft.com/office/drawing/2014/main" id="{6D629839-73EC-4ED0-B74B-DCE302A7D49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5" name="Circle">
                <a:extLst>
                  <a:ext uri="{FF2B5EF4-FFF2-40B4-BE49-F238E27FC236}">
                    <a16:creationId xmlns:a16="http://schemas.microsoft.com/office/drawing/2014/main" id="{875B1690-7C22-481D-B4B4-E0A34D46E1C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01E7B1CB-6A7E-4577-A3FE-E23BC019F58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A9E85EB-E890-4291-BFEE-B1D38FBFA96E}"/>
                </a:ext>
              </a:extLst>
            </p:cNvPr>
            <p:cNvGrpSpPr/>
            <p:nvPr/>
          </p:nvGrpSpPr>
          <p:grpSpPr>
            <a:xfrm>
              <a:off x="1926823" y="4386506"/>
              <a:ext cx="555230" cy="519689"/>
              <a:chOff x="5151189" y="2180399"/>
              <a:chExt cx="3134353" cy="2933719"/>
            </a:xfrm>
          </p:grpSpPr>
          <p:sp>
            <p:nvSpPr>
              <p:cNvPr id="68" name="Triangle">
                <a:extLst>
                  <a:ext uri="{FF2B5EF4-FFF2-40B4-BE49-F238E27FC236}">
                    <a16:creationId xmlns:a16="http://schemas.microsoft.com/office/drawing/2014/main" id="{5F3082DF-A790-4FBF-B4A7-25066362D23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69" name="Triangle">
                <a:extLst>
                  <a:ext uri="{FF2B5EF4-FFF2-40B4-BE49-F238E27FC236}">
                    <a16:creationId xmlns:a16="http://schemas.microsoft.com/office/drawing/2014/main" id="{F4D0BBCB-BDC7-4741-8081-FAEA6DAC21E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0" name="Triangle">
                <a:extLst>
                  <a:ext uri="{FF2B5EF4-FFF2-40B4-BE49-F238E27FC236}">
                    <a16:creationId xmlns:a16="http://schemas.microsoft.com/office/drawing/2014/main" id="{E04C3AA1-BAD4-44DB-B999-0B31BF43262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1" name="Triangle">
                <a:extLst>
                  <a:ext uri="{FF2B5EF4-FFF2-40B4-BE49-F238E27FC236}">
                    <a16:creationId xmlns:a16="http://schemas.microsoft.com/office/drawing/2014/main" id="{A6C175F8-5B19-42B2-A7DF-F2D1A8C97C6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2" name="Circle">
                <a:extLst>
                  <a:ext uri="{FF2B5EF4-FFF2-40B4-BE49-F238E27FC236}">
                    <a16:creationId xmlns:a16="http://schemas.microsoft.com/office/drawing/2014/main" id="{34BE90B6-1A84-48D6-9DA3-4B17832F34F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FB0606D-C05C-483B-AA30-46310CD0419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2AE8E7B3-8467-4940-9DAF-0BE1A9E5575D}"/>
                </a:ext>
              </a:extLst>
            </p:cNvPr>
            <p:cNvGrpSpPr/>
            <p:nvPr/>
          </p:nvGrpSpPr>
          <p:grpSpPr>
            <a:xfrm>
              <a:off x="7660918" y="1801492"/>
              <a:ext cx="555230" cy="519689"/>
              <a:chOff x="5151189" y="2180399"/>
              <a:chExt cx="3134353" cy="2933719"/>
            </a:xfrm>
          </p:grpSpPr>
          <p:sp>
            <p:nvSpPr>
              <p:cNvPr id="75" name="Triangle">
                <a:extLst>
                  <a:ext uri="{FF2B5EF4-FFF2-40B4-BE49-F238E27FC236}">
                    <a16:creationId xmlns:a16="http://schemas.microsoft.com/office/drawing/2014/main" id="{4269327F-805B-4590-B6F2-FE41D0118B0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76" name="Triangle">
                <a:extLst>
                  <a:ext uri="{FF2B5EF4-FFF2-40B4-BE49-F238E27FC236}">
                    <a16:creationId xmlns:a16="http://schemas.microsoft.com/office/drawing/2014/main" id="{6FB90A81-9E3B-4C17-8A7B-381E75900B8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7" name="Triangle">
                <a:extLst>
                  <a:ext uri="{FF2B5EF4-FFF2-40B4-BE49-F238E27FC236}">
                    <a16:creationId xmlns:a16="http://schemas.microsoft.com/office/drawing/2014/main" id="{7CC001B0-1CF2-43F9-8519-A3A71116C38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8" name="Triangle">
                <a:extLst>
                  <a:ext uri="{FF2B5EF4-FFF2-40B4-BE49-F238E27FC236}">
                    <a16:creationId xmlns:a16="http://schemas.microsoft.com/office/drawing/2014/main" id="{B24CA051-6355-404C-8448-BF68D0EFCEC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9" name="Circle">
                <a:extLst>
                  <a:ext uri="{FF2B5EF4-FFF2-40B4-BE49-F238E27FC236}">
                    <a16:creationId xmlns:a16="http://schemas.microsoft.com/office/drawing/2014/main" id="{F7B4E893-ADE8-4B9B-BC36-56C50106F66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C3E64152-8675-42F7-9C08-7CA084038E3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0B20AA9-500E-420A-A54A-4320FCE517E2}"/>
                </a:ext>
              </a:extLst>
            </p:cNvPr>
            <p:cNvGrpSpPr/>
            <p:nvPr/>
          </p:nvGrpSpPr>
          <p:grpSpPr>
            <a:xfrm>
              <a:off x="4909737" y="5336527"/>
              <a:ext cx="555230" cy="519689"/>
              <a:chOff x="5151189" y="2180399"/>
              <a:chExt cx="3134353" cy="2933719"/>
            </a:xfrm>
          </p:grpSpPr>
          <p:sp>
            <p:nvSpPr>
              <p:cNvPr id="82" name="Triangle">
                <a:extLst>
                  <a:ext uri="{FF2B5EF4-FFF2-40B4-BE49-F238E27FC236}">
                    <a16:creationId xmlns:a16="http://schemas.microsoft.com/office/drawing/2014/main" id="{E07D8742-61AE-485C-8372-3422167F836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83" name="Triangle">
                <a:extLst>
                  <a:ext uri="{FF2B5EF4-FFF2-40B4-BE49-F238E27FC236}">
                    <a16:creationId xmlns:a16="http://schemas.microsoft.com/office/drawing/2014/main" id="{CE99451A-0ED5-4799-8C60-DAABA35029E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4" name="Triangle">
                <a:extLst>
                  <a:ext uri="{FF2B5EF4-FFF2-40B4-BE49-F238E27FC236}">
                    <a16:creationId xmlns:a16="http://schemas.microsoft.com/office/drawing/2014/main" id="{740766D9-41B5-4BF8-9CCB-341FAEECEF9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5" name="Triangle">
                <a:extLst>
                  <a:ext uri="{FF2B5EF4-FFF2-40B4-BE49-F238E27FC236}">
                    <a16:creationId xmlns:a16="http://schemas.microsoft.com/office/drawing/2014/main" id="{B8446317-1BAE-4480-A6DC-BCE8670C177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6" name="Circle">
                <a:extLst>
                  <a:ext uri="{FF2B5EF4-FFF2-40B4-BE49-F238E27FC236}">
                    <a16:creationId xmlns:a16="http://schemas.microsoft.com/office/drawing/2014/main" id="{A1A8B102-DF90-4C37-85A2-3E78527A869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1BBCBD4-68E9-4FDA-A318-55672FAD953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6CF686B-91CD-48DA-9EB9-427B3480E0AE}"/>
                </a:ext>
              </a:extLst>
            </p:cNvPr>
            <p:cNvGrpSpPr/>
            <p:nvPr/>
          </p:nvGrpSpPr>
          <p:grpSpPr>
            <a:xfrm>
              <a:off x="4024173" y="3015181"/>
              <a:ext cx="555230" cy="519689"/>
              <a:chOff x="5151189" y="2180399"/>
              <a:chExt cx="3134353" cy="2933719"/>
            </a:xfrm>
          </p:grpSpPr>
          <p:sp>
            <p:nvSpPr>
              <p:cNvPr id="89" name="Triangle">
                <a:extLst>
                  <a:ext uri="{FF2B5EF4-FFF2-40B4-BE49-F238E27FC236}">
                    <a16:creationId xmlns:a16="http://schemas.microsoft.com/office/drawing/2014/main" id="{D568C643-B3AC-4899-AFCE-EC4028F9189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0" name="Triangle">
                <a:extLst>
                  <a:ext uri="{FF2B5EF4-FFF2-40B4-BE49-F238E27FC236}">
                    <a16:creationId xmlns:a16="http://schemas.microsoft.com/office/drawing/2014/main" id="{297503F6-0E50-4395-89CA-5C9B6557190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1" name="Triangle">
                <a:extLst>
                  <a:ext uri="{FF2B5EF4-FFF2-40B4-BE49-F238E27FC236}">
                    <a16:creationId xmlns:a16="http://schemas.microsoft.com/office/drawing/2014/main" id="{C6861AEF-AF12-4222-AADD-DBE9EE80DC8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2" name="Triangle">
                <a:extLst>
                  <a:ext uri="{FF2B5EF4-FFF2-40B4-BE49-F238E27FC236}">
                    <a16:creationId xmlns:a16="http://schemas.microsoft.com/office/drawing/2014/main" id="{CD12A16E-1E6D-497D-84A2-802B00C128C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3" name="Circle">
                <a:extLst>
                  <a:ext uri="{FF2B5EF4-FFF2-40B4-BE49-F238E27FC236}">
                    <a16:creationId xmlns:a16="http://schemas.microsoft.com/office/drawing/2014/main" id="{DED93518-1E29-4272-939B-E943ABBD846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7AD52A26-2D4B-45A7-8E3C-0A362BD31DD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D7642E0-47C0-45C5-B653-F37E95CBCF53}"/>
                </a:ext>
              </a:extLst>
            </p:cNvPr>
            <p:cNvGrpSpPr/>
            <p:nvPr/>
          </p:nvGrpSpPr>
          <p:grpSpPr>
            <a:xfrm>
              <a:off x="4488053" y="1608231"/>
              <a:ext cx="555230" cy="519689"/>
              <a:chOff x="5151189" y="2180399"/>
              <a:chExt cx="3134353" cy="2933719"/>
            </a:xfrm>
          </p:grpSpPr>
          <p:sp>
            <p:nvSpPr>
              <p:cNvPr id="96" name="Triangle">
                <a:extLst>
                  <a:ext uri="{FF2B5EF4-FFF2-40B4-BE49-F238E27FC236}">
                    <a16:creationId xmlns:a16="http://schemas.microsoft.com/office/drawing/2014/main" id="{29D9D3CF-5D7E-473A-82E1-B260188A16E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97" name="Triangle">
                <a:extLst>
                  <a:ext uri="{FF2B5EF4-FFF2-40B4-BE49-F238E27FC236}">
                    <a16:creationId xmlns:a16="http://schemas.microsoft.com/office/drawing/2014/main" id="{93CAF0B5-2429-4F88-8E6B-C19D8D8C28C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8" name="Triangle">
                <a:extLst>
                  <a:ext uri="{FF2B5EF4-FFF2-40B4-BE49-F238E27FC236}">
                    <a16:creationId xmlns:a16="http://schemas.microsoft.com/office/drawing/2014/main" id="{CD76A311-DDF7-4B90-8246-2F4D998C2A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9" name="Triangle">
                <a:extLst>
                  <a:ext uri="{FF2B5EF4-FFF2-40B4-BE49-F238E27FC236}">
                    <a16:creationId xmlns:a16="http://schemas.microsoft.com/office/drawing/2014/main" id="{50A19153-EAC1-4D7E-B3EF-72C5E60F736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0" name="Circle">
                <a:extLst>
                  <a:ext uri="{FF2B5EF4-FFF2-40B4-BE49-F238E27FC236}">
                    <a16:creationId xmlns:a16="http://schemas.microsoft.com/office/drawing/2014/main" id="{8F68C371-3FD7-4885-96B9-B70531AEFEA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0F0F09-1DD0-49CF-BBF7-A3074B6958A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731AC6D-8E13-468D-9E6F-5D27D9118B40}"/>
                </a:ext>
              </a:extLst>
            </p:cNvPr>
            <p:cNvGrpSpPr/>
            <p:nvPr/>
          </p:nvGrpSpPr>
          <p:grpSpPr>
            <a:xfrm>
              <a:off x="3168432" y="2698835"/>
              <a:ext cx="555230" cy="519689"/>
              <a:chOff x="5151189" y="2180399"/>
              <a:chExt cx="3134353" cy="2933719"/>
            </a:xfrm>
          </p:grpSpPr>
          <p:sp>
            <p:nvSpPr>
              <p:cNvPr id="103" name="Triangle">
                <a:extLst>
                  <a:ext uri="{FF2B5EF4-FFF2-40B4-BE49-F238E27FC236}">
                    <a16:creationId xmlns:a16="http://schemas.microsoft.com/office/drawing/2014/main" id="{FDE732FA-27CC-4BE5-8884-1C0EEF01CA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04" name="Triangle">
                <a:extLst>
                  <a:ext uri="{FF2B5EF4-FFF2-40B4-BE49-F238E27FC236}">
                    <a16:creationId xmlns:a16="http://schemas.microsoft.com/office/drawing/2014/main" id="{51C09F63-BA46-4A98-B43B-E434C97D7C0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5" name="Triangle">
                <a:extLst>
                  <a:ext uri="{FF2B5EF4-FFF2-40B4-BE49-F238E27FC236}">
                    <a16:creationId xmlns:a16="http://schemas.microsoft.com/office/drawing/2014/main" id="{A2A3B5BA-0406-4E0E-86A1-4930902FFE2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6" name="Triangle">
                <a:extLst>
                  <a:ext uri="{FF2B5EF4-FFF2-40B4-BE49-F238E27FC236}">
                    <a16:creationId xmlns:a16="http://schemas.microsoft.com/office/drawing/2014/main" id="{D2303899-2227-49B0-9E22-32931A6380B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7" name="Circle">
                <a:extLst>
                  <a:ext uri="{FF2B5EF4-FFF2-40B4-BE49-F238E27FC236}">
                    <a16:creationId xmlns:a16="http://schemas.microsoft.com/office/drawing/2014/main" id="{928E7333-F9B8-4710-9BCD-4383032E6EE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8A0CFF86-0D46-4CB7-85B6-2CE1E0EE3B9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3E71575-E270-4461-BC4D-B0A2B5AB704F}"/>
                </a:ext>
              </a:extLst>
            </p:cNvPr>
            <p:cNvGrpSpPr/>
            <p:nvPr/>
          </p:nvGrpSpPr>
          <p:grpSpPr>
            <a:xfrm>
              <a:off x="5654787" y="3580045"/>
              <a:ext cx="555230" cy="519689"/>
              <a:chOff x="5151189" y="2180399"/>
              <a:chExt cx="3134353" cy="2933719"/>
            </a:xfrm>
          </p:grpSpPr>
          <p:sp>
            <p:nvSpPr>
              <p:cNvPr id="110" name="Triangle">
                <a:extLst>
                  <a:ext uri="{FF2B5EF4-FFF2-40B4-BE49-F238E27FC236}">
                    <a16:creationId xmlns:a16="http://schemas.microsoft.com/office/drawing/2014/main" id="{F8DCCBA3-A136-4F50-8921-60E50FE9C0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11" name="Triangle">
                <a:extLst>
                  <a:ext uri="{FF2B5EF4-FFF2-40B4-BE49-F238E27FC236}">
                    <a16:creationId xmlns:a16="http://schemas.microsoft.com/office/drawing/2014/main" id="{94A57C8F-ACDC-47E1-9A4B-E32205443B4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2" name="Triangle">
                <a:extLst>
                  <a:ext uri="{FF2B5EF4-FFF2-40B4-BE49-F238E27FC236}">
                    <a16:creationId xmlns:a16="http://schemas.microsoft.com/office/drawing/2014/main" id="{4A49E40B-D1E1-477F-BA68-39A25BDDA01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3" name="Triangle">
                <a:extLst>
                  <a:ext uri="{FF2B5EF4-FFF2-40B4-BE49-F238E27FC236}">
                    <a16:creationId xmlns:a16="http://schemas.microsoft.com/office/drawing/2014/main" id="{F8326746-CEE4-4E19-B0A5-578AD340CEE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4" name="Circle">
                <a:extLst>
                  <a:ext uri="{FF2B5EF4-FFF2-40B4-BE49-F238E27FC236}">
                    <a16:creationId xmlns:a16="http://schemas.microsoft.com/office/drawing/2014/main" id="{15E3764A-8953-4F22-A682-33D9DD9B5BD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BE8A41B9-B5FC-48C6-AAC4-F160E3CD36E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117D5740-640D-4059-B11C-C9645E4D3CBF}"/>
                </a:ext>
              </a:extLst>
            </p:cNvPr>
            <p:cNvGrpSpPr/>
            <p:nvPr/>
          </p:nvGrpSpPr>
          <p:grpSpPr>
            <a:xfrm>
              <a:off x="7819599" y="4818851"/>
              <a:ext cx="555230" cy="519689"/>
              <a:chOff x="5151189" y="2180399"/>
              <a:chExt cx="3134353" cy="2933719"/>
            </a:xfrm>
          </p:grpSpPr>
          <p:sp>
            <p:nvSpPr>
              <p:cNvPr id="117" name="Triangle">
                <a:extLst>
                  <a:ext uri="{FF2B5EF4-FFF2-40B4-BE49-F238E27FC236}">
                    <a16:creationId xmlns:a16="http://schemas.microsoft.com/office/drawing/2014/main" id="{97B9DB38-8C6A-4F23-9DC3-3A3C0AF0CAB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18" name="Triangle">
                <a:extLst>
                  <a:ext uri="{FF2B5EF4-FFF2-40B4-BE49-F238E27FC236}">
                    <a16:creationId xmlns:a16="http://schemas.microsoft.com/office/drawing/2014/main" id="{E551C82A-0899-4746-8958-20A6D726248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9" name="Triangle">
                <a:extLst>
                  <a:ext uri="{FF2B5EF4-FFF2-40B4-BE49-F238E27FC236}">
                    <a16:creationId xmlns:a16="http://schemas.microsoft.com/office/drawing/2014/main" id="{6661DB1B-1379-4F3C-89A7-7452ED5F10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0" name="Triangle">
                <a:extLst>
                  <a:ext uri="{FF2B5EF4-FFF2-40B4-BE49-F238E27FC236}">
                    <a16:creationId xmlns:a16="http://schemas.microsoft.com/office/drawing/2014/main" id="{ACAC1201-00CC-4324-A01B-C6EBE4DA544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1" name="Circle">
                <a:extLst>
                  <a:ext uri="{FF2B5EF4-FFF2-40B4-BE49-F238E27FC236}">
                    <a16:creationId xmlns:a16="http://schemas.microsoft.com/office/drawing/2014/main" id="{6811DF67-7847-4625-BA3B-18EA5A43925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F47C62D1-DBFA-495E-8964-5D59C2EB405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42DC811B-AB64-476D-9B27-2F55E8708013}"/>
                </a:ext>
              </a:extLst>
            </p:cNvPr>
            <p:cNvGrpSpPr/>
            <p:nvPr/>
          </p:nvGrpSpPr>
          <p:grpSpPr>
            <a:xfrm>
              <a:off x="6726147" y="4343696"/>
              <a:ext cx="555230" cy="519689"/>
              <a:chOff x="5151189" y="2180399"/>
              <a:chExt cx="3134353" cy="2933719"/>
            </a:xfrm>
          </p:grpSpPr>
          <p:sp>
            <p:nvSpPr>
              <p:cNvPr id="124" name="Triangle">
                <a:extLst>
                  <a:ext uri="{FF2B5EF4-FFF2-40B4-BE49-F238E27FC236}">
                    <a16:creationId xmlns:a16="http://schemas.microsoft.com/office/drawing/2014/main" id="{6D62CE7A-1982-4486-B22F-2D36EF16618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25" name="Triangle">
                <a:extLst>
                  <a:ext uri="{FF2B5EF4-FFF2-40B4-BE49-F238E27FC236}">
                    <a16:creationId xmlns:a16="http://schemas.microsoft.com/office/drawing/2014/main" id="{421D248E-E9B7-47A9-A69E-C8586EBC5DD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6" name="Triangle">
                <a:extLst>
                  <a:ext uri="{FF2B5EF4-FFF2-40B4-BE49-F238E27FC236}">
                    <a16:creationId xmlns:a16="http://schemas.microsoft.com/office/drawing/2014/main" id="{7B4DD83C-D4D9-4A04-BD6E-806AE492E3C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7" name="Triangle">
                <a:extLst>
                  <a:ext uri="{FF2B5EF4-FFF2-40B4-BE49-F238E27FC236}">
                    <a16:creationId xmlns:a16="http://schemas.microsoft.com/office/drawing/2014/main" id="{C2A47F63-C65A-45A6-B912-12E378D809F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28" name="Circle">
                <a:extLst>
                  <a:ext uri="{FF2B5EF4-FFF2-40B4-BE49-F238E27FC236}">
                    <a16:creationId xmlns:a16="http://schemas.microsoft.com/office/drawing/2014/main" id="{95888C38-5A01-479C-AF02-279B7AB7816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53843A35-A6E1-4F41-BF6B-688345BC35A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FBA6274F-D0B0-4E5C-B924-F73EFA9B8ECB}"/>
                </a:ext>
              </a:extLst>
            </p:cNvPr>
            <p:cNvGrpSpPr/>
            <p:nvPr/>
          </p:nvGrpSpPr>
          <p:grpSpPr>
            <a:xfrm>
              <a:off x="6173991" y="2227037"/>
              <a:ext cx="555230" cy="519689"/>
              <a:chOff x="5151189" y="2180399"/>
              <a:chExt cx="3134353" cy="2933719"/>
            </a:xfrm>
          </p:grpSpPr>
          <p:sp>
            <p:nvSpPr>
              <p:cNvPr id="131" name="Triangle">
                <a:extLst>
                  <a:ext uri="{FF2B5EF4-FFF2-40B4-BE49-F238E27FC236}">
                    <a16:creationId xmlns:a16="http://schemas.microsoft.com/office/drawing/2014/main" id="{7358A729-4750-4E5B-9DE5-05ABD501E43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32" name="Triangle">
                <a:extLst>
                  <a:ext uri="{FF2B5EF4-FFF2-40B4-BE49-F238E27FC236}">
                    <a16:creationId xmlns:a16="http://schemas.microsoft.com/office/drawing/2014/main" id="{CB11A6F2-E8C1-4740-9855-41630B65FF6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3" name="Triangle">
                <a:extLst>
                  <a:ext uri="{FF2B5EF4-FFF2-40B4-BE49-F238E27FC236}">
                    <a16:creationId xmlns:a16="http://schemas.microsoft.com/office/drawing/2014/main" id="{C7E62E46-4C9E-4410-8CB1-A17650D72CA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4" name="Triangle">
                <a:extLst>
                  <a:ext uri="{FF2B5EF4-FFF2-40B4-BE49-F238E27FC236}">
                    <a16:creationId xmlns:a16="http://schemas.microsoft.com/office/drawing/2014/main" id="{62109F71-C829-41BE-B6C2-CDC67BCAC42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5" name="Circle">
                <a:extLst>
                  <a:ext uri="{FF2B5EF4-FFF2-40B4-BE49-F238E27FC236}">
                    <a16:creationId xmlns:a16="http://schemas.microsoft.com/office/drawing/2014/main" id="{5BB6B177-AB9D-432D-BED1-FDBA522BAB0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AEBCD1E4-DB6F-4750-A297-BB628FD8AB5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488A9EB5-69CC-4268-A6FD-BD29BA58BA76}"/>
                </a:ext>
              </a:extLst>
            </p:cNvPr>
            <p:cNvGrpSpPr/>
            <p:nvPr/>
          </p:nvGrpSpPr>
          <p:grpSpPr>
            <a:xfrm>
              <a:off x="1452442" y="2747377"/>
              <a:ext cx="484761" cy="453731"/>
              <a:chOff x="5151189" y="2180399"/>
              <a:chExt cx="3134353" cy="2933719"/>
            </a:xfrm>
          </p:grpSpPr>
          <p:sp>
            <p:nvSpPr>
              <p:cNvPr id="145" name="Triangle">
                <a:extLst>
                  <a:ext uri="{FF2B5EF4-FFF2-40B4-BE49-F238E27FC236}">
                    <a16:creationId xmlns:a16="http://schemas.microsoft.com/office/drawing/2014/main" id="{004EE69E-EC98-4FD7-8EDE-6510FF5A33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46" name="Triangle">
                <a:extLst>
                  <a:ext uri="{FF2B5EF4-FFF2-40B4-BE49-F238E27FC236}">
                    <a16:creationId xmlns:a16="http://schemas.microsoft.com/office/drawing/2014/main" id="{3BFC284C-FC00-480A-9EA9-762C2AF250A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7" name="Triangle">
                <a:extLst>
                  <a:ext uri="{FF2B5EF4-FFF2-40B4-BE49-F238E27FC236}">
                    <a16:creationId xmlns:a16="http://schemas.microsoft.com/office/drawing/2014/main" id="{D524D17B-23C6-4901-98A6-1F9718CA1B2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8" name="Triangle">
                <a:extLst>
                  <a:ext uri="{FF2B5EF4-FFF2-40B4-BE49-F238E27FC236}">
                    <a16:creationId xmlns:a16="http://schemas.microsoft.com/office/drawing/2014/main" id="{33C992EE-7297-41B1-A560-AD8F8F98436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9" name="Circle">
                <a:extLst>
                  <a:ext uri="{FF2B5EF4-FFF2-40B4-BE49-F238E27FC236}">
                    <a16:creationId xmlns:a16="http://schemas.microsoft.com/office/drawing/2014/main" id="{8B0D4227-0B5A-4059-91BB-64D46DDAE9C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8BC10BB7-7A72-4237-A019-00C3C1346BC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048E7D14-D9C9-402E-B816-422741A0CFCD}"/>
                </a:ext>
              </a:extLst>
            </p:cNvPr>
            <p:cNvGrpSpPr/>
            <p:nvPr/>
          </p:nvGrpSpPr>
          <p:grpSpPr>
            <a:xfrm>
              <a:off x="2542446" y="2805644"/>
              <a:ext cx="484761" cy="453731"/>
              <a:chOff x="5151189" y="2180399"/>
              <a:chExt cx="3134353" cy="2933719"/>
            </a:xfrm>
          </p:grpSpPr>
          <p:sp>
            <p:nvSpPr>
              <p:cNvPr id="152" name="Triangle">
                <a:extLst>
                  <a:ext uri="{FF2B5EF4-FFF2-40B4-BE49-F238E27FC236}">
                    <a16:creationId xmlns:a16="http://schemas.microsoft.com/office/drawing/2014/main" id="{2498E4C2-9783-455F-9242-B836E00113A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53" name="Triangle">
                <a:extLst>
                  <a:ext uri="{FF2B5EF4-FFF2-40B4-BE49-F238E27FC236}">
                    <a16:creationId xmlns:a16="http://schemas.microsoft.com/office/drawing/2014/main" id="{8E092DF3-BD06-466C-ABD0-7988645DB4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4" name="Triangle">
                <a:extLst>
                  <a:ext uri="{FF2B5EF4-FFF2-40B4-BE49-F238E27FC236}">
                    <a16:creationId xmlns:a16="http://schemas.microsoft.com/office/drawing/2014/main" id="{6CAA9542-2542-46F3-AF20-F295DC947D5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5" name="Triangle">
                <a:extLst>
                  <a:ext uri="{FF2B5EF4-FFF2-40B4-BE49-F238E27FC236}">
                    <a16:creationId xmlns:a16="http://schemas.microsoft.com/office/drawing/2014/main" id="{6E52E2CC-DDD5-4A35-BADD-5E8D955D77E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6" name="Circle">
                <a:extLst>
                  <a:ext uri="{FF2B5EF4-FFF2-40B4-BE49-F238E27FC236}">
                    <a16:creationId xmlns:a16="http://schemas.microsoft.com/office/drawing/2014/main" id="{A22997CC-F2C7-474D-887D-12E1594A9CE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892E417C-8ADD-420C-AE34-661BBDD17B0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97FA7567-46FC-4D54-B9AF-2665F49D2D1B}"/>
                </a:ext>
              </a:extLst>
            </p:cNvPr>
            <p:cNvGrpSpPr/>
            <p:nvPr/>
          </p:nvGrpSpPr>
          <p:grpSpPr>
            <a:xfrm>
              <a:off x="1707497" y="4066519"/>
              <a:ext cx="484761" cy="453731"/>
              <a:chOff x="5151189" y="2180399"/>
              <a:chExt cx="3134353" cy="2933719"/>
            </a:xfrm>
          </p:grpSpPr>
          <p:sp>
            <p:nvSpPr>
              <p:cNvPr id="159" name="Triangle">
                <a:extLst>
                  <a:ext uri="{FF2B5EF4-FFF2-40B4-BE49-F238E27FC236}">
                    <a16:creationId xmlns:a16="http://schemas.microsoft.com/office/drawing/2014/main" id="{70933695-E0F2-4E1D-8212-B1B1FB60C8D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60" name="Triangle">
                <a:extLst>
                  <a:ext uri="{FF2B5EF4-FFF2-40B4-BE49-F238E27FC236}">
                    <a16:creationId xmlns:a16="http://schemas.microsoft.com/office/drawing/2014/main" id="{BC5EEC51-D81D-4231-977B-115947F20D3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1" name="Triangle">
                <a:extLst>
                  <a:ext uri="{FF2B5EF4-FFF2-40B4-BE49-F238E27FC236}">
                    <a16:creationId xmlns:a16="http://schemas.microsoft.com/office/drawing/2014/main" id="{87FB6FC8-CF33-43FB-BDEC-F99F7520BF3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2" name="Triangle">
                <a:extLst>
                  <a:ext uri="{FF2B5EF4-FFF2-40B4-BE49-F238E27FC236}">
                    <a16:creationId xmlns:a16="http://schemas.microsoft.com/office/drawing/2014/main" id="{EB1A829C-BAE5-44C9-AEA6-7BC6A20E945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3" name="Circle">
                <a:extLst>
                  <a:ext uri="{FF2B5EF4-FFF2-40B4-BE49-F238E27FC236}">
                    <a16:creationId xmlns:a16="http://schemas.microsoft.com/office/drawing/2014/main" id="{40D90D11-DCF1-4529-BC85-D2D14106B84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E1001E44-2EAC-48C1-9042-BA254865584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A8A1283-D938-430B-BCB0-2D393D94BCFF}"/>
                </a:ext>
              </a:extLst>
            </p:cNvPr>
            <p:cNvGrpSpPr/>
            <p:nvPr/>
          </p:nvGrpSpPr>
          <p:grpSpPr>
            <a:xfrm>
              <a:off x="3156332" y="4120697"/>
              <a:ext cx="484761" cy="453731"/>
              <a:chOff x="5151189" y="2180399"/>
              <a:chExt cx="3134353" cy="2933719"/>
            </a:xfrm>
          </p:grpSpPr>
          <p:sp>
            <p:nvSpPr>
              <p:cNvPr id="166" name="Triangle">
                <a:extLst>
                  <a:ext uri="{FF2B5EF4-FFF2-40B4-BE49-F238E27FC236}">
                    <a16:creationId xmlns:a16="http://schemas.microsoft.com/office/drawing/2014/main" id="{2652614C-116F-4536-BC5C-09E2B61DEA9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67" name="Triangle">
                <a:extLst>
                  <a:ext uri="{FF2B5EF4-FFF2-40B4-BE49-F238E27FC236}">
                    <a16:creationId xmlns:a16="http://schemas.microsoft.com/office/drawing/2014/main" id="{6D93B123-A5C9-4580-BF2B-8EF98EA0D71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8" name="Triangle">
                <a:extLst>
                  <a:ext uri="{FF2B5EF4-FFF2-40B4-BE49-F238E27FC236}">
                    <a16:creationId xmlns:a16="http://schemas.microsoft.com/office/drawing/2014/main" id="{48E7BBEB-30F6-4E91-8FE3-5DD30715DA7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9" name="Triangle">
                <a:extLst>
                  <a:ext uri="{FF2B5EF4-FFF2-40B4-BE49-F238E27FC236}">
                    <a16:creationId xmlns:a16="http://schemas.microsoft.com/office/drawing/2014/main" id="{1BB443F1-3168-46C3-A61F-430F444CC9A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0" name="Circle">
                <a:extLst>
                  <a:ext uri="{FF2B5EF4-FFF2-40B4-BE49-F238E27FC236}">
                    <a16:creationId xmlns:a16="http://schemas.microsoft.com/office/drawing/2014/main" id="{34254C7A-7526-440C-8EEE-E19CA76659F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7F71CF0B-EE5F-4A2E-9F35-E16F4840886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FD3236AD-1017-41C8-8400-A4B46D0C885A}"/>
                </a:ext>
              </a:extLst>
            </p:cNvPr>
            <p:cNvGrpSpPr/>
            <p:nvPr/>
          </p:nvGrpSpPr>
          <p:grpSpPr>
            <a:xfrm>
              <a:off x="4382632" y="4922672"/>
              <a:ext cx="484761" cy="453731"/>
              <a:chOff x="5151189" y="2180399"/>
              <a:chExt cx="3134353" cy="2933719"/>
            </a:xfrm>
          </p:grpSpPr>
          <p:sp>
            <p:nvSpPr>
              <p:cNvPr id="173" name="Triangle">
                <a:extLst>
                  <a:ext uri="{FF2B5EF4-FFF2-40B4-BE49-F238E27FC236}">
                    <a16:creationId xmlns:a16="http://schemas.microsoft.com/office/drawing/2014/main" id="{7F02CB94-29E3-4852-9A22-470B0964292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4" name="Triangle">
                <a:extLst>
                  <a:ext uri="{FF2B5EF4-FFF2-40B4-BE49-F238E27FC236}">
                    <a16:creationId xmlns:a16="http://schemas.microsoft.com/office/drawing/2014/main" id="{2BBCAA16-98CC-4AFA-8DF9-FDFC3F859FA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5" name="Triangle">
                <a:extLst>
                  <a:ext uri="{FF2B5EF4-FFF2-40B4-BE49-F238E27FC236}">
                    <a16:creationId xmlns:a16="http://schemas.microsoft.com/office/drawing/2014/main" id="{6D34A69F-AF54-476D-807E-386A5DA403A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6" name="Triangle">
                <a:extLst>
                  <a:ext uri="{FF2B5EF4-FFF2-40B4-BE49-F238E27FC236}">
                    <a16:creationId xmlns:a16="http://schemas.microsoft.com/office/drawing/2014/main" id="{6DBA155E-4F6E-41B2-92B6-6FAB76745F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77" name="Circle">
                <a:extLst>
                  <a:ext uri="{FF2B5EF4-FFF2-40B4-BE49-F238E27FC236}">
                    <a16:creationId xmlns:a16="http://schemas.microsoft.com/office/drawing/2014/main" id="{0DBB5503-93E5-446E-82E0-B7A580B80DD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49289069-29FB-41CE-AB7F-B225FBB1BF3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AD9D371E-DF5D-4736-A25E-19480D36CB72}"/>
                </a:ext>
              </a:extLst>
            </p:cNvPr>
            <p:cNvGrpSpPr/>
            <p:nvPr/>
          </p:nvGrpSpPr>
          <p:grpSpPr>
            <a:xfrm>
              <a:off x="3483646" y="3632964"/>
              <a:ext cx="484761" cy="453731"/>
              <a:chOff x="5151189" y="2180399"/>
              <a:chExt cx="3134353" cy="2933719"/>
            </a:xfrm>
          </p:grpSpPr>
          <p:sp>
            <p:nvSpPr>
              <p:cNvPr id="180" name="Triangle">
                <a:extLst>
                  <a:ext uri="{FF2B5EF4-FFF2-40B4-BE49-F238E27FC236}">
                    <a16:creationId xmlns:a16="http://schemas.microsoft.com/office/drawing/2014/main" id="{C418A96E-029D-4F17-8619-DFB68A6F1A7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1" name="Triangle">
                <a:extLst>
                  <a:ext uri="{FF2B5EF4-FFF2-40B4-BE49-F238E27FC236}">
                    <a16:creationId xmlns:a16="http://schemas.microsoft.com/office/drawing/2014/main" id="{39CC7C19-DE08-4CA1-9E63-8C08915C785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2" name="Triangle">
                <a:extLst>
                  <a:ext uri="{FF2B5EF4-FFF2-40B4-BE49-F238E27FC236}">
                    <a16:creationId xmlns:a16="http://schemas.microsoft.com/office/drawing/2014/main" id="{2973DFB5-10DD-46B1-8B87-AFB547C7B5E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3" name="Triangle">
                <a:extLst>
                  <a:ext uri="{FF2B5EF4-FFF2-40B4-BE49-F238E27FC236}">
                    <a16:creationId xmlns:a16="http://schemas.microsoft.com/office/drawing/2014/main" id="{17D7E608-C47F-4630-B7EE-2DC4BA7413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4" name="Circle">
                <a:extLst>
                  <a:ext uri="{FF2B5EF4-FFF2-40B4-BE49-F238E27FC236}">
                    <a16:creationId xmlns:a16="http://schemas.microsoft.com/office/drawing/2014/main" id="{D3AB6137-A8F2-4864-93FB-ADDBE2A7344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662E972-758E-4F4D-B551-EEE4594BF39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3E582C8C-F131-48B0-8802-34029C92E3D9}"/>
                </a:ext>
              </a:extLst>
            </p:cNvPr>
            <p:cNvGrpSpPr/>
            <p:nvPr/>
          </p:nvGrpSpPr>
          <p:grpSpPr>
            <a:xfrm>
              <a:off x="4210438" y="2535430"/>
              <a:ext cx="484761" cy="453731"/>
              <a:chOff x="5151189" y="2180399"/>
              <a:chExt cx="3134353" cy="2933719"/>
            </a:xfrm>
          </p:grpSpPr>
          <p:sp>
            <p:nvSpPr>
              <p:cNvPr id="187" name="Triangle">
                <a:extLst>
                  <a:ext uri="{FF2B5EF4-FFF2-40B4-BE49-F238E27FC236}">
                    <a16:creationId xmlns:a16="http://schemas.microsoft.com/office/drawing/2014/main" id="{BB8B71B6-EB09-44C1-ABF4-C5EC088F819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88" name="Triangle">
                <a:extLst>
                  <a:ext uri="{FF2B5EF4-FFF2-40B4-BE49-F238E27FC236}">
                    <a16:creationId xmlns:a16="http://schemas.microsoft.com/office/drawing/2014/main" id="{EB27A83F-64C3-4391-8F1D-8A97025B228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89" name="Triangle">
                <a:extLst>
                  <a:ext uri="{FF2B5EF4-FFF2-40B4-BE49-F238E27FC236}">
                    <a16:creationId xmlns:a16="http://schemas.microsoft.com/office/drawing/2014/main" id="{4A90E6B0-DF09-473A-A9A0-B4C2056FECA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0" name="Triangle">
                <a:extLst>
                  <a:ext uri="{FF2B5EF4-FFF2-40B4-BE49-F238E27FC236}">
                    <a16:creationId xmlns:a16="http://schemas.microsoft.com/office/drawing/2014/main" id="{7524D4EF-55D8-4D91-9189-10AECAE4731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1" name="Circle">
                <a:extLst>
                  <a:ext uri="{FF2B5EF4-FFF2-40B4-BE49-F238E27FC236}">
                    <a16:creationId xmlns:a16="http://schemas.microsoft.com/office/drawing/2014/main" id="{7AF5E2E1-9771-4982-A23D-4BC4D068DBD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20384BBD-A815-4172-A9EE-671B4052E2C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7725AB3B-4CFC-464F-A954-BFD71D891E6E}"/>
                </a:ext>
              </a:extLst>
            </p:cNvPr>
            <p:cNvGrpSpPr/>
            <p:nvPr/>
          </p:nvGrpSpPr>
          <p:grpSpPr>
            <a:xfrm>
              <a:off x="3625369" y="2211091"/>
              <a:ext cx="484761" cy="453731"/>
              <a:chOff x="5151189" y="2180399"/>
              <a:chExt cx="3134353" cy="2933719"/>
            </a:xfrm>
          </p:grpSpPr>
          <p:sp>
            <p:nvSpPr>
              <p:cNvPr id="194" name="Triangle">
                <a:extLst>
                  <a:ext uri="{FF2B5EF4-FFF2-40B4-BE49-F238E27FC236}">
                    <a16:creationId xmlns:a16="http://schemas.microsoft.com/office/drawing/2014/main" id="{9712D7D0-3642-45A4-AA24-0FCEACFA6CB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5" name="Triangle">
                <a:extLst>
                  <a:ext uri="{FF2B5EF4-FFF2-40B4-BE49-F238E27FC236}">
                    <a16:creationId xmlns:a16="http://schemas.microsoft.com/office/drawing/2014/main" id="{C41B8344-57C4-475F-979E-89E6FE9F2C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6" name="Triangle">
                <a:extLst>
                  <a:ext uri="{FF2B5EF4-FFF2-40B4-BE49-F238E27FC236}">
                    <a16:creationId xmlns:a16="http://schemas.microsoft.com/office/drawing/2014/main" id="{05FF8004-7F80-4A2F-B1CD-53E5510B1FF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7" name="Triangle">
                <a:extLst>
                  <a:ext uri="{FF2B5EF4-FFF2-40B4-BE49-F238E27FC236}">
                    <a16:creationId xmlns:a16="http://schemas.microsoft.com/office/drawing/2014/main" id="{33F6641B-D9BF-42E5-A502-6D43C98D807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98" name="Circle">
                <a:extLst>
                  <a:ext uri="{FF2B5EF4-FFF2-40B4-BE49-F238E27FC236}">
                    <a16:creationId xmlns:a16="http://schemas.microsoft.com/office/drawing/2014/main" id="{F29B3D90-6887-4550-9815-BB8C05728EF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C1DCD38B-62E8-4AB7-B70A-51ABA8E9141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874A2A45-98E2-4726-874E-F55213B3A03B}"/>
                </a:ext>
              </a:extLst>
            </p:cNvPr>
            <p:cNvGrpSpPr/>
            <p:nvPr/>
          </p:nvGrpSpPr>
          <p:grpSpPr>
            <a:xfrm>
              <a:off x="4579644" y="2182595"/>
              <a:ext cx="484761" cy="453731"/>
              <a:chOff x="5151189" y="2180399"/>
              <a:chExt cx="3134353" cy="2933719"/>
            </a:xfrm>
          </p:grpSpPr>
          <p:sp>
            <p:nvSpPr>
              <p:cNvPr id="201" name="Triangle">
                <a:extLst>
                  <a:ext uri="{FF2B5EF4-FFF2-40B4-BE49-F238E27FC236}">
                    <a16:creationId xmlns:a16="http://schemas.microsoft.com/office/drawing/2014/main" id="{27461D00-7E96-44D1-922A-F2E3A9D9866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2" name="Triangle">
                <a:extLst>
                  <a:ext uri="{FF2B5EF4-FFF2-40B4-BE49-F238E27FC236}">
                    <a16:creationId xmlns:a16="http://schemas.microsoft.com/office/drawing/2014/main" id="{B642E76B-1C86-44E6-9E07-A4962E949C8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3" name="Triangle">
                <a:extLst>
                  <a:ext uri="{FF2B5EF4-FFF2-40B4-BE49-F238E27FC236}">
                    <a16:creationId xmlns:a16="http://schemas.microsoft.com/office/drawing/2014/main" id="{790D40FC-8650-4820-9250-69129B9FB0C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4" name="Triangle">
                <a:extLst>
                  <a:ext uri="{FF2B5EF4-FFF2-40B4-BE49-F238E27FC236}">
                    <a16:creationId xmlns:a16="http://schemas.microsoft.com/office/drawing/2014/main" id="{DBEBE7C5-E086-45AB-A65E-2B4D4C31FDE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5" name="Circle">
                <a:extLst>
                  <a:ext uri="{FF2B5EF4-FFF2-40B4-BE49-F238E27FC236}">
                    <a16:creationId xmlns:a16="http://schemas.microsoft.com/office/drawing/2014/main" id="{591A80A3-0B62-48DE-BDA9-9B93C42FE96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9E61E84B-5A0E-4315-8C7B-9906942D062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F9178BD0-9BAD-4B6B-A38D-802E4E26EEF9}"/>
                </a:ext>
              </a:extLst>
            </p:cNvPr>
            <p:cNvGrpSpPr/>
            <p:nvPr/>
          </p:nvGrpSpPr>
          <p:grpSpPr>
            <a:xfrm>
              <a:off x="5470325" y="2411928"/>
              <a:ext cx="484761" cy="453731"/>
              <a:chOff x="5151189" y="2180399"/>
              <a:chExt cx="3134353" cy="2933719"/>
            </a:xfrm>
          </p:grpSpPr>
          <p:sp>
            <p:nvSpPr>
              <p:cNvPr id="208" name="Triangle">
                <a:extLst>
                  <a:ext uri="{FF2B5EF4-FFF2-40B4-BE49-F238E27FC236}">
                    <a16:creationId xmlns:a16="http://schemas.microsoft.com/office/drawing/2014/main" id="{78ED5520-954D-4090-8A0F-459555A00E0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09" name="Triangle">
                <a:extLst>
                  <a:ext uri="{FF2B5EF4-FFF2-40B4-BE49-F238E27FC236}">
                    <a16:creationId xmlns:a16="http://schemas.microsoft.com/office/drawing/2014/main" id="{ECC991B7-D019-4253-8A65-4B62BADEFA5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0" name="Triangle">
                <a:extLst>
                  <a:ext uri="{FF2B5EF4-FFF2-40B4-BE49-F238E27FC236}">
                    <a16:creationId xmlns:a16="http://schemas.microsoft.com/office/drawing/2014/main" id="{2932171A-476D-499B-91FD-125E8D83D67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1" name="Triangle">
                <a:extLst>
                  <a:ext uri="{FF2B5EF4-FFF2-40B4-BE49-F238E27FC236}">
                    <a16:creationId xmlns:a16="http://schemas.microsoft.com/office/drawing/2014/main" id="{DAF2336F-9FA8-46B3-A951-0D7AA70E2C8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2" name="Circle">
                <a:extLst>
                  <a:ext uri="{FF2B5EF4-FFF2-40B4-BE49-F238E27FC236}">
                    <a16:creationId xmlns:a16="http://schemas.microsoft.com/office/drawing/2014/main" id="{5D4B740A-06F1-485A-ACF1-AE55B5C315D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0B843CAF-4133-48DF-B331-844B5209AB5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E40861B5-D172-4866-831A-5A36A3ECE059}"/>
                </a:ext>
              </a:extLst>
            </p:cNvPr>
            <p:cNvGrpSpPr/>
            <p:nvPr/>
          </p:nvGrpSpPr>
          <p:grpSpPr>
            <a:xfrm>
              <a:off x="6536424" y="1416140"/>
              <a:ext cx="555230" cy="519689"/>
              <a:chOff x="5151189" y="2180399"/>
              <a:chExt cx="3134353" cy="2933719"/>
            </a:xfrm>
          </p:grpSpPr>
          <p:sp>
            <p:nvSpPr>
              <p:cNvPr id="216" name="Triangle">
                <a:extLst>
                  <a:ext uri="{FF2B5EF4-FFF2-40B4-BE49-F238E27FC236}">
                    <a16:creationId xmlns:a16="http://schemas.microsoft.com/office/drawing/2014/main" id="{151FCAC7-1B21-4B9B-B129-51DB0B998EB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17" name="Triangle">
                <a:extLst>
                  <a:ext uri="{FF2B5EF4-FFF2-40B4-BE49-F238E27FC236}">
                    <a16:creationId xmlns:a16="http://schemas.microsoft.com/office/drawing/2014/main" id="{C7B06ABE-32C2-4509-95C0-FAE74BDEED0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8" name="Triangle">
                <a:extLst>
                  <a:ext uri="{FF2B5EF4-FFF2-40B4-BE49-F238E27FC236}">
                    <a16:creationId xmlns:a16="http://schemas.microsoft.com/office/drawing/2014/main" id="{A0D8CE4B-8695-4FB4-A6EE-1E9BE72B178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9" name="Triangle">
                <a:extLst>
                  <a:ext uri="{FF2B5EF4-FFF2-40B4-BE49-F238E27FC236}">
                    <a16:creationId xmlns:a16="http://schemas.microsoft.com/office/drawing/2014/main" id="{197FB8EF-F085-481F-93AD-19A017F1A2B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0" name="Circle">
                <a:extLst>
                  <a:ext uri="{FF2B5EF4-FFF2-40B4-BE49-F238E27FC236}">
                    <a16:creationId xmlns:a16="http://schemas.microsoft.com/office/drawing/2014/main" id="{53EAC54A-3783-4A7E-8998-B3E498619F5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8852F87E-0CA5-4D2B-AB17-DDD98388738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F738484E-15BF-4446-ABC3-E0C374E61B19}"/>
                </a:ext>
              </a:extLst>
            </p:cNvPr>
            <p:cNvGrpSpPr/>
            <p:nvPr/>
          </p:nvGrpSpPr>
          <p:grpSpPr>
            <a:xfrm>
              <a:off x="6257183" y="3190739"/>
              <a:ext cx="555230" cy="519689"/>
              <a:chOff x="5151189" y="2180399"/>
              <a:chExt cx="3134353" cy="2933719"/>
            </a:xfrm>
          </p:grpSpPr>
          <p:sp>
            <p:nvSpPr>
              <p:cNvPr id="223" name="Triangle">
                <a:extLst>
                  <a:ext uri="{FF2B5EF4-FFF2-40B4-BE49-F238E27FC236}">
                    <a16:creationId xmlns:a16="http://schemas.microsoft.com/office/drawing/2014/main" id="{A198485B-9191-4800-A79D-87AA71339BF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24" name="Triangle">
                <a:extLst>
                  <a:ext uri="{FF2B5EF4-FFF2-40B4-BE49-F238E27FC236}">
                    <a16:creationId xmlns:a16="http://schemas.microsoft.com/office/drawing/2014/main" id="{0FF9FBC9-B88F-4EED-ADB2-91FF3337B3F2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5" name="Triangle">
                <a:extLst>
                  <a:ext uri="{FF2B5EF4-FFF2-40B4-BE49-F238E27FC236}">
                    <a16:creationId xmlns:a16="http://schemas.microsoft.com/office/drawing/2014/main" id="{7918DD15-886C-4FF8-BB73-B21A2888209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6" name="Triangle">
                <a:extLst>
                  <a:ext uri="{FF2B5EF4-FFF2-40B4-BE49-F238E27FC236}">
                    <a16:creationId xmlns:a16="http://schemas.microsoft.com/office/drawing/2014/main" id="{B723BEB1-7E2F-4C44-A921-90B50500109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27" name="Circle">
                <a:extLst>
                  <a:ext uri="{FF2B5EF4-FFF2-40B4-BE49-F238E27FC236}">
                    <a16:creationId xmlns:a16="http://schemas.microsoft.com/office/drawing/2014/main" id="{E8F3E555-821D-471A-85B5-1275ACECD0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54BABE2A-341A-4F0B-82E8-B293C3D72B4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A8C7F605-0E62-4C30-A88A-D4E5F4372137}"/>
                </a:ext>
              </a:extLst>
            </p:cNvPr>
            <p:cNvGrpSpPr/>
            <p:nvPr/>
          </p:nvGrpSpPr>
          <p:grpSpPr>
            <a:xfrm>
              <a:off x="6113064" y="4009893"/>
              <a:ext cx="555230" cy="519689"/>
              <a:chOff x="5151189" y="2180399"/>
              <a:chExt cx="3134353" cy="2933719"/>
            </a:xfrm>
          </p:grpSpPr>
          <p:sp>
            <p:nvSpPr>
              <p:cNvPr id="230" name="Triangle">
                <a:extLst>
                  <a:ext uri="{FF2B5EF4-FFF2-40B4-BE49-F238E27FC236}">
                    <a16:creationId xmlns:a16="http://schemas.microsoft.com/office/drawing/2014/main" id="{095C44BF-2DBB-4DE4-8F48-F91C5D483D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31" name="Triangle">
                <a:extLst>
                  <a:ext uri="{FF2B5EF4-FFF2-40B4-BE49-F238E27FC236}">
                    <a16:creationId xmlns:a16="http://schemas.microsoft.com/office/drawing/2014/main" id="{8FF23B53-2159-4A0F-86FD-60F89F11B8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2" name="Triangle">
                <a:extLst>
                  <a:ext uri="{FF2B5EF4-FFF2-40B4-BE49-F238E27FC236}">
                    <a16:creationId xmlns:a16="http://schemas.microsoft.com/office/drawing/2014/main" id="{678A8EC7-5453-4711-9870-0B9D15D1CD0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3" name="Triangle">
                <a:extLst>
                  <a:ext uri="{FF2B5EF4-FFF2-40B4-BE49-F238E27FC236}">
                    <a16:creationId xmlns:a16="http://schemas.microsoft.com/office/drawing/2014/main" id="{670D40DB-409D-4FA1-A873-2FC5AB0CCDD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4" name="Circle">
                <a:extLst>
                  <a:ext uri="{FF2B5EF4-FFF2-40B4-BE49-F238E27FC236}">
                    <a16:creationId xmlns:a16="http://schemas.microsoft.com/office/drawing/2014/main" id="{ACDFAA45-0FBD-467C-B5E3-7106466D908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6C9B5758-E99B-4607-9A6E-DEF218C620F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CFA1737F-09B6-4897-8BF5-B32EE6F8E31E}"/>
                </a:ext>
              </a:extLst>
            </p:cNvPr>
            <p:cNvGrpSpPr/>
            <p:nvPr/>
          </p:nvGrpSpPr>
          <p:grpSpPr>
            <a:xfrm>
              <a:off x="6191983" y="5160925"/>
              <a:ext cx="555230" cy="519689"/>
              <a:chOff x="5151189" y="2180399"/>
              <a:chExt cx="3134353" cy="2933719"/>
            </a:xfrm>
          </p:grpSpPr>
          <p:sp>
            <p:nvSpPr>
              <p:cNvPr id="237" name="Triangle">
                <a:extLst>
                  <a:ext uri="{FF2B5EF4-FFF2-40B4-BE49-F238E27FC236}">
                    <a16:creationId xmlns:a16="http://schemas.microsoft.com/office/drawing/2014/main" id="{A288A7C5-A9B1-4C45-9B01-5820F792870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38" name="Triangle">
                <a:extLst>
                  <a:ext uri="{FF2B5EF4-FFF2-40B4-BE49-F238E27FC236}">
                    <a16:creationId xmlns:a16="http://schemas.microsoft.com/office/drawing/2014/main" id="{BE509A83-C027-4361-B7D8-8B25E7A97CB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39" name="Triangle">
                <a:extLst>
                  <a:ext uri="{FF2B5EF4-FFF2-40B4-BE49-F238E27FC236}">
                    <a16:creationId xmlns:a16="http://schemas.microsoft.com/office/drawing/2014/main" id="{E02E14D7-8EE7-4408-9918-21E65399161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0" name="Triangle">
                <a:extLst>
                  <a:ext uri="{FF2B5EF4-FFF2-40B4-BE49-F238E27FC236}">
                    <a16:creationId xmlns:a16="http://schemas.microsoft.com/office/drawing/2014/main" id="{5DBFA896-CCD0-4AAE-94FD-A43267A88D3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1" name="Circle">
                <a:extLst>
                  <a:ext uri="{FF2B5EF4-FFF2-40B4-BE49-F238E27FC236}">
                    <a16:creationId xmlns:a16="http://schemas.microsoft.com/office/drawing/2014/main" id="{377F0B01-9612-4494-A5D9-A3A176D27D9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11A38B86-88E1-4D95-BA51-33105CBED73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66C44FCC-F4D2-45CB-A601-D5378E9994B7}"/>
                </a:ext>
              </a:extLst>
            </p:cNvPr>
            <p:cNvGrpSpPr/>
            <p:nvPr/>
          </p:nvGrpSpPr>
          <p:grpSpPr>
            <a:xfrm>
              <a:off x="1043968" y="2525605"/>
              <a:ext cx="425881" cy="398620"/>
              <a:chOff x="5151189" y="2180399"/>
              <a:chExt cx="3134353" cy="2933719"/>
            </a:xfrm>
          </p:grpSpPr>
          <p:sp>
            <p:nvSpPr>
              <p:cNvPr id="244" name="Triangle">
                <a:extLst>
                  <a:ext uri="{FF2B5EF4-FFF2-40B4-BE49-F238E27FC236}">
                    <a16:creationId xmlns:a16="http://schemas.microsoft.com/office/drawing/2014/main" id="{977AF691-6047-468B-9CF6-55D5F34B31D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5" name="Triangle">
                <a:extLst>
                  <a:ext uri="{FF2B5EF4-FFF2-40B4-BE49-F238E27FC236}">
                    <a16:creationId xmlns:a16="http://schemas.microsoft.com/office/drawing/2014/main" id="{28201F4E-9D55-4CCB-AA1A-4B993128EC1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6" name="Triangle">
                <a:extLst>
                  <a:ext uri="{FF2B5EF4-FFF2-40B4-BE49-F238E27FC236}">
                    <a16:creationId xmlns:a16="http://schemas.microsoft.com/office/drawing/2014/main" id="{27C420D8-B380-4737-9B4F-10BFE7A174A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7" name="Triangle">
                <a:extLst>
                  <a:ext uri="{FF2B5EF4-FFF2-40B4-BE49-F238E27FC236}">
                    <a16:creationId xmlns:a16="http://schemas.microsoft.com/office/drawing/2014/main" id="{9BA8A8AE-67BA-4527-9F3F-E8A58679A83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48" name="Circle">
                <a:extLst>
                  <a:ext uri="{FF2B5EF4-FFF2-40B4-BE49-F238E27FC236}">
                    <a16:creationId xmlns:a16="http://schemas.microsoft.com/office/drawing/2014/main" id="{A64CDB2C-4956-49A1-BA0F-9432D1FAFC4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id="{FD6C1A2A-778A-4D87-AD63-8963D4AE59D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4CB8DAF4-A264-4B39-A708-26F1954F9205}"/>
                </a:ext>
              </a:extLst>
            </p:cNvPr>
            <p:cNvGrpSpPr/>
            <p:nvPr/>
          </p:nvGrpSpPr>
          <p:grpSpPr>
            <a:xfrm>
              <a:off x="1904883" y="3125008"/>
              <a:ext cx="425881" cy="398620"/>
              <a:chOff x="5151189" y="2180399"/>
              <a:chExt cx="3134353" cy="2933719"/>
            </a:xfrm>
          </p:grpSpPr>
          <p:sp>
            <p:nvSpPr>
              <p:cNvPr id="251" name="Triangle">
                <a:extLst>
                  <a:ext uri="{FF2B5EF4-FFF2-40B4-BE49-F238E27FC236}">
                    <a16:creationId xmlns:a16="http://schemas.microsoft.com/office/drawing/2014/main" id="{4A3491CE-98B6-4291-A7AC-0E2D965C04E3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52" name="Triangle">
                <a:extLst>
                  <a:ext uri="{FF2B5EF4-FFF2-40B4-BE49-F238E27FC236}">
                    <a16:creationId xmlns:a16="http://schemas.microsoft.com/office/drawing/2014/main" id="{7DC2AC1C-40F6-40EF-9C25-A6189CD3242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3" name="Triangle">
                <a:extLst>
                  <a:ext uri="{FF2B5EF4-FFF2-40B4-BE49-F238E27FC236}">
                    <a16:creationId xmlns:a16="http://schemas.microsoft.com/office/drawing/2014/main" id="{5B407C5C-22DB-435E-AEBD-F07B420D38D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4" name="Triangle">
                <a:extLst>
                  <a:ext uri="{FF2B5EF4-FFF2-40B4-BE49-F238E27FC236}">
                    <a16:creationId xmlns:a16="http://schemas.microsoft.com/office/drawing/2014/main" id="{C234290B-FB3C-404F-A9E2-031BB7C6113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55" name="Circle">
                <a:extLst>
                  <a:ext uri="{FF2B5EF4-FFF2-40B4-BE49-F238E27FC236}">
                    <a16:creationId xmlns:a16="http://schemas.microsoft.com/office/drawing/2014/main" id="{E559821B-8D45-432B-8973-90D8217A43A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D058DB1B-95F8-4C78-B5AC-0BB93FF8B99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982004C9-B2F5-4F73-B274-FBE6B5F51FB2}"/>
                </a:ext>
              </a:extLst>
            </p:cNvPr>
            <p:cNvGrpSpPr/>
            <p:nvPr/>
          </p:nvGrpSpPr>
          <p:grpSpPr>
            <a:xfrm>
              <a:off x="1637536" y="4809050"/>
              <a:ext cx="425881" cy="398620"/>
              <a:chOff x="5151189" y="2180399"/>
              <a:chExt cx="3134353" cy="2933719"/>
            </a:xfrm>
          </p:grpSpPr>
          <p:sp>
            <p:nvSpPr>
              <p:cNvPr id="258" name="Triangle">
                <a:extLst>
                  <a:ext uri="{FF2B5EF4-FFF2-40B4-BE49-F238E27FC236}">
                    <a16:creationId xmlns:a16="http://schemas.microsoft.com/office/drawing/2014/main" id="{68C84160-7CF1-4D8A-816D-20F7241535B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59" name="Triangle">
                <a:extLst>
                  <a:ext uri="{FF2B5EF4-FFF2-40B4-BE49-F238E27FC236}">
                    <a16:creationId xmlns:a16="http://schemas.microsoft.com/office/drawing/2014/main" id="{E811FBB3-3B8A-48BA-8073-0C7908779CA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0" name="Triangle">
                <a:extLst>
                  <a:ext uri="{FF2B5EF4-FFF2-40B4-BE49-F238E27FC236}">
                    <a16:creationId xmlns:a16="http://schemas.microsoft.com/office/drawing/2014/main" id="{2FA4ADDB-BC85-40BE-A14E-F8FD70A7959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1" name="Triangle">
                <a:extLst>
                  <a:ext uri="{FF2B5EF4-FFF2-40B4-BE49-F238E27FC236}">
                    <a16:creationId xmlns:a16="http://schemas.microsoft.com/office/drawing/2014/main" id="{993E70FD-E7FB-4064-AEBD-14DC4A0A1C9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2" name="Circle">
                <a:extLst>
                  <a:ext uri="{FF2B5EF4-FFF2-40B4-BE49-F238E27FC236}">
                    <a16:creationId xmlns:a16="http://schemas.microsoft.com/office/drawing/2014/main" id="{3266A021-1EC2-4386-9125-8B19BD9F80B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634D73F1-D915-40BD-A57C-15D2668C2A6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466539FC-2CE6-408C-B0C9-B691D43E5C9C}"/>
                </a:ext>
              </a:extLst>
            </p:cNvPr>
            <p:cNvGrpSpPr/>
            <p:nvPr/>
          </p:nvGrpSpPr>
          <p:grpSpPr>
            <a:xfrm>
              <a:off x="1423450" y="5176709"/>
              <a:ext cx="425881" cy="398620"/>
              <a:chOff x="5151189" y="2180399"/>
              <a:chExt cx="3134353" cy="2933719"/>
            </a:xfrm>
          </p:grpSpPr>
          <p:sp>
            <p:nvSpPr>
              <p:cNvPr id="265" name="Triangle">
                <a:extLst>
                  <a:ext uri="{FF2B5EF4-FFF2-40B4-BE49-F238E27FC236}">
                    <a16:creationId xmlns:a16="http://schemas.microsoft.com/office/drawing/2014/main" id="{0F7969E2-0C22-4568-AD93-243F65EF2D9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66" name="Triangle">
                <a:extLst>
                  <a:ext uri="{FF2B5EF4-FFF2-40B4-BE49-F238E27FC236}">
                    <a16:creationId xmlns:a16="http://schemas.microsoft.com/office/drawing/2014/main" id="{57819910-2DB6-4250-B82D-9009E38A0FE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7" name="Triangle">
                <a:extLst>
                  <a:ext uri="{FF2B5EF4-FFF2-40B4-BE49-F238E27FC236}">
                    <a16:creationId xmlns:a16="http://schemas.microsoft.com/office/drawing/2014/main" id="{0F12EC19-7E56-4799-87D9-DC057226918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8" name="Triangle">
                <a:extLst>
                  <a:ext uri="{FF2B5EF4-FFF2-40B4-BE49-F238E27FC236}">
                    <a16:creationId xmlns:a16="http://schemas.microsoft.com/office/drawing/2014/main" id="{A966EABB-0BBF-488A-ADEA-01D94E25A0C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69" name="Circle">
                <a:extLst>
                  <a:ext uri="{FF2B5EF4-FFF2-40B4-BE49-F238E27FC236}">
                    <a16:creationId xmlns:a16="http://schemas.microsoft.com/office/drawing/2014/main" id="{A7D31367-FC89-4B6F-9AA0-DE81F4443D6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43D56731-3812-4BFF-A4BC-09F3E1207DAF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8A07A20E-DD37-4431-A1FB-57FADA8F305C}"/>
                </a:ext>
              </a:extLst>
            </p:cNvPr>
            <p:cNvGrpSpPr/>
            <p:nvPr/>
          </p:nvGrpSpPr>
          <p:grpSpPr>
            <a:xfrm>
              <a:off x="4756784" y="4566356"/>
              <a:ext cx="425881" cy="398620"/>
              <a:chOff x="5151189" y="2180399"/>
              <a:chExt cx="3134353" cy="2933719"/>
            </a:xfrm>
          </p:grpSpPr>
          <p:sp>
            <p:nvSpPr>
              <p:cNvPr id="272" name="Triangle">
                <a:extLst>
                  <a:ext uri="{FF2B5EF4-FFF2-40B4-BE49-F238E27FC236}">
                    <a16:creationId xmlns:a16="http://schemas.microsoft.com/office/drawing/2014/main" id="{08E25BCE-73C0-461D-9C0B-8F4C01D9D73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3" name="Triangle">
                <a:extLst>
                  <a:ext uri="{FF2B5EF4-FFF2-40B4-BE49-F238E27FC236}">
                    <a16:creationId xmlns:a16="http://schemas.microsoft.com/office/drawing/2014/main" id="{CA38E826-DD66-421A-999A-0D3759C6BEF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4" name="Triangle">
                <a:extLst>
                  <a:ext uri="{FF2B5EF4-FFF2-40B4-BE49-F238E27FC236}">
                    <a16:creationId xmlns:a16="http://schemas.microsoft.com/office/drawing/2014/main" id="{DC85AA37-CA88-4C7D-B6ED-FE47709B79F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5" name="Triangle">
                <a:extLst>
                  <a:ext uri="{FF2B5EF4-FFF2-40B4-BE49-F238E27FC236}">
                    <a16:creationId xmlns:a16="http://schemas.microsoft.com/office/drawing/2014/main" id="{291C7045-7C08-4956-99EC-8144AFFDF3F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76" name="Circle">
                <a:extLst>
                  <a:ext uri="{FF2B5EF4-FFF2-40B4-BE49-F238E27FC236}">
                    <a16:creationId xmlns:a16="http://schemas.microsoft.com/office/drawing/2014/main" id="{91F4A1E3-084D-40E8-8FCF-BAF2DF43EE3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0D9D04A1-49B0-4B13-B97B-4946EE3D75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9E4D6C7C-5FF0-41F5-B58F-D0C19F3124D3}"/>
                </a:ext>
              </a:extLst>
            </p:cNvPr>
            <p:cNvGrpSpPr/>
            <p:nvPr/>
          </p:nvGrpSpPr>
          <p:grpSpPr>
            <a:xfrm>
              <a:off x="4220648" y="3526292"/>
              <a:ext cx="425881" cy="398620"/>
              <a:chOff x="5151189" y="2180399"/>
              <a:chExt cx="3134353" cy="2933719"/>
            </a:xfrm>
          </p:grpSpPr>
          <p:sp>
            <p:nvSpPr>
              <p:cNvPr id="279" name="Triangle">
                <a:extLst>
                  <a:ext uri="{FF2B5EF4-FFF2-40B4-BE49-F238E27FC236}">
                    <a16:creationId xmlns:a16="http://schemas.microsoft.com/office/drawing/2014/main" id="{746CC47C-E822-496D-872F-E6C0A62A83B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80" name="Triangle">
                <a:extLst>
                  <a:ext uri="{FF2B5EF4-FFF2-40B4-BE49-F238E27FC236}">
                    <a16:creationId xmlns:a16="http://schemas.microsoft.com/office/drawing/2014/main" id="{FDADC070-4DD9-4C3C-81C6-C0668414CBD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1" name="Triangle">
                <a:extLst>
                  <a:ext uri="{FF2B5EF4-FFF2-40B4-BE49-F238E27FC236}">
                    <a16:creationId xmlns:a16="http://schemas.microsoft.com/office/drawing/2014/main" id="{F1281876-D43C-45DB-ACA5-0F09EE96E62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2" name="Triangle">
                <a:extLst>
                  <a:ext uri="{FF2B5EF4-FFF2-40B4-BE49-F238E27FC236}">
                    <a16:creationId xmlns:a16="http://schemas.microsoft.com/office/drawing/2014/main" id="{EBED81EE-300E-4EA4-A8CD-034C713D4E9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3" name="Circle">
                <a:extLst>
                  <a:ext uri="{FF2B5EF4-FFF2-40B4-BE49-F238E27FC236}">
                    <a16:creationId xmlns:a16="http://schemas.microsoft.com/office/drawing/2014/main" id="{AB573F2A-6F5B-4ED0-82E9-667C6B5C5EB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97239355-EA52-4B46-89B3-C0E7D12C0C3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85" name="Group 284">
              <a:extLst>
                <a:ext uri="{FF2B5EF4-FFF2-40B4-BE49-F238E27FC236}">
                  <a16:creationId xmlns:a16="http://schemas.microsoft.com/office/drawing/2014/main" id="{34C21659-4F98-4119-A6F0-3D21D5F35A5A}"/>
                </a:ext>
              </a:extLst>
            </p:cNvPr>
            <p:cNvGrpSpPr/>
            <p:nvPr/>
          </p:nvGrpSpPr>
          <p:grpSpPr>
            <a:xfrm>
              <a:off x="5788879" y="3037548"/>
              <a:ext cx="425881" cy="398620"/>
              <a:chOff x="5151189" y="2180399"/>
              <a:chExt cx="3134353" cy="2933719"/>
            </a:xfrm>
          </p:grpSpPr>
          <p:sp>
            <p:nvSpPr>
              <p:cNvPr id="286" name="Triangle">
                <a:extLst>
                  <a:ext uri="{FF2B5EF4-FFF2-40B4-BE49-F238E27FC236}">
                    <a16:creationId xmlns:a16="http://schemas.microsoft.com/office/drawing/2014/main" id="{E3097270-E7A3-413A-9B0D-C1B3299807A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87" name="Triangle">
                <a:extLst>
                  <a:ext uri="{FF2B5EF4-FFF2-40B4-BE49-F238E27FC236}">
                    <a16:creationId xmlns:a16="http://schemas.microsoft.com/office/drawing/2014/main" id="{F6207DB9-9850-4EC2-935B-4062ABBB714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8" name="Triangle">
                <a:extLst>
                  <a:ext uri="{FF2B5EF4-FFF2-40B4-BE49-F238E27FC236}">
                    <a16:creationId xmlns:a16="http://schemas.microsoft.com/office/drawing/2014/main" id="{47BE329A-E11B-4FAE-8E8E-4D09AC311C7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89" name="Triangle">
                <a:extLst>
                  <a:ext uri="{FF2B5EF4-FFF2-40B4-BE49-F238E27FC236}">
                    <a16:creationId xmlns:a16="http://schemas.microsoft.com/office/drawing/2014/main" id="{C4CE82C1-1EEE-49D0-A8BB-63F0AC87F3A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0" name="Circle">
                <a:extLst>
                  <a:ext uri="{FF2B5EF4-FFF2-40B4-BE49-F238E27FC236}">
                    <a16:creationId xmlns:a16="http://schemas.microsoft.com/office/drawing/2014/main" id="{D654DF71-AEA5-4BB9-A146-1F537671FB9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7DD59E9A-CE72-4CF7-880D-E86AC8CB3D4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0A916DD1-29AD-4828-8059-E41A53B998F6}"/>
                </a:ext>
              </a:extLst>
            </p:cNvPr>
            <p:cNvGrpSpPr/>
            <p:nvPr/>
          </p:nvGrpSpPr>
          <p:grpSpPr>
            <a:xfrm>
              <a:off x="6481962" y="3712074"/>
              <a:ext cx="425881" cy="398620"/>
              <a:chOff x="5151189" y="2180399"/>
              <a:chExt cx="3134353" cy="2933719"/>
            </a:xfrm>
          </p:grpSpPr>
          <p:sp>
            <p:nvSpPr>
              <p:cNvPr id="293" name="Triangle">
                <a:extLst>
                  <a:ext uri="{FF2B5EF4-FFF2-40B4-BE49-F238E27FC236}">
                    <a16:creationId xmlns:a16="http://schemas.microsoft.com/office/drawing/2014/main" id="{1E127CEA-4843-4DF0-A8D0-A9E4FD54F18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4" name="Triangle">
                <a:extLst>
                  <a:ext uri="{FF2B5EF4-FFF2-40B4-BE49-F238E27FC236}">
                    <a16:creationId xmlns:a16="http://schemas.microsoft.com/office/drawing/2014/main" id="{7664E324-A11F-4222-B8CD-E7466FD08F3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5" name="Triangle">
                <a:extLst>
                  <a:ext uri="{FF2B5EF4-FFF2-40B4-BE49-F238E27FC236}">
                    <a16:creationId xmlns:a16="http://schemas.microsoft.com/office/drawing/2014/main" id="{CE33F0DB-DFB2-4B89-AE55-3649A6E7B57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6" name="Triangle">
                <a:extLst>
                  <a:ext uri="{FF2B5EF4-FFF2-40B4-BE49-F238E27FC236}">
                    <a16:creationId xmlns:a16="http://schemas.microsoft.com/office/drawing/2014/main" id="{F1AEA3AE-03E6-422D-A367-C288785B2B6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97" name="Circle">
                <a:extLst>
                  <a:ext uri="{FF2B5EF4-FFF2-40B4-BE49-F238E27FC236}">
                    <a16:creationId xmlns:a16="http://schemas.microsoft.com/office/drawing/2014/main" id="{D7F6989F-E025-4813-BEBE-3E34B1A3C76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C8791FF7-BBCF-4500-89AE-83E6B578F76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4EC6404B-4CB5-4EF2-A773-C067C2064E69}"/>
                </a:ext>
              </a:extLst>
            </p:cNvPr>
            <p:cNvGrpSpPr/>
            <p:nvPr/>
          </p:nvGrpSpPr>
          <p:grpSpPr>
            <a:xfrm>
              <a:off x="6776009" y="4994676"/>
              <a:ext cx="425881" cy="398620"/>
              <a:chOff x="5151189" y="2180399"/>
              <a:chExt cx="3134353" cy="2933719"/>
            </a:xfrm>
          </p:grpSpPr>
          <p:sp>
            <p:nvSpPr>
              <p:cNvPr id="300" name="Triangle">
                <a:extLst>
                  <a:ext uri="{FF2B5EF4-FFF2-40B4-BE49-F238E27FC236}">
                    <a16:creationId xmlns:a16="http://schemas.microsoft.com/office/drawing/2014/main" id="{5789DF44-67E3-4E49-90D8-C9BF109F57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01" name="Triangle">
                <a:extLst>
                  <a:ext uri="{FF2B5EF4-FFF2-40B4-BE49-F238E27FC236}">
                    <a16:creationId xmlns:a16="http://schemas.microsoft.com/office/drawing/2014/main" id="{2CEDC2AF-D4E8-40D0-BADC-4E483B737BE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2" name="Triangle">
                <a:extLst>
                  <a:ext uri="{FF2B5EF4-FFF2-40B4-BE49-F238E27FC236}">
                    <a16:creationId xmlns:a16="http://schemas.microsoft.com/office/drawing/2014/main" id="{2330CB7A-E564-4D2C-9BEC-F3B69CD571E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3" name="Triangle">
                <a:extLst>
                  <a:ext uri="{FF2B5EF4-FFF2-40B4-BE49-F238E27FC236}">
                    <a16:creationId xmlns:a16="http://schemas.microsoft.com/office/drawing/2014/main" id="{3425C8EF-1160-43F1-9A5E-6615D91439B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4" name="Circle">
                <a:extLst>
                  <a:ext uri="{FF2B5EF4-FFF2-40B4-BE49-F238E27FC236}">
                    <a16:creationId xmlns:a16="http://schemas.microsoft.com/office/drawing/2014/main" id="{CDC65767-D8EC-49E1-BDF7-D9608988F6C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F69CDC9F-A915-464A-8689-8DBC1A06546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4ABA31BB-59C3-4C24-B72B-A123A07BCCB7}"/>
                </a:ext>
              </a:extLst>
            </p:cNvPr>
            <p:cNvGrpSpPr/>
            <p:nvPr/>
          </p:nvGrpSpPr>
          <p:grpSpPr>
            <a:xfrm>
              <a:off x="3161519" y="3272670"/>
              <a:ext cx="425881" cy="398620"/>
              <a:chOff x="5151189" y="2180399"/>
              <a:chExt cx="3134353" cy="2933719"/>
            </a:xfrm>
          </p:grpSpPr>
          <p:sp>
            <p:nvSpPr>
              <p:cNvPr id="307" name="Triangle">
                <a:extLst>
                  <a:ext uri="{FF2B5EF4-FFF2-40B4-BE49-F238E27FC236}">
                    <a16:creationId xmlns:a16="http://schemas.microsoft.com/office/drawing/2014/main" id="{DAD42EF2-CAF2-4CF1-841E-B1DDB7022C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08" name="Triangle">
                <a:extLst>
                  <a:ext uri="{FF2B5EF4-FFF2-40B4-BE49-F238E27FC236}">
                    <a16:creationId xmlns:a16="http://schemas.microsoft.com/office/drawing/2014/main" id="{918D19F1-8DED-4E1D-A71C-653A7A74273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9" name="Triangle">
                <a:extLst>
                  <a:ext uri="{FF2B5EF4-FFF2-40B4-BE49-F238E27FC236}">
                    <a16:creationId xmlns:a16="http://schemas.microsoft.com/office/drawing/2014/main" id="{41D30C26-FC8B-49B4-831D-71B4BCD4422B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0" name="Triangle">
                <a:extLst>
                  <a:ext uri="{FF2B5EF4-FFF2-40B4-BE49-F238E27FC236}">
                    <a16:creationId xmlns:a16="http://schemas.microsoft.com/office/drawing/2014/main" id="{EDED859C-500E-43C2-B860-3739A7626C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1" name="Circle">
                <a:extLst>
                  <a:ext uri="{FF2B5EF4-FFF2-40B4-BE49-F238E27FC236}">
                    <a16:creationId xmlns:a16="http://schemas.microsoft.com/office/drawing/2014/main" id="{A457D38F-855A-49EB-89D8-9076D91F32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8A5AAF51-CE0D-468D-9D0C-496E654FD3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C49FD941-DF91-46F5-9D87-68B73B79F53D}"/>
                </a:ext>
              </a:extLst>
            </p:cNvPr>
            <p:cNvGrpSpPr/>
            <p:nvPr/>
          </p:nvGrpSpPr>
          <p:grpSpPr>
            <a:xfrm>
              <a:off x="2793464" y="3223404"/>
              <a:ext cx="305401" cy="285852"/>
              <a:chOff x="5151189" y="2180399"/>
              <a:chExt cx="3134353" cy="2933719"/>
            </a:xfrm>
          </p:grpSpPr>
          <p:sp>
            <p:nvSpPr>
              <p:cNvPr id="321" name="Triangle">
                <a:extLst>
                  <a:ext uri="{FF2B5EF4-FFF2-40B4-BE49-F238E27FC236}">
                    <a16:creationId xmlns:a16="http://schemas.microsoft.com/office/drawing/2014/main" id="{D32BC07B-740D-42F7-9AE5-69D8807169C5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22" name="Triangle">
                <a:extLst>
                  <a:ext uri="{FF2B5EF4-FFF2-40B4-BE49-F238E27FC236}">
                    <a16:creationId xmlns:a16="http://schemas.microsoft.com/office/drawing/2014/main" id="{E926D145-7130-49F4-9F1C-E31C798C1D8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3" name="Triangle">
                <a:extLst>
                  <a:ext uri="{FF2B5EF4-FFF2-40B4-BE49-F238E27FC236}">
                    <a16:creationId xmlns:a16="http://schemas.microsoft.com/office/drawing/2014/main" id="{B831189A-E865-4BEB-8A14-A49E6F884D46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4" name="Triangle">
                <a:extLst>
                  <a:ext uri="{FF2B5EF4-FFF2-40B4-BE49-F238E27FC236}">
                    <a16:creationId xmlns:a16="http://schemas.microsoft.com/office/drawing/2014/main" id="{5246ABED-29C9-493A-8097-993EC40F3B1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5" name="Circle">
                <a:extLst>
                  <a:ext uri="{FF2B5EF4-FFF2-40B4-BE49-F238E27FC236}">
                    <a16:creationId xmlns:a16="http://schemas.microsoft.com/office/drawing/2014/main" id="{9038B4FB-AF10-4C0C-9876-19BC6A79C93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712EECB9-055B-470C-B076-14F90EE6B1A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0B3A0DE9-DD56-4F50-877C-9DA3175829D0}"/>
                </a:ext>
              </a:extLst>
            </p:cNvPr>
            <p:cNvGrpSpPr/>
            <p:nvPr/>
          </p:nvGrpSpPr>
          <p:grpSpPr>
            <a:xfrm>
              <a:off x="1557059" y="3266137"/>
              <a:ext cx="305401" cy="285852"/>
              <a:chOff x="5151189" y="2180399"/>
              <a:chExt cx="3134353" cy="2933719"/>
            </a:xfrm>
          </p:grpSpPr>
          <p:sp>
            <p:nvSpPr>
              <p:cNvPr id="328" name="Triangle">
                <a:extLst>
                  <a:ext uri="{FF2B5EF4-FFF2-40B4-BE49-F238E27FC236}">
                    <a16:creationId xmlns:a16="http://schemas.microsoft.com/office/drawing/2014/main" id="{464558C5-9CD4-43E7-A8D4-4E50FCE9B95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29" name="Triangle">
                <a:extLst>
                  <a:ext uri="{FF2B5EF4-FFF2-40B4-BE49-F238E27FC236}">
                    <a16:creationId xmlns:a16="http://schemas.microsoft.com/office/drawing/2014/main" id="{BC34D7CF-954F-49B2-9AE7-53F39E1F451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0" name="Triangle">
                <a:extLst>
                  <a:ext uri="{FF2B5EF4-FFF2-40B4-BE49-F238E27FC236}">
                    <a16:creationId xmlns:a16="http://schemas.microsoft.com/office/drawing/2014/main" id="{5886D072-E852-4998-BE92-18C4EAC76DF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1" name="Triangle">
                <a:extLst>
                  <a:ext uri="{FF2B5EF4-FFF2-40B4-BE49-F238E27FC236}">
                    <a16:creationId xmlns:a16="http://schemas.microsoft.com/office/drawing/2014/main" id="{1D9C37A6-8AA6-4324-8807-773A94EECC3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2" name="Circle">
                <a:extLst>
                  <a:ext uri="{FF2B5EF4-FFF2-40B4-BE49-F238E27FC236}">
                    <a16:creationId xmlns:a16="http://schemas.microsoft.com/office/drawing/2014/main" id="{13A33F31-A6A7-4E5E-A902-C0F54B7BFC6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1E9F2F65-AB75-4F9E-B080-DB01D5DE7BE7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A721AF38-1151-47CC-A80B-AE84AE3704A7}"/>
                </a:ext>
              </a:extLst>
            </p:cNvPr>
            <p:cNvGrpSpPr/>
            <p:nvPr/>
          </p:nvGrpSpPr>
          <p:grpSpPr>
            <a:xfrm>
              <a:off x="5067408" y="2363803"/>
              <a:ext cx="305401" cy="285852"/>
              <a:chOff x="5151189" y="2180399"/>
              <a:chExt cx="3134353" cy="2933719"/>
            </a:xfrm>
          </p:grpSpPr>
          <p:sp>
            <p:nvSpPr>
              <p:cNvPr id="335" name="Triangle">
                <a:extLst>
                  <a:ext uri="{FF2B5EF4-FFF2-40B4-BE49-F238E27FC236}">
                    <a16:creationId xmlns:a16="http://schemas.microsoft.com/office/drawing/2014/main" id="{9C4723FE-E0F0-4A6A-94B4-54C662819C2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36" name="Triangle">
                <a:extLst>
                  <a:ext uri="{FF2B5EF4-FFF2-40B4-BE49-F238E27FC236}">
                    <a16:creationId xmlns:a16="http://schemas.microsoft.com/office/drawing/2014/main" id="{7D54ABF8-1CDA-4DF6-AF1D-497E1BA666C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7" name="Triangle">
                <a:extLst>
                  <a:ext uri="{FF2B5EF4-FFF2-40B4-BE49-F238E27FC236}">
                    <a16:creationId xmlns:a16="http://schemas.microsoft.com/office/drawing/2014/main" id="{0A4B0477-A4C6-4A77-81A6-A886F411102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8" name="Triangle">
                <a:extLst>
                  <a:ext uri="{FF2B5EF4-FFF2-40B4-BE49-F238E27FC236}">
                    <a16:creationId xmlns:a16="http://schemas.microsoft.com/office/drawing/2014/main" id="{1E8E2FD2-AE05-4D9D-BBA9-289F851D934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9" name="Circle">
                <a:extLst>
                  <a:ext uri="{FF2B5EF4-FFF2-40B4-BE49-F238E27FC236}">
                    <a16:creationId xmlns:a16="http://schemas.microsoft.com/office/drawing/2014/main" id="{321CFC06-73BC-454D-9A34-CBC241B5F1E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90F96BCF-5D32-4236-9A3D-358C53550FA5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7A7DC512-ECB0-4533-AD32-29B197A177D2}"/>
                </a:ext>
              </a:extLst>
            </p:cNvPr>
            <p:cNvGrpSpPr/>
            <p:nvPr/>
          </p:nvGrpSpPr>
          <p:grpSpPr>
            <a:xfrm>
              <a:off x="5104920" y="1876947"/>
              <a:ext cx="305401" cy="285852"/>
              <a:chOff x="5151189" y="2180399"/>
              <a:chExt cx="3134353" cy="2933719"/>
            </a:xfrm>
          </p:grpSpPr>
          <p:sp>
            <p:nvSpPr>
              <p:cNvPr id="342" name="Triangle">
                <a:extLst>
                  <a:ext uri="{FF2B5EF4-FFF2-40B4-BE49-F238E27FC236}">
                    <a16:creationId xmlns:a16="http://schemas.microsoft.com/office/drawing/2014/main" id="{33B44F9E-6081-4EAC-8557-B6446C8B646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3" name="Triangle">
                <a:extLst>
                  <a:ext uri="{FF2B5EF4-FFF2-40B4-BE49-F238E27FC236}">
                    <a16:creationId xmlns:a16="http://schemas.microsoft.com/office/drawing/2014/main" id="{364B4AC0-3283-4C2A-917A-AEA67253FEB4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4" name="Triangle">
                <a:extLst>
                  <a:ext uri="{FF2B5EF4-FFF2-40B4-BE49-F238E27FC236}">
                    <a16:creationId xmlns:a16="http://schemas.microsoft.com/office/drawing/2014/main" id="{40C77F1F-874C-42BC-B412-844E19AA0BA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5" name="Triangle">
                <a:extLst>
                  <a:ext uri="{FF2B5EF4-FFF2-40B4-BE49-F238E27FC236}">
                    <a16:creationId xmlns:a16="http://schemas.microsoft.com/office/drawing/2014/main" id="{A84CE538-74DE-4921-AD6A-2C561D4A3D8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6" name="Circle">
                <a:extLst>
                  <a:ext uri="{FF2B5EF4-FFF2-40B4-BE49-F238E27FC236}">
                    <a16:creationId xmlns:a16="http://schemas.microsoft.com/office/drawing/2014/main" id="{CFAB010D-E355-4610-9E33-8C00169B522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0E10D91E-0500-42D9-9B3D-F1C3CEAC23A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66031591-8520-4DEA-8AE3-35C727E0EEF6}"/>
                </a:ext>
              </a:extLst>
            </p:cNvPr>
            <p:cNvGrpSpPr/>
            <p:nvPr/>
          </p:nvGrpSpPr>
          <p:grpSpPr>
            <a:xfrm>
              <a:off x="4139862" y="2058483"/>
              <a:ext cx="305401" cy="285852"/>
              <a:chOff x="5151189" y="2180399"/>
              <a:chExt cx="3134353" cy="2933719"/>
            </a:xfrm>
          </p:grpSpPr>
          <p:sp>
            <p:nvSpPr>
              <p:cNvPr id="349" name="Triangle">
                <a:extLst>
                  <a:ext uri="{FF2B5EF4-FFF2-40B4-BE49-F238E27FC236}">
                    <a16:creationId xmlns:a16="http://schemas.microsoft.com/office/drawing/2014/main" id="{7918BE6F-8EC6-43CE-A006-F3ACB4CBC9B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50" name="Triangle">
                <a:extLst>
                  <a:ext uri="{FF2B5EF4-FFF2-40B4-BE49-F238E27FC236}">
                    <a16:creationId xmlns:a16="http://schemas.microsoft.com/office/drawing/2014/main" id="{1C17532D-235B-4436-9179-BB064C73EBD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1" name="Triangle">
                <a:extLst>
                  <a:ext uri="{FF2B5EF4-FFF2-40B4-BE49-F238E27FC236}">
                    <a16:creationId xmlns:a16="http://schemas.microsoft.com/office/drawing/2014/main" id="{AB347840-BDBC-419E-A472-6E80C9DC689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2" name="Triangle">
                <a:extLst>
                  <a:ext uri="{FF2B5EF4-FFF2-40B4-BE49-F238E27FC236}">
                    <a16:creationId xmlns:a16="http://schemas.microsoft.com/office/drawing/2014/main" id="{77C2833E-F798-463B-938B-6F926280266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3" name="Circle">
                <a:extLst>
                  <a:ext uri="{FF2B5EF4-FFF2-40B4-BE49-F238E27FC236}">
                    <a16:creationId xmlns:a16="http://schemas.microsoft.com/office/drawing/2014/main" id="{AC7C28ED-F749-42CB-AB61-5197ECAC4C9A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0B107952-EE91-4EA8-B2E4-AE2CED25251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1605CF36-D562-48ED-BDE0-56A2ED626D2E}"/>
                </a:ext>
              </a:extLst>
            </p:cNvPr>
            <p:cNvGrpSpPr/>
            <p:nvPr/>
          </p:nvGrpSpPr>
          <p:grpSpPr>
            <a:xfrm>
              <a:off x="3765257" y="2736930"/>
              <a:ext cx="305401" cy="285852"/>
              <a:chOff x="5151189" y="2180399"/>
              <a:chExt cx="3134353" cy="2933719"/>
            </a:xfrm>
          </p:grpSpPr>
          <p:sp>
            <p:nvSpPr>
              <p:cNvPr id="356" name="Triangle">
                <a:extLst>
                  <a:ext uri="{FF2B5EF4-FFF2-40B4-BE49-F238E27FC236}">
                    <a16:creationId xmlns:a16="http://schemas.microsoft.com/office/drawing/2014/main" id="{FD4075F2-2764-48FB-9E34-4D617BA426A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57" name="Triangle">
                <a:extLst>
                  <a:ext uri="{FF2B5EF4-FFF2-40B4-BE49-F238E27FC236}">
                    <a16:creationId xmlns:a16="http://schemas.microsoft.com/office/drawing/2014/main" id="{9593AE7F-8CE1-4798-999A-1CA97CF8E6E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8" name="Triangle">
                <a:extLst>
                  <a:ext uri="{FF2B5EF4-FFF2-40B4-BE49-F238E27FC236}">
                    <a16:creationId xmlns:a16="http://schemas.microsoft.com/office/drawing/2014/main" id="{96284927-FDC1-4BE2-B857-1D30FE7B4EF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59" name="Triangle">
                <a:extLst>
                  <a:ext uri="{FF2B5EF4-FFF2-40B4-BE49-F238E27FC236}">
                    <a16:creationId xmlns:a16="http://schemas.microsoft.com/office/drawing/2014/main" id="{EEDE2BE0-FC6B-4799-B470-BB2816CAFFD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0" name="Circle">
                <a:extLst>
                  <a:ext uri="{FF2B5EF4-FFF2-40B4-BE49-F238E27FC236}">
                    <a16:creationId xmlns:a16="http://schemas.microsoft.com/office/drawing/2014/main" id="{0293E07A-8B7C-4555-889A-6A0F9E42E5E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7ADA0758-F560-441F-A8F3-821B4803CC0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9492D412-0B20-4D30-95DC-B3684007B07D}"/>
                </a:ext>
              </a:extLst>
            </p:cNvPr>
            <p:cNvGrpSpPr/>
            <p:nvPr/>
          </p:nvGrpSpPr>
          <p:grpSpPr>
            <a:xfrm>
              <a:off x="6345892" y="4656952"/>
              <a:ext cx="305401" cy="285852"/>
              <a:chOff x="5151189" y="2180399"/>
              <a:chExt cx="3134353" cy="2933719"/>
            </a:xfrm>
          </p:grpSpPr>
          <p:sp>
            <p:nvSpPr>
              <p:cNvPr id="363" name="Triangle">
                <a:extLst>
                  <a:ext uri="{FF2B5EF4-FFF2-40B4-BE49-F238E27FC236}">
                    <a16:creationId xmlns:a16="http://schemas.microsoft.com/office/drawing/2014/main" id="{CB9BF479-EB7B-4F22-9E4D-DF064545215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64" name="Triangle">
                <a:extLst>
                  <a:ext uri="{FF2B5EF4-FFF2-40B4-BE49-F238E27FC236}">
                    <a16:creationId xmlns:a16="http://schemas.microsoft.com/office/drawing/2014/main" id="{6FCA52D9-0AC4-4974-AF5F-F0B6DCBB4249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5" name="Triangle">
                <a:extLst>
                  <a:ext uri="{FF2B5EF4-FFF2-40B4-BE49-F238E27FC236}">
                    <a16:creationId xmlns:a16="http://schemas.microsoft.com/office/drawing/2014/main" id="{8BC6FA7C-913E-4B81-8B11-221A5963DB3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6" name="Triangle">
                <a:extLst>
                  <a:ext uri="{FF2B5EF4-FFF2-40B4-BE49-F238E27FC236}">
                    <a16:creationId xmlns:a16="http://schemas.microsoft.com/office/drawing/2014/main" id="{08D63FE5-4B39-4D72-935A-D5D2C9FD6578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67" name="Circle">
                <a:extLst>
                  <a:ext uri="{FF2B5EF4-FFF2-40B4-BE49-F238E27FC236}">
                    <a16:creationId xmlns:a16="http://schemas.microsoft.com/office/drawing/2014/main" id="{B14CB04B-6457-47EB-9DD4-224369212EEE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557219DE-B735-44FB-9553-CCC7A5A7651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7D4F8AA8-2321-4E37-B6ED-0A069B2732F5}"/>
                </a:ext>
              </a:extLst>
            </p:cNvPr>
            <p:cNvGrpSpPr/>
            <p:nvPr/>
          </p:nvGrpSpPr>
          <p:grpSpPr>
            <a:xfrm>
              <a:off x="4607025" y="3873064"/>
              <a:ext cx="305401" cy="285852"/>
              <a:chOff x="5151189" y="2180399"/>
              <a:chExt cx="3134353" cy="2933719"/>
            </a:xfrm>
          </p:grpSpPr>
          <p:sp>
            <p:nvSpPr>
              <p:cNvPr id="370" name="Triangle">
                <a:extLst>
                  <a:ext uri="{FF2B5EF4-FFF2-40B4-BE49-F238E27FC236}">
                    <a16:creationId xmlns:a16="http://schemas.microsoft.com/office/drawing/2014/main" id="{7B5A2395-4D9B-4CC3-BCB8-BFB1866E5D9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1" name="Triangle">
                <a:extLst>
                  <a:ext uri="{FF2B5EF4-FFF2-40B4-BE49-F238E27FC236}">
                    <a16:creationId xmlns:a16="http://schemas.microsoft.com/office/drawing/2014/main" id="{46602756-4AD3-408D-8C7B-86F9C7D1312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2" name="Triangle">
                <a:extLst>
                  <a:ext uri="{FF2B5EF4-FFF2-40B4-BE49-F238E27FC236}">
                    <a16:creationId xmlns:a16="http://schemas.microsoft.com/office/drawing/2014/main" id="{A1FA0090-FD3E-4417-AE6D-51253162DF0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3" name="Triangle">
                <a:extLst>
                  <a:ext uri="{FF2B5EF4-FFF2-40B4-BE49-F238E27FC236}">
                    <a16:creationId xmlns:a16="http://schemas.microsoft.com/office/drawing/2014/main" id="{F2AD0AD3-BFC4-43CA-BF52-1725E416AE4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4" name="Circle">
                <a:extLst>
                  <a:ext uri="{FF2B5EF4-FFF2-40B4-BE49-F238E27FC236}">
                    <a16:creationId xmlns:a16="http://schemas.microsoft.com/office/drawing/2014/main" id="{807DE5DC-0D36-4D19-B46F-F8356E149E5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881FB42A-703D-407F-8FDE-65844582792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3E8D24B6-F7CE-4BB8-8656-2E95F2FABBBA}"/>
                </a:ext>
              </a:extLst>
            </p:cNvPr>
            <p:cNvGrpSpPr/>
            <p:nvPr/>
          </p:nvGrpSpPr>
          <p:grpSpPr>
            <a:xfrm>
              <a:off x="2446214" y="3289500"/>
              <a:ext cx="305401" cy="285852"/>
              <a:chOff x="5151189" y="2180399"/>
              <a:chExt cx="3134353" cy="2933719"/>
            </a:xfrm>
          </p:grpSpPr>
          <p:sp>
            <p:nvSpPr>
              <p:cNvPr id="377" name="Triangle">
                <a:extLst>
                  <a:ext uri="{FF2B5EF4-FFF2-40B4-BE49-F238E27FC236}">
                    <a16:creationId xmlns:a16="http://schemas.microsoft.com/office/drawing/2014/main" id="{C731B321-DE34-4DC4-A921-9234DF506E8E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78" name="Triangle">
                <a:extLst>
                  <a:ext uri="{FF2B5EF4-FFF2-40B4-BE49-F238E27FC236}">
                    <a16:creationId xmlns:a16="http://schemas.microsoft.com/office/drawing/2014/main" id="{93BEFE1B-70C1-4E7F-BA39-E81F0BAD396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79" name="Triangle">
                <a:extLst>
                  <a:ext uri="{FF2B5EF4-FFF2-40B4-BE49-F238E27FC236}">
                    <a16:creationId xmlns:a16="http://schemas.microsoft.com/office/drawing/2014/main" id="{7C294AE5-4FA6-49AF-9414-3F3069BC5C4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0" name="Triangle">
                <a:extLst>
                  <a:ext uri="{FF2B5EF4-FFF2-40B4-BE49-F238E27FC236}">
                    <a16:creationId xmlns:a16="http://schemas.microsoft.com/office/drawing/2014/main" id="{7EB7CC4F-3918-45C4-A50A-22FAB31DA6F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1" name="Circle">
                <a:extLst>
                  <a:ext uri="{FF2B5EF4-FFF2-40B4-BE49-F238E27FC236}">
                    <a16:creationId xmlns:a16="http://schemas.microsoft.com/office/drawing/2014/main" id="{9B288530-554A-4DB0-A4B1-2AD52D08807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6DE79AD2-057D-43A3-9DD8-21DEC317F14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0942F2FE-032E-4F64-A0CD-12F77538B55C}"/>
                </a:ext>
              </a:extLst>
            </p:cNvPr>
            <p:cNvGrpSpPr/>
            <p:nvPr/>
          </p:nvGrpSpPr>
          <p:grpSpPr>
            <a:xfrm>
              <a:off x="5551466" y="5503449"/>
              <a:ext cx="555230" cy="519689"/>
              <a:chOff x="5151189" y="2180399"/>
              <a:chExt cx="3134353" cy="2933719"/>
            </a:xfrm>
          </p:grpSpPr>
          <p:sp>
            <p:nvSpPr>
              <p:cNvPr id="384" name="Triangle">
                <a:extLst>
                  <a:ext uri="{FF2B5EF4-FFF2-40B4-BE49-F238E27FC236}">
                    <a16:creationId xmlns:a16="http://schemas.microsoft.com/office/drawing/2014/main" id="{CFF2B992-4923-42AA-9C8D-C232604C82F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5" name="Triangle">
                <a:extLst>
                  <a:ext uri="{FF2B5EF4-FFF2-40B4-BE49-F238E27FC236}">
                    <a16:creationId xmlns:a16="http://schemas.microsoft.com/office/drawing/2014/main" id="{A75C54C8-5B95-4A96-861D-35771527CB1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6" name="Triangle">
                <a:extLst>
                  <a:ext uri="{FF2B5EF4-FFF2-40B4-BE49-F238E27FC236}">
                    <a16:creationId xmlns:a16="http://schemas.microsoft.com/office/drawing/2014/main" id="{B81F857E-7D68-4002-8DEC-1CFAA6AFE68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7" name="Triangle">
                <a:extLst>
                  <a:ext uri="{FF2B5EF4-FFF2-40B4-BE49-F238E27FC236}">
                    <a16:creationId xmlns:a16="http://schemas.microsoft.com/office/drawing/2014/main" id="{0ED580DF-F0F1-42B7-AD68-88587D728F7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8" name="Circle">
                <a:extLst>
                  <a:ext uri="{FF2B5EF4-FFF2-40B4-BE49-F238E27FC236}">
                    <a16:creationId xmlns:a16="http://schemas.microsoft.com/office/drawing/2014/main" id="{C71221E1-D4E2-4A40-A4D8-8419EB24804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483CCFB1-5A5D-48EB-9998-414C2CA0C8D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90" name="Group 389">
              <a:extLst>
                <a:ext uri="{FF2B5EF4-FFF2-40B4-BE49-F238E27FC236}">
                  <a16:creationId xmlns:a16="http://schemas.microsoft.com/office/drawing/2014/main" id="{4745AE0F-CAC9-4600-BE53-F672294779A0}"/>
                </a:ext>
              </a:extLst>
            </p:cNvPr>
            <p:cNvGrpSpPr/>
            <p:nvPr/>
          </p:nvGrpSpPr>
          <p:grpSpPr>
            <a:xfrm>
              <a:off x="4996505" y="3711139"/>
              <a:ext cx="555230" cy="519689"/>
              <a:chOff x="5151189" y="2180399"/>
              <a:chExt cx="3134353" cy="2933719"/>
            </a:xfrm>
          </p:grpSpPr>
          <p:sp>
            <p:nvSpPr>
              <p:cNvPr id="391" name="Triangle">
                <a:extLst>
                  <a:ext uri="{FF2B5EF4-FFF2-40B4-BE49-F238E27FC236}">
                    <a16:creationId xmlns:a16="http://schemas.microsoft.com/office/drawing/2014/main" id="{5C956EFA-1E9F-4CE8-9BF8-E6BF391C086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92" name="Triangle">
                <a:extLst>
                  <a:ext uri="{FF2B5EF4-FFF2-40B4-BE49-F238E27FC236}">
                    <a16:creationId xmlns:a16="http://schemas.microsoft.com/office/drawing/2014/main" id="{6C57E1B1-6136-46E2-AA1B-F5E8C7C9191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93" name="Triangle">
                <a:extLst>
                  <a:ext uri="{FF2B5EF4-FFF2-40B4-BE49-F238E27FC236}">
                    <a16:creationId xmlns:a16="http://schemas.microsoft.com/office/drawing/2014/main" id="{85F34DB2-FB2F-4CA2-8742-1FCA828F94F1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94" name="Triangle">
                <a:extLst>
                  <a:ext uri="{FF2B5EF4-FFF2-40B4-BE49-F238E27FC236}">
                    <a16:creationId xmlns:a16="http://schemas.microsoft.com/office/drawing/2014/main" id="{1D759C22-395E-47E5-9238-A7BBF75F5F0F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95" name="Circle">
                <a:extLst>
                  <a:ext uri="{FF2B5EF4-FFF2-40B4-BE49-F238E27FC236}">
                    <a16:creationId xmlns:a16="http://schemas.microsoft.com/office/drawing/2014/main" id="{53110AA5-7172-4827-A40A-D4ADE2C82E8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C4519798-446B-4286-8F63-8CEF1F0DBB23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398" name="Group 397">
              <a:extLst>
                <a:ext uri="{FF2B5EF4-FFF2-40B4-BE49-F238E27FC236}">
                  <a16:creationId xmlns:a16="http://schemas.microsoft.com/office/drawing/2014/main" id="{1D79A778-9769-49FE-8658-EBA63D115B2D}"/>
                </a:ext>
              </a:extLst>
            </p:cNvPr>
            <p:cNvGrpSpPr/>
            <p:nvPr/>
          </p:nvGrpSpPr>
          <p:grpSpPr>
            <a:xfrm>
              <a:off x="1562057" y="4557326"/>
              <a:ext cx="305401" cy="285852"/>
              <a:chOff x="5151189" y="2180399"/>
              <a:chExt cx="3134353" cy="2933719"/>
            </a:xfrm>
          </p:grpSpPr>
          <p:sp>
            <p:nvSpPr>
              <p:cNvPr id="399" name="Triangle">
                <a:extLst>
                  <a:ext uri="{FF2B5EF4-FFF2-40B4-BE49-F238E27FC236}">
                    <a16:creationId xmlns:a16="http://schemas.microsoft.com/office/drawing/2014/main" id="{7D1C27F9-9376-4F0E-B2AA-80534DBE2CC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00" name="Triangle">
                <a:extLst>
                  <a:ext uri="{FF2B5EF4-FFF2-40B4-BE49-F238E27FC236}">
                    <a16:creationId xmlns:a16="http://schemas.microsoft.com/office/drawing/2014/main" id="{33BD25B1-6005-4CF3-92E5-10355982653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1" name="Triangle">
                <a:extLst>
                  <a:ext uri="{FF2B5EF4-FFF2-40B4-BE49-F238E27FC236}">
                    <a16:creationId xmlns:a16="http://schemas.microsoft.com/office/drawing/2014/main" id="{C80D5A98-BE49-4E01-B906-3A2DA182A9B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2" name="Triangle">
                <a:extLst>
                  <a:ext uri="{FF2B5EF4-FFF2-40B4-BE49-F238E27FC236}">
                    <a16:creationId xmlns:a16="http://schemas.microsoft.com/office/drawing/2014/main" id="{26A84F9B-1F7D-445E-B9A9-6FC60A3202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3" name="Circle">
                <a:extLst>
                  <a:ext uri="{FF2B5EF4-FFF2-40B4-BE49-F238E27FC236}">
                    <a16:creationId xmlns:a16="http://schemas.microsoft.com/office/drawing/2014/main" id="{DED68B85-5967-42D4-93C4-50378B049892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88F43D81-F7B4-4078-8565-8C1363A6A84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EF45E2F1-2583-4F81-B31D-378B8BA78C49}"/>
                </a:ext>
              </a:extLst>
            </p:cNvPr>
            <p:cNvGrpSpPr/>
            <p:nvPr/>
          </p:nvGrpSpPr>
          <p:grpSpPr>
            <a:xfrm>
              <a:off x="2389225" y="4296313"/>
              <a:ext cx="305401" cy="285852"/>
              <a:chOff x="5151189" y="2180399"/>
              <a:chExt cx="3134353" cy="2933719"/>
            </a:xfrm>
          </p:grpSpPr>
          <p:sp>
            <p:nvSpPr>
              <p:cNvPr id="406" name="Triangle">
                <a:extLst>
                  <a:ext uri="{FF2B5EF4-FFF2-40B4-BE49-F238E27FC236}">
                    <a16:creationId xmlns:a16="http://schemas.microsoft.com/office/drawing/2014/main" id="{131EDABE-D091-4647-8DEB-BAE21A6D816B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07" name="Triangle">
                <a:extLst>
                  <a:ext uri="{FF2B5EF4-FFF2-40B4-BE49-F238E27FC236}">
                    <a16:creationId xmlns:a16="http://schemas.microsoft.com/office/drawing/2014/main" id="{D3CABF81-782D-4117-AD00-7FDD35FC0D9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8" name="Triangle">
                <a:extLst>
                  <a:ext uri="{FF2B5EF4-FFF2-40B4-BE49-F238E27FC236}">
                    <a16:creationId xmlns:a16="http://schemas.microsoft.com/office/drawing/2014/main" id="{6B4C9BFD-FF8F-4B7C-9C08-51D318E6B0F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09" name="Triangle">
                <a:extLst>
                  <a:ext uri="{FF2B5EF4-FFF2-40B4-BE49-F238E27FC236}">
                    <a16:creationId xmlns:a16="http://schemas.microsoft.com/office/drawing/2014/main" id="{087A034F-6862-463F-BAA1-759A56476C0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0" name="Circle">
                <a:extLst>
                  <a:ext uri="{FF2B5EF4-FFF2-40B4-BE49-F238E27FC236}">
                    <a16:creationId xmlns:a16="http://schemas.microsoft.com/office/drawing/2014/main" id="{71A9019E-2E98-4DB4-8017-1A3D20245D3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78039F59-C1EA-47BD-8A8B-18FF5DB03BCD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84E5F6F9-7B15-4E84-92F4-27064E462416}"/>
                </a:ext>
              </a:extLst>
            </p:cNvPr>
            <p:cNvGrpSpPr/>
            <p:nvPr/>
          </p:nvGrpSpPr>
          <p:grpSpPr>
            <a:xfrm>
              <a:off x="4067240" y="994907"/>
              <a:ext cx="305401" cy="285852"/>
              <a:chOff x="5151189" y="2180399"/>
              <a:chExt cx="3134353" cy="2933719"/>
            </a:xfrm>
          </p:grpSpPr>
          <p:sp>
            <p:nvSpPr>
              <p:cNvPr id="413" name="Triangle">
                <a:extLst>
                  <a:ext uri="{FF2B5EF4-FFF2-40B4-BE49-F238E27FC236}">
                    <a16:creationId xmlns:a16="http://schemas.microsoft.com/office/drawing/2014/main" id="{56D09DBD-76D1-4FD8-934A-23E3F2A1B66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4" name="Triangle">
                <a:extLst>
                  <a:ext uri="{FF2B5EF4-FFF2-40B4-BE49-F238E27FC236}">
                    <a16:creationId xmlns:a16="http://schemas.microsoft.com/office/drawing/2014/main" id="{1411FD58-E2D7-44AB-8B48-C300C134A02F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5" name="Triangle">
                <a:extLst>
                  <a:ext uri="{FF2B5EF4-FFF2-40B4-BE49-F238E27FC236}">
                    <a16:creationId xmlns:a16="http://schemas.microsoft.com/office/drawing/2014/main" id="{1A8F7252-EE99-4E14-9A56-B0BDACCFBE3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6" name="Triangle">
                <a:extLst>
                  <a:ext uri="{FF2B5EF4-FFF2-40B4-BE49-F238E27FC236}">
                    <a16:creationId xmlns:a16="http://schemas.microsoft.com/office/drawing/2014/main" id="{3004ADB6-36AA-4F48-B786-1CE4EB2DB17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17" name="Circle">
                <a:extLst>
                  <a:ext uri="{FF2B5EF4-FFF2-40B4-BE49-F238E27FC236}">
                    <a16:creationId xmlns:a16="http://schemas.microsoft.com/office/drawing/2014/main" id="{7A7439A3-49AE-40B2-91C6-E580A2EA3F6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D052BFC7-CBAB-4FF5-9042-1351E00FA72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19" name="Group 418">
              <a:extLst>
                <a:ext uri="{FF2B5EF4-FFF2-40B4-BE49-F238E27FC236}">
                  <a16:creationId xmlns:a16="http://schemas.microsoft.com/office/drawing/2014/main" id="{C204FCF0-2B4A-4F30-9FDC-0C94E7920D4B}"/>
                </a:ext>
              </a:extLst>
            </p:cNvPr>
            <p:cNvGrpSpPr/>
            <p:nvPr/>
          </p:nvGrpSpPr>
          <p:grpSpPr>
            <a:xfrm>
              <a:off x="4424976" y="1190211"/>
              <a:ext cx="484761" cy="453731"/>
              <a:chOff x="5151189" y="2180399"/>
              <a:chExt cx="3134353" cy="2933719"/>
            </a:xfrm>
          </p:grpSpPr>
          <p:sp>
            <p:nvSpPr>
              <p:cNvPr id="420" name="Triangle">
                <a:extLst>
                  <a:ext uri="{FF2B5EF4-FFF2-40B4-BE49-F238E27FC236}">
                    <a16:creationId xmlns:a16="http://schemas.microsoft.com/office/drawing/2014/main" id="{CE657036-6AD9-428D-AA61-8636BCB1371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21" name="Triangle">
                <a:extLst>
                  <a:ext uri="{FF2B5EF4-FFF2-40B4-BE49-F238E27FC236}">
                    <a16:creationId xmlns:a16="http://schemas.microsoft.com/office/drawing/2014/main" id="{A6D84F59-872C-4FD2-916A-E1ECA8374116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2" name="Triangle">
                <a:extLst>
                  <a:ext uri="{FF2B5EF4-FFF2-40B4-BE49-F238E27FC236}">
                    <a16:creationId xmlns:a16="http://schemas.microsoft.com/office/drawing/2014/main" id="{3C0151FB-BE8D-4AF8-917F-FFD1236C42D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3" name="Triangle">
                <a:extLst>
                  <a:ext uri="{FF2B5EF4-FFF2-40B4-BE49-F238E27FC236}">
                    <a16:creationId xmlns:a16="http://schemas.microsoft.com/office/drawing/2014/main" id="{69BA51C6-8038-411F-A393-7D40A39D37A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4" name="Circle">
                <a:extLst>
                  <a:ext uri="{FF2B5EF4-FFF2-40B4-BE49-F238E27FC236}">
                    <a16:creationId xmlns:a16="http://schemas.microsoft.com/office/drawing/2014/main" id="{A071DCA3-CB8C-4E9A-9038-444C63021C4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818B782A-6054-490E-85A3-BB41C5B5F6BB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520664B7-0A17-42D5-9086-503CA304D29E}"/>
                </a:ext>
              </a:extLst>
            </p:cNvPr>
            <p:cNvGrpSpPr/>
            <p:nvPr/>
          </p:nvGrpSpPr>
          <p:grpSpPr>
            <a:xfrm>
              <a:off x="4950584" y="1454422"/>
              <a:ext cx="305401" cy="285852"/>
              <a:chOff x="5151189" y="2180399"/>
              <a:chExt cx="3134353" cy="2933719"/>
            </a:xfrm>
          </p:grpSpPr>
          <p:sp>
            <p:nvSpPr>
              <p:cNvPr id="427" name="Triangle">
                <a:extLst>
                  <a:ext uri="{FF2B5EF4-FFF2-40B4-BE49-F238E27FC236}">
                    <a16:creationId xmlns:a16="http://schemas.microsoft.com/office/drawing/2014/main" id="{31763C0D-4F64-4F96-8D88-4D3D4348AD8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28" name="Triangle">
                <a:extLst>
                  <a:ext uri="{FF2B5EF4-FFF2-40B4-BE49-F238E27FC236}">
                    <a16:creationId xmlns:a16="http://schemas.microsoft.com/office/drawing/2014/main" id="{2EA4FEFF-8766-47F4-A17B-D3A3D4FA786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29" name="Triangle">
                <a:extLst>
                  <a:ext uri="{FF2B5EF4-FFF2-40B4-BE49-F238E27FC236}">
                    <a16:creationId xmlns:a16="http://schemas.microsoft.com/office/drawing/2014/main" id="{C34A664A-B707-48D1-AFA8-170B6C2C0FB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0" name="Triangle">
                <a:extLst>
                  <a:ext uri="{FF2B5EF4-FFF2-40B4-BE49-F238E27FC236}">
                    <a16:creationId xmlns:a16="http://schemas.microsoft.com/office/drawing/2014/main" id="{21AF7087-25B8-40F7-99FD-B6B7B78E7FE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1" name="Circle">
                <a:extLst>
                  <a:ext uri="{FF2B5EF4-FFF2-40B4-BE49-F238E27FC236}">
                    <a16:creationId xmlns:a16="http://schemas.microsoft.com/office/drawing/2014/main" id="{76BC3BDD-5522-4147-A1E9-006299B997A9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09635338-01F0-4155-90F0-B0D780B4D8D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30266EC9-D04C-4B14-98ED-B25DB1F6D9CB}"/>
                </a:ext>
              </a:extLst>
            </p:cNvPr>
            <p:cNvGrpSpPr/>
            <p:nvPr/>
          </p:nvGrpSpPr>
          <p:grpSpPr>
            <a:xfrm>
              <a:off x="3352207" y="4590838"/>
              <a:ext cx="484761" cy="453731"/>
              <a:chOff x="5151189" y="2180399"/>
              <a:chExt cx="3134353" cy="2933719"/>
            </a:xfrm>
          </p:grpSpPr>
          <p:sp>
            <p:nvSpPr>
              <p:cNvPr id="434" name="Triangle">
                <a:extLst>
                  <a:ext uri="{FF2B5EF4-FFF2-40B4-BE49-F238E27FC236}">
                    <a16:creationId xmlns:a16="http://schemas.microsoft.com/office/drawing/2014/main" id="{47848FA8-FE47-4666-AE8C-91776E8A2C02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35" name="Triangle">
                <a:extLst>
                  <a:ext uri="{FF2B5EF4-FFF2-40B4-BE49-F238E27FC236}">
                    <a16:creationId xmlns:a16="http://schemas.microsoft.com/office/drawing/2014/main" id="{8EA84F82-28BA-465C-9D00-D984D97CC99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6" name="Triangle">
                <a:extLst>
                  <a:ext uri="{FF2B5EF4-FFF2-40B4-BE49-F238E27FC236}">
                    <a16:creationId xmlns:a16="http://schemas.microsoft.com/office/drawing/2014/main" id="{E4014B11-7B9E-4211-9292-8B8887E45FEF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7" name="Triangle">
                <a:extLst>
                  <a:ext uri="{FF2B5EF4-FFF2-40B4-BE49-F238E27FC236}">
                    <a16:creationId xmlns:a16="http://schemas.microsoft.com/office/drawing/2014/main" id="{20B7AC12-2775-440C-8C39-F7D0A4DD713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38" name="Circle">
                <a:extLst>
                  <a:ext uri="{FF2B5EF4-FFF2-40B4-BE49-F238E27FC236}">
                    <a16:creationId xmlns:a16="http://schemas.microsoft.com/office/drawing/2014/main" id="{7EA50BA1-A043-4510-93DD-B2F3D1E74F9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A1737773-A00B-4FED-B150-7198B01757F9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179C379B-F87D-4699-A22D-B5A64AD05F78}"/>
                </a:ext>
              </a:extLst>
            </p:cNvPr>
            <p:cNvGrpSpPr/>
            <p:nvPr/>
          </p:nvGrpSpPr>
          <p:grpSpPr>
            <a:xfrm>
              <a:off x="3894990" y="4958916"/>
              <a:ext cx="425881" cy="398620"/>
              <a:chOff x="5151189" y="2180399"/>
              <a:chExt cx="3134353" cy="2933719"/>
            </a:xfrm>
          </p:grpSpPr>
          <p:sp>
            <p:nvSpPr>
              <p:cNvPr id="441" name="Triangle">
                <a:extLst>
                  <a:ext uri="{FF2B5EF4-FFF2-40B4-BE49-F238E27FC236}">
                    <a16:creationId xmlns:a16="http://schemas.microsoft.com/office/drawing/2014/main" id="{2E7AA142-54B3-4B39-8750-A6AE3B57418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42" name="Triangle">
                <a:extLst>
                  <a:ext uri="{FF2B5EF4-FFF2-40B4-BE49-F238E27FC236}">
                    <a16:creationId xmlns:a16="http://schemas.microsoft.com/office/drawing/2014/main" id="{85ECECFF-7384-4BA6-A29A-10FBE451433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3" name="Triangle">
                <a:extLst>
                  <a:ext uri="{FF2B5EF4-FFF2-40B4-BE49-F238E27FC236}">
                    <a16:creationId xmlns:a16="http://schemas.microsoft.com/office/drawing/2014/main" id="{B024EDD9-44BB-4E1E-9C4D-9BD9E74593B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4" name="Triangle">
                <a:extLst>
                  <a:ext uri="{FF2B5EF4-FFF2-40B4-BE49-F238E27FC236}">
                    <a16:creationId xmlns:a16="http://schemas.microsoft.com/office/drawing/2014/main" id="{19341FE9-0939-4494-84FC-9B9E951EFBB5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45" name="Circle">
                <a:extLst>
                  <a:ext uri="{FF2B5EF4-FFF2-40B4-BE49-F238E27FC236}">
                    <a16:creationId xmlns:a16="http://schemas.microsoft.com/office/drawing/2014/main" id="{CAD10FC9-4DA9-41F2-93D1-EE8529DF411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49EBD15F-4A7C-44D9-8C7F-EC776EDEF66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99A7A976-1A0A-4F2F-BE80-9B3164B9970C}"/>
                </a:ext>
              </a:extLst>
            </p:cNvPr>
            <p:cNvGrpSpPr/>
            <p:nvPr/>
          </p:nvGrpSpPr>
          <p:grpSpPr>
            <a:xfrm>
              <a:off x="3243416" y="5616210"/>
              <a:ext cx="305401" cy="285852"/>
              <a:chOff x="5151189" y="2180399"/>
              <a:chExt cx="3134353" cy="2933719"/>
            </a:xfrm>
          </p:grpSpPr>
          <p:sp>
            <p:nvSpPr>
              <p:cNvPr id="448" name="Triangle">
                <a:extLst>
                  <a:ext uri="{FF2B5EF4-FFF2-40B4-BE49-F238E27FC236}">
                    <a16:creationId xmlns:a16="http://schemas.microsoft.com/office/drawing/2014/main" id="{1A1463C7-AF0F-4BAA-A2DD-31C685864BE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49" name="Triangle">
                <a:extLst>
                  <a:ext uri="{FF2B5EF4-FFF2-40B4-BE49-F238E27FC236}">
                    <a16:creationId xmlns:a16="http://schemas.microsoft.com/office/drawing/2014/main" id="{4C2BC6A1-F194-454F-A9FC-DA4720F7205D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0" name="Triangle">
                <a:extLst>
                  <a:ext uri="{FF2B5EF4-FFF2-40B4-BE49-F238E27FC236}">
                    <a16:creationId xmlns:a16="http://schemas.microsoft.com/office/drawing/2014/main" id="{04F30B7C-EF2F-48F4-AD33-7E3EAC296929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1" name="Triangle">
                <a:extLst>
                  <a:ext uri="{FF2B5EF4-FFF2-40B4-BE49-F238E27FC236}">
                    <a16:creationId xmlns:a16="http://schemas.microsoft.com/office/drawing/2014/main" id="{2B0FC3D0-166F-47BF-89DB-B02894131CE2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2" name="Circle">
                <a:extLst>
                  <a:ext uri="{FF2B5EF4-FFF2-40B4-BE49-F238E27FC236}">
                    <a16:creationId xmlns:a16="http://schemas.microsoft.com/office/drawing/2014/main" id="{E647AFFA-842F-4151-A166-1CF7AB34898C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530DD9D4-AAE7-44F0-8238-043AA124E0BC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EB1C8BA9-5809-4139-BE5C-3FF70AD89FE9}"/>
                </a:ext>
              </a:extLst>
            </p:cNvPr>
            <p:cNvGrpSpPr/>
            <p:nvPr/>
          </p:nvGrpSpPr>
          <p:grpSpPr>
            <a:xfrm>
              <a:off x="3597579" y="5436366"/>
              <a:ext cx="555230" cy="519689"/>
              <a:chOff x="5151189" y="2180399"/>
              <a:chExt cx="3134353" cy="2933719"/>
            </a:xfrm>
          </p:grpSpPr>
          <p:sp>
            <p:nvSpPr>
              <p:cNvPr id="455" name="Triangle">
                <a:extLst>
                  <a:ext uri="{FF2B5EF4-FFF2-40B4-BE49-F238E27FC236}">
                    <a16:creationId xmlns:a16="http://schemas.microsoft.com/office/drawing/2014/main" id="{C8FCFCAF-521B-4C53-A6F6-355770DAF92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56" name="Triangle">
                <a:extLst>
                  <a:ext uri="{FF2B5EF4-FFF2-40B4-BE49-F238E27FC236}">
                    <a16:creationId xmlns:a16="http://schemas.microsoft.com/office/drawing/2014/main" id="{4946C341-3565-4B53-84B8-F45C2EAC885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7" name="Triangle">
                <a:extLst>
                  <a:ext uri="{FF2B5EF4-FFF2-40B4-BE49-F238E27FC236}">
                    <a16:creationId xmlns:a16="http://schemas.microsoft.com/office/drawing/2014/main" id="{D88FD334-F41A-41D7-B762-8389D252847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8" name="Triangle">
                <a:extLst>
                  <a:ext uri="{FF2B5EF4-FFF2-40B4-BE49-F238E27FC236}">
                    <a16:creationId xmlns:a16="http://schemas.microsoft.com/office/drawing/2014/main" id="{FB28742D-7D73-4182-AC28-6CB95EABFE93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59" name="Circle">
                <a:extLst>
                  <a:ext uri="{FF2B5EF4-FFF2-40B4-BE49-F238E27FC236}">
                    <a16:creationId xmlns:a16="http://schemas.microsoft.com/office/drawing/2014/main" id="{EBA7F483-E120-4721-8FF0-EAB1B1BC3FB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6F8E28AF-4EE2-4754-A67C-1F94DD2167D0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290D7D78-0F2D-4839-92AD-735C817E09FD}"/>
                </a:ext>
              </a:extLst>
            </p:cNvPr>
            <p:cNvGrpSpPr/>
            <p:nvPr/>
          </p:nvGrpSpPr>
          <p:grpSpPr>
            <a:xfrm>
              <a:off x="4210627" y="5386299"/>
              <a:ext cx="555230" cy="519689"/>
              <a:chOff x="5151189" y="2180399"/>
              <a:chExt cx="3134353" cy="2933719"/>
            </a:xfrm>
          </p:grpSpPr>
          <p:sp>
            <p:nvSpPr>
              <p:cNvPr id="462" name="Triangle">
                <a:extLst>
                  <a:ext uri="{FF2B5EF4-FFF2-40B4-BE49-F238E27FC236}">
                    <a16:creationId xmlns:a16="http://schemas.microsoft.com/office/drawing/2014/main" id="{4B24BADC-531E-445F-9DC8-1150A14224F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3" name="Triangle">
                <a:extLst>
                  <a:ext uri="{FF2B5EF4-FFF2-40B4-BE49-F238E27FC236}">
                    <a16:creationId xmlns:a16="http://schemas.microsoft.com/office/drawing/2014/main" id="{E9DB24DB-5FD2-4A46-98F7-8A2737C41B9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64" name="Triangle">
                <a:extLst>
                  <a:ext uri="{FF2B5EF4-FFF2-40B4-BE49-F238E27FC236}">
                    <a16:creationId xmlns:a16="http://schemas.microsoft.com/office/drawing/2014/main" id="{91AC81FD-6C08-4823-ADCE-5E0D6889B6D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65" name="Triangle">
                <a:extLst>
                  <a:ext uri="{FF2B5EF4-FFF2-40B4-BE49-F238E27FC236}">
                    <a16:creationId xmlns:a16="http://schemas.microsoft.com/office/drawing/2014/main" id="{98ADC7CC-A423-464F-B9BB-7A6626A8A3E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66" name="Circle">
                <a:extLst>
                  <a:ext uri="{FF2B5EF4-FFF2-40B4-BE49-F238E27FC236}">
                    <a16:creationId xmlns:a16="http://schemas.microsoft.com/office/drawing/2014/main" id="{8D336CF7-1467-4C1C-914E-77A15DC41715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A8DB19EF-42CD-4A7C-8D50-99BE5EBED39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8AB32F36-2B68-4631-A2C2-C75D7365E556}"/>
                </a:ext>
              </a:extLst>
            </p:cNvPr>
            <p:cNvGrpSpPr/>
            <p:nvPr/>
          </p:nvGrpSpPr>
          <p:grpSpPr>
            <a:xfrm>
              <a:off x="6761834" y="2933238"/>
              <a:ext cx="425881" cy="398620"/>
              <a:chOff x="5151189" y="2180399"/>
              <a:chExt cx="3134353" cy="2933719"/>
            </a:xfrm>
          </p:grpSpPr>
          <p:sp>
            <p:nvSpPr>
              <p:cNvPr id="469" name="Triangle">
                <a:extLst>
                  <a:ext uri="{FF2B5EF4-FFF2-40B4-BE49-F238E27FC236}">
                    <a16:creationId xmlns:a16="http://schemas.microsoft.com/office/drawing/2014/main" id="{732F7EBA-8923-4FC2-BE59-EB12DE4B9280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0" name="Triangle">
                <a:extLst>
                  <a:ext uri="{FF2B5EF4-FFF2-40B4-BE49-F238E27FC236}">
                    <a16:creationId xmlns:a16="http://schemas.microsoft.com/office/drawing/2014/main" id="{AC2CFA56-95FE-4971-8F3A-5C0D47C7BEAB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1" name="Triangle">
                <a:extLst>
                  <a:ext uri="{FF2B5EF4-FFF2-40B4-BE49-F238E27FC236}">
                    <a16:creationId xmlns:a16="http://schemas.microsoft.com/office/drawing/2014/main" id="{E8FB1E89-A971-4D70-847B-2D8CFC780BE5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2" name="Triangle">
                <a:extLst>
                  <a:ext uri="{FF2B5EF4-FFF2-40B4-BE49-F238E27FC236}">
                    <a16:creationId xmlns:a16="http://schemas.microsoft.com/office/drawing/2014/main" id="{8D4817FE-0CFC-4159-950E-7DBB9761C8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3" name="Circle">
                <a:extLst>
                  <a:ext uri="{FF2B5EF4-FFF2-40B4-BE49-F238E27FC236}">
                    <a16:creationId xmlns:a16="http://schemas.microsoft.com/office/drawing/2014/main" id="{79996CB7-DEC4-477C-99DD-D925D2AA783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D87A582F-C1A6-41FF-BBD8-BDFF5A4E832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75" name="Group 474">
              <a:extLst>
                <a:ext uri="{FF2B5EF4-FFF2-40B4-BE49-F238E27FC236}">
                  <a16:creationId xmlns:a16="http://schemas.microsoft.com/office/drawing/2014/main" id="{DA0B7A51-6B0A-43C6-853A-2617C5F33803}"/>
                </a:ext>
              </a:extLst>
            </p:cNvPr>
            <p:cNvGrpSpPr/>
            <p:nvPr/>
          </p:nvGrpSpPr>
          <p:grpSpPr>
            <a:xfrm>
              <a:off x="7358542" y="4470021"/>
              <a:ext cx="425881" cy="398620"/>
              <a:chOff x="5151189" y="2180399"/>
              <a:chExt cx="3134353" cy="2933719"/>
            </a:xfrm>
          </p:grpSpPr>
          <p:sp>
            <p:nvSpPr>
              <p:cNvPr id="476" name="Triangle">
                <a:extLst>
                  <a:ext uri="{FF2B5EF4-FFF2-40B4-BE49-F238E27FC236}">
                    <a16:creationId xmlns:a16="http://schemas.microsoft.com/office/drawing/2014/main" id="{816DC288-1A1C-4A8B-8319-3381C25FC258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77" name="Triangle">
                <a:extLst>
                  <a:ext uri="{FF2B5EF4-FFF2-40B4-BE49-F238E27FC236}">
                    <a16:creationId xmlns:a16="http://schemas.microsoft.com/office/drawing/2014/main" id="{22206D92-D0A8-4451-A6D3-F578EFE1220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8" name="Triangle">
                <a:extLst>
                  <a:ext uri="{FF2B5EF4-FFF2-40B4-BE49-F238E27FC236}">
                    <a16:creationId xmlns:a16="http://schemas.microsoft.com/office/drawing/2014/main" id="{4FD3292A-8F72-4CBC-85F7-172CD9623733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79" name="Triangle">
                <a:extLst>
                  <a:ext uri="{FF2B5EF4-FFF2-40B4-BE49-F238E27FC236}">
                    <a16:creationId xmlns:a16="http://schemas.microsoft.com/office/drawing/2014/main" id="{88277BF7-8AE1-406F-B5F1-ABA0662D5057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0" name="Circle">
                <a:extLst>
                  <a:ext uri="{FF2B5EF4-FFF2-40B4-BE49-F238E27FC236}">
                    <a16:creationId xmlns:a16="http://schemas.microsoft.com/office/drawing/2014/main" id="{F984A56C-1F43-4484-A685-8083092DF694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03516445-9605-4421-A5CE-DD270903C9F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6F14F040-0229-499F-86A1-2ADB861B4EC1}"/>
                </a:ext>
              </a:extLst>
            </p:cNvPr>
            <p:cNvGrpSpPr/>
            <p:nvPr/>
          </p:nvGrpSpPr>
          <p:grpSpPr>
            <a:xfrm>
              <a:off x="6950268" y="5434009"/>
              <a:ext cx="425881" cy="398620"/>
              <a:chOff x="5151189" y="2180399"/>
              <a:chExt cx="3134353" cy="2933719"/>
            </a:xfrm>
          </p:grpSpPr>
          <p:sp>
            <p:nvSpPr>
              <p:cNvPr id="483" name="Triangle">
                <a:extLst>
                  <a:ext uri="{FF2B5EF4-FFF2-40B4-BE49-F238E27FC236}">
                    <a16:creationId xmlns:a16="http://schemas.microsoft.com/office/drawing/2014/main" id="{1D0CDE14-F1D1-4237-A1A6-05187475FFD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4" name="Triangle">
                <a:extLst>
                  <a:ext uri="{FF2B5EF4-FFF2-40B4-BE49-F238E27FC236}">
                    <a16:creationId xmlns:a16="http://schemas.microsoft.com/office/drawing/2014/main" id="{CEAE005A-7E0E-423C-86AF-5E23530EEE4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5" name="Triangle">
                <a:extLst>
                  <a:ext uri="{FF2B5EF4-FFF2-40B4-BE49-F238E27FC236}">
                    <a16:creationId xmlns:a16="http://schemas.microsoft.com/office/drawing/2014/main" id="{C1890E70-1744-4496-8E74-A033C20C016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6" name="Triangle">
                <a:extLst>
                  <a:ext uri="{FF2B5EF4-FFF2-40B4-BE49-F238E27FC236}">
                    <a16:creationId xmlns:a16="http://schemas.microsoft.com/office/drawing/2014/main" id="{4C456C21-D418-4DA6-B730-586FAC738B0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87" name="Circle">
                <a:extLst>
                  <a:ext uri="{FF2B5EF4-FFF2-40B4-BE49-F238E27FC236}">
                    <a16:creationId xmlns:a16="http://schemas.microsoft.com/office/drawing/2014/main" id="{ADCA534A-3544-47BE-9A68-F8A031964BE8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A6E6E6F1-01DC-4FDF-BC97-E83584919A0A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EA3E449B-9797-444D-979B-2840184097F9}"/>
                </a:ext>
              </a:extLst>
            </p:cNvPr>
            <p:cNvGrpSpPr/>
            <p:nvPr/>
          </p:nvGrpSpPr>
          <p:grpSpPr>
            <a:xfrm>
              <a:off x="6210017" y="5694301"/>
              <a:ext cx="305401" cy="285852"/>
              <a:chOff x="5151189" y="2180399"/>
              <a:chExt cx="3134353" cy="2933719"/>
            </a:xfrm>
          </p:grpSpPr>
          <p:sp>
            <p:nvSpPr>
              <p:cNvPr id="490" name="Triangle">
                <a:extLst>
                  <a:ext uri="{FF2B5EF4-FFF2-40B4-BE49-F238E27FC236}">
                    <a16:creationId xmlns:a16="http://schemas.microsoft.com/office/drawing/2014/main" id="{8652BB3C-9566-43B6-B972-46665B78B54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91" name="Triangle">
                <a:extLst>
                  <a:ext uri="{FF2B5EF4-FFF2-40B4-BE49-F238E27FC236}">
                    <a16:creationId xmlns:a16="http://schemas.microsoft.com/office/drawing/2014/main" id="{DF2774FE-E1FD-4E57-8FB8-801162011277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2" name="Triangle">
                <a:extLst>
                  <a:ext uri="{FF2B5EF4-FFF2-40B4-BE49-F238E27FC236}">
                    <a16:creationId xmlns:a16="http://schemas.microsoft.com/office/drawing/2014/main" id="{46462A99-4EF5-422C-86A9-FA4956998D5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3" name="Triangle">
                <a:extLst>
                  <a:ext uri="{FF2B5EF4-FFF2-40B4-BE49-F238E27FC236}">
                    <a16:creationId xmlns:a16="http://schemas.microsoft.com/office/drawing/2014/main" id="{702B0068-1685-49C6-8F57-FC0718616BE1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4" name="Circle">
                <a:extLst>
                  <a:ext uri="{FF2B5EF4-FFF2-40B4-BE49-F238E27FC236}">
                    <a16:creationId xmlns:a16="http://schemas.microsoft.com/office/drawing/2014/main" id="{417F5183-5EE9-4C72-9806-283786428133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9835485F-AB1A-4B9F-889F-37EAB8351AE2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496" name="Group 495">
              <a:extLst>
                <a:ext uri="{FF2B5EF4-FFF2-40B4-BE49-F238E27FC236}">
                  <a16:creationId xmlns:a16="http://schemas.microsoft.com/office/drawing/2014/main" id="{709575E2-4F65-4E1D-BF87-A58732E460DA}"/>
                </a:ext>
              </a:extLst>
            </p:cNvPr>
            <p:cNvGrpSpPr/>
            <p:nvPr/>
          </p:nvGrpSpPr>
          <p:grpSpPr>
            <a:xfrm>
              <a:off x="7279294" y="4962468"/>
              <a:ext cx="425881" cy="398620"/>
              <a:chOff x="5151189" y="2180399"/>
              <a:chExt cx="3134353" cy="2933719"/>
            </a:xfrm>
          </p:grpSpPr>
          <p:sp>
            <p:nvSpPr>
              <p:cNvPr id="497" name="Triangle">
                <a:extLst>
                  <a:ext uri="{FF2B5EF4-FFF2-40B4-BE49-F238E27FC236}">
                    <a16:creationId xmlns:a16="http://schemas.microsoft.com/office/drawing/2014/main" id="{BB40FCE7-BECA-433E-ADEE-787602069BA1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498" name="Triangle">
                <a:extLst>
                  <a:ext uri="{FF2B5EF4-FFF2-40B4-BE49-F238E27FC236}">
                    <a16:creationId xmlns:a16="http://schemas.microsoft.com/office/drawing/2014/main" id="{5CE0C437-E1D8-45B2-8ABE-CA57D09999B0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499" name="Triangle">
                <a:extLst>
                  <a:ext uri="{FF2B5EF4-FFF2-40B4-BE49-F238E27FC236}">
                    <a16:creationId xmlns:a16="http://schemas.microsoft.com/office/drawing/2014/main" id="{6873D07B-380F-400B-A55F-0B020156B72D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0" name="Triangle">
                <a:extLst>
                  <a:ext uri="{FF2B5EF4-FFF2-40B4-BE49-F238E27FC236}">
                    <a16:creationId xmlns:a16="http://schemas.microsoft.com/office/drawing/2014/main" id="{92D921B0-6AA2-49FC-A107-E24477CD2B94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1" name="Circle">
                <a:extLst>
                  <a:ext uri="{FF2B5EF4-FFF2-40B4-BE49-F238E27FC236}">
                    <a16:creationId xmlns:a16="http://schemas.microsoft.com/office/drawing/2014/main" id="{8A9A35A7-C6C5-4490-8767-DF130513650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5E37911C-75D9-4C06-A783-203D2FCD6C48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3B5A4C40-BC0D-43B8-823A-17E8FAFBC912}"/>
                </a:ext>
              </a:extLst>
            </p:cNvPr>
            <p:cNvGrpSpPr/>
            <p:nvPr/>
          </p:nvGrpSpPr>
          <p:grpSpPr>
            <a:xfrm>
              <a:off x="7492650" y="5415802"/>
              <a:ext cx="305401" cy="285852"/>
              <a:chOff x="5151189" y="2180399"/>
              <a:chExt cx="3134353" cy="2933719"/>
            </a:xfrm>
          </p:grpSpPr>
          <p:sp>
            <p:nvSpPr>
              <p:cNvPr id="504" name="Triangle">
                <a:extLst>
                  <a:ext uri="{FF2B5EF4-FFF2-40B4-BE49-F238E27FC236}">
                    <a16:creationId xmlns:a16="http://schemas.microsoft.com/office/drawing/2014/main" id="{273F43FB-06FD-4274-B543-39DBABD0544C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05" name="Triangle">
                <a:extLst>
                  <a:ext uri="{FF2B5EF4-FFF2-40B4-BE49-F238E27FC236}">
                    <a16:creationId xmlns:a16="http://schemas.microsoft.com/office/drawing/2014/main" id="{6785B636-975A-4EAE-921A-B44186BD599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6" name="Triangle">
                <a:extLst>
                  <a:ext uri="{FF2B5EF4-FFF2-40B4-BE49-F238E27FC236}">
                    <a16:creationId xmlns:a16="http://schemas.microsoft.com/office/drawing/2014/main" id="{AA3A6748-E0F8-4FE6-BB6D-21C95ABE40AA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7" name="Triangle">
                <a:extLst>
                  <a:ext uri="{FF2B5EF4-FFF2-40B4-BE49-F238E27FC236}">
                    <a16:creationId xmlns:a16="http://schemas.microsoft.com/office/drawing/2014/main" id="{E0EA67A8-2938-4F64-8F87-975C6009D1FD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08" name="Circle">
                <a:extLst>
                  <a:ext uri="{FF2B5EF4-FFF2-40B4-BE49-F238E27FC236}">
                    <a16:creationId xmlns:a16="http://schemas.microsoft.com/office/drawing/2014/main" id="{453BD416-D391-4B60-8284-3F6C110DD5D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A6D551FC-888F-43C0-B8A6-7CE625E929C6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10" name="Group 509">
              <a:extLst>
                <a:ext uri="{FF2B5EF4-FFF2-40B4-BE49-F238E27FC236}">
                  <a16:creationId xmlns:a16="http://schemas.microsoft.com/office/drawing/2014/main" id="{C61CF609-584F-46DE-8E25-2B9C4E4C7BD5}"/>
                </a:ext>
              </a:extLst>
            </p:cNvPr>
            <p:cNvGrpSpPr/>
            <p:nvPr/>
          </p:nvGrpSpPr>
          <p:grpSpPr>
            <a:xfrm>
              <a:off x="5864867" y="2738044"/>
              <a:ext cx="305401" cy="285852"/>
              <a:chOff x="5151189" y="2180399"/>
              <a:chExt cx="3134353" cy="2933719"/>
            </a:xfrm>
          </p:grpSpPr>
          <p:sp>
            <p:nvSpPr>
              <p:cNvPr id="511" name="Triangle">
                <a:extLst>
                  <a:ext uri="{FF2B5EF4-FFF2-40B4-BE49-F238E27FC236}">
                    <a16:creationId xmlns:a16="http://schemas.microsoft.com/office/drawing/2014/main" id="{576EF0F8-2052-4881-963F-03C7281A9784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12" name="Triangle">
                <a:extLst>
                  <a:ext uri="{FF2B5EF4-FFF2-40B4-BE49-F238E27FC236}">
                    <a16:creationId xmlns:a16="http://schemas.microsoft.com/office/drawing/2014/main" id="{12E2E92A-9E97-4994-9785-52F21E7E7F0E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3" name="Triangle">
                <a:extLst>
                  <a:ext uri="{FF2B5EF4-FFF2-40B4-BE49-F238E27FC236}">
                    <a16:creationId xmlns:a16="http://schemas.microsoft.com/office/drawing/2014/main" id="{24B7F0BD-D74C-4E57-8A97-C37D6342A878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4" name="Triangle">
                <a:extLst>
                  <a:ext uri="{FF2B5EF4-FFF2-40B4-BE49-F238E27FC236}">
                    <a16:creationId xmlns:a16="http://schemas.microsoft.com/office/drawing/2014/main" id="{63740A70-D092-49DA-AD84-2DD0820D1E1C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15" name="Circle">
                <a:extLst>
                  <a:ext uri="{FF2B5EF4-FFF2-40B4-BE49-F238E27FC236}">
                    <a16:creationId xmlns:a16="http://schemas.microsoft.com/office/drawing/2014/main" id="{7E837D98-225E-4AB4-B078-A739FC592660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AD8E0734-8473-405D-9825-DB9CD05A0E5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1A971FA0-0E35-4781-94DE-9B4584FFFD0C}"/>
                </a:ext>
              </a:extLst>
            </p:cNvPr>
            <p:cNvGrpSpPr/>
            <p:nvPr/>
          </p:nvGrpSpPr>
          <p:grpSpPr>
            <a:xfrm>
              <a:off x="6226474" y="2745725"/>
              <a:ext cx="484761" cy="453731"/>
              <a:chOff x="5151189" y="2180399"/>
              <a:chExt cx="3134353" cy="2933719"/>
            </a:xfrm>
          </p:grpSpPr>
          <p:sp>
            <p:nvSpPr>
              <p:cNvPr id="525" name="Triangle">
                <a:extLst>
                  <a:ext uri="{FF2B5EF4-FFF2-40B4-BE49-F238E27FC236}">
                    <a16:creationId xmlns:a16="http://schemas.microsoft.com/office/drawing/2014/main" id="{94742F4A-C088-4B40-91D9-B2BEDD3852E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26" name="Triangle">
                <a:extLst>
                  <a:ext uri="{FF2B5EF4-FFF2-40B4-BE49-F238E27FC236}">
                    <a16:creationId xmlns:a16="http://schemas.microsoft.com/office/drawing/2014/main" id="{B4C08B9C-8C6C-405A-A036-0E0A8ADE1155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27" name="Triangle">
                <a:extLst>
                  <a:ext uri="{FF2B5EF4-FFF2-40B4-BE49-F238E27FC236}">
                    <a16:creationId xmlns:a16="http://schemas.microsoft.com/office/drawing/2014/main" id="{1B9ADF06-14B2-499C-9B0A-57EDCE04264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28" name="Triangle">
                <a:extLst>
                  <a:ext uri="{FF2B5EF4-FFF2-40B4-BE49-F238E27FC236}">
                    <a16:creationId xmlns:a16="http://schemas.microsoft.com/office/drawing/2014/main" id="{24FA3396-8594-4BC6-BFEC-4B26FCC2015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29" name="Circle">
                <a:extLst>
                  <a:ext uri="{FF2B5EF4-FFF2-40B4-BE49-F238E27FC236}">
                    <a16:creationId xmlns:a16="http://schemas.microsoft.com/office/drawing/2014/main" id="{C59DF79B-3594-4798-8249-FA6F362E0E9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F098C9C4-9557-4557-A20E-7D924A16942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31" name="Group 530">
              <a:extLst>
                <a:ext uri="{FF2B5EF4-FFF2-40B4-BE49-F238E27FC236}">
                  <a16:creationId xmlns:a16="http://schemas.microsoft.com/office/drawing/2014/main" id="{201EF7AF-FF1E-44EC-96EF-A8E79DF1174B}"/>
                </a:ext>
              </a:extLst>
            </p:cNvPr>
            <p:cNvGrpSpPr/>
            <p:nvPr/>
          </p:nvGrpSpPr>
          <p:grpSpPr>
            <a:xfrm>
              <a:off x="7130130" y="1591573"/>
              <a:ext cx="484761" cy="453731"/>
              <a:chOff x="5151189" y="2180399"/>
              <a:chExt cx="3134353" cy="2933719"/>
            </a:xfrm>
          </p:grpSpPr>
          <p:sp>
            <p:nvSpPr>
              <p:cNvPr id="532" name="Triangle">
                <a:extLst>
                  <a:ext uri="{FF2B5EF4-FFF2-40B4-BE49-F238E27FC236}">
                    <a16:creationId xmlns:a16="http://schemas.microsoft.com/office/drawing/2014/main" id="{1524F756-A68D-4B54-8B6E-2831AB88AEEF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33" name="Triangle">
                <a:extLst>
                  <a:ext uri="{FF2B5EF4-FFF2-40B4-BE49-F238E27FC236}">
                    <a16:creationId xmlns:a16="http://schemas.microsoft.com/office/drawing/2014/main" id="{E4FB3A9B-BD1A-452B-9CAC-7C08BACC852A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4" name="Triangle">
                <a:extLst>
                  <a:ext uri="{FF2B5EF4-FFF2-40B4-BE49-F238E27FC236}">
                    <a16:creationId xmlns:a16="http://schemas.microsoft.com/office/drawing/2014/main" id="{F1214CF7-32E0-47B9-A9BF-648EB3A31AEC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5" name="Triangle">
                <a:extLst>
                  <a:ext uri="{FF2B5EF4-FFF2-40B4-BE49-F238E27FC236}">
                    <a16:creationId xmlns:a16="http://schemas.microsoft.com/office/drawing/2014/main" id="{69C61FDC-586E-4927-B996-6DB3E27E75D6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36" name="Circle">
                <a:extLst>
                  <a:ext uri="{FF2B5EF4-FFF2-40B4-BE49-F238E27FC236}">
                    <a16:creationId xmlns:a16="http://schemas.microsoft.com/office/drawing/2014/main" id="{12B1EE39-2D53-4D46-B97F-96FD3FC21A8D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DA6A5658-BC9E-470C-B89C-E2CBC0D9E99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38" name="Group 537">
              <a:extLst>
                <a:ext uri="{FF2B5EF4-FFF2-40B4-BE49-F238E27FC236}">
                  <a16:creationId xmlns:a16="http://schemas.microsoft.com/office/drawing/2014/main" id="{C3310D56-7619-4412-9429-C9DB927B9FDA}"/>
                </a:ext>
              </a:extLst>
            </p:cNvPr>
            <p:cNvGrpSpPr/>
            <p:nvPr/>
          </p:nvGrpSpPr>
          <p:grpSpPr>
            <a:xfrm>
              <a:off x="6459847" y="1929883"/>
              <a:ext cx="305401" cy="285852"/>
              <a:chOff x="5151189" y="2180399"/>
              <a:chExt cx="3134353" cy="2933719"/>
            </a:xfrm>
          </p:grpSpPr>
          <p:sp>
            <p:nvSpPr>
              <p:cNvPr id="539" name="Triangle">
                <a:extLst>
                  <a:ext uri="{FF2B5EF4-FFF2-40B4-BE49-F238E27FC236}">
                    <a16:creationId xmlns:a16="http://schemas.microsoft.com/office/drawing/2014/main" id="{4916DA1D-A518-4795-8583-D144B624ED06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40" name="Triangle">
                <a:extLst>
                  <a:ext uri="{FF2B5EF4-FFF2-40B4-BE49-F238E27FC236}">
                    <a16:creationId xmlns:a16="http://schemas.microsoft.com/office/drawing/2014/main" id="{8CE17845-BA5C-4CCC-86FC-01B1C021EE7C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1" name="Triangle">
                <a:extLst>
                  <a:ext uri="{FF2B5EF4-FFF2-40B4-BE49-F238E27FC236}">
                    <a16:creationId xmlns:a16="http://schemas.microsoft.com/office/drawing/2014/main" id="{01DD08C8-C431-4E87-A89A-81F1D015D1A7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2" name="Triangle">
                <a:extLst>
                  <a:ext uri="{FF2B5EF4-FFF2-40B4-BE49-F238E27FC236}">
                    <a16:creationId xmlns:a16="http://schemas.microsoft.com/office/drawing/2014/main" id="{5D5081AE-B9A0-4A12-A5C6-640FC347028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3" name="Circle">
                <a:extLst>
                  <a:ext uri="{FF2B5EF4-FFF2-40B4-BE49-F238E27FC236}">
                    <a16:creationId xmlns:a16="http://schemas.microsoft.com/office/drawing/2014/main" id="{3DA17944-F5CA-4373-A5FB-401DDC16C566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5E30C04D-B94F-40FA-A159-0F794524E6E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45" name="Group 544">
              <a:extLst>
                <a:ext uri="{FF2B5EF4-FFF2-40B4-BE49-F238E27FC236}">
                  <a16:creationId xmlns:a16="http://schemas.microsoft.com/office/drawing/2014/main" id="{B176500E-BE1A-490E-BBE8-274267088CD2}"/>
                </a:ext>
              </a:extLst>
            </p:cNvPr>
            <p:cNvGrpSpPr/>
            <p:nvPr/>
          </p:nvGrpSpPr>
          <p:grpSpPr>
            <a:xfrm>
              <a:off x="4963722" y="5027824"/>
              <a:ext cx="305401" cy="285852"/>
              <a:chOff x="5151189" y="2180399"/>
              <a:chExt cx="3134353" cy="2933719"/>
            </a:xfrm>
          </p:grpSpPr>
          <p:sp>
            <p:nvSpPr>
              <p:cNvPr id="546" name="Triangle">
                <a:extLst>
                  <a:ext uri="{FF2B5EF4-FFF2-40B4-BE49-F238E27FC236}">
                    <a16:creationId xmlns:a16="http://schemas.microsoft.com/office/drawing/2014/main" id="{4EED9614-D03B-42D9-86B3-A063BFF8D4EA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47" name="Triangle">
                <a:extLst>
                  <a:ext uri="{FF2B5EF4-FFF2-40B4-BE49-F238E27FC236}">
                    <a16:creationId xmlns:a16="http://schemas.microsoft.com/office/drawing/2014/main" id="{EFB7288D-822F-483A-BD26-403C443710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8" name="Triangle">
                <a:extLst>
                  <a:ext uri="{FF2B5EF4-FFF2-40B4-BE49-F238E27FC236}">
                    <a16:creationId xmlns:a16="http://schemas.microsoft.com/office/drawing/2014/main" id="{5A0DB146-C69A-48EA-B203-875B482EDFA4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49" name="Triangle">
                <a:extLst>
                  <a:ext uri="{FF2B5EF4-FFF2-40B4-BE49-F238E27FC236}">
                    <a16:creationId xmlns:a16="http://schemas.microsoft.com/office/drawing/2014/main" id="{9FB8AAEA-DCC3-47A1-B912-48CF839E6E00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0" name="Circle">
                <a:extLst>
                  <a:ext uri="{FF2B5EF4-FFF2-40B4-BE49-F238E27FC236}">
                    <a16:creationId xmlns:a16="http://schemas.microsoft.com/office/drawing/2014/main" id="{50F148A6-430E-4225-8738-AD63FAAEA0D7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36BF0446-843E-4A45-9ED3-151A4CB8538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0D0FF972-3034-4804-B8FB-91F5A3BDA72C}"/>
                </a:ext>
              </a:extLst>
            </p:cNvPr>
            <p:cNvGrpSpPr/>
            <p:nvPr/>
          </p:nvGrpSpPr>
          <p:grpSpPr>
            <a:xfrm>
              <a:off x="4983332" y="4257014"/>
              <a:ext cx="305401" cy="285852"/>
              <a:chOff x="5151189" y="2180399"/>
              <a:chExt cx="3134353" cy="2933719"/>
            </a:xfrm>
          </p:grpSpPr>
          <p:sp>
            <p:nvSpPr>
              <p:cNvPr id="553" name="Triangle">
                <a:extLst>
                  <a:ext uri="{FF2B5EF4-FFF2-40B4-BE49-F238E27FC236}">
                    <a16:creationId xmlns:a16="http://schemas.microsoft.com/office/drawing/2014/main" id="{20B111E6-F98E-4474-B76B-EAE8D6136459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4" name="Triangle">
                <a:extLst>
                  <a:ext uri="{FF2B5EF4-FFF2-40B4-BE49-F238E27FC236}">
                    <a16:creationId xmlns:a16="http://schemas.microsoft.com/office/drawing/2014/main" id="{5DD90744-E054-4597-8E53-CA86CD95EA31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5" name="Triangle">
                <a:extLst>
                  <a:ext uri="{FF2B5EF4-FFF2-40B4-BE49-F238E27FC236}">
                    <a16:creationId xmlns:a16="http://schemas.microsoft.com/office/drawing/2014/main" id="{CDF6F572-28E3-40B3-807D-A14F91BE2F92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6" name="Triangle">
                <a:extLst>
                  <a:ext uri="{FF2B5EF4-FFF2-40B4-BE49-F238E27FC236}">
                    <a16:creationId xmlns:a16="http://schemas.microsoft.com/office/drawing/2014/main" id="{C07EEA44-C89F-4498-B0DC-A972FA26E06B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57" name="Circle">
                <a:extLst>
                  <a:ext uri="{FF2B5EF4-FFF2-40B4-BE49-F238E27FC236}">
                    <a16:creationId xmlns:a16="http://schemas.microsoft.com/office/drawing/2014/main" id="{318B8A3F-BFB5-40E1-8B60-22BB7226669F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A0AC2A9E-38DD-4404-835E-1FC6C625C81E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59" name="Group 558">
              <a:extLst>
                <a:ext uri="{FF2B5EF4-FFF2-40B4-BE49-F238E27FC236}">
                  <a16:creationId xmlns:a16="http://schemas.microsoft.com/office/drawing/2014/main" id="{3732D736-DE56-4A47-B7B1-615992EF8128}"/>
                </a:ext>
              </a:extLst>
            </p:cNvPr>
            <p:cNvGrpSpPr/>
            <p:nvPr/>
          </p:nvGrpSpPr>
          <p:grpSpPr>
            <a:xfrm>
              <a:off x="3601481" y="3213284"/>
              <a:ext cx="305401" cy="285852"/>
              <a:chOff x="5151189" y="2180399"/>
              <a:chExt cx="3134353" cy="2933719"/>
            </a:xfrm>
          </p:grpSpPr>
          <p:sp>
            <p:nvSpPr>
              <p:cNvPr id="560" name="Triangle">
                <a:extLst>
                  <a:ext uri="{FF2B5EF4-FFF2-40B4-BE49-F238E27FC236}">
                    <a16:creationId xmlns:a16="http://schemas.microsoft.com/office/drawing/2014/main" id="{AF049B5C-8EB1-4F3F-B3AB-6351867BBA7D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61" name="Triangle">
                <a:extLst>
                  <a:ext uri="{FF2B5EF4-FFF2-40B4-BE49-F238E27FC236}">
                    <a16:creationId xmlns:a16="http://schemas.microsoft.com/office/drawing/2014/main" id="{072308C8-A4DB-479F-8191-A43BF1D06BF3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2" name="Triangle">
                <a:extLst>
                  <a:ext uri="{FF2B5EF4-FFF2-40B4-BE49-F238E27FC236}">
                    <a16:creationId xmlns:a16="http://schemas.microsoft.com/office/drawing/2014/main" id="{E2CE72AC-5829-4342-8F55-4F7B00777D8E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3" name="Triangle">
                <a:extLst>
                  <a:ext uri="{FF2B5EF4-FFF2-40B4-BE49-F238E27FC236}">
                    <a16:creationId xmlns:a16="http://schemas.microsoft.com/office/drawing/2014/main" id="{0C150621-C9DF-4E2D-8587-42D606C80A0E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4" name="Circle">
                <a:extLst>
                  <a:ext uri="{FF2B5EF4-FFF2-40B4-BE49-F238E27FC236}">
                    <a16:creationId xmlns:a16="http://schemas.microsoft.com/office/drawing/2014/main" id="{2DE90A0A-8C36-49DE-8B0A-132FEB5BBCA1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00032568-0CC2-4496-A0DF-9B0737C888E4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566" name="Group 565">
              <a:extLst>
                <a:ext uri="{FF2B5EF4-FFF2-40B4-BE49-F238E27FC236}">
                  <a16:creationId xmlns:a16="http://schemas.microsoft.com/office/drawing/2014/main" id="{D2DFBE36-576F-44F8-BED4-FF0FC93D0B82}"/>
                </a:ext>
              </a:extLst>
            </p:cNvPr>
            <p:cNvGrpSpPr/>
            <p:nvPr/>
          </p:nvGrpSpPr>
          <p:grpSpPr>
            <a:xfrm>
              <a:off x="1118004" y="5604105"/>
              <a:ext cx="305401" cy="285852"/>
              <a:chOff x="5151189" y="2180399"/>
              <a:chExt cx="3134353" cy="2933719"/>
            </a:xfrm>
          </p:grpSpPr>
          <p:sp>
            <p:nvSpPr>
              <p:cNvPr id="567" name="Triangle">
                <a:extLst>
                  <a:ext uri="{FF2B5EF4-FFF2-40B4-BE49-F238E27FC236}">
                    <a16:creationId xmlns:a16="http://schemas.microsoft.com/office/drawing/2014/main" id="{6811423D-9554-494B-B44E-59FD9AFE5167}"/>
                  </a:ext>
                </a:extLst>
              </p:cNvPr>
              <p:cNvSpPr/>
              <p:nvPr/>
            </p:nvSpPr>
            <p:spPr>
              <a:xfrm flipH="1">
                <a:off x="5269250" y="2269502"/>
                <a:ext cx="1365503" cy="13053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31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68" name="Triangle">
                <a:extLst>
                  <a:ext uri="{FF2B5EF4-FFF2-40B4-BE49-F238E27FC236}">
                    <a16:creationId xmlns:a16="http://schemas.microsoft.com/office/drawing/2014/main" id="{A8D82853-2929-4ECF-BAE2-A27370A7D1F8}"/>
                  </a:ext>
                </a:extLst>
              </p:cNvPr>
              <p:cNvSpPr/>
              <p:nvPr/>
            </p:nvSpPr>
            <p:spPr>
              <a:xfrm flipH="1">
                <a:off x="5151189" y="3561496"/>
                <a:ext cx="1550392" cy="1472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569"/>
                    </a:lnTo>
                    <a:lnTo>
                      <a:pt x="1992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69" name="Triangle">
                <a:extLst>
                  <a:ext uri="{FF2B5EF4-FFF2-40B4-BE49-F238E27FC236}">
                    <a16:creationId xmlns:a16="http://schemas.microsoft.com/office/drawing/2014/main" id="{F9037A79-0643-41FB-B2A9-E4145A237B60}"/>
                  </a:ext>
                </a:extLst>
              </p:cNvPr>
              <p:cNvSpPr/>
              <p:nvPr/>
            </p:nvSpPr>
            <p:spPr>
              <a:xfrm flipH="1">
                <a:off x="5269404" y="3412340"/>
                <a:ext cx="3016138" cy="1701778"/>
              </a:xfrm>
              <a:custGeom>
                <a:avLst/>
                <a:gdLst>
                  <a:gd name="connsiteX0" fmla="*/ 11454 w 21600"/>
                  <a:gd name="connsiteY0" fmla="*/ 21600 h 21600"/>
                  <a:gd name="connsiteX1" fmla="*/ 21600 w 21600"/>
                  <a:gd name="connsiteY1" fmla="*/ 0 h 21600"/>
                  <a:gd name="connsiteX2" fmla="*/ 10854 w 21600"/>
                  <a:gd name="connsiteY2" fmla="*/ 741 h 21600"/>
                  <a:gd name="connsiteX3" fmla="*/ 0 w 21600"/>
                  <a:gd name="connsiteY3" fmla="*/ 1488 h 21600"/>
                  <a:gd name="connsiteX4" fmla="*/ 11454 w 21600"/>
                  <a:gd name="connsiteY4" fmla="*/ 21600 h 21600"/>
                  <a:gd name="connsiteX0" fmla="*/ 11454 w 21600"/>
                  <a:gd name="connsiteY0" fmla="*/ 23675 h 23675"/>
                  <a:gd name="connsiteX1" fmla="*/ 21600 w 21600"/>
                  <a:gd name="connsiteY1" fmla="*/ 2075 h 23675"/>
                  <a:gd name="connsiteX2" fmla="*/ 11007 w 21600"/>
                  <a:gd name="connsiteY2" fmla="*/ 0 h 23675"/>
                  <a:gd name="connsiteX3" fmla="*/ 0 w 21600"/>
                  <a:gd name="connsiteY3" fmla="*/ 3563 h 23675"/>
                  <a:gd name="connsiteX4" fmla="*/ 11454 w 21600"/>
                  <a:gd name="connsiteY4" fmla="*/ 23675 h 2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00" h="23675" extrusionOk="0">
                    <a:moveTo>
                      <a:pt x="11454" y="23675"/>
                    </a:moveTo>
                    <a:lnTo>
                      <a:pt x="21600" y="2075"/>
                    </a:lnTo>
                    <a:lnTo>
                      <a:pt x="11007" y="0"/>
                    </a:lnTo>
                    <a:lnTo>
                      <a:pt x="0" y="3563"/>
                    </a:lnTo>
                    <a:lnTo>
                      <a:pt x="11454" y="23675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0" name="Triangle">
                <a:extLst>
                  <a:ext uri="{FF2B5EF4-FFF2-40B4-BE49-F238E27FC236}">
                    <a16:creationId xmlns:a16="http://schemas.microsoft.com/office/drawing/2014/main" id="{86DA6940-E856-4E58-AB9D-002F0EEFA499}"/>
                  </a:ext>
                </a:extLst>
              </p:cNvPr>
              <p:cNvSpPr/>
              <p:nvPr/>
            </p:nvSpPr>
            <p:spPr>
              <a:xfrm flipH="1">
                <a:off x="5269404" y="2180399"/>
                <a:ext cx="3016138" cy="1485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513" y="0"/>
                    </a:lnTo>
                    <a:lnTo>
                      <a:pt x="21600" y="2004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71" name="Circle">
                <a:extLst>
                  <a:ext uri="{FF2B5EF4-FFF2-40B4-BE49-F238E27FC236}">
                    <a16:creationId xmlns:a16="http://schemas.microsoft.com/office/drawing/2014/main" id="{DB7E05DD-BE43-40A9-8FD7-8C547B64AEFB}"/>
                  </a:ext>
                </a:extLst>
              </p:cNvPr>
              <p:cNvSpPr/>
              <p:nvPr/>
            </p:nvSpPr>
            <p:spPr>
              <a:xfrm flipH="1">
                <a:off x="7572716" y="3271912"/>
                <a:ext cx="133654" cy="133654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DC8032C0-7B1B-4F79-97D8-5ADA62513661}"/>
                  </a:ext>
                </a:extLst>
              </p:cNvPr>
              <p:cNvSpPr/>
              <p:nvPr/>
            </p:nvSpPr>
            <p:spPr>
              <a:xfrm flipH="1">
                <a:off x="7630634" y="3919117"/>
                <a:ext cx="377589" cy="88871"/>
              </a:xfrm>
              <a:custGeom>
                <a:avLst/>
                <a:gdLst>
                  <a:gd name="connsiteX0" fmla="*/ 0 w 377589"/>
                  <a:gd name="connsiteY0" fmla="*/ 0 h 88871"/>
                  <a:gd name="connsiteX1" fmla="*/ 98321 w 377589"/>
                  <a:gd name="connsiteY1" fmla="*/ 88871 h 88871"/>
                  <a:gd name="connsiteX2" fmla="*/ 377589 w 377589"/>
                  <a:gd name="connsiteY2" fmla="*/ 45575 h 88871"/>
                  <a:gd name="connsiteX3" fmla="*/ 0 w 377589"/>
                  <a:gd name="connsiteY3" fmla="*/ 0 h 88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589" h="88871">
                    <a:moveTo>
                      <a:pt x="0" y="0"/>
                    </a:moveTo>
                    <a:lnTo>
                      <a:pt x="98321" y="88871"/>
                    </a:lnTo>
                    <a:lnTo>
                      <a:pt x="377589" y="455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793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61</Words>
  <Application>Microsoft Office PowerPoint</Application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Little Fish Eat Big Fish – Slide Template</vt:lpstr>
      <vt:lpstr>Little Fish Eat Big Fish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Fish Eat Big Fish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2022-03-04T19:01:22Z</dcterms:modified>
  <cp:category>Graphics &amp; Metaphors</cp:category>
</cp:coreProperties>
</file>