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Locked and Unlocked Ideas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2285376-BABE-1C14-5BAF-DB817B3EF509}"/>
              </a:ext>
            </a:extLst>
          </p:cNvPr>
          <p:cNvGrpSpPr/>
          <p:nvPr/>
        </p:nvGrpSpPr>
        <p:grpSpPr>
          <a:xfrm>
            <a:off x="813437" y="2034895"/>
            <a:ext cx="1261110" cy="2191607"/>
            <a:chOff x="2385060" y="1570194"/>
            <a:chExt cx="1681480" cy="292214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D9E9D42-6BE7-4866-3B57-40B220AA6B78}"/>
                </a:ext>
              </a:extLst>
            </p:cNvPr>
            <p:cNvSpPr/>
            <p:nvPr/>
          </p:nvSpPr>
          <p:spPr>
            <a:xfrm>
              <a:off x="2385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703CF51-6D9C-2589-09F0-8431EBDC7057}"/>
                </a:ext>
              </a:extLst>
            </p:cNvPr>
            <p:cNvSpPr/>
            <p:nvPr/>
          </p:nvSpPr>
          <p:spPr>
            <a:xfrm>
              <a:off x="2435859" y="2598894"/>
              <a:ext cx="1579882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AFB44B02-FD07-4188-6E26-203EB77EA327}"/>
                </a:ext>
              </a:extLst>
            </p:cNvPr>
            <p:cNvSpPr/>
            <p:nvPr/>
          </p:nvSpPr>
          <p:spPr>
            <a:xfrm>
              <a:off x="24993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F9A5F3E7-06DE-657B-C091-DAFCDAB66A14}"/>
                </a:ext>
              </a:extLst>
            </p:cNvPr>
            <p:cNvSpPr/>
            <p:nvPr/>
          </p:nvSpPr>
          <p:spPr>
            <a:xfrm>
              <a:off x="36804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975F4A-32DD-DBB7-9AD7-FB6E7191B079}"/>
                </a:ext>
              </a:extLst>
            </p:cNvPr>
            <p:cNvSpPr/>
            <p:nvPr/>
          </p:nvSpPr>
          <p:spPr>
            <a:xfrm>
              <a:off x="2512059" y="1570194"/>
              <a:ext cx="1407187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9886" y="21600"/>
                  </a:moveTo>
                  <a:cubicBezTo>
                    <a:pt x="18951" y="21600"/>
                    <a:pt x="18192" y="21156"/>
                    <a:pt x="18192" y="20140"/>
                  </a:cubicBezTo>
                  <a:lnTo>
                    <a:pt x="18192" y="11720"/>
                  </a:lnTo>
                  <a:cubicBezTo>
                    <a:pt x="18192" y="7278"/>
                    <a:pt x="14880" y="3681"/>
                    <a:pt x="10790" y="3681"/>
                  </a:cubicBezTo>
                  <a:cubicBezTo>
                    <a:pt x="6700" y="3681"/>
                    <a:pt x="3389" y="7278"/>
                    <a:pt x="3389" y="11720"/>
                  </a:cubicBezTo>
                  <a:lnTo>
                    <a:pt x="3389" y="20140"/>
                  </a:lnTo>
                  <a:cubicBezTo>
                    <a:pt x="3389" y="21156"/>
                    <a:pt x="2629" y="21600"/>
                    <a:pt x="1695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0" y="0"/>
                    <a:pt x="10790" y="0"/>
                  </a:cubicBezTo>
                  <a:cubicBezTo>
                    <a:pt x="16750" y="0"/>
                    <a:pt x="21581" y="5268"/>
                    <a:pt x="21581" y="11720"/>
                  </a:cubicBezTo>
                  <a:lnTo>
                    <a:pt x="21581" y="20140"/>
                  </a:lnTo>
                  <a:cubicBezTo>
                    <a:pt x="21600" y="21156"/>
                    <a:pt x="20840" y="21600"/>
                    <a:pt x="1988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C9C6CA-350C-86D2-6582-77BA26A4DC75}"/>
              </a:ext>
            </a:extLst>
          </p:cNvPr>
          <p:cNvGrpSpPr/>
          <p:nvPr/>
        </p:nvGrpSpPr>
        <p:grpSpPr>
          <a:xfrm>
            <a:off x="2899332" y="1558645"/>
            <a:ext cx="1261110" cy="2667857"/>
            <a:chOff x="4290060" y="935194"/>
            <a:chExt cx="1681480" cy="355714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486F093-7867-902C-530F-5F36923EE12A}"/>
                </a:ext>
              </a:extLst>
            </p:cNvPr>
            <p:cNvSpPr/>
            <p:nvPr/>
          </p:nvSpPr>
          <p:spPr>
            <a:xfrm>
              <a:off x="4290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886FDD7-9906-32AC-E3F6-B888F5B663C7}"/>
                </a:ext>
              </a:extLst>
            </p:cNvPr>
            <p:cNvSpPr/>
            <p:nvPr/>
          </p:nvSpPr>
          <p:spPr>
            <a:xfrm>
              <a:off x="43408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1F8FB7FD-B985-01AF-F30D-D70C82159453}"/>
                </a:ext>
              </a:extLst>
            </p:cNvPr>
            <p:cNvSpPr/>
            <p:nvPr/>
          </p:nvSpPr>
          <p:spPr>
            <a:xfrm>
              <a:off x="44043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8D47B77F-C1E6-FBC8-E236-E23EBFE161A2}"/>
                </a:ext>
              </a:extLst>
            </p:cNvPr>
            <p:cNvSpPr/>
            <p:nvPr/>
          </p:nvSpPr>
          <p:spPr>
            <a:xfrm>
              <a:off x="55981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4E08A27-148D-0B5D-5A85-B4F592847977}"/>
                </a:ext>
              </a:extLst>
            </p:cNvPr>
            <p:cNvSpPr/>
            <p:nvPr/>
          </p:nvSpPr>
          <p:spPr>
            <a:xfrm>
              <a:off x="4429760" y="935194"/>
              <a:ext cx="1407162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A25459-8B2E-E1FC-43DB-888235877F5C}"/>
              </a:ext>
            </a:extLst>
          </p:cNvPr>
          <p:cNvGrpSpPr/>
          <p:nvPr/>
        </p:nvGrpSpPr>
        <p:grpSpPr>
          <a:xfrm>
            <a:off x="4983559" y="2034895"/>
            <a:ext cx="1261110" cy="2191607"/>
            <a:chOff x="6207760" y="1570194"/>
            <a:chExt cx="1681480" cy="292214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6D594C9-480F-2806-2C0E-9E2D618A4DAE}"/>
                </a:ext>
              </a:extLst>
            </p:cNvPr>
            <p:cNvSpPr/>
            <p:nvPr/>
          </p:nvSpPr>
          <p:spPr>
            <a:xfrm>
              <a:off x="62077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70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1D6461D-587E-81A8-8BDE-8DA13B0EF09A}"/>
                </a:ext>
              </a:extLst>
            </p:cNvPr>
            <p:cNvSpPr/>
            <p:nvPr/>
          </p:nvSpPr>
          <p:spPr>
            <a:xfrm>
              <a:off x="62585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A9632412-67EA-5683-6506-77EDC4A0F46F}"/>
                </a:ext>
              </a:extLst>
            </p:cNvPr>
            <p:cNvSpPr/>
            <p:nvPr/>
          </p:nvSpPr>
          <p:spPr>
            <a:xfrm>
              <a:off x="63220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E82C1035-D14B-0DBF-B999-1FC871EADF54}"/>
                </a:ext>
              </a:extLst>
            </p:cNvPr>
            <p:cNvSpPr/>
            <p:nvPr/>
          </p:nvSpPr>
          <p:spPr>
            <a:xfrm>
              <a:off x="75031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685F02-F1FF-F6FD-50F7-632ED18ED76C}"/>
                </a:ext>
              </a:extLst>
            </p:cNvPr>
            <p:cNvSpPr/>
            <p:nvPr/>
          </p:nvSpPr>
          <p:spPr>
            <a:xfrm>
              <a:off x="6347460" y="1570194"/>
              <a:ext cx="1407162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4" y="21600"/>
                  </a:moveTo>
                  <a:cubicBezTo>
                    <a:pt x="18968" y="21600"/>
                    <a:pt x="18208" y="21156"/>
                    <a:pt x="18208" y="20140"/>
                  </a:cubicBezTo>
                  <a:lnTo>
                    <a:pt x="18208" y="11720"/>
                  </a:lnTo>
                  <a:cubicBezTo>
                    <a:pt x="18208" y="7278"/>
                    <a:pt x="14894" y="3681"/>
                    <a:pt x="10800" y="3681"/>
                  </a:cubicBezTo>
                  <a:cubicBezTo>
                    <a:pt x="6706" y="3681"/>
                    <a:pt x="3392" y="7278"/>
                    <a:pt x="3392" y="11720"/>
                  </a:cubicBezTo>
                  <a:lnTo>
                    <a:pt x="3392" y="20140"/>
                  </a:lnTo>
                  <a:cubicBezTo>
                    <a:pt x="3392" y="21156"/>
                    <a:pt x="2632" y="21600"/>
                    <a:pt x="1696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4" y="0"/>
                    <a:pt x="10800" y="0"/>
                  </a:cubicBezTo>
                  <a:cubicBezTo>
                    <a:pt x="16765" y="0"/>
                    <a:pt x="21600" y="5268"/>
                    <a:pt x="21600" y="11720"/>
                  </a:cubicBezTo>
                  <a:lnTo>
                    <a:pt x="21600" y="20140"/>
                  </a:lnTo>
                  <a:cubicBezTo>
                    <a:pt x="21600" y="21156"/>
                    <a:pt x="20840" y="21600"/>
                    <a:pt x="1990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99156C-9B0A-71E4-C41A-2A9DAB746F7A}"/>
              </a:ext>
            </a:extLst>
          </p:cNvPr>
          <p:cNvGrpSpPr/>
          <p:nvPr/>
        </p:nvGrpSpPr>
        <p:grpSpPr>
          <a:xfrm>
            <a:off x="7067785" y="1558645"/>
            <a:ext cx="1261110" cy="2667857"/>
            <a:chOff x="8125460" y="935194"/>
            <a:chExt cx="1681480" cy="355714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9D1A80D-81BB-6AA2-E0C5-246DBF10F511}"/>
                </a:ext>
              </a:extLst>
            </p:cNvPr>
            <p:cNvSpPr/>
            <p:nvPr/>
          </p:nvSpPr>
          <p:spPr>
            <a:xfrm>
              <a:off x="81254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76A0E4-4872-02C9-5EE8-0B98A6652B16}"/>
                </a:ext>
              </a:extLst>
            </p:cNvPr>
            <p:cNvSpPr/>
            <p:nvPr/>
          </p:nvSpPr>
          <p:spPr>
            <a:xfrm>
              <a:off x="81762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Oval">
              <a:extLst>
                <a:ext uri="{FF2B5EF4-FFF2-40B4-BE49-F238E27FC236}">
                  <a16:creationId xmlns:a16="http://schemas.microsoft.com/office/drawing/2014/main" id="{214D6AB9-5123-338D-3C31-1C548892AADE}"/>
                </a:ext>
              </a:extLst>
            </p:cNvPr>
            <p:cNvSpPr/>
            <p:nvPr/>
          </p:nvSpPr>
          <p:spPr>
            <a:xfrm>
              <a:off x="82397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Oval">
              <a:extLst>
                <a:ext uri="{FF2B5EF4-FFF2-40B4-BE49-F238E27FC236}">
                  <a16:creationId xmlns:a16="http://schemas.microsoft.com/office/drawing/2014/main" id="{7930F27B-E8FC-E651-0999-D201558BAEFC}"/>
                </a:ext>
              </a:extLst>
            </p:cNvPr>
            <p:cNvSpPr/>
            <p:nvPr/>
          </p:nvSpPr>
          <p:spPr>
            <a:xfrm>
              <a:off x="94208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2501909-C6E7-E074-F47F-B6245C3D86AA}"/>
                </a:ext>
              </a:extLst>
            </p:cNvPr>
            <p:cNvSpPr/>
            <p:nvPr/>
          </p:nvSpPr>
          <p:spPr>
            <a:xfrm>
              <a:off x="8252459" y="935194"/>
              <a:ext cx="1407161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4F1AB6-46EC-8116-B239-8577F8B3A6C5}"/>
              </a:ext>
            </a:extLst>
          </p:cNvPr>
          <p:cNvGrpSpPr/>
          <p:nvPr/>
        </p:nvGrpSpPr>
        <p:grpSpPr>
          <a:xfrm>
            <a:off x="563642" y="4302702"/>
            <a:ext cx="1764039" cy="1152282"/>
            <a:chOff x="332936" y="2596988"/>
            <a:chExt cx="2926080" cy="1536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20DB7B4-9572-A5A8-37D2-E1E8DA4CED6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CF3F0E-19F9-8106-CD02-514D755E8CC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364ED06-299C-7FBD-4B74-392FD05B0DD1}"/>
              </a:ext>
            </a:extLst>
          </p:cNvPr>
          <p:cNvGrpSpPr/>
          <p:nvPr/>
        </p:nvGrpSpPr>
        <p:grpSpPr>
          <a:xfrm>
            <a:off x="2647868" y="4316213"/>
            <a:ext cx="1764039" cy="1152282"/>
            <a:chOff x="332936" y="2596988"/>
            <a:chExt cx="2926080" cy="1536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C71B52-A182-EF2A-3DC9-E020F698594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4CFA9E-23A4-2E53-5C45-7AEB8214BAB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627240-61B6-A5B9-D9CD-E60853173E8C}"/>
              </a:ext>
            </a:extLst>
          </p:cNvPr>
          <p:cNvGrpSpPr/>
          <p:nvPr/>
        </p:nvGrpSpPr>
        <p:grpSpPr>
          <a:xfrm>
            <a:off x="4732094" y="4316213"/>
            <a:ext cx="1764039" cy="1152282"/>
            <a:chOff x="332936" y="2596988"/>
            <a:chExt cx="2926080" cy="15363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7CB3764-D59F-5B86-F4DA-8C5365FE0BC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302598-C590-6FDD-77CE-9963656EA6D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7A7BCD-203E-53F7-760E-CE03A30FC61C}"/>
              </a:ext>
            </a:extLst>
          </p:cNvPr>
          <p:cNvGrpSpPr/>
          <p:nvPr/>
        </p:nvGrpSpPr>
        <p:grpSpPr>
          <a:xfrm>
            <a:off x="6816319" y="4316213"/>
            <a:ext cx="1764039" cy="1152282"/>
            <a:chOff x="332936" y="2596988"/>
            <a:chExt cx="2926080" cy="15363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FBF5B0B-3FDD-F69C-C6FA-DF08EAAB1FB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3BB710-BC15-A77D-2D6B-A841D35BA3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pic>
        <p:nvPicPr>
          <p:cNvPr id="44" name="Graphic 43" descr="Exponential Graph with solid fill">
            <a:extLst>
              <a:ext uri="{FF2B5EF4-FFF2-40B4-BE49-F238E27FC236}">
                <a16:creationId xmlns:a16="http://schemas.microsoft.com/office/drawing/2014/main" id="{53227F90-8961-B8F5-DDDE-4905DE252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9309" y="3314181"/>
            <a:ext cx="685800" cy="685800"/>
          </a:xfrm>
          <a:prstGeom prst="rect">
            <a:avLst/>
          </a:prstGeom>
        </p:spPr>
      </p:pic>
      <p:pic>
        <p:nvPicPr>
          <p:cNvPr id="46" name="Graphic 45" descr="Good Idea with solid fill">
            <a:extLst>
              <a:ext uri="{FF2B5EF4-FFF2-40B4-BE49-F238E27FC236}">
                <a16:creationId xmlns:a16="http://schemas.microsoft.com/office/drawing/2014/main" id="{F49B10BE-3B4B-D1C5-23C5-D8C67A7B5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5439" y="3314181"/>
            <a:ext cx="685800" cy="68580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C909F436-C0E1-9C2F-9D7F-EB4633891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85082" y="3314181"/>
            <a:ext cx="685800" cy="68580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955EF5ED-44D3-E0CE-1E3C-BD7E7B26E9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092" y="3314181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Locked and Unlocked Ideas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2285376-BABE-1C14-5BAF-DB817B3EF509}"/>
              </a:ext>
            </a:extLst>
          </p:cNvPr>
          <p:cNvGrpSpPr/>
          <p:nvPr/>
        </p:nvGrpSpPr>
        <p:grpSpPr>
          <a:xfrm>
            <a:off x="813437" y="2034895"/>
            <a:ext cx="1261110" cy="2191607"/>
            <a:chOff x="2385060" y="1570194"/>
            <a:chExt cx="1681480" cy="292214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D9E9D42-6BE7-4866-3B57-40B220AA6B78}"/>
                </a:ext>
              </a:extLst>
            </p:cNvPr>
            <p:cNvSpPr/>
            <p:nvPr/>
          </p:nvSpPr>
          <p:spPr>
            <a:xfrm>
              <a:off x="2385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703CF51-6D9C-2589-09F0-8431EBDC7057}"/>
                </a:ext>
              </a:extLst>
            </p:cNvPr>
            <p:cNvSpPr/>
            <p:nvPr/>
          </p:nvSpPr>
          <p:spPr>
            <a:xfrm>
              <a:off x="2435859" y="2598894"/>
              <a:ext cx="1579882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AFB44B02-FD07-4188-6E26-203EB77EA327}"/>
                </a:ext>
              </a:extLst>
            </p:cNvPr>
            <p:cNvSpPr/>
            <p:nvPr/>
          </p:nvSpPr>
          <p:spPr>
            <a:xfrm>
              <a:off x="24993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F9A5F3E7-06DE-657B-C091-DAFCDAB66A14}"/>
                </a:ext>
              </a:extLst>
            </p:cNvPr>
            <p:cNvSpPr/>
            <p:nvPr/>
          </p:nvSpPr>
          <p:spPr>
            <a:xfrm>
              <a:off x="3680460" y="2700494"/>
              <a:ext cx="266700" cy="1854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975F4A-32DD-DBB7-9AD7-FB6E7191B079}"/>
                </a:ext>
              </a:extLst>
            </p:cNvPr>
            <p:cNvSpPr/>
            <p:nvPr/>
          </p:nvSpPr>
          <p:spPr>
            <a:xfrm>
              <a:off x="2512059" y="1570194"/>
              <a:ext cx="1407187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19886" y="21600"/>
                  </a:moveTo>
                  <a:cubicBezTo>
                    <a:pt x="18951" y="21600"/>
                    <a:pt x="18192" y="21156"/>
                    <a:pt x="18192" y="20140"/>
                  </a:cubicBezTo>
                  <a:lnTo>
                    <a:pt x="18192" y="11720"/>
                  </a:lnTo>
                  <a:cubicBezTo>
                    <a:pt x="18192" y="7278"/>
                    <a:pt x="14880" y="3681"/>
                    <a:pt x="10790" y="3681"/>
                  </a:cubicBezTo>
                  <a:cubicBezTo>
                    <a:pt x="6700" y="3681"/>
                    <a:pt x="3389" y="7278"/>
                    <a:pt x="3389" y="11720"/>
                  </a:cubicBezTo>
                  <a:lnTo>
                    <a:pt x="3389" y="20140"/>
                  </a:lnTo>
                  <a:cubicBezTo>
                    <a:pt x="3389" y="21156"/>
                    <a:pt x="2629" y="21600"/>
                    <a:pt x="1695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0" y="0"/>
                    <a:pt x="10790" y="0"/>
                  </a:cubicBezTo>
                  <a:cubicBezTo>
                    <a:pt x="16750" y="0"/>
                    <a:pt x="21581" y="5268"/>
                    <a:pt x="21581" y="11720"/>
                  </a:cubicBezTo>
                  <a:lnTo>
                    <a:pt x="21581" y="20140"/>
                  </a:lnTo>
                  <a:cubicBezTo>
                    <a:pt x="21600" y="21156"/>
                    <a:pt x="20840" y="21600"/>
                    <a:pt x="1988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C9C6CA-350C-86D2-6582-77BA26A4DC75}"/>
              </a:ext>
            </a:extLst>
          </p:cNvPr>
          <p:cNvGrpSpPr/>
          <p:nvPr/>
        </p:nvGrpSpPr>
        <p:grpSpPr>
          <a:xfrm>
            <a:off x="2899332" y="1558645"/>
            <a:ext cx="1261110" cy="2667857"/>
            <a:chOff x="4290060" y="935194"/>
            <a:chExt cx="1681480" cy="3557142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486F093-7867-902C-530F-5F36923EE12A}"/>
                </a:ext>
              </a:extLst>
            </p:cNvPr>
            <p:cNvSpPr/>
            <p:nvPr/>
          </p:nvSpPr>
          <p:spPr>
            <a:xfrm>
              <a:off x="42900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886FDD7-9906-32AC-E3F6-B888F5B663C7}"/>
                </a:ext>
              </a:extLst>
            </p:cNvPr>
            <p:cNvSpPr/>
            <p:nvPr/>
          </p:nvSpPr>
          <p:spPr>
            <a:xfrm>
              <a:off x="43408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31" y="3860"/>
                    <a:pt x="20454" y="338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1F8FB7FD-B985-01AF-F30D-D70C82159453}"/>
                </a:ext>
              </a:extLst>
            </p:cNvPr>
            <p:cNvSpPr/>
            <p:nvPr/>
          </p:nvSpPr>
          <p:spPr>
            <a:xfrm>
              <a:off x="44043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8D47B77F-C1E6-FBC8-E236-E23EBFE161A2}"/>
                </a:ext>
              </a:extLst>
            </p:cNvPr>
            <p:cNvSpPr/>
            <p:nvPr/>
          </p:nvSpPr>
          <p:spPr>
            <a:xfrm>
              <a:off x="5598160" y="2700494"/>
              <a:ext cx="266700" cy="18542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4E08A27-148D-0B5D-5A85-B4F592847977}"/>
                </a:ext>
              </a:extLst>
            </p:cNvPr>
            <p:cNvSpPr/>
            <p:nvPr/>
          </p:nvSpPr>
          <p:spPr>
            <a:xfrm>
              <a:off x="4429760" y="935194"/>
              <a:ext cx="1407162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A25459-8B2E-E1FC-43DB-888235877F5C}"/>
              </a:ext>
            </a:extLst>
          </p:cNvPr>
          <p:cNvGrpSpPr/>
          <p:nvPr/>
        </p:nvGrpSpPr>
        <p:grpSpPr>
          <a:xfrm>
            <a:off x="4983559" y="2034895"/>
            <a:ext cx="1261110" cy="2191607"/>
            <a:chOff x="6207760" y="1570194"/>
            <a:chExt cx="1681480" cy="2922142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56D594C9-480F-2806-2C0E-9E2D618A4DAE}"/>
                </a:ext>
              </a:extLst>
            </p:cNvPr>
            <p:cNvSpPr/>
            <p:nvPr/>
          </p:nvSpPr>
          <p:spPr>
            <a:xfrm>
              <a:off x="62077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70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1D6461D-587E-81A8-8BDE-8DA13B0EF09A}"/>
                </a:ext>
              </a:extLst>
            </p:cNvPr>
            <p:cNvSpPr/>
            <p:nvPr/>
          </p:nvSpPr>
          <p:spPr>
            <a:xfrm>
              <a:off x="62585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A9632412-67EA-5683-6506-77EDC4A0F46F}"/>
                </a:ext>
              </a:extLst>
            </p:cNvPr>
            <p:cNvSpPr/>
            <p:nvPr/>
          </p:nvSpPr>
          <p:spPr>
            <a:xfrm>
              <a:off x="63220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E82C1035-D14B-0DBF-B999-1FC871EADF54}"/>
                </a:ext>
              </a:extLst>
            </p:cNvPr>
            <p:cNvSpPr/>
            <p:nvPr/>
          </p:nvSpPr>
          <p:spPr>
            <a:xfrm>
              <a:off x="7503160" y="2700494"/>
              <a:ext cx="266700" cy="18542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685F02-F1FF-F6FD-50F7-632ED18ED76C}"/>
                </a:ext>
              </a:extLst>
            </p:cNvPr>
            <p:cNvSpPr/>
            <p:nvPr/>
          </p:nvSpPr>
          <p:spPr>
            <a:xfrm>
              <a:off x="6347460" y="1570194"/>
              <a:ext cx="1407162" cy="1296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4" y="21600"/>
                  </a:moveTo>
                  <a:cubicBezTo>
                    <a:pt x="18968" y="21600"/>
                    <a:pt x="18208" y="21156"/>
                    <a:pt x="18208" y="20140"/>
                  </a:cubicBezTo>
                  <a:lnTo>
                    <a:pt x="18208" y="11720"/>
                  </a:lnTo>
                  <a:cubicBezTo>
                    <a:pt x="18208" y="7278"/>
                    <a:pt x="14894" y="3681"/>
                    <a:pt x="10800" y="3681"/>
                  </a:cubicBezTo>
                  <a:cubicBezTo>
                    <a:pt x="6706" y="3681"/>
                    <a:pt x="3392" y="7278"/>
                    <a:pt x="3392" y="11720"/>
                  </a:cubicBezTo>
                  <a:lnTo>
                    <a:pt x="3392" y="20140"/>
                  </a:lnTo>
                  <a:cubicBezTo>
                    <a:pt x="3392" y="21156"/>
                    <a:pt x="2632" y="21600"/>
                    <a:pt x="1696" y="21600"/>
                  </a:cubicBezTo>
                  <a:cubicBezTo>
                    <a:pt x="760" y="21600"/>
                    <a:pt x="0" y="21156"/>
                    <a:pt x="0" y="20140"/>
                  </a:cubicBezTo>
                  <a:lnTo>
                    <a:pt x="0" y="11720"/>
                  </a:lnTo>
                  <a:cubicBezTo>
                    <a:pt x="0" y="5247"/>
                    <a:pt x="4854" y="0"/>
                    <a:pt x="10800" y="0"/>
                  </a:cubicBezTo>
                  <a:cubicBezTo>
                    <a:pt x="16765" y="0"/>
                    <a:pt x="21600" y="5268"/>
                    <a:pt x="21600" y="11720"/>
                  </a:cubicBezTo>
                  <a:lnTo>
                    <a:pt x="21600" y="20140"/>
                  </a:lnTo>
                  <a:cubicBezTo>
                    <a:pt x="21600" y="21156"/>
                    <a:pt x="20840" y="21600"/>
                    <a:pt x="1990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99156C-9B0A-71E4-C41A-2A9DAB746F7A}"/>
              </a:ext>
            </a:extLst>
          </p:cNvPr>
          <p:cNvGrpSpPr/>
          <p:nvPr/>
        </p:nvGrpSpPr>
        <p:grpSpPr>
          <a:xfrm>
            <a:off x="7067785" y="1558645"/>
            <a:ext cx="1261110" cy="2667857"/>
            <a:chOff x="8125460" y="935194"/>
            <a:chExt cx="1681480" cy="3557142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9D1A80D-81BB-6AA2-E0C5-246DBF10F511}"/>
                </a:ext>
              </a:extLst>
            </p:cNvPr>
            <p:cNvSpPr/>
            <p:nvPr/>
          </p:nvSpPr>
          <p:spPr>
            <a:xfrm>
              <a:off x="8125460" y="2560793"/>
              <a:ext cx="1681480" cy="193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0" extrusionOk="0">
                  <a:moveTo>
                    <a:pt x="1126" y="892"/>
                  </a:moveTo>
                  <a:cubicBezTo>
                    <a:pt x="473" y="1023"/>
                    <a:pt x="0" y="1496"/>
                    <a:pt x="0" y="2047"/>
                  </a:cubicBezTo>
                  <a:lnTo>
                    <a:pt x="0" y="5054"/>
                  </a:lnTo>
                  <a:lnTo>
                    <a:pt x="0" y="14916"/>
                  </a:lnTo>
                  <a:lnTo>
                    <a:pt x="0" y="17909"/>
                  </a:lnTo>
                  <a:cubicBezTo>
                    <a:pt x="0" y="18461"/>
                    <a:pt x="473" y="18947"/>
                    <a:pt x="1142" y="19065"/>
                  </a:cubicBezTo>
                  <a:cubicBezTo>
                    <a:pt x="4046" y="19616"/>
                    <a:pt x="12056" y="20785"/>
                    <a:pt x="20474" y="19078"/>
                  </a:cubicBezTo>
                  <a:cubicBezTo>
                    <a:pt x="21127" y="18947"/>
                    <a:pt x="21600" y="18474"/>
                    <a:pt x="21600" y="17923"/>
                  </a:cubicBezTo>
                  <a:lnTo>
                    <a:pt x="21600" y="14916"/>
                  </a:lnTo>
                  <a:lnTo>
                    <a:pt x="21600" y="5054"/>
                  </a:lnTo>
                  <a:lnTo>
                    <a:pt x="21600" y="2061"/>
                  </a:lnTo>
                  <a:cubicBezTo>
                    <a:pt x="21600" y="1509"/>
                    <a:pt x="21127" y="1023"/>
                    <a:pt x="20458" y="905"/>
                  </a:cubicBezTo>
                  <a:cubicBezTo>
                    <a:pt x="17554" y="354"/>
                    <a:pt x="9544" y="-815"/>
                    <a:pt x="1126" y="89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76A0E4-4872-02C9-5EE8-0B98A6652B16}"/>
                </a:ext>
              </a:extLst>
            </p:cNvPr>
            <p:cNvSpPr/>
            <p:nvPr/>
          </p:nvSpPr>
          <p:spPr>
            <a:xfrm>
              <a:off x="8176259" y="2598894"/>
              <a:ext cx="1579881" cy="37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5480" extrusionOk="0">
                  <a:moveTo>
                    <a:pt x="20454" y="3389"/>
                  </a:moveTo>
                  <a:cubicBezTo>
                    <a:pt x="17554" y="1344"/>
                    <a:pt x="9550" y="-3060"/>
                    <a:pt x="1129" y="3336"/>
                  </a:cubicBezTo>
                  <a:cubicBezTo>
                    <a:pt x="469" y="3860"/>
                    <a:pt x="0" y="5643"/>
                    <a:pt x="0" y="7688"/>
                  </a:cubicBezTo>
                  <a:lnTo>
                    <a:pt x="0" y="7740"/>
                  </a:lnTo>
                  <a:cubicBezTo>
                    <a:pt x="0" y="9837"/>
                    <a:pt x="469" y="11620"/>
                    <a:pt x="1146" y="12091"/>
                  </a:cubicBezTo>
                  <a:cubicBezTo>
                    <a:pt x="4046" y="14136"/>
                    <a:pt x="12050" y="18540"/>
                    <a:pt x="20471" y="12144"/>
                  </a:cubicBezTo>
                  <a:cubicBezTo>
                    <a:pt x="21131" y="11620"/>
                    <a:pt x="21600" y="9837"/>
                    <a:pt x="21600" y="7792"/>
                  </a:cubicBezTo>
                  <a:lnTo>
                    <a:pt x="21600" y="7740"/>
                  </a:lnTo>
                  <a:cubicBezTo>
                    <a:pt x="21600" y="5643"/>
                    <a:pt x="21114" y="3860"/>
                    <a:pt x="20454" y="338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Oval">
              <a:extLst>
                <a:ext uri="{FF2B5EF4-FFF2-40B4-BE49-F238E27FC236}">
                  <a16:creationId xmlns:a16="http://schemas.microsoft.com/office/drawing/2014/main" id="{214D6AB9-5123-338D-3C31-1C548892AADE}"/>
                </a:ext>
              </a:extLst>
            </p:cNvPr>
            <p:cNvSpPr/>
            <p:nvPr/>
          </p:nvSpPr>
          <p:spPr>
            <a:xfrm>
              <a:off x="82397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Oval">
              <a:extLst>
                <a:ext uri="{FF2B5EF4-FFF2-40B4-BE49-F238E27FC236}">
                  <a16:creationId xmlns:a16="http://schemas.microsoft.com/office/drawing/2014/main" id="{7930F27B-E8FC-E651-0999-D201558BAEFC}"/>
                </a:ext>
              </a:extLst>
            </p:cNvPr>
            <p:cNvSpPr/>
            <p:nvPr/>
          </p:nvSpPr>
          <p:spPr>
            <a:xfrm>
              <a:off x="9420860" y="2700494"/>
              <a:ext cx="266700" cy="1854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2501909-C6E7-E074-F47F-B6245C3D86AA}"/>
                </a:ext>
              </a:extLst>
            </p:cNvPr>
            <p:cNvSpPr/>
            <p:nvPr/>
          </p:nvSpPr>
          <p:spPr>
            <a:xfrm>
              <a:off x="8252459" y="935194"/>
              <a:ext cx="1407161" cy="19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6" y="21600"/>
                  </a:moveTo>
                  <a:cubicBezTo>
                    <a:pt x="760" y="21600"/>
                    <a:pt x="0" y="21303"/>
                    <a:pt x="0" y="20623"/>
                  </a:cubicBezTo>
                  <a:lnTo>
                    <a:pt x="0" y="7847"/>
                  </a:lnTo>
                  <a:cubicBezTo>
                    <a:pt x="0" y="3513"/>
                    <a:pt x="4854" y="0"/>
                    <a:pt x="10800" y="0"/>
                  </a:cubicBezTo>
                  <a:cubicBezTo>
                    <a:pt x="16765" y="0"/>
                    <a:pt x="21600" y="3527"/>
                    <a:pt x="21600" y="7847"/>
                  </a:cubicBezTo>
                  <a:lnTo>
                    <a:pt x="21600" y="13484"/>
                  </a:lnTo>
                  <a:cubicBezTo>
                    <a:pt x="21600" y="14164"/>
                    <a:pt x="20840" y="14461"/>
                    <a:pt x="19904" y="14461"/>
                  </a:cubicBezTo>
                  <a:cubicBezTo>
                    <a:pt x="18968" y="14461"/>
                    <a:pt x="18208" y="14164"/>
                    <a:pt x="18208" y="13484"/>
                  </a:cubicBezTo>
                  <a:lnTo>
                    <a:pt x="18208" y="7847"/>
                  </a:lnTo>
                  <a:cubicBezTo>
                    <a:pt x="18208" y="4872"/>
                    <a:pt x="14894" y="2465"/>
                    <a:pt x="10800" y="2465"/>
                  </a:cubicBezTo>
                  <a:cubicBezTo>
                    <a:pt x="6706" y="2465"/>
                    <a:pt x="3392" y="4872"/>
                    <a:pt x="3392" y="7847"/>
                  </a:cubicBezTo>
                  <a:lnTo>
                    <a:pt x="3392" y="20623"/>
                  </a:lnTo>
                  <a:cubicBezTo>
                    <a:pt x="3392" y="21303"/>
                    <a:pt x="2632" y="21600"/>
                    <a:pt x="1696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44" name="Graphic 43" descr="Exponential Graph with solid fill">
            <a:extLst>
              <a:ext uri="{FF2B5EF4-FFF2-40B4-BE49-F238E27FC236}">
                <a16:creationId xmlns:a16="http://schemas.microsoft.com/office/drawing/2014/main" id="{53227F90-8961-B8F5-DDDE-4905DE252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69309" y="3314181"/>
            <a:ext cx="685800" cy="685800"/>
          </a:xfrm>
          <a:prstGeom prst="rect">
            <a:avLst/>
          </a:prstGeom>
        </p:spPr>
      </p:pic>
      <p:pic>
        <p:nvPicPr>
          <p:cNvPr id="46" name="Graphic 45" descr="Good Idea with solid fill">
            <a:extLst>
              <a:ext uri="{FF2B5EF4-FFF2-40B4-BE49-F238E27FC236}">
                <a16:creationId xmlns:a16="http://schemas.microsoft.com/office/drawing/2014/main" id="{F49B10BE-3B4B-D1C5-23C5-D8C67A7B5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5439" y="3314181"/>
            <a:ext cx="685800" cy="685800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C909F436-C0E1-9C2F-9D7F-EB4633891B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85082" y="3314181"/>
            <a:ext cx="685800" cy="685800"/>
          </a:xfrm>
          <a:prstGeom prst="rect">
            <a:avLst/>
          </a:prstGeom>
        </p:spPr>
      </p:pic>
      <p:pic>
        <p:nvPicPr>
          <p:cNvPr id="50" name="Graphic 49" descr="Lights On with solid fill">
            <a:extLst>
              <a:ext uri="{FF2B5EF4-FFF2-40B4-BE49-F238E27FC236}">
                <a16:creationId xmlns:a16="http://schemas.microsoft.com/office/drawing/2014/main" id="{955EF5ED-44D3-E0CE-1E3C-BD7E7B26E90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1092" y="3314181"/>
            <a:ext cx="685800" cy="68580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3091C17-B270-9EE1-706C-2262A7545D54}"/>
              </a:ext>
            </a:extLst>
          </p:cNvPr>
          <p:cNvGrpSpPr/>
          <p:nvPr/>
        </p:nvGrpSpPr>
        <p:grpSpPr>
          <a:xfrm>
            <a:off x="563642" y="4302702"/>
            <a:ext cx="1764039" cy="1152282"/>
            <a:chOff x="332936" y="2596988"/>
            <a:chExt cx="2926080" cy="153637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10AE41-56E5-CB91-9E74-03DFF201145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E2E4ADF-57F4-6670-9458-2DD6B4283D4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1896C72-F65D-5E19-EF31-73C1AB8501EE}"/>
              </a:ext>
            </a:extLst>
          </p:cNvPr>
          <p:cNvGrpSpPr/>
          <p:nvPr/>
        </p:nvGrpSpPr>
        <p:grpSpPr>
          <a:xfrm>
            <a:off x="2647868" y="4316213"/>
            <a:ext cx="1764039" cy="1152282"/>
            <a:chOff x="332936" y="2596988"/>
            <a:chExt cx="2926080" cy="153637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B4C1D7-CF9F-0408-ADAC-B4F0756F3329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5D56C5C-A7A8-86CA-083E-624B88A590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2266B36-BFDA-B5D5-B2C4-2B61CA4BAADA}"/>
              </a:ext>
            </a:extLst>
          </p:cNvPr>
          <p:cNvGrpSpPr/>
          <p:nvPr/>
        </p:nvGrpSpPr>
        <p:grpSpPr>
          <a:xfrm>
            <a:off x="4732094" y="4316213"/>
            <a:ext cx="1764039" cy="1152282"/>
            <a:chOff x="332936" y="2596988"/>
            <a:chExt cx="2926080" cy="15363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E433A7-D4AD-64AA-BB89-A1A3782169E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6D5612C-30E1-D929-B93E-6605477B398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8C3F427-513B-E662-760D-4479106C206B}"/>
              </a:ext>
            </a:extLst>
          </p:cNvPr>
          <p:cNvGrpSpPr/>
          <p:nvPr/>
        </p:nvGrpSpPr>
        <p:grpSpPr>
          <a:xfrm>
            <a:off x="6816319" y="4316213"/>
            <a:ext cx="1764039" cy="1152282"/>
            <a:chOff x="332936" y="2596988"/>
            <a:chExt cx="2926080" cy="153637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0B23B70-5398-F65E-15E8-277CEB988206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C4E3AC1-F769-7AF6-6E7D-E4D2FACB388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Suspendisproinse viverra sodales mauris, cras pharetra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955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Locked and Unlocked Ideas – Slide Template</vt:lpstr>
      <vt:lpstr>Locked and Unlocked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Locked and Unlocked Ideas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2023-03-23T19:11:10Z</dcterms:modified>
  <cp:category>Graphics &amp; Metaphors</cp:category>
</cp:coreProperties>
</file>