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Locked and Unlocked Ideas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2285376-BABE-1C14-5BAF-DB817B3EF509}"/>
              </a:ext>
            </a:extLst>
          </p:cNvPr>
          <p:cNvGrpSpPr/>
          <p:nvPr/>
        </p:nvGrpSpPr>
        <p:grpSpPr>
          <a:xfrm>
            <a:off x="1084582" y="1570194"/>
            <a:ext cx="1681480" cy="2922142"/>
            <a:chOff x="2385060" y="1570194"/>
            <a:chExt cx="1681480" cy="292214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D9E9D42-6BE7-4866-3B57-40B220AA6B78}"/>
                </a:ext>
              </a:extLst>
            </p:cNvPr>
            <p:cNvSpPr/>
            <p:nvPr/>
          </p:nvSpPr>
          <p:spPr>
            <a:xfrm>
              <a:off x="2385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703CF51-6D9C-2589-09F0-8431EBDC7057}"/>
                </a:ext>
              </a:extLst>
            </p:cNvPr>
            <p:cNvSpPr/>
            <p:nvPr/>
          </p:nvSpPr>
          <p:spPr>
            <a:xfrm>
              <a:off x="2435859" y="2598894"/>
              <a:ext cx="1579882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Oval">
              <a:extLst>
                <a:ext uri="{FF2B5EF4-FFF2-40B4-BE49-F238E27FC236}">
                  <a16:creationId xmlns:a16="http://schemas.microsoft.com/office/drawing/2014/main" id="{AFB44B02-FD07-4188-6E26-203EB77EA327}"/>
                </a:ext>
              </a:extLst>
            </p:cNvPr>
            <p:cNvSpPr/>
            <p:nvPr/>
          </p:nvSpPr>
          <p:spPr>
            <a:xfrm>
              <a:off x="24993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Oval">
              <a:extLst>
                <a:ext uri="{FF2B5EF4-FFF2-40B4-BE49-F238E27FC236}">
                  <a16:creationId xmlns:a16="http://schemas.microsoft.com/office/drawing/2014/main" id="{F9A5F3E7-06DE-657B-C091-DAFCDAB66A14}"/>
                </a:ext>
              </a:extLst>
            </p:cNvPr>
            <p:cNvSpPr/>
            <p:nvPr/>
          </p:nvSpPr>
          <p:spPr>
            <a:xfrm>
              <a:off x="36804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975F4A-32DD-DBB7-9AD7-FB6E7191B079}"/>
                </a:ext>
              </a:extLst>
            </p:cNvPr>
            <p:cNvSpPr/>
            <p:nvPr/>
          </p:nvSpPr>
          <p:spPr>
            <a:xfrm>
              <a:off x="2512059" y="1570194"/>
              <a:ext cx="1407187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9886" y="21600"/>
                  </a:moveTo>
                  <a:cubicBezTo>
                    <a:pt x="18951" y="21600"/>
                    <a:pt x="18192" y="21156"/>
                    <a:pt x="18192" y="20140"/>
                  </a:cubicBezTo>
                  <a:lnTo>
                    <a:pt x="18192" y="11720"/>
                  </a:lnTo>
                  <a:cubicBezTo>
                    <a:pt x="18192" y="7278"/>
                    <a:pt x="14880" y="3681"/>
                    <a:pt x="10790" y="3681"/>
                  </a:cubicBezTo>
                  <a:cubicBezTo>
                    <a:pt x="6700" y="3681"/>
                    <a:pt x="3389" y="7278"/>
                    <a:pt x="3389" y="11720"/>
                  </a:cubicBezTo>
                  <a:lnTo>
                    <a:pt x="3389" y="20140"/>
                  </a:lnTo>
                  <a:cubicBezTo>
                    <a:pt x="3389" y="21156"/>
                    <a:pt x="2629" y="21600"/>
                    <a:pt x="1695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0" y="0"/>
                    <a:pt x="10790" y="0"/>
                  </a:cubicBezTo>
                  <a:cubicBezTo>
                    <a:pt x="16750" y="0"/>
                    <a:pt x="21581" y="5268"/>
                    <a:pt x="21581" y="11720"/>
                  </a:cubicBezTo>
                  <a:lnTo>
                    <a:pt x="21581" y="20140"/>
                  </a:lnTo>
                  <a:cubicBezTo>
                    <a:pt x="21600" y="21156"/>
                    <a:pt x="20840" y="21600"/>
                    <a:pt x="1988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AC9C6CA-350C-86D2-6582-77BA26A4DC75}"/>
              </a:ext>
            </a:extLst>
          </p:cNvPr>
          <p:cNvGrpSpPr/>
          <p:nvPr/>
        </p:nvGrpSpPr>
        <p:grpSpPr>
          <a:xfrm>
            <a:off x="3865776" y="935194"/>
            <a:ext cx="1681480" cy="3557142"/>
            <a:chOff x="4290060" y="935194"/>
            <a:chExt cx="1681480" cy="3557142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486F093-7867-902C-530F-5F36923EE12A}"/>
                </a:ext>
              </a:extLst>
            </p:cNvPr>
            <p:cNvSpPr/>
            <p:nvPr/>
          </p:nvSpPr>
          <p:spPr>
            <a:xfrm>
              <a:off x="4290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886FDD7-9906-32AC-E3F6-B888F5B663C7}"/>
                </a:ext>
              </a:extLst>
            </p:cNvPr>
            <p:cNvSpPr/>
            <p:nvPr/>
          </p:nvSpPr>
          <p:spPr>
            <a:xfrm>
              <a:off x="43408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1F8FB7FD-B985-01AF-F30D-D70C82159453}"/>
                </a:ext>
              </a:extLst>
            </p:cNvPr>
            <p:cNvSpPr/>
            <p:nvPr/>
          </p:nvSpPr>
          <p:spPr>
            <a:xfrm>
              <a:off x="44043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8D47B77F-C1E6-FBC8-E236-E23EBFE161A2}"/>
                </a:ext>
              </a:extLst>
            </p:cNvPr>
            <p:cNvSpPr/>
            <p:nvPr/>
          </p:nvSpPr>
          <p:spPr>
            <a:xfrm>
              <a:off x="55981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4E08A27-148D-0B5D-5A85-B4F592847977}"/>
                </a:ext>
              </a:extLst>
            </p:cNvPr>
            <p:cNvSpPr/>
            <p:nvPr/>
          </p:nvSpPr>
          <p:spPr>
            <a:xfrm>
              <a:off x="4429760" y="935194"/>
              <a:ext cx="1407162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A25459-8B2E-E1FC-43DB-888235877F5C}"/>
              </a:ext>
            </a:extLst>
          </p:cNvPr>
          <p:cNvGrpSpPr/>
          <p:nvPr/>
        </p:nvGrpSpPr>
        <p:grpSpPr>
          <a:xfrm>
            <a:off x="6644745" y="1570194"/>
            <a:ext cx="1681480" cy="2922142"/>
            <a:chOff x="6207760" y="1570194"/>
            <a:chExt cx="1681480" cy="2922142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6D594C9-480F-2806-2C0E-9E2D618A4DAE}"/>
                </a:ext>
              </a:extLst>
            </p:cNvPr>
            <p:cNvSpPr/>
            <p:nvPr/>
          </p:nvSpPr>
          <p:spPr>
            <a:xfrm>
              <a:off x="62077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70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1D6461D-587E-81A8-8BDE-8DA13B0EF09A}"/>
                </a:ext>
              </a:extLst>
            </p:cNvPr>
            <p:cNvSpPr/>
            <p:nvPr/>
          </p:nvSpPr>
          <p:spPr>
            <a:xfrm>
              <a:off x="62585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A9632412-67EA-5683-6506-77EDC4A0F46F}"/>
                </a:ext>
              </a:extLst>
            </p:cNvPr>
            <p:cNvSpPr/>
            <p:nvPr/>
          </p:nvSpPr>
          <p:spPr>
            <a:xfrm>
              <a:off x="63220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E82C1035-D14B-0DBF-B999-1FC871EADF54}"/>
                </a:ext>
              </a:extLst>
            </p:cNvPr>
            <p:cNvSpPr/>
            <p:nvPr/>
          </p:nvSpPr>
          <p:spPr>
            <a:xfrm>
              <a:off x="75031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685F02-F1FF-F6FD-50F7-632ED18ED76C}"/>
                </a:ext>
              </a:extLst>
            </p:cNvPr>
            <p:cNvSpPr/>
            <p:nvPr/>
          </p:nvSpPr>
          <p:spPr>
            <a:xfrm>
              <a:off x="6347460" y="1570194"/>
              <a:ext cx="1407162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4" y="21600"/>
                  </a:moveTo>
                  <a:cubicBezTo>
                    <a:pt x="18968" y="21600"/>
                    <a:pt x="18208" y="21156"/>
                    <a:pt x="18208" y="20140"/>
                  </a:cubicBezTo>
                  <a:lnTo>
                    <a:pt x="18208" y="11720"/>
                  </a:lnTo>
                  <a:cubicBezTo>
                    <a:pt x="18208" y="7278"/>
                    <a:pt x="14894" y="3681"/>
                    <a:pt x="10800" y="3681"/>
                  </a:cubicBezTo>
                  <a:cubicBezTo>
                    <a:pt x="6706" y="3681"/>
                    <a:pt x="3392" y="7278"/>
                    <a:pt x="3392" y="11720"/>
                  </a:cubicBezTo>
                  <a:lnTo>
                    <a:pt x="3392" y="20140"/>
                  </a:lnTo>
                  <a:cubicBezTo>
                    <a:pt x="3392" y="21156"/>
                    <a:pt x="2632" y="21600"/>
                    <a:pt x="1696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4" y="0"/>
                    <a:pt x="10800" y="0"/>
                  </a:cubicBezTo>
                  <a:cubicBezTo>
                    <a:pt x="16765" y="0"/>
                    <a:pt x="21600" y="5268"/>
                    <a:pt x="21600" y="11720"/>
                  </a:cubicBezTo>
                  <a:lnTo>
                    <a:pt x="21600" y="20140"/>
                  </a:lnTo>
                  <a:cubicBezTo>
                    <a:pt x="21600" y="21156"/>
                    <a:pt x="20840" y="21600"/>
                    <a:pt x="19904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99156C-9B0A-71E4-C41A-2A9DAB746F7A}"/>
              </a:ext>
            </a:extLst>
          </p:cNvPr>
          <p:cNvGrpSpPr/>
          <p:nvPr/>
        </p:nvGrpSpPr>
        <p:grpSpPr>
          <a:xfrm>
            <a:off x="9423713" y="935194"/>
            <a:ext cx="1681480" cy="3557142"/>
            <a:chOff x="8125460" y="935194"/>
            <a:chExt cx="1681480" cy="355714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9D1A80D-81BB-6AA2-E0C5-246DBF10F511}"/>
                </a:ext>
              </a:extLst>
            </p:cNvPr>
            <p:cNvSpPr/>
            <p:nvPr/>
          </p:nvSpPr>
          <p:spPr>
            <a:xfrm>
              <a:off x="81254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76A0E4-4872-02C9-5EE8-0B98A6652B16}"/>
                </a:ext>
              </a:extLst>
            </p:cNvPr>
            <p:cNvSpPr/>
            <p:nvPr/>
          </p:nvSpPr>
          <p:spPr>
            <a:xfrm>
              <a:off x="81762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Oval">
              <a:extLst>
                <a:ext uri="{FF2B5EF4-FFF2-40B4-BE49-F238E27FC236}">
                  <a16:creationId xmlns:a16="http://schemas.microsoft.com/office/drawing/2014/main" id="{214D6AB9-5123-338D-3C31-1C548892AADE}"/>
                </a:ext>
              </a:extLst>
            </p:cNvPr>
            <p:cNvSpPr/>
            <p:nvPr/>
          </p:nvSpPr>
          <p:spPr>
            <a:xfrm>
              <a:off x="82397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Oval">
              <a:extLst>
                <a:ext uri="{FF2B5EF4-FFF2-40B4-BE49-F238E27FC236}">
                  <a16:creationId xmlns:a16="http://schemas.microsoft.com/office/drawing/2014/main" id="{7930F27B-E8FC-E651-0999-D201558BAEFC}"/>
                </a:ext>
              </a:extLst>
            </p:cNvPr>
            <p:cNvSpPr/>
            <p:nvPr/>
          </p:nvSpPr>
          <p:spPr>
            <a:xfrm>
              <a:off x="94208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2501909-C6E7-E074-F47F-B6245C3D86AA}"/>
                </a:ext>
              </a:extLst>
            </p:cNvPr>
            <p:cNvSpPr/>
            <p:nvPr/>
          </p:nvSpPr>
          <p:spPr>
            <a:xfrm>
              <a:off x="8252459" y="935194"/>
              <a:ext cx="1407161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4F1AB6-46EC-8116-B239-8577F8B3A6C5}"/>
              </a:ext>
            </a:extLst>
          </p:cNvPr>
          <p:cNvGrpSpPr/>
          <p:nvPr/>
        </p:nvGrpSpPr>
        <p:grpSpPr>
          <a:xfrm>
            <a:off x="639442" y="4642729"/>
            <a:ext cx="257621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0DB7B4-9572-A5A8-37D2-E1E8DA4CED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CF3F0E-19F9-8106-CD02-514D755E8C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364ED06-299C-7FBD-4B74-392FD05B0DD1}"/>
              </a:ext>
            </a:extLst>
          </p:cNvPr>
          <p:cNvGrpSpPr/>
          <p:nvPr/>
        </p:nvGrpSpPr>
        <p:grpSpPr>
          <a:xfrm>
            <a:off x="3418411" y="4642729"/>
            <a:ext cx="257621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C71B52-A182-EF2A-3DC9-E020F69859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E4CFA9E-23A4-2E53-5C45-7AEB8214BA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627240-61B6-A5B9-D9CD-E60853173E8C}"/>
              </a:ext>
            </a:extLst>
          </p:cNvPr>
          <p:cNvGrpSpPr/>
          <p:nvPr/>
        </p:nvGrpSpPr>
        <p:grpSpPr>
          <a:xfrm>
            <a:off x="6197380" y="4642729"/>
            <a:ext cx="257621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7CB3764-D59F-5B86-F4DA-8C5365FE0B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302598-C590-6FDD-77CE-9963656EA6D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7A7BCD-203E-53F7-760E-CE03A30FC61C}"/>
              </a:ext>
            </a:extLst>
          </p:cNvPr>
          <p:cNvGrpSpPr/>
          <p:nvPr/>
        </p:nvGrpSpPr>
        <p:grpSpPr>
          <a:xfrm>
            <a:off x="8976348" y="4642729"/>
            <a:ext cx="257621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FBF5B0B-3FDD-F69C-C6FA-DF08EAAB1F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3BB710-BC15-A77D-2D6B-A841D35BA3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4" name="Graphic 43" descr="Exponential Graph with solid fill">
            <a:extLst>
              <a:ext uri="{FF2B5EF4-FFF2-40B4-BE49-F238E27FC236}">
                <a16:creationId xmlns:a16="http://schemas.microsoft.com/office/drawing/2014/main" id="{53227F90-8961-B8F5-DDDE-4905DE252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5745" y="3275908"/>
            <a:ext cx="914400" cy="914400"/>
          </a:xfrm>
          <a:prstGeom prst="rect">
            <a:avLst/>
          </a:prstGeom>
        </p:spPr>
      </p:pic>
      <p:pic>
        <p:nvPicPr>
          <p:cNvPr id="46" name="Graphic 45" descr="Good Idea with solid fill">
            <a:extLst>
              <a:ext uri="{FF2B5EF4-FFF2-40B4-BE49-F238E27FC236}">
                <a16:creationId xmlns:a16="http://schemas.microsoft.com/office/drawing/2014/main" id="{F49B10BE-3B4B-D1C5-23C5-D8C67A7B5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07252" y="3275908"/>
            <a:ext cx="914400" cy="914400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C909F436-C0E1-9C2F-9D7F-EB4633891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6776" y="3275908"/>
            <a:ext cx="914400" cy="914400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955EF5ED-44D3-E0CE-1E3C-BD7E7B26E9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68122" y="32759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Locked and Unlocked Ideas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2285376-BABE-1C14-5BAF-DB817B3EF509}"/>
              </a:ext>
            </a:extLst>
          </p:cNvPr>
          <p:cNvGrpSpPr/>
          <p:nvPr/>
        </p:nvGrpSpPr>
        <p:grpSpPr>
          <a:xfrm>
            <a:off x="1084582" y="1570194"/>
            <a:ext cx="1681480" cy="2922142"/>
            <a:chOff x="2385060" y="1570194"/>
            <a:chExt cx="1681480" cy="292214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D9E9D42-6BE7-4866-3B57-40B220AA6B78}"/>
                </a:ext>
              </a:extLst>
            </p:cNvPr>
            <p:cNvSpPr/>
            <p:nvPr/>
          </p:nvSpPr>
          <p:spPr>
            <a:xfrm>
              <a:off x="2385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703CF51-6D9C-2589-09F0-8431EBDC7057}"/>
                </a:ext>
              </a:extLst>
            </p:cNvPr>
            <p:cNvSpPr/>
            <p:nvPr/>
          </p:nvSpPr>
          <p:spPr>
            <a:xfrm>
              <a:off x="2435859" y="2598894"/>
              <a:ext cx="1579882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Oval">
              <a:extLst>
                <a:ext uri="{FF2B5EF4-FFF2-40B4-BE49-F238E27FC236}">
                  <a16:creationId xmlns:a16="http://schemas.microsoft.com/office/drawing/2014/main" id="{AFB44B02-FD07-4188-6E26-203EB77EA327}"/>
                </a:ext>
              </a:extLst>
            </p:cNvPr>
            <p:cNvSpPr/>
            <p:nvPr/>
          </p:nvSpPr>
          <p:spPr>
            <a:xfrm>
              <a:off x="24993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Oval">
              <a:extLst>
                <a:ext uri="{FF2B5EF4-FFF2-40B4-BE49-F238E27FC236}">
                  <a16:creationId xmlns:a16="http://schemas.microsoft.com/office/drawing/2014/main" id="{F9A5F3E7-06DE-657B-C091-DAFCDAB66A14}"/>
                </a:ext>
              </a:extLst>
            </p:cNvPr>
            <p:cNvSpPr/>
            <p:nvPr/>
          </p:nvSpPr>
          <p:spPr>
            <a:xfrm>
              <a:off x="36804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975F4A-32DD-DBB7-9AD7-FB6E7191B079}"/>
                </a:ext>
              </a:extLst>
            </p:cNvPr>
            <p:cNvSpPr/>
            <p:nvPr/>
          </p:nvSpPr>
          <p:spPr>
            <a:xfrm>
              <a:off x="2512059" y="1570194"/>
              <a:ext cx="1407187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9886" y="21600"/>
                  </a:moveTo>
                  <a:cubicBezTo>
                    <a:pt x="18951" y="21600"/>
                    <a:pt x="18192" y="21156"/>
                    <a:pt x="18192" y="20140"/>
                  </a:cubicBezTo>
                  <a:lnTo>
                    <a:pt x="18192" y="11720"/>
                  </a:lnTo>
                  <a:cubicBezTo>
                    <a:pt x="18192" y="7278"/>
                    <a:pt x="14880" y="3681"/>
                    <a:pt x="10790" y="3681"/>
                  </a:cubicBezTo>
                  <a:cubicBezTo>
                    <a:pt x="6700" y="3681"/>
                    <a:pt x="3389" y="7278"/>
                    <a:pt x="3389" y="11720"/>
                  </a:cubicBezTo>
                  <a:lnTo>
                    <a:pt x="3389" y="20140"/>
                  </a:lnTo>
                  <a:cubicBezTo>
                    <a:pt x="3389" y="21156"/>
                    <a:pt x="2629" y="21600"/>
                    <a:pt x="1695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0" y="0"/>
                    <a:pt x="10790" y="0"/>
                  </a:cubicBezTo>
                  <a:cubicBezTo>
                    <a:pt x="16750" y="0"/>
                    <a:pt x="21581" y="5268"/>
                    <a:pt x="21581" y="11720"/>
                  </a:cubicBezTo>
                  <a:lnTo>
                    <a:pt x="21581" y="20140"/>
                  </a:lnTo>
                  <a:cubicBezTo>
                    <a:pt x="21600" y="21156"/>
                    <a:pt x="20840" y="21600"/>
                    <a:pt x="1988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AC9C6CA-350C-86D2-6582-77BA26A4DC75}"/>
              </a:ext>
            </a:extLst>
          </p:cNvPr>
          <p:cNvGrpSpPr/>
          <p:nvPr/>
        </p:nvGrpSpPr>
        <p:grpSpPr>
          <a:xfrm>
            <a:off x="3865776" y="935194"/>
            <a:ext cx="1681480" cy="3557142"/>
            <a:chOff x="4290060" y="935194"/>
            <a:chExt cx="1681480" cy="3557142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486F093-7867-902C-530F-5F36923EE12A}"/>
                </a:ext>
              </a:extLst>
            </p:cNvPr>
            <p:cNvSpPr/>
            <p:nvPr/>
          </p:nvSpPr>
          <p:spPr>
            <a:xfrm>
              <a:off x="4290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886FDD7-9906-32AC-E3F6-B888F5B663C7}"/>
                </a:ext>
              </a:extLst>
            </p:cNvPr>
            <p:cNvSpPr/>
            <p:nvPr/>
          </p:nvSpPr>
          <p:spPr>
            <a:xfrm>
              <a:off x="43408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1F8FB7FD-B985-01AF-F30D-D70C82159453}"/>
                </a:ext>
              </a:extLst>
            </p:cNvPr>
            <p:cNvSpPr/>
            <p:nvPr/>
          </p:nvSpPr>
          <p:spPr>
            <a:xfrm>
              <a:off x="44043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8D47B77F-C1E6-FBC8-E236-E23EBFE161A2}"/>
                </a:ext>
              </a:extLst>
            </p:cNvPr>
            <p:cNvSpPr/>
            <p:nvPr/>
          </p:nvSpPr>
          <p:spPr>
            <a:xfrm>
              <a:off x="55981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4E08A27-148D-0B5D-5A85-B4F592847977}"/>
                </a:ext>
              </a:extLst>
            </p:cNvPr>
            <p:cNvSpPr/>
            <p:nvPr/>
          </p:nvSpPr>
          <p:spPr>
            <a:xfrm>
              <a:off x="4429760" y="935194"/>
              <a:ext cx="1407162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A25459-8B2E-E1FC-43DB-888235877F5C}"/>
              </a:ext>
            </a:extLst>
          </p:cNvPr>
          <p:cNvGrpSpPr/>
          <p:nvPr/>
        </p:nvGrpSpPr>
        <p:grpSpPr>
          <a:xfrm>
            <a:off x="6644745" y="1570194"/>
            <a:ext cx="1681480" cy="2922142"/>
            <a:chOff x="6207760" y="1570194"/>
            <a:chExt cx="1681480" cy="2922142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6D594C9-480F-2806-2C0E-9E2D618A4DAE}"/>
                </a:ext>
              </a:extLst>
            </p:cNvPr>
            <p:cNvSpPr/>
            <p:nvPr/>
          </p:nvSpPr>
          <p:spPr>
            <a:xfrm>
              <a:off x="62077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70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1D6461D-587E-81A8-8BDE-8DA13B0EF09A}"/>
                </a:ext>
              </a:extLst>
            </p:cNvPr>
            <p:cNvSpPr/>
            <p:nvPr/>
          </p:nvSpPr>
          <p:spPr>
            <a:xfrm>
              <a:off x="62585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A9632412-67EA-5683-6506-77EDC4A0F46F}"/>
                </a:ext>
              </a:extLst>
            </p:cNvPr>
            <p:cNvSpPr/>
            <p:nvPr/>
          </p:nvSpPr>
          <p:spPr>
            <a:xfrm>
              <a:off x="63220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E82C1035-D14B-0DBF-B999-1FC871EADF54}"/>
                </a:ext>
              </a:extLst>
            </p:cNvPr>
            <p:cNvSpPr/>
            <p:nvPr/>
          </p:nvSpPr>
          <p:spPr>
            <a:xfrm>
              <a:off x="75031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685F02-F1FF-F6FD-50F7-632ED18ED76C}"/>
                </a:ext>
              </a:extLst>
            </p:cNvPr>
            <p:cNvSpPr/>
            <p:nvPr/>
          </p:nvSpPr>
          <p:spPr>
            <a:xfrm>
              <a:off x="6347460" y="1570194"/>
              <a:ext cx="1407162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4" y="21600"/>
                  </a:moveTo>
                  <a:cubicBezTo>
                    <a:pt x="18968" y="21600"/>
                    <a:pt x="18208" y="21156"/>
                    <a:pt x="18208" y="20140"/>
                  </a:cubicBezTo>
                  <a:lnTo>
                    <a:pt x="18208" y="11720"/>
                  </a:lnTo>
                  <a:cubicBezTo>
                    <a:pt x="18208" y="7278"/>
                    <a:pt x="14894" y="3681"/>
                    <a:pt x="10800" y="3681"/>
                  </a:cubicBezTo>
                  <a:cubicBezTo>
                    <a:pt x="6706" y="3681"/>
                    <a:pt x="3392" y="7278"/>
                    <a:pt x="3392" y="11720"/>
                  </a:cubicBezTo>
                  <a:lnTo>
                    <a:pt x="3392" y="20140"/>
                  </a:lnTo>
                  <a:cubicBezTo>
                    <a:pt x="3392" y="21156"/>
                    <a:pt x="2632" y="21600"/>
                    <a:pt x="1696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4" y="0"/>
                    <a:pt x="10800" y="0"/>
                  </a:cubicBezTo>
                  <a:cubicBezTo>
                    <a:pt x="16765" y="0"/>
                    <a:pt x="21600" y="5268"/>
                    <a:pt x="21600" y="11720"/>
                  </a:cubicBezTo>
                  <a:lnTo>
                    <a:pt x="21600" y="20140"/>
                  </a:lnTo>
                  <a:cubicBezTo>
                    <a:pt x="21600" y="21156"/>
                    <a:pt x="20840" y="21600"/>
                    <a:pt x="19904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99156C-9B0A-71E4-C41A-2A9DAB746F7A}"/>
              </a:ext>
            </a:extLst>
          </p:cNvPr>
          <p:cNvGrpSpPr/>
          <p:nvPr/>
        </p:nvGrpSpPr>
        <p:grpSpPr>
          <a:xfrm>
            <a:off x="9423713" y="935194"/>
            <a:ext cx="1681480" cy="3557142"/>
            <a:chOff x="8125460" y="935194"/>
            <a:chExt cx="1681480" cy="355714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9D1A80D-81BB-6AA2-E0C5-246DBF10F511}"/>
                </a:ext>
              </a:extLst>
            </p:cNvPr>
            <p:cNvSpPr/>
            <p:nvPr/>
          </p:nvSpPr>
          <p:spPr>
            <a:xfrm>
              <a:off x="81254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76A0E4-4872-02C9-5EE8-0B98A6652B16}"/>
                </a:ext>
              </a:extLst>
            </p:cNvPr>
            <p:cNvSpPr/>
            <p:nvPr/>
          </p:nvSpPr>
          <p:spPr>
            <a:xfrm>
              <a:off x="81762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Oval">
              <a:extLst>
                <a:ext uri="{FF2B5EF4-FFF2-40B4-BE49-F238E27FC236}">
                  <a16:creationId xmlns:a16="http://schemas.microsoft.com/office/drawing/2014/main" id="{214D6AB9-5123-338D-3C31-1C548892AADE}"/>
                </a:ext>
              </a:extLst>
            </p:cNvPr>
            <p:cNvSpPr/>
            <p:nvPr/>
          </p:nvSpPr>
          <p:spPr>
            <a:xfrm>
              <a:off x="82397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Oval">
              <a:extLst>
                <a:ext uri="{FF2B5EF4-FFF2-40B4-BE49-F238E27FC236}">
                  <a16:creationId xmlns:a16="http://schemas.microsoft.com/office/drawing/2014/main" id="{7930F27B-E8FC-E651-0999-D201558BAEFC}"/>
                </a:ext>
              </a:extLst>
            </p:cNvPr>
            <p:cNvSpPr/>
            <p:nvPr/>
          </p:nvSpPr>
          <p:spPr>
            <a:xfrm>
              <a:off x="94208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2501909-C6E7-E074-F47F-B6245C3D86AA}"/>
                </a:ext>
              </a:extLst>
            </p:cNvPr>
            <p:cNvSpPr/>
            <p:nvPr/>
          </p:nvSpPr>
          <p:spPr>
            <a:xfrm>
              <a:off x="8252459" y="935194"/>
              <a:ext cx="1407161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4F1AB6-46EC-8116-B239-8577F8B3A6C5}"/>
              </a:ext>
            </a:extLst>
          </p:cNvPr>
          <p:cNvGrpSpPr/>
          <p:nvPr/>
        </p:nvGrpSpPr>
        <p:grpSpPr>
          <a:xfrm>
            <a:off x="639442" y="4642729"/>
            <a:ext cx="257621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0DB7B4-9572-A5A8-37D2-E1E8DA4CED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CF3F0E-19F9-8106-CD02-514D755E8C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364ED06-299C-7FBD-4B74-392FD05B0DD1}"/>
              </a:ext>
            </a:extLst>
          </p:cNvPr>
          <p:cNvGrpSpPr/>
          <p:nvPr/>
        </p:nvGrpSpPr>
        <p:grpSpPr>
          <a:xfrm>
            <a:off x="3418411" y="4642729"/>
            <a:ext cx="257621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C71B52-A182-EF2A-3DC9-E020F69859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E4CFA9E-23A4-2E53-5C45-7AEB8214BA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627240-61B6-A5B9-D9CD-E60853173E8C}"/>
              </a:ext>
            </a:extLst>
          </p:cNvPr>
          <p:cNvGrpSpPr/>
          <p:nvPr/>
        </p:nvGrpSpPr>
        <p:grpSpPr>
          <a:xfrm>
            <a:off x="6197380" y="4642729"/>
            <a:ext cx="257621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7CB3764-D59F-5B86-F4DA-8C5365FE0B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302598-C590-6FDD-77CE-9963656EA6D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7A7BCD-203E-53F7-760E-CE03A30FC61C}"/>
              </a:ext>
            </a:extLst>
          </p:cNvPr>
          <p:cNvGrpSpPr/>
          <p:nvPr/>
        </p:nvGrpSpPr>
        <p:grpSpPr>
          <a:xfrm>
            <a:off x="8976348" y="4642729"/>
            <a:ext cx="257621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FBF5B0B-3FDD-F69C-C6FA-DF08EAAB1F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3BB710-BC15-A77D-2D6B-A841D35BA3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4" name="Graphic 43" descr="Exponential Graph with solid fill">
            <a:extLst>
              <a:ext uri="{FF2B5EF4-FFF2-40B4-BE49-F238E27FC236}">
                <a16:creationId xmlns:a16="http://schemas.microsoft.com/office/drawing/2014/main" id="{53227F90-8961-B8F5-DDDE-4905DE252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5745" y="3275908"/>
            <a:ext cx="914400" cy="914400"/>
          </a:xfrm>
          <a:prstGeom prst="rect">
            <a:avLst/>
          </a:prstGeom>
        </p:spPr>
      </p:pic>
      <p:pic>
        <p:nvPicPr>
          <p:cNvPr id="46" name="Graphic 45" descr="Good Idea with solid fill">
            <a:extLst>
              <a:ext uri="{FF2B5EF4-FFF2-40B4-BE49-F238E27FC236}">
                <a16:creationId xmlns:a16="http://schemas.microsoft.com/office/drawing/2014/main" id="{F49B10BE-3B4B-D1C5-23C5-D8C67A7B5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07252" y="3275908"/>
            <a:ext cx="914400" cy="914400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C909F436-C0E1-9C2F-9D7F-EB4633891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6776" y="3275908"/>
            <a:ext cx="914400" cy="914400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955EF5ED-44D3-E0CE-1E3C-BD7E7B26E9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68122" y="32759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331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Locked and Unlocked Ideas – Slide Template</vt:lpstr>
      <vt:lpstr>Locked and Unlocked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Locked and Unlocked Ideas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2023-03-23T19:09:52Z</dcterms:modified>
  <cp:category>Graphics &amp; Metaphors</cp:category>
</cp:coreProperties>
</file>