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28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61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Lollipop Chart – Slide Template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109321B-81DB-4AD5-BC38-5A3BB66B579E}"/>
              </a:ext>
            </a:extLst>
          </p:cNvPr>
          <p:cNvGrpSpPr/>
          <p:nvPr/>
        </p:nvGrpSpPr>
        <p:grpSpPr>
          <a:xfrm>
            <a:off x="1648423" y="2268965"/>
            <a:ext cx="931426" cy="2417377"/>
            <a:chOff x="2941614" y="2397813"/>
            <a:chExt cx="991875" cy="2574261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2E6D52A-6FAC-4DE0-8560-DD78F9176FD6}"/>
                </a:ext>
              </a:extLst>
            </p:cNvPr>
            <p:cNvCxnSpPr>
              <a:cxnSpLocks/>
              <a:stCxn id="37" idx="4"/>
            </p:cNvCxnSpPr>
            <p:nvPr/>
          </p:nvCxnSpPr>
          <p:spPr>
            <a:xfrm>
              <a:off x="3437552" y="3279541"/>
              <a:ext cx="0" cy="1692533"/>
            </a:xfrm>
            <a:prstGeom prst="line">
              <a:avLst/>
            </a:prstGeom>
            <a:ln w="762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97F1B4D-8984-439D-BC62-7A19F407ED42}"/>
                </a:ext>
              </a:extLst>
            </p:cNvPr>
            <p:cNvGrpSpPr/>
            <p:nvPr/>
          </p:nvGrpSpPr>
          <p:grpSpPr>
            <a:xfrm>
              <a:off x="2941614" y="2397813"/>
              <a:ext cx="991875" cy="881728"/>
              <a:chOff x="2941614" y="2397813"/>
              <a:chExt cx="991875" cy="881728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3114E107-9274-4C32-844D-5165A83C26B6}"/>
                  </a:ext>
                </a:extLst>
              </p:cNvPr>
              <p:cNvGrpSpPr/>
              <p:nvPr/>
            </p:nvGrpSpPr>
            <p:grpSpPr>
              <a:xfrm>
                <a:off x="2941614" y="2397813"/>
                <a:ext cx="991875" cy="881728"/>
                <a:chOff x="829304" y="1441760"/>
                <a:chExt cx="2662335" cy="2366684"/>
              </a:xfrm>
            </p:grpSpPr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FDDD3887-6C34-4CA6-AA97-AED098D28692}"/>
                    </a:ext>
                  </a:extLst>
                </p:cNvPr>
                <p:cNvSpPr/>
                <p:nvPr/>
              </p:nvSpPr>
              <p:spPr>
                <a:xfrm>
                  <a:off x="977130" y="1441761"/>
                  <a:ext cx="2366683" cy="2366683"/>
                </a:xfrm>
                <a:prstGeom prst="ellips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38" name="Freeform: Shape 37">
                  <a:extLst>
                    <a:ext uri="{FF2B5EF4-FFF2-40B4-BE49-F238E27FC236}">
                      <a16:creationId xmlns:a16="http://schemas.microsoft.com/office/drawing/2014/main" id="{D9B6463F-0119-4E4D-A945-35F9A8D59546}"/>
                    </a:ext>
                  </a:extLst>
                </p:cNvPr>
                <p:cNvSpPr/>
                <p:nvPr/>
              </p:nvSpPr>
              <p:spPr>
                <a:xfrm>
                  <a:off x="977130" y="1441760"/>
                  <a:ext cx="1336028" cy="2366684"/>
                </a:xfrm>
                <a:custGeom>
                  <a:avLst/>
                  <a:gdLst>
                    <a:gd name="connsiteX0" fmla="*/ 1183342 w 1336028"/>
                    <a:gd name="connsiteY0" fmla="*/ 0 h 2366684"/>
                    <a:gd name="connsiteX1" fmla="*/ 1304332 w 1336028"/>
                    <a:gd name="connsiteY1" fmla="*/ 6110 h 2366684"/>
                    <a:gd name="connsiteX2" fmla="*/ 1336028 w 1336028"/>
                    <a:gd name="connsiteY2" fmla="*/ 10947 h 2366684"/>
                    <a:gd name="connsiteX3" fmla="*/ 1250228 w 1336028"/>
                    <a:gd name="connsiteY3" fmla="*/ 24041 h 2366684"/>
                    <a:gd name="connsiteX4" fmla="*/ 305371 w 1336028"/>
                    <a:gd name="connsiteY4" fmla="*/ 1183342 h 2366684"/>
                    <a:gd name="connsiteX5" fmla="*/ 1250228 w 1336028"/>
                    <a:gd name="connsiteY5" fmla="*/ 2342643 h 2366684"/>
                    <a:gd name="connsiteX6" fmla="*/ 1336028 w 1336028"/>
                    <a:gd name="connsiteY6" fmla="*/ 2355737 h 2366684"/>
                    <a:gd name="connsiteX7" fmla="*/ 1304332 w 1336028"/>
                    <a:gd name="connsiteY7" fmla="*/ 2360575 h 2366684"/>
                    <a:gd name="connsiteX8" fmla="*/ 1183342 w 1336028"/>
                    <a:gd name="connsiteY8" fmla="*/ 2366684 h 2366684"/>
                    <a:gd name="connsiteX9" fmla="*/ 0 w 1336028"/>
                    <a:gd name="connsiteY9" fmla="*/ 1183342 h 2366684"/>
                    <a:gd name="connsiteX10" fmla="*/ 1183342 w 1336028"/>
                    <a:gd name="connsiteY10" fmla="*/ 0 h 23666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336028" h="2366684">
                      <a:moveTo>
                        <a:pt x="1183342" y="0"/>
                      </a:moveTo>
                      <a:cubicBezTo>
                        <a:pt x="1224189" y="0"/>
                        <a:pt x="1264552" y="2070"/>
                        <a:pt x="1304332" y="6110"/>
                      </a:cubicBezTo>
                      <a:lnTo>
                        <a:pt x="1336028" y="10947"/>
                      </a:lnTo>
                      <a:lnTo>
                        <a:pt x="1250228" y="24041"/>
                      </a:lnTo>
                      <a:cubicBezTo>
                        <a:pt x="710999" y="134384"/>
                        <a:pt x="305371" y="611493"/>
                        <a:pt x="305371" y="1183342"/>
                      </a:cubicBezTo>
                      <a:cubicBezTo>
                        <a:pt x="305371" y="1755191"/>
                        <a:pt x="710999" y="2232301"/>
                        <a:pt x="1250228" y="2342643"/>
                      </a:cubicBezTo>
                      <a:lnTo>
                        <a:pt x="1336028" y="2355737"/>
                      </a:lnTo>
                      <a:lnTo>
                        <a:pt x="1304332" y="2360575"/>
                      </a:lnTo>
                      <a:cubicBezTo>
                        <a:pt x="1264552" y="2364615"/>
                        <a:pt x="1224189" y="2366684"/>
                        <a:pt x="1183342" y="2366684"/>
                      </a:cubicBezTo>
                      <a:cubicBezTo>
                        <a:pt x="529800" y="2366684"/>
                        <a:pt x="0" y="1836884"/>
                        <a:pt x="0" y="1183342"/>
                      </a:cubicBezTo>
                      <a:cubicBezTo>
                        <a:pt x="0" y="529800"/>
                        <a:pt x="529800" y="0"/>
                        <a:pt x="1183342" y="0"/>
                      </a:cubicBezTo>
                      <a:close/>
                    </a:path>
                  </a:pathLst>
                </a:custGeom>
                <a:solidFill>
                  <a:schemeClr val="tx1">
                    <a:alpha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39" name="Rectangle: Rounded Corners 38">
                  <a:extLst>
                    <a:ext uri="{FF2B5EF4-FFF2-40B4-BE49-F238E27FC236}">
                      <a16:creationId xmlns:a16="http://schemas.microsoft.com/office/drawing/2014/main" id="{AB59DCA6-D4E8-45C3-B2DF-3D3B4D232D3A}"/>
                    </a:ext>
                  </a:extLst>
                </p:cNvPr>
                <p:cNvSpPr/>
                <p:nvPr/>
              </p:nvSpPr>
              <p:spPr>
                <a:xfrm>
                  <a:off x="829304" y="2307861"/>
                  <a:ext cx="2662335" cy="634482"/>
                </a:xfrm>
                <a:prstGeom prst="roundRect">
                  <a:avLst>
                    <a:gd name="adj" fmla="val 21569"/>
                  </a:avLst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40" name="Freeform: Shape 39">
                  <a:extLst>
                    <a:ext uri="{FF2B5EF4-FFF2-40B4-BE49-F238E27FC236}">
                      <a16:creationId xmlns:a16="http://schemas.microsoft.com/office/drawing/2014/main" id="{B14F5735-6575-4025-A974-FDE5DBDA482C}"/>
                    </a:ext>
                  </a:extLst>
                </p:cNvPr>
                <p:cNvSpPr/>
                <p:nvPr/>
              </p:nvSpPr>
              <p:spPr>
                <a:xfrm>
                  <a:off x="829304" y="2307861"/>
                  <a:ext cx="820723" cy="634482"/>
                </a:xfrm>
                <a:custGeom>
                  <a:avLst/>
                  <a:gdLst>
                    <a:gd name="connsiteX0" fmla="*/ 136851 w 820723"/>
                    <a:gd name="connsiteY0" fmla="*/ 0 h 634482"/>
                    <a:gd name="connsiteX1" fmla="*/ 820723 w 820723"/>
                    <a:gd name="connsiteY1" fmla="*/ 0 h 634482"/>
                    <a:gd name="connsiteX2" fmla="*/ 683872 w 820723"/>
                    <a:gd name="connsiteY2" fmla="*/ 136851 h 634482"/>
                    <a:gd name="connsiteX3" fmla="*/ 683872 w 820723"/>
                    <a:gd name="connsiteY3" fmla="*/ 497631 h 634482"/>
                    <a:gd name="connsiteX4" fmla="*/ 820723 w 820723"/>
                    <a:gd name="connsiteY4" fmla="*/ 634482 h 634482"/>
                    <a:gd name="connsiteX5" fmla="*/ 136851 w 820723"/>
                    <a:gd name="connsiteY5" fmla="*/ 634482 h 634482"/>
                    <a:gd name="connsiteX6" fmla="*/ 0 w 820723"/>
                    <a:gd name="connsiteY6" fmla="*/ 497631 h 634482"/>
                    <a:gd name="connsiteX7" fmla="*/ 0 w 820723"/>
                    <a:gd name="connsiteY7" fmla="*/ 136851 h 634482"/>
                    <a:gd name="connsiteX8" fmla="*/ 136851 w 820723"/>
                    <a:gd name="connsiteY8" fmla="*/ 0 h 6344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20723" h="634482">
                      <a:moveTo>
                        <a:pt x="136851" y="0"/>
                      </a:moveTo>
                      <a:lnTo>
                        <a:pt x="820723" y="0"/>
                      </a:lnTo>
                      <a:cubicBezTo>
                        <a:pt x="745142" y="0"/>
                        <a:pt x="683872" y="61270"/>
                        <a:pt x="683872" y="136851"/>
                      </a:cubicBezTo>
                      <a:lnTo>
                        <a:pt x="683872" y="497631"/>
                      </a:lnTo>
                      <a:cubicBezTo>
                        <a:pt x="683872" y="573212"/>
                        <a:pt x="745142" y="634482"/>
                        <a:pt x="820723" y="634482"/>
                      </a:cubicBezTo>
                      <a:lnTo>
                        <a:pt x="136851" y="634482"/>
                      </a:lnTo>
                      <a:cubicBezTo>
                        <a:pt x="61270" y="634482"/>
                        <a:pt x="0" y="573212"/>
                        <a:pt x="0" y="497631"/>
                      </a:cubicBezTo>
                      <a:lnTo>
                        <a:pt x="0" y="136851"/>
                      </a:lnTo>
                      <a:cubicBezTo>
                        <a:pt x="0" y="61270"/>
                        <a:pt x="61270" y="0"/>
                        <a:pt x="136851" y="0"/>
                      </a:cubicBezTo>
                      <a:close/>
                    </a:path>
                  </a:pathLst>
                </a:custGeom>
                <a:solidFill>
                  <a:schemeClr val="tx1">
                    <a:alpha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A88F1FF9-4734-44B1-BB0E-44EA2AC5CA53}"/>
                  </a:ext>
                </a:extLst>
              </p:cNvPr>
              <p:cNvSpPr/>
              <p:nvPr/>
            </p:nvSpPr>
            <p:spPr>
              <a:xfrm rot="1828785">
                <a:off x="3452147" y="2491285"/>
                <a:ext cx="297810" cy="135731"/>
              </a:xfrm>
              <a:prstGeom prst="ellipse">
                <a:avLst/>
              </a:prstGeom>
              <a:solidFill>
                <a:schemeClr val="bg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925006E-8A0F-4817-BC6C-C48945C76CFE}"/>
              </a:ext>
            </a:extLst>
          </p:cNvPr>
          <p:cNvGrpSpPr/>
          <p:nvPr/>
        </p:nvGrpSpPr>
        <p:grpSpPr>
          <a:xfrm>
            <a:off x="3312712" y="1517626"/>
            <a:ext cx="931426" cy="3168716"/>
            <a:chOff x="3161024" y="2273404"/>
            <a:chExt cx="991875" cy="3374361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4A233560-1EC6-4068-9151-E00CFECF42DB}"/>
                </a:ext>
              </a:extLst>
            </p:cNvPr>
            <p:cNvGrpSpPr/>
            <p:nvPr/>
          </p:nvGrpSpPr>
          <p:grpSpPr>
            <a:xfrm>
              <a:off x="3161024" y="2273404"/>
              <a:ext cx="991875" cy="881728"/>
              <a:chOff x="829304" y="1441760"/>
              <a:chExt cx="2662335" cy="2366684"/>
            </a:xfrm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C8BCB604-9A9E-4BF8-8BB2-4239F41193FC}"/>
                  </a:ext>
                </a:extLst>
              </p:cNvPr>
              <p:cNvSpPr/>
              <p:nvPr/>
            </p:nvSpPr>
            <p:spPr>
              <a:xfrm>
                <a:off x="977130" y="1441761"/>
                <a:ext cx="2366683" cy="2366683"/>
              </a:xfrm>
              <a:prstGeom prst="ellipse">
                <a:avLst/>
              </a:prstGeom>
              <a:solidFill>
                <a:schemeClr val="accent2"/>
              </a:solidFill>
              <a:ln w="285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4EE9E0EF-753D-4D2D-9A11-F1F3B8175E16}"/>
                  </a:ext>
                </a:extLst>
              </p:cNvPr>
              <p:cNvSpPr/>
              <p:nvPr/>
            </p:nvSpPr>
            <p:spPr>
              <a:xfrm>
                <a:off x="977130" y="1441760"/>
                <a:ext cx="1336028" cy="2366684"/>
              </a:xfrm>
              <a:custGeom>
                <a:avLst/>
                <a:gdLst>
                  <a:gd name="connsiteX0" fmla="*/ 1183342 w 1336028"/>
                  <a:gd name="connsiteY0" fmla="*/ 0 h 2366684"/>
                  <a:gd name="connsiteX1" fmla="*/ 1304332 w 1336028"/>
                  <a:gd name="connsiteY1" fmla="*/ 6110 h 2366684"/>
                  <a:gd name="connsiteX2" fmla="*/ 1336028 w 1336028"/>
                  <a:gd name="connsiteY2" fmla="*/ 10947 h 2366684"/>
                  <a:gd name="connsiteX3" fmla="*/ 1250228 w 1336028"/>
                  <a:gd name="connsiteY3" fmla="*/ 24041 h 2366684"/>
                  <a:gd name="connsiteX4" fmla="*/ 305371 w 1336028"/>
                  <a:gd name="connsiteY4" fmla="*/ 1183342 h 2366684"/>
                  <a:gd name="connsiteX5" fmla="*/ 1250228 w 1336028"/>
                  <a:gd name="connsiteY5" fmla="*/ 2342643 h 2366684"/>
                  <a:gd name="connsiteX6" fmla="*/ 1336028 w 1336028"/>
                  <a:gd name="connsiteY6" fmla="*/ 2355737 h 2366684"/>
                  <a:gd name="connsiteX7" fmla="*/ 1304332 w 1336028"/>
                  <a:gd name="connsiteY7" fmla="*/ 2360575 h 2366684"/>
                  <a:gd name="connsiteX8" fmla="*/ 1183342 w 1336028"/>
                  <a:gd name="connsiteY8" fmla="*/ 2366684 h 2366684"/>
                  <a:gd name="connsiteX9" fmla="*/ 0 w 1336028"/>
                  <a:gd name="connsiteY9" fmla="*/ 1183342 h 2366684"/>
                  <a:gd name="connsiteX10" fmla="*/ 1183342 w 1336028"/>
                  <a:gd name="connsiteY10" fmla="*/ 0 h 2366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36028" h="2366684">
                    <a:moveTo>
                      <a:pt x="1183342" y="0"/>
                    </a:moveTo>
                    <a:cubicBezTo>
                      <a:pt x="1224189" y="0"/>
                      <a:pt x="1264552" y="2070"/>
                      <a:pt x="1304332" y="6110"/>
                    </a:cubicBezTo>
                    <a:lnTo>
                      <a:pt x="1336028" y="10947"/>
                    </a:lnTo>
                    <a:lnTo>
                      <a:pt x="1250228" y="24041"/>
                    </a:lnTo>
                    <a:cubicBezTo>
                      <a:pt x="710999" y="134384"/>
                      <a:pt x="305371" y="611493"/>
                      <a:pt x="305371" y="1183342"/>
                    </a:cubicBezTo>
                    <a:cubicBezTo>
                      <a:pt x="305371" y="1755191"/>
                      <a:pt x="710999" y="2232301"/>
                      <a:pt x="1250228" y="2342643"/>
                    </a:cubicBezTo>
                    <a:lnTo>
                      <a:pt x="1336028" y="2355737"/>
                    </a:lnTo>
                    <a:lnTo>
                      <a:pt x="1304332" y="2360575"/>
                    </a:lnTo>
                    <a:cubicBezTo>
                      <a:pt x="1264552" y="2364615"/>
                      <a:pt x="1224189" y="2366684"/>
                      <a:pt x="1183342" y="2366684"/>
                    </a:cubicBezTo>
                    <a:cubicBezTo>
                      <a:pt x="529800" y="2366684"/>
                      <a:pt x="0" y="1836884"/>
                      <a:pt x="0" y="1183342"/>
                    </a:cubicBezTo>
                    <a:cubicBezTo>
                      <a:pt x="0" y="529800"/>
                      <a:pt x="529800" y="0"/>
                      <a:pt x="1183342" y="0"/>
                    </a:cubicBez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67" name="Rectangle: Rounded Corners 66">
                <a:extLst>
                  <a:ext uri="{FF2B5EF4-FFF2-40B4-BE49-F238E27FC236}">
                    <a16:creationId xmlns:a16="http://schemas.microsoft.com/office/drawing/2014/main" id="{7B0344E6-FBB6-4399-93E6-6BE689A846AF}"/>
                  </a:ext>
                </a:extLst>
              </p:cNvPr>
              <p:cNvSpPr/>
              <p:nvPr/>
            </p:nvSpPr>
            <p:spPr>
              <a:xfrm>
                <a:off x="829304" y="2307861"/>
                <a:ext cx="2662335" cy="634482"/>
              </a:xfrm>
              <a:prstGeom prst="roundRect">
                <a:avLst>
                  <a:gd name="adj" fmla="val 21569"/>
                </a:avLst>
              </a:prstGeom>
              <a:solidFill>
                <a:schemeClr val="accent2"/>
              </a:solidFill>
              <a:ln w="285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B81327F5-1C37-4C8C-BA30-FB282AB328D0}"/>
                  </a:ext>
                </a:extLst>
              </p:cNvPr>
              <p:cNvSpPr/>
              <p:nvPr/>
            </p:nvSpPr>
            <p:spPr>
              <a:xfrm>
                <a:off x="829304" y="2307861"/>
                <a:ext cx="820723" cy="634482"/>
              </a:xfrm>
              <a:custGeom>
                <a:avLst/>
                <a:gdLst>
                  <a:gd name="connsiteX0" fmla="*/ 136851 w 820723"/>
                  <a:gd name="connsiteY0" fmla="*/ 0 h 634482"/>
                  <a:gd name="connsiteX1" fmla="*/ 820723 w 820723"/>
                  <a:gd name="connsiteY1" fmla="*/ 0 h 634482"/>
                  <a:gd name="connsiteX2" fmla="*/ 683872 w 820723"/>
                  <a:gd name="connsiteY2" fmla="*/ 136851 h 634482"/>
                  <a:gd name="connsiteX3" fmla="*/ 683872 w 820723"/>
                  <a:gd name="connsiteY3" fmla="*/ 497631 h 634482"/>
                  <a:gd name="connsiteX4" fmla="*/ 820723 w 820723"/>
                  <a:gd name="connsiteY4" fmla="*/ 634482 h 634482"/>
                  <a:gd name="connsiteX5" fmla="*/ 136851 w 820723"/>
                  <a:gd name="connsiteY5" fmla="*/ 634482 h 634482"/>
                  <a:gd name="connsiteX6" fmla="*/ 0 w 820723"/>
                  <a:gd name="connsiteY6" fmla="*/ 497631 h 634482"/>
                  <a:gd name="connsiteX7" fmla="*/ 0 w 820723"/>
                  <a:gd name="connsiteY7" fmla="*/ 136851 h 634482"/>
                  <a:gd name="connsiteX8" fmla="*/ 136851 w 820723"/>
                  <a:gd name="connsiteY8" fmla="*/ 0 h 634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20723" h="634482">
                    <a:moveTo>
                      <a:pt x="136851" y="0"/>
                    </a:moveTo>
                    <a:lnTo>
                      <a:pt x="820723" y="0"/>
                    </a:lnTo>
                    <a:cubicBezTo>
                      <a:pt x="745142" y="0"/>
                      <a:pt x="683872" y="61270"/>
                      <a:pt x="683872" y="136851"/>
                    </a:cubicBezTo>
                    <a:lnTo>
                      <a:pt x="683872" y="497631"/>
                    </a:lnTo>
                    <a:cubicBezTo>
                      <a:pt x="683872" y="573212"/>
                      <a:pt x="745142" y="634482"/>
                      <a:pt x="820723" y="634482"/>
                    </a:cubicBezTo>
                    <a:lnTo>
                      <a:pt x="136851" y="634482"/>
                    </a:lnTo>
                    <a:cubicBezTo>
                      <a:pt x="61270" y="634482"/>
                      <a:pt x="0" y="573212"/>
                      <a:pt x="0" y="497631"/>
                    </a:cubicBezTo>
                    <a:lnTo>
                      <a:pt x="0" y="136851"/>
                    </a:lnTo>
                    <a:cubicBezTo>
                      <a:pt x="0" y="61270"/>
                      <a:pt x="61270" y="0"/>
                      <a:pt x="136851" y="0"/>
                    </a:cubicBez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C35BF97C-E7E5-4158-A00E-818A2A3839A5}"/>
                </a:ext>
              </a:extLst>
            </p:cNvPr>
            <p:cNvCxnSpPr>
              <a:cxnSpLocks/>
              <a:stCxn id="61" idx="4"/>
            </p:cNvCxnSpPr>
            <p:nvPr/>
          </p:nvCxnSpPr>
          <p:spPr>
            <a:xfrm>
              <a:off x="3656962" y="3155132"/>
              <a:ext cx="0" cy="2492633"/>
            </a:xfrm>
            <a:prstGeom prst="line">
              <a:avLst/>
            </a:prstGeom>
            <a:ln w="762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E6C85960-9AF6-40DB-B7A6-03C2C1988E93}"/>
                </a:ext>
              </a:extLst>
            </p:cNvPr>
            <p:cNvSpPr/>
            <p:nvPr/>
          </p:nvSpPr>
          <p:spPr>
            <a:xfrm rot="1828785">
              <a:off x="3671557" y="2366876"/>
              <a:ext cx="297810" cy="135731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2972DC3B-0200-46C6-8557-A8752999FC18}"/>
              </a:ext>
            </a:extLst>
          </p:cNvPr>
          <p:cNvGrpSpPr/>
          <p:nvPr/>
        </p:nvGrpSpPr>
        <p:grpSpPr>
          <a:xfrm>
            <a:off x="4977001" y="3477655"/>
            <a:ext cx="931426" cy="1208689"/>
            <a:chOff x="3161024" y="2273404"/>
            <a:chExt cx="991875" cy="1281156"/>
          </a:xfrm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F6FC34CC-6B0E-446E-970B-A794CF2E22C3}"/>
                </a:ext>
              </a:extLst>
            </p:cNvPr>
            <p:cNvGrpSpPr/>
            <p:nvPr/>
          </p:nvGrpSpPr>
          <p:grpSpPr>
            <a:xfrm>
              <a:off x="3161024" y="2273404"/>
              <a:ext cx="991875" cy="881728"/>
              <a:chOff x="829304" y="1441760"/>
              <a:chExt cx="2662335" cy="2366684"/>
            </a:xfrm>
          </p:grpSpPr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7EB620B2-3516-45D8-9D1F-5EA183ACFB0B}"/>
                  </a:ext>
                </a:extLst>
              </p:cNvPr>
              <p:cNvSpPr/>
              <p:nvPr/>
            </p:nvSpPr>
            <p:spPr>
              <a:xfrm>
                <a:off x="977130" y="1441761"/>
                <a:ext cx="2366683" cy="2366683"/>
              </a:xfrm>
              <a:prstGeom prst="ellipse">
                <a:avLst/>
              </a:prstGeom>
              <a:solidFill>
                <a:schemeClr val="accent3"/>
              </a:solidFill>
              <a:ln w="285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B03DD2CC-7476-4391-8B80-46AE709C9B33}"/>
                  </a:ext>
                </a:extLst>
              </p:cNvPr>
              <p:cNvSpPr/>
              <p:nvPr/>
            </p:nvSpPr>
            <p:spPr>
              <a:xfrm>
                <a:off x="977130" y="1441760"/>
                <a:ext cx="1336028" cy="2366684"/>
              </a:xfrm>
              <a:custGeom>
                <a:avLst/>
                <a:gdLst>
                  <a:gd name="connsiteX0" fmla="*/ 1183342 w 1336028"/>
                  <a:gd name="connsiteY0" fmla="*/ 0 h 2366684"/>
                  <a:gd name="connsiteX1" fmla="*/ 1304332 w 1336028"/>
                  <a:gd name="connsiteY1" fmla="*/ 6110 h 2366684"/>
                  <a:gd name="connsiteX2" fmla="*/ 1336028 w 1336028"/>
                  <a:gd name="connsiteY2" fmla="*/ 10947 h 2366684"/>
                  <a:gd name="connsiteX3" fmla="*/ 1250228 w 1336028"/>
                  <a:gd name="connsiteY3" fmla="*/ 24041 h 2366684"/>
                  <a:gd name="connsiteX4" fmla="*/ 305371 w 1336028"/>
                  <a:gd name="connsiteY4" fmla="*/ 1183342 h 2366684"/>
                  <a:gd name="connsiteX5" fmla="*/ 1250228 w 1336028"/>
                  <a:gd name="connsiteY5" fmla="*/ 2342643 h 2366684"/>
                  <a:gd name="connsiteX6" fmla="*/ 1336028 w 1336028"/>
                  <a:gd name="connsiteY6" fmla="*/ 2355737 h 2366684"/>
                  <a:gd name="connsiteX7" fmla="*/ 1304332 w 1336028"/>
                  <a:gd name="connsiteY7" fmla="*/ 2360575 h 2366684"/>
                  <a:gd name="connsiteX8" fmla="*/ 1183342 w 1336028"/>
                  <a:gd name="connsiteY8" fmla="*/ 2366684 h 2366684"/>
                  <a:gd name="connsiteX9" fmla="*/ 0 w 1336028"/>
                  <a:gd name="connsiteY9" fmla="*/ 1183342 h 2366684"/>
                  <a:gd name="connsiteX10" fmla="*/ 1183342 w 1336028"/>
                  <a:gd name="connsiteY10" fmla="*/ 0 h 2366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36028" h="2366684">
                    <a:moveTo>
                      <a:pt x="1183342" y="0"/>
                    </a:moveTo>
                    <a:cubicBezTo>
                      <a:pt x="1224189" y="0"/>
                      <a:pt x="1264552" y="2070"/>
                      <a:pt x="1304332" y="6110"/>
                    </a:cubicBezTo>
                    <a:lnTo>
                      <a:pt x="1336028" y="10947"/>
                    </a:lnTo>
                    <a:lnTo>
                      <a:pt x="1250228" y="24041"/>
                    </a:lnTo>
                    <a:cubicBezTo>
                      <a:pt x="710999" y="134384"/>
                      <a:pt x="305371" y="611493"/>
                      <a:pt x="305371" y="1183342"/>
                    </a:cubicBezTo>
                    <a:cubicBezTo>
                      <a:pt x="305371" y="1755191"/>
                      <a:pt x="710999" y="2232301"/>
                      <a:pt x="1250228" y="2342643"/>
                    </a:cubicBezTo>
                    <a:lnTo>
                      <a:pt x="1336028" y="2355737"/>
                    </a:lnTo>
                    <a:lnTo>
                      <a:pt x="1304332" y="2360575"/>
                    </a:lnTo>
                    <a:cubicBezTo>
                      <a:pt x="1264552" y="2364615"/>
                      <a:pt x="1224189" y="2366684"/>
                      <a:pt x="1183342" y="2366684"/>
                    </a:cubicBezTo>
                    <a:cubicBezTo>
                      <a:pt x="529800" y="2366684"/>
                      <a:pt x="0" y="1836884"/>
                      <a:pt x="0" y="1183342"/>
                    </a:cubicBezTo>
                    <a:cubicBezTo>
                      <a:pt x="0" y="529800"/>
                      <a:pt x="529800" y="0"/>
                      <a:pt x="1183342" y="0"/>
                    </a:cubicBez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B1563EC1-FB7E-41B7-89F4-F4DD5F366562}"/>
                  </a:ext>
                </a:extLst>
              </p:cNvPr>
              <p:cNvSpPr/>
              <p:nvPr/>
            </p:nvSpPr>
            <p:spPr>
              <a:xfrm>
                <a:off x="829304" y="2307861"/>
                <a:ext cx="2662335" cy="634482"/>
              </a:xfrm>
              <a:prstGeom prst="roundRect">
                <a:avLst>
                  <a:gd name="adj" fmla="val 21569"/>
                </a:avLst>
              </a:prstGeom>
              <a:solidFill>
                <a:schemeClr val="accent3"/>
              </a:solidFill>
              <a:ln w="285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20ADD95D-3CAC-43DA-80C9-0E2593B4A7F0}"/>
                  </a:ext>
                </a:extLst>
              </p:cNvPr>
              <p:cNvSpPr/>
              <p:nvPr/>
            </p:nvSpPr>
            <p:spPr>
              <a:xfrm>
                <a:off x="829304" y="2307861"/>
                <a:ext cx="820723" cy="634482"/>
              </a:xfrm>
              <a:custGeom>
                <a:avLst/>
                <a:gdLst>
                  <a:gd name="connsiteX0" fmla="*/ 136851 w 820723"/>
                  <a:gd name="connsiteY0" fmla="*/ 0 h 634482"/>
                  <a:gd name="connsiteX1" fmla="*/ 820723 w 820723"/>
                  <a:gd name="connsiteY1" fmla="*/ 0 h 634482"/>
                  <a:gd name="connsiteX2" fmla="*/ 683872 w 820723"/>
                  <a:gd name="connsiteY2" fmla="*/ 136851 h 634482"/>
                  <a:gd name="connsiteX3" fmla="*/ 683872 w 820723"/>
                  <a:gd name="connsiteY3" fmla="*/ 497631 h 634482"/>
                  <a:gd name="connsiteX4" fmla="*/ 820723 w 820723"/>
                  <a:gd name="connsiteY4" fmla="*/ 634482 h 634482"/>
                  <a:gd name="connsiteX5" fmla="*/ 136851 w 820723"/>
                  <a:gd name="connsiteY5" fmla="*/ 634482 h 634482"/>
                  <a:gd name="connsiteX6" fmla="*/ 0 w 820723"/>
                  <a:gd name="connsiteY6" fmla="*/ 497631 h 634482"/>
                  <a:gd name="connsiteX7" fmla="*/ 0 w 820723"/>
                  <a:gd name="connsiteY7" fmla="*/ 136851 h 634482"/>
                  <a:gd name="connsiteX8" fmla="*/ 136851 w 820723"/>
                  <a:gd name="connsiteY8" fmla="*/ 0 h 634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20723" h="634482">
                    <a:moveTo>
                      <a:pt x="136851" y="0"/>
                    </a:moveTo>
                    <a:lnTo>
                      <a:pt x="820723" y="0"/>
                    </a:lnTo>
                    <a:cubicBezTo>
                      <a:pt x="745142" y="0"/>
                      <a:pt x="683872" y="61270"/>
                      <a:pt x="683872" y="136851"/>
                    </a:cubicBezTo>
                    <a:lnTo>
                      <a:pt x="683872" y="497631"/>
                    </a:lnTo>
                    <a:cubicBezTo>
                      <a:pt x="683872" y="573212"/>
                      <a:pt x="745142" y="634482"/>
                      <a:pt x="820723" y="634482"/>
                    </a:cubicBezTo>
                    <a:lnTo>
                      <a:pt x="136851" y="634482"/>
                    </a:lnTo>
                    <a:cubicBezTo>
                      <a:pt x="61270" y="634482"/>
                      <a:pt x="0" y="573212"/>
                      <a:pt x="0" y="497631"/>
                    </a:cubicBezTo>
                    <a:lnTo>
                      <a:pt x="0" y="136851"/>
                    </a:lnTo>
                    <a:cubicBezTo>
                      <a:pt x="0" y="61270"/>
                      <a:pt x="61270" y="0"/>
                      <a:pt x="136851" y="0"/>
                    </a:cubicBez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E9465AB9-136F-4A59-A674-EA55183CFE1D}"/>
                </a:ext>
              </a:extLst>
            </p:cNvPr>
            <p:cNvCxnSpPr>
              <a:cxnSpLocks/>
              <a:stCxn id="77" idx="4"/>
            </p:cNvCxnSpPr>
            <p:nvPr/>
          </p:nvCxnSpPr>
          <p:spPr>
            <a:xfrm>
              <a:off x="3656962" y="3155132"/>
              <a:ext cx="0" cy="399428"/>
            </a:xfrm>
            <a:prstGeom prst="line">
              <a:avLst/>
            </a:prstGeom>
            <a:ln w="762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B5517574-89CD-4CC3-B600-611CBBF4731D}"/>
                </a:ext>
              </a:extLst>
            </p:cNvPr>
            <p:cNvSpPr/>
            <p:nvPr/>
          </p:nvSpPr>
          <p:spPr>
            <a:xfrm rot="1828785">
              <a:off x="3671557" y="2366876"/>
              <a:ext cx="297810" cy="135731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7543B6F-1AA6-4427-A4F3-356AF46CFB56}"/>
              </a:ext>
            </a:extLst>
          </p:cNvPr>
          <p:cNvGrpSpPr/>
          <p:nvPr/>
        </p:nvGrpSpPr>
        <p:grpSpPr>
          <a:xfrm>
            <a:off x="6641290" y="2113678"/>
            <a:ext cx="931426" cy="2572664"/>
            <a:chOff x="3161024" y="2273404"/>
            <a:chExt cx="991875" cy="2739626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6CC6694E-E468-4749-9603-4A52C4EAC8EA}"/>
                </a:ext>
              </a:extLst>
            </p:cNvPr>
            <p:cNvGrpSpPr/>
            <p:nvPr/>
          </p:nvGrpSpPr>
          <p:grpSpPr>
            <a:xfrm>
              <a:off x="3161024" y="2273404"/>
              <a:ext cx="991875" cy="881728"/>
              <a:chOff x="829304" y="1441760"/>
              <a:chExt cx="2662335" cy="2366684"/>
            </a:xfrm>
          </p:grpSpPr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3E4AC976-1CAF-475D-8852-B27267A5B845}"/>
                  </a:ext>
                </a:extLst>
              </p:cNvPr>
              <p:cNvSpPr/>
              <p:nvPr/>
            </p:nvSpPr>
            <p:spPr>
              <a:xfrm>
                <a:off x="977130" y="1441761"/>
                <a:ext cx="2366683" cy="2366683"/>
              </a:xfrm>
              <a:prstGeom prst="ellipse">
                <a:avLst/>
              </a:prstGeom>
              <a:solidFill>
                <a:schemeClr val="accent6"/>
              </a:solidFill>
              <a:ln w="285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79FA53B5-0AF5-4823-9901-829DF2E6C831}"/>
                  </a:ext>
                </a:extLst>
              </p:cNvPr>
              <p:cNvSpPr/>
              <p:nvPr/>
            </p:nvSpPr>
            <p:spPr>
              <a:xfrm>
                <a:off x="977130" y="1441760"/>
                <a:ext cx="1336028" cy="2366684"/>
              </a:xfrm>
              <a:custGeom>
                <a:avLst/>
                <a:gdLst>
                  <a:gd name="connsiteX0" fmla="*/ 1183342 w 1336028"/>
                  <a:gd name="connsiteY0" fmla="*/ 0 h 2366684"/>
                  <a:gd name="connsiteX1" fmla="*/ 1304332 w 1336028"/>
                  <a:gd name="connsiteY1" fmla="*/ 6110 h 2366684"/>
                  <a:gd name="connsiteX2" fmla="*/ 1336028 w 1336028"/>
                  <a:gd name="connsiteY2" fmla="*/ 10947 h 2366684"/>
                  <a:gd name="connsiteX3" fmla="*/ 1250228 w 1336028"/>
                  <a:gd name="connsiteY3" fmla="*/ 24041 h 2366684"/>
                  <a:gd name="connsiteX4" fmla="*/ 305371 w 1336028"/>
                  <a:gd name="connsiteY4" fmla="*/ 1183342 h 2366684"/>
                  <a:gd name="connsiteX5" fmla="*/ 1250228 w 1336028"/>
                  <a:gd name="connsiteY5" fmla="*/ 2342643 h 2366684"/>
                  <a:gd name="connsiteX6" fmla="*/ 1336028 w 1336028"/>
                  <a:gd name="connsiteY6" fmla="*/ 2355737 h 2366684"/>
                  <a:gd name="connsiteX7" fmla="*/ 1304332 w 1336028"/>
                  <a:gd name="connsiteY7" fmla="*/ 2360575 h 2366684"/>
                  <a:gd name="connsiteX8" fmla="*/ 1183342 w 1336028"/>
                  <a:gd name="connsiteY8" fmla="*/ 2366684 h 2366684"/>
                  <a:gd name="connsiteX9" fmla="*/ 0 w 1336028"/>
                  <a:gd name="connsiteY9" fmla="*/ 1183342 h 2366684"/>
                  <a:gd name="connsiteX10" fmla="*/ 1183342 w 1336028"/>
                  <a:gd name="connsiteY10" fmla="*/ 0 h 2366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36028" h="2366684">
                    <a:moveTo>
                      <a:pt x="1183342" y="0"/>
                    </a:moveTo>
                    <a:cubicBezTo>
                      <a:pt x="1224189" y="0"/>
                      <a:pt x="1264552" y="2070"/>
                      <a:pt x="1304332" y="6110"/>
                    </a:cubicBezTo>
                    <a:lnTo>
                      <a:pt x="1336028" y="10947"/>
                    </a:lnTo>
                    <a:lnTo>
                      <a:pt x="1250228" y="24041"/>
                    </a:lnTo>
                    <a:cubicBezTo>
                      <a:pt x="710999" y="134384"/>
                      <a:pt x="305371" y="611493"/>
                      <a:pt x="305371" y="1183342"/>
                    </a:cubicBezTo>
                    <a:cubicBezTo>
                      <a:pt x="305371" y="1755191"/>
                      <a:pt x="710999" y="2232301"/>
                      <a:pt x="1250228" y="2342643"/>
                    </a:cubicBezTo>
                    <a:lnTo>
                      <a:pt x="1336028" y="2355737"/>
                    </a:lnTo>
                    <a:lnTo>
                      <a:pt x="1304332" y="2360575"/>
                    </a:lnTo>
                    <a:cubicBezTo>
                      <a:pt x="1264552" y="2364615"/>
                      <a:pt x="1224189" y="2366684"/>
                      <a:pt x="1183342" y="2366684"/>
                    </a:cubicBezTo>
                    <a:cubicBezTo>
                      <a:pt x="529800" y="2366684"/>
                      <a:pt x="0" y="1836884"/>
                      <a:pt x="0" y="1183342"/>
                    </a:cubicBezTo>
                    <a:cubicBezTo>
                      <a:pt x="0" y="529800"/>
                      <a:pt x="529800" y="0"/>
                      <a:pt x="1183342" y="0"/>
                    </a:cubicBez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7" name="Rectangle: Rounded Corners 86">
                <a:extLst>
                  <a:ext uri="{FF2B5EF4-FFF2-40B4-BE49-F238E27FC236}">
                    <a16:creationId xmlns:a16="http://schemas.microsoft.com/office/drawing/2014/main" id="{A1DE600D-0556-4FA5-BB71-36E86A39E2C4}"/>
                  </a:ext>
                </a:extLst>
              </p:cNvPr>
              <p:cNvSpPr/>
              <p:nvPr/>
            </p:nvSpPr>
            <p:spPr>
              <a:xfrm>
                <a:off x="829304" y="2307861"/>
                <a:ext cx="2662335" cy="634482"/>
              </a:xfrm>
              <a:prstGeom prst="roundRect">
                <a:avLst>
                  <a:gd name="adj" fmla="val 21569"/>
                </a:avLst>
              </a:prstGeom>
              <a:solidFill>
                <a:schemeClr val="accent6"/>
              </a:solidFill>
              <a:ln w="285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545DF054-B5BC-4C66-A1FA-AEB05E933A95}"/>
                  </a:ext>
                </a:extLst>
              </p:cNvPr>
              <p:cNvSpPr/>
              <p:nvPr/>
            </p:nvSpPr>
            <p:spPr>
              <a:xfrm>
                <a:off x="829304" y="2307861"/>
                <a:ext cx="820723" cy="634482"/>
              </a:xfrm>
              <a:custGeom>
                <a:avLst/>
                <a:gdLst>
                  <a:gd name="connsiteX0" fmla="*/ 136851 w 820723"/>
                  <a:gd name="connsiteY0" fmla="*/ 0 h 634482"/>
                  <a:gd name="connsiteX1" fmla="*/ 820723 w 820723"/>
                  <a:gd name="connsiteY1" fmla="*/ 0 h 634482"/>
                  <a:gd name="connsiteX2" fmla="*/ 683872 w 820723"/>
                  <a:gd name="connsiteY2" fmla="*/ 136851 h 634482"/>
                  <a:gd name="connsiteX3" fmla="*/ 683872 w 820723"/>
                  <a:gd name="connsiteY3" fmla="*/ 497631 h 634482"/>
                  <a:gd name="connsiteX4" fmla="*/ 820723 w 820723"/>
                  <a:gd name="connsiteY4" fmla="*/ 634482 h 634482"/>
                  <a:gd name="connsiteX5" fmla="*/ 136851 w 820723"/>
                  <a:gd name="connsiteY5" fmla="*/ 634482 h 634482"/>
                  <a:gd name="connsiteX6" fmla="*/ 0 w 820723"/>
                  <a:gd name="connsiteY6" fmla="*/ 497631 h 634482"/>
                  <a:gd name="connsiteX7" fmla="*/ 0 w 820723"/>
                  <a:gd name="connsiteY7" fmla="*/ 136851 h 634482"/>
                  <a:gd name="connsiteX8" fmla="*/ 136851 w 820723"/>
                  <a:gd name="connsiteY8" fmla="*/ 0 h 634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20723" h="634482">
                    <a:moveTo>
                      <a:pt x="136851" y="0"/>
                    </a:moveTo>
                    <a:lnTo>
                      <a:pt x="820723" y="0"/>
                    </a:lnTo>
                    <a:cubicBezTo>
                      <a:pt x="745142" y="0"/>
                      <a:pt x="683872" y="61270"/>
                      <a:pt x="683872" y="136851"/>
                    </a:cubicBezTo>
                    <a:lnTo>
                      <a:pt x="683872" y="497631"/>
                    </a:lnTo>
                    <a:cubicBezTo>
                      <a:pt x="683872" y="573212"/>
                      <a:pt x="745142" y="634482"/>
                      <a:pt x="820723" y="634482"/>
                    </a:cubicBezTo>
                    <a:lnTo>
                      <a:pt x="136851" y="634482"/>
                    </a:lnTo>
                    <a:cubicBezTo>
                      <a:pt x="61270" y="634482"/>
                      <a:pt x="0" y="573212"/>
                      <a:pt x="0" y="497631"/>
                    </a:cubicBezTo>
                    <a:lnTo>
                      <a:pt x="0" y="136851"/>
                    </a:lnTo>
                    <a:cubicBezTo>
                      <a:pt x="0" y="61270"/>
                      <a:pt x="61270" y="0"/>
                      <a:pt x="136851" y="0"/>
                    </a:cubicBez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01F95AAF-AA3C-4402-98EE-C17925CC07D9}"/>
                </a:ext>
              </a:extLst>
            </p:cNvPr>
            <p:cNvCxnSpPr>
              <a:cxnSpLocks/>
              <a:stCxn id="85" idx="4"/>
            </p:cNvCxnSpPr>
            <p:nvPr/>
          </p:nvCxnSpPr>
          <p:spPr>
            <a:xfrm>
              <a:off x="3656962" y="3155132"/>
              <a:ext cx="0" cy="1857898"/>
            </a:xfrm>
            <a:prstGeom prst="line">
              <a:avLst/>
            </a:prstGeom>
            <a:ln w="762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2F62C4AB-7881-4545-8DF3-4A33FB73A8AB}"/>
                </a:ext>
              </a:extLst>
            </p:cNvPr>
            <p:cNvSpPr/>
            <p:nvPr/>
          </p:nvSpPr>
          <p:spPr>
            <a:xfrm rot="1828785">
              <a:off x="3671557" y="2366876"/>
              <a:ext cx="297810" cy="135731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30F1895A-C1AD-4AE6-9473-DC240BC77066}"/>
              </a:ext>
            </a:extLst>
          </p:cNvPr>
          <p:cNvCxnSpPr>
            <a:cxnSpLocks/>
          </p:cNvCxnSpPr>
          <p:nvPr/>
        </p:nvCxnSpPr>
        <p:spPr>
          <a:xfrm>
            <a:off x="951107" y="4686342"/>
            <a:ext cx="73189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6E8A1962-099A-49CE-A20B-946194AC1DBD}"/>
              </a:ext>
            </a:extLst>
          </p:cNvPr>
          <p:cNvSpPr/>
          <p:nvPr/>
        </p:nvSpPr>
        <p:spPr>
          <a:xfrm>
            <a:off x="1452853" y="4841630"/>
            <a:ext cx="13527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BEAED5A-A9C0-4B9C-B863-34ADD05BE17F}"/>
              </a:ext>
            </a:extLst>
          </p:cNvPr>
          <p:cNvSpPr/>
          <p:nvPr/>
        </p:nvSpPr>
        <p:spPr>
          <a:xfrm>
            <a:off x="3102049" y="4841630"/>
            <a:ext cx="13527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B4388AF8-9029-41BB-A4FD-1DB6746E1E6A}"/>
              </a:ext>
            </a:extLst>
          </p:cNvPr>
          <p:cNvSpPr/>
          <p:nvPr/>
        </p:nvSpPr>
        <p:spPr>
          <a:xfrm>
            <a:off x="4766341" y="4841630"/>
            <a:ext cx="13527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284E336-84E8-4A1B-8E52-C83DDBF1E717}"/>
              </a:ext>
            </a:extLst>
          </p:cNvPr>
          <p:cNvSpPr/>
          <p:nvPr/>
        </p:nvSpPr>
        <p:spPr>
          <a:xfrm>
            <a:off x="6430634" y="4841630"/>
            <a:ext cx="13527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18B300-4CC2-4206-B886-9F4C49F0482B}"/>
              </a:ext>
            </a:extLst>
          </p:cNvPr>
          <p:cNvSpPr/>
          <p:nvPr/>
        </p:nvSpPr>
        <p:spPr>
          <a:xfrm>
            <a:off x="1072046" y="3219911"/>
            <a:ext cx="78579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700" b="1" cap="all" dirty="0"/>
              <a:t>60%</a:t>
            </a:r>
            <a:endParaRPr lang="en-US" sz="1350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D712682-9ABE-48DE-8FA4-BB3061A9C49D}"/>
              </a:ext>
            </a:extLst>
          </p:cNvPr>
          <p:cNvSpPr/>
          <p:nvPr/>
        </p:nvSpPr>
        <p:spPr>
          <a:xfrm>
            <a:off x="2881536" y="2379491"/>
            <a:ext cx="78579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700" b="1" cap="all" dirty="0"/>
              <a:t>80%</a:t>
            </a:r>
            <a:endParaRPr lang="en-US" sz="1350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52AA651-68DC-4ED9-8A19-E2EBB29BDE3E}"/>
              </a:ext>
            </a:extLst>
          </p:cNvPr>
          <p:cNvSpPr/>
          <p:nvPr/>
        </p:nvSpPr>
        <p:spPr>
          <a:xfrm>
            <a:off x="4346886" y="4128536"/>
            <a:ext cx="78579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700" b="1" cap="all" dirty="0"/>
              <a:t>10%</a:t>
            </a:r>
            <a:endParaRPr lang="en-US" sz="1350" dirty="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AD18EB5-CB03-408A-9818-EB95C87346A2}"/>
              </a:ext>
            </a:extLst>
          </p:cNvPr>
          <p:cNvSpPr/>
          <p:nvPr/>
        </p:nvSpPr>
        <p:spPr>
          <a:xfrm>
            <a:off x="6126870" y="2962125"/>
            <a:ext cx="78579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700" b="1" cap="all" dirty="0"/>
              <a:t>70%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799776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Lollipop Chart – Slide Template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109321B-81DB-4AD5-BC38-5A3BB66B579E}"/>
              </a:ext>
            </a:extLst>
          </p:cNvPr>
          <p:cNvGrpSpPr/>
          <p:nvPr/>
        </p:nvGrpSpPr>
        <p:grpSpPr>
          <a:xfrm>
            <a:off x="1648423" y="2268965"/>
            <a:ext cx="931426" cy="2417377"/>
            <a:chOff x="2941614" y="2397813"/>
            <a:chExt cx="991875" cy="2574261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2E6D52A-6FAC-4DE0-8560-DD78F9176FD6}"/>
                </a:ext>
              </a:extLst>
            </p:cNvPr>
            <p:cNvCxnSpPr>
              <a:cxnSpLocks/>
              <a:stCxn id="37" idx="4"/>
            </p:cNvCxnSpPr>
            <p:nvPr/>
          </p:nvCxnSpPr>
          <p:spPr>
            <a:xfrm>
              <a:off x="3437552" y="3279541"/>
              <a:ext cx="0" cy="1692533"/>
            </a:xfrm>
            <a:prstGeom prst="line">
              <a:avLst/>
            </a:prstGeom>
            <a:ln w="762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97F1B4D-8984-439D-BC62-7A19F407ED42}"/>
                </a:ext>
              </a:extLst>
            </p:cNvPr>
            <p:cNvGrpSpPr/>
            <p:nvPr/>
          </p:nvGrpSpPr>
          <p:grpSpPr>
            <a:xfrm>
              <a:off x="2941614" y="2397813"/>
              <a:ext cx="991875" cy="881728"/>
              <a:chOff x="2941614" y="2397813"/>
              <a:chExt cx="991875" cy="881728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3114E107-9274-4C32-844D-5165A83C26B6}"/>
                  </a:ext>
                </a:extLst>
              </p:cNvPr>
              <p:cNvGrpSpPr/>
              <p:nvPr/>
            </p:nvGrpSpPr>
            <p:grpSpPr>
              <a:xfrm>
                <a:off x="2941614" y="2397813"/>
                <a:ext cx="991875" cy="881728"/>
                <a:chOff x="829304" y="1441760"/>
                <a:chExt cx="2662335" cy="2366684"/>
              </a:xfrm>
            </p:grpSpPr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FDDD3887-6C34-4CA6-AA97-AED098D28692}"/>
                    </a:ext>
                  </a:extLst>
                </p:cNvPr>
                <p:cNvSpPr/>
                <p:nvPr/>
              </p:nvSpPr>
              <p:spPr>
                <a:xfrm>
                  <a:off x="977130" y="1441761"/>
                  <a:ext cx="2366683" cy="2366683"/>
                </a:xfrm>
                <a:prstGeom prst="ellipse">
                  <a:avLst/>
                </a:prstGeom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38" name="Freeform: Shape 37">
                  <a:extLst>
                    <a:ext uri="{FF2B5EF4-FFF2-40B4-BE49-F238E27FC236}">
                      <a16:creationId xmlns:a16="http://schemas.microsoft.com/office/drawing/2014/main" id="{D9B6463F-0119-4E4D-A945-35F9A8D59546}"/>
                    </a:ext>
                  </a:extLst>
                </p:cNvPr>
                <p:cNvSpPr/>
                <p:nvPr/>
              </p:nvSpPr>
              <p:spPr>
                <a:xfrm>
                  <a:off x="977130" y="1441760"/>
                  <a:ext cx="1336028" cy="2366684"/>
                </a:xfrm>
                <a:custGeom>
                  <a:avLst/>
                  <a:gdLst>
                    <a:gd name="connsiteX0" fmla="*/ 1183342 w 1336028"/>
                    <a:gd name="connsiteY0" fmla="*/ 0 h 2366684"/>
                    <a:gd name="connsiteX1" fmla="*/ 1304332 w 1336028"/>
                    <a:gd name="connsiteY1" fmla="*/ 6110 h 2366684"/>
                    <a:gd name="connsiteX2" fmla="*/ 1336028 w 1336028"/>
                    <a:gd name="connsiteY2" fmla="*/ 10947 h 2366684"/>
                    <a:gd name="connsiteX3" fmla="*/ 1250228 w 1336028"/>
                    <a:gd name="connsiteY3" fmla="*/ 24041 h 2366684"/>
                    <a:gd name="connsiteX4" fmla="*/ 305371 w 1336028"/>
                    <a:gd name="connsiteY4" fmla="*/ 1183342 h 2366684"/>
                    <a:gd name="connsiteX5" fmla="*/ 1250228 w 1336028"/>
                    <a:gd name="connsiteY5" fmla="*/ 2342643 h 2366684"/>
                    <a:gd name="connsiteX6" fmla="*/ 1336028 w 1336028"/>
                    <a:gd name="connsiteY6" fmla="*/ 2355737 h 2366684"/>
                    <a:gd name="connsiteX7" fmla="*/ 1304332 w 1336028"/>
                    <a:gd name="connsiteY7" fmla="*/ 2360575 h 2366684"/>
                    <a:gd name="connsiteX8" fmla="*/ 1183342 w 1336028"/>
                    <a:gd name="connsiteY8" fmla="*/ 2366684 h 2366684"/>
                    <a:gd name="connsiteX9" fmla="*/ 0 w 1336028"/>
                    <a:gd name="connsiteY9" fmla="*/ 1183342 h 2366684"/>
                    <a:gd name="connsiteX10" fmla="*/ 1183342 w 1336028"/>
                    <a:gd name="connsiteY10" fmla="*/ 0 h 23666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336028" h="2366684">
                      <a:moveTo>
                        <a:pt x="1183342" y="0"/>
                      </a:moveTo>
                      <a:cubicBezTo>
                        <a:pt x="1224189" y="0"/>
                        <a:pt x="1264552" y="2070"/>
                        <a:pt x="1304332" y="6110"/>
                      </a:cubicBezTo>
                      <a:lnTo>
                        <a:pt x="1336028" y="10947"/>
                      </a:lnTo>
                      <a:lnTo>
                        <a:pt x="1250228" y="24041"/>
                      </a:lnTo>
                      <a:cubicBezTo>
                        <a:pt x="710999" y="134384"/>
                        <a:pt x="305371" y="611493"/>
                        <a:pt x="305371" y="1183342"/>
                      </a:cubicBezTo>
                      <a:cubicBezTo>
                        <a:pt x="305371" y="1755191"/>
                        <a:pt x="710999" y="2232301"/>
                        <a:pt x="1250228" y="2342643"/>
                      </a:cubicBezTo>
                      <a:lnTo>
                        <a:pt x="1336028" y="2355737"/>
                      </a:lnTo>
                      <a:lnTo>
                        <a:pt x="1304332" y="2360575"/>
                      </a:lnTo>
                      <a:cubicBezTo>
                        <a:pt x="1264552" y="2364615"/>
                        <a:pt x="1224189" y="2366684"/>
                        <a:pt x="1183342" y="2366684"/>
                      </a:cubicBezTo>
                      <a:cubicBezTo>
                        <a:pt x="529800" y="2366684"/>
                        <a:pt x="0" y="1836884"/>
                        <a:pt x="0" y="1183342"/>
                      </a:cubicBezTo>
                      <a:cubicBezTo>
                        <a:pt x="0" y="529800"/>
                        <a:pt x="529800" y="0"/>
                        <a:pt x="1183342" y="0"/>
                      </a:cubicBezTo>
                      <a:close/>
                    </a:path>
                  </a:pathLst>
                </a:custGeom>
                <a:solidFill>
                  <a:schemeClr val="tx1">
                    <a:alpha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39" name="Rectangle: Rounded Corners 38">
                  <a:extLst>
                    <a:ext uri="{FF2B5EF4-FFF2-40B4-BE49-F238E27FC236}">
                      <a16:creationId xmlns:a16="http://schemas.microsoft.com/office/drawing/2014/main" id="{AB59DCA6-D4E8-45C3-B2DF-3D3B4D232D3A}"/>
                    </a:ext>
                  </a:extLst>
                </p:cNvPr>
                <p:cNvSpPr/>
                <p:nvPr/>
              </p:nvSpPr>
              <p:spPr>
                <a:xfrm>
                  <a:off x="829304" y="2307861"/>
                  <a:ext cx="2662335" cy="634482"/>
                </a:xfrm>
                <a:prstGeom prst="roundRect">
                  <a:avLst>
                    <a:gd name="adj" fmla="val 21569"/>
                  </a:avLst>
                </a:prstGeom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40" name="Freeform: Shape 39">
                  <a:extLst>
                    <a:ext uri="{FF2B5EF4-FFF2-40B4-BE49-F238E27FC236}">
                      <a16:creationId xmlns:a16="http://schemas.microsoft.com/office/drawing/2014/main" id="{B14F5735-6575-4025-A974-FDE5DBDA482C}"/>
                    </a:ext>
                  </a:extLst>
                </p:cNvPr>
                <p:cNvSpPr/>
                <p:nvPr/>
              </p:nvSpPr>
              <p:spPr>
                <a:xfrm>
                  <a:off x="829304" y="2307861"/>
                  <a:ext cx="820723" cy="634482"/>
                </a:xfrm>
                <a:custGeom>
                  <a:avLst/>
                  <a:gdLst>
                    <a:gd name="connsiteX0" fmla="*/ 136851 w 820723"/>
                    <a:gd name="connsiteY0" fmla="*/ 0 h 634482"/>
                    <a:gd name="connsiteX1" fmla="*/ 820723 w 820723"/>
                    <a:gd name="connsiteY1" fmla="*/ 0 h 634482"/>
                    <a:gd name="connsiteX2" fmla="*/ 683872 w 820723"/>
                    <a:gd name="connsiteY2" fmla="*/ 136851 h 634482"/>
                    <a:gd name="connsiteX3" fmla="*/ 683872 w 820723"/>
                    <a:gd name="connsiteY3" fmla="*/ 497631 h 634482"/>
                    <a:gd name="connsiteX4" fmla="*/ 820723 w 820723"/>
                    <a:gd name="connsiteY4" fmla="*/ 634482 h 634482"/>
                    <a:gd name="connsiteX5" fmla="*/ 136851 w 820723"/>
                    <a:gd name="connsiteY5" fmla="*/ 634482 h 634482"/>
                    <a:gd name="connsiteX6" fmla="*/ 0 w 820723"/>
                    <a:gd name="connsiteY6" fmla="*/ 497631 h 634482"/>
                    <a:gd name="connsiteX7" fmla="*/ 0 w 820723"/>
                    <a:gd name="connsiteY7" fmla="*/ 136851 h 634482"/>
                    <a:gd name="connsiteX8" fmla="*/ 136851 w 820723"/>
                    <a:gd name="connsiteY8" fmla="*/ 0 h 6344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20723" h="634482">
                      <a:moveTo>
                        <a:pt x="136851" y="0"/>
                      </a:moveTo>
                      <a:lnTo>
                        <a:pt x="820723" y="0"/>
                      </a:lnTo>
                      <a:cubicBezTo>
                        <a:pt x="745142" y="0"/>
                        <a:pt x="683872" y="61270"/>
                        <a:pt x="683872" y="136851"/>
                      </a:cubicBezTo>
                      <a:lnTo>
                        <a:pt x="683872" y="497631"/>
                      </a:lnTo>
                      <a:cubicBezTo>
                        <a:pt x="683872" y="573212"/>
                        <a:pt x="745142" y="634482"/>
                        <a:pt x="820723" y="634482"/>
                      </a:cubicBezTo>
                      <a:lnTo>
                        <a:pt x="136851" y="634482"/>
                      </a:lnTo>
                      <a:cubicBezTo>
                        <a:pt x="61270" y="634482"/>
                        <a:pt x="0" y="573212"/>
                        <a:pt x="0" y="497631"/>
                      </a:cubicBezTo>
                      <a:lnTo>
                        <a:pt x="0" y="136851"/>
                      </a:lnTo>
                      <a:cubicBezTo>
                        <a:pt x="0" y="61270"/>
                        <a:pt x="61270" y="0"/>
                        <a:pt x="136851" y="0"/>
                      </a:cubicBezTo>
                      <a:close/>
                    </a:path>
                  </a:pathLst>
                </a:custGeom>
                <a:solidFill>
                  <a:schemeClr val="tx1">
                    <a:alpha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A88F1FF9-4734-44B1-BB0E-44EA2AC5CA53}"/>
                  </a:ext>
                </a:extLst>
              </p:cNvPr>
              <p:cNvSpPr/>
              <p:nvPr/>
            </p:nvSpPr>
            <p:spPr>
              <a:xfrm rot="1828785">
                <a:off x="3452147" y="2491285"/>
                <a:ext cx="297810" cy="135731"/>
              </a:xfrm>
              <a:prstGeom prst="ellipse">
                <a:avLst/>
              </a:prstGeom>
              <a:solidFill>
                <a:schemeClr val="bg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925006E-8A0F-4817-BC6C-C48945C76CFE}"/>
              </a:ext>
            </a:extLst>
          </p:cNvPr>
          <p:cNvGrpSpPr/>
          <p:nvPr/>
        </p:nvGrpSpPr>
        <p:grpSpPr>
          <a:xfrm>
            <a:off x="3312712" y="1517626"/>
            <a:ext cx="931426" cy="3168716"/>
            <a:chOff x="3161024" y="2273404"/>
            <a:chExt cx="991875" cy="3374361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4A233560-1EC6-4068-9151-E00CFECF42DB}"/>
                </a:ext>
              </a:extLst>
            </p:cNvPr>
            <p:cNvGrpSpPr/>
            <p:nvPr/>
          </p:nvGrpSpPr>
          <p:grpSpPr>
            <a:xfrm>
              <a:off x="3161024" y="2273404"/>
              <a:ext cx="991875" cy="881728"/>
              <a:chOff x="829304" y="1441760"/>
              <a:chExt cx="2662335" cy="2366684"/>
            </a:xfrm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C8BCB604-9A9E-4BF8-8BB2-4239F41193FC}"/>
                  </a:ext>
                </a:extLst>
              </p:cNvPr>
              <p:cNvSpPr/>
              <p:nvPr/>
            </p:nvSpPr>
            <p:spPr>
              <a:xfrm>
                <a:off x="977130" y="1441761"/>
                <a:ext cx="2366683" cy="2366683"/>
              </a:xfrm>
              <a:prstGeom prst="ellipse">
                <a:avLst/>
              </a:prstGeom>
              <a:solidFill>
                <a:schemeClr val="accent2"/>
              </a:solidFill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4EE9E0EF-753D-4D2D-9A11-F1F3B8175E16}"/>
                  </a:ext>
                </a:extLst>
              </p:cNvPr>
              <p:cNvSpPr/>
              <p:nvPr/>
            </p:nvSpPr>
            <p:spPr>
              <a:xfrm>
                <a:off x="977130" y="1441760"/>
                <a:ext cx="1336028" cy="2366684"/>
              </a:xfrm>
              <a:custGeom>
                <a:avLst/>
                <a:gdLst>
                  <a:gd name="connsiteX0" fmla="*/ 1183342 w 1336028"/>
                  <a:gd name="connsiteY0" fmla="*/ 0 h 2366684"/>
                  <a:gd name="connsiteX1" fmla="*/ 1304332 w 1336028"/>
                  <a:gd name="connsiteY1" fmla="*/ 6110 h 2366684"/>
                  <a:gd name="connsiteX2" fmla="*/ 1336028 w 1336028"/>
                  <a:gd name="connsiteY2" fmla="*/ 10947 h 2366684"/>
                  <a:gd name="connsiteX3" fmla="*/ 1250228 w 1336028"/>
                  <a:gd name="connsiteY3" fmla="*/ 24041 h 2366684"/>
                  <a:gd name="connsiteX4" fmla="*/ 305371 w 1336028"/>
                  <a:gd name="connsiteY4" fmla="*/ 1183342 h 2366684"/>
                  <a:gd name="connsiteX5" fmla="*/ 1250228 w 1336028"/>
                  <a:gd name="connsiteY5" fmla="*/ 2342643 h 2366684"/>
                  <a:gd name="connsiteX6" fmla="*/ 1336028 w 1336028"/>
                  <a:gd name="connsiteY6" fmla="*/ 2355737 h 2366684"/>
                  <a:gd name="connsiteX7" fmla="*/ 1304332 w 1336028"/>
                  <a:gd name="connsiteY7" fmla="*/ 2360575 h 2366684"/>
                  <a:gd name="connsiteX8" fmla="*/ 1183342 w 1336028"/>
                  <a:gd name="connsiteY8" fmla="*/ 2366684 h 2366684"/>
                  <a:gd name="connsiteX9" fmla="*/ 0 w 1336028"/>
                  <a:gd name="connsiteY9" fmla="*/ 1183342 h 2366684"/>
                  <a:gd name="connsiteX10" fmla="*/ 1183342 w 1336028"/>
                  <a:gd name="connsiteY10" fmla="*/ 0 h 2366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36028" h="2366684">
                    <a:moveTo>
                      <a:pt x="1183342" y="0"/>
                    </a:moveTo>
                    <a:cubicBezTo>
                      <a:pt x="1224189" y="0"/>
                      <a:pt x="1264552" y="2070"/>
                      <a:pt x="1304332" y="6110"/>
                    </a:cubicBezTo>
                    <a:lnTo>
                      <a:pt x="1336028" y="10947"/>
                    </a:lnTo>
                    <a:lnTo>
                      <a:pt x="1250228" y="24041"/>
                    </a:lnTo>
                    <a:cubicBezTo>
                      <a:pt x="710999" y="134384"/>
                      <a:pt x="305371" y="611493"/>
                      <a:pt x="305371" y="1183342"/>
                    </a:cubicBezTo>
                    <a:cubicBezTo>
                      <a:pt x="305371" y="1755191"/>
                      <a:pt x="710999" y="2232301"/>
                      <a:pt x="1250228" y="2342643"/>
                    </a:cubicBezTo>
                    <a:lnTo>
                      <a:pt x="1336028" y="2355737"/>
                    </a:lnTo>
                    <a:lnTo>
                      <a:pt x="1304332" y="2360575"/>
                    </a:lnTo>
                    <a:cubicBezTo>
                      <a:pt x="1264552" y="2364615"/>
                      <a:pt x="1224189" y="2366684"/>
                      <a:pt x="1183342" y="2366684"/>
                    </a:cubicBezTo>
                    <a:cubicBezTo>
                      <a:pt x="529800" y="2366684"/>
                      <a:pt x="0" y="1836884"/>
                      <a:pt x="0" y="1183342"/>
                    </a:cubicBezTo>
                    <a:cubicBezTo>
                      <a:pt x="0" y="529800"/>
                      <a:pt x="529800" y="0"/>
                      <a:pt x="1183342" y="0"/>
                    </a:cubicBez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67" name="Rectangle: Rounded Corners 66">
                <a:extLst>
                  <a:ext uri="{FF2B5EF4-FFF2-40B4-BE49-F238E27FC236}">
                    <a16:creationId xmlns:a16="http://schemas.microsoft.com/office/drawing/2014/main" id="{7B0344E6-FBB6-4399-93E6-6BE689A846AF}"/>
                  </a:ext>
                </a:extLst>
              </p:cNvPr>
              <p:cNvSpPr/>
              <p:nvPr/>
            </p:nvSpPr>
            <p:spPr>
              <a:xfrm>
                <a:off x="829304" y="2307861"/>
                <a:ext cx="2662335" cy="634482"/>
              </a:xfrm>
              <a:prstGeom prst="roundRect">
                <a:avLst>
                  <a:gd name="adj" fmla="val 21569"/>
                </a:avLst>
              </a:prstGeom>
              <a:solidFill>
                <a:schemeClr val="accent2"/>
              </a:solidFill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B81327F5-1C37-4C8C-BA30-FB282AB328D0}"/>
                  </a:ext>
                </a:extLst>
              </p:cNvPr>
              <p:cNvSpPr/>
              <p:nvPr/>
            </p:nvSpPr>
            <p:spPr>
              <a:xfrm>
                <a:off x="829304" y="2307861"/>
                <a:ext cx="820723" cy="634482"/>
              </a:xfrm>
              <a:custGeom>
                <a:avLst/>
                <a:gdLst>
                  <a:gd name="connsiteX0" fmla="*/ 136851 w 820723"/>
                  <a:gd name="connsiteY0" fmla="*/ 0 h 634482"/>
                  <a:gd name="connsiteX1" fmla="*/ 820723 w 820723"/>
                  <a:gd name="connsiteY1" fmla="*/ 0 h 634482"/>
                  <a:gd name="connsiteX2" fmla="*/ 683872 w 820723"/>
                  <a:gd name="connsiteY2" fmla="*/ 136851 h 634482"/>
                  <a:gd name="connsiteX3" fmla="*/ 683872 w 820723"/>
                  <a:gd name="connsiteY3" fmla="*/ 497631 h 634482"/>
                  <a:gd name="connsiteX4" fmla="*/ 820723 w 820723"/>
                  <a:gd name="connsiteY4" fmla="*/ 634482 h 634482"/>
                  <a:gd name="connsiteX5" fmla="*/ 136851 w 820723"/>
                  <a:gd name="connsiteY5" fmla="*/ 634482 h 634482"/>
                  <a:gd name="connsiteX6" fmla="*/ 0 w 820723"/>
                  <a:gd name="connsiteY6" fmla="*/ 497631 h 634482"/>
                  <a:gd name="connsiteX7" fmla="*/ 0 w 820723"/>
                  <a:gd name="connsiteY7" fmla="*/ 136851 h 634482"/>
                  <a:gd name="connsiteX8" fmla="*/ 136851 w 820723"/>
                  <a:gd name="connsiteY8" fmla="*/ 0 h 634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20723" h="634482">
                    <a:moveTo>
                      <a:pt x="136851" y="0"/>
                    </a:moveTo>
                    <a:lnTo>
                      <a:pt x="820723" y="0"/>
                    </a:lnTo>
                    <a:cubicBezTo>
                      <a:pt x="745142" y="0"/>
                      <a:pt x="683872" y="61270"/>
                      <a:pt x="683872" y="136851"/>
                    </a:cubicBezTo>
                    <a:lnTo>
                      <a:pt x="683872" y="497631"/>
                    </a:lnTo>
                    <a:cubicBezTo>
                      <a:pt x="683872" y="573212"/>
                      <a:pt x="745142" y="634482"/>
                      <a:pt x="820723" y="634482"/>
                    </a:cubicBezTo>
                    <a:lnTo>
                      <a:pt x="136851" y="634482"/>
                    </a:lnTo>
                    <a:cubicBezTo>
                      <a:pt x="61270" y="634482"/>
                      <a:pt x="0" y="573212"/>
                      <a:pt x="0" y="497631"/>
                    </a:cubicBezTo>
                    <a:lnTo>
                      <a:pt x="0" y="136851"/>
                    </a:lnTo>
                    <a:cubicBezTo>
                      <a:pt x="0" y="61270"/>
                      <a:pt x="61270" y="0"/>
                      <a:pt x="136851" y="0"/>
                    </a:cubicBez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C35BF97C-E7E5-4158-A00E-818A2A3839A5}"/>
                </a:ext>
              </a:extLst>
            </p:cNvPr>
            <p:cNvCxnSpPr>
              <a:cxnSpLocks/>
              <a:stCxn id="61" idx="4"/>
            </p:cNvCxnSpPr>
            <p:nvPr/>
          </p:nvCxnSpPr>
          <p:spPr>
            <a:xfrm>
              <a:off x="3656962" y="3155132"/>
              <a:ext cx="0" cy="2492633"/>
            </a:xfrm>
            <a:prstGeom prst="line">
              <a:avLst/>
            </a:prstGeom>
            <a:ln w="762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E6C85960-9AF6-40DB-B7A6-03C2C1988E93}"/>
                </a:ext>
              </a:extLst>
            </p:cNvPr>
            <p:cNvSpPr/>
            <p:nvPr/>
          </p:nvSpPr>
          <p:spPr>
            <a:xfrm rot="1828785">
              <a:off x="3671557" y="2366876"/>
              <a:ext cx="297810" cy="135731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2972DC3B-0200-46C6-8557-A8752999FC18}"/>
              </a:ext>
            </a:extLst>
          </p:cNvPr>
          <p:cNvGrpSpPr/>
          <p:nvPr/>
        </p:nvGrpSpPr>
        <p:grpSpPr>
          <a:xfrm>
            <a:off x="4977001" y="3477655"/>
            <a:ext cx="931426" cy="1208689"/>
            <a:chOff x="3161024" y="2273404"/>
            <a:chExt cx="991875" cy="1281156"/>
          </a:xfrm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F6FC34CC-6B0E-446E-970B-A794CF2E22C3}"/>
                </a:ext>
              </a:extLst>
            </p:cNvPr>
            <p:cNvGrpSpPr/>
            <p:nvPr/>
          </p:nvGrpSpPr>
          <p:grpSpPr>
            <a:xfrm>
              <a:off x="3161024" y="2273404"/>
              <a:ext cx="991875" cy="881728"/>
              <a:chOff x="829304" y="1441760"/>
              <a:chExt cx="2662335" cy="2366684"/>
            </a:xfrm>
          </p:grpSpPr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7EB620B2-3516-45D8-9D1F-5EA183ACFB0B}"/>
                  </a:ext>
                </a:extLst>
              </p:cNvPr>
              <p:cNvSpPr/>
              <p:nvPr/>
            </p:nvSpPr>
            <p:spPr>
              <a:xfrm>
                <a:off x="977130" y="1441761"/>
                <a:ext cx="2366683" cy="2366683"/>
              </a:xfrm>
              <a:prstGeom prst="ellipse">
                <a:avLst/>
              </a:prstGeom>
              <a:solidFill>
                <a:schemeClr val="accent3"/>
              </a:solidFill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B03DD2CC-7476-4391-8B80-46AE709C9B33}"/>
                  </a:ext>
                </a:extLst>
              </p:cNvPr>
              <p:cNvSpPr/>
              <p:nvPr/>
            </p:nvSpPr>
            <p:spPr>
              <a:xfrm>
                <a:off x="977130" y="1441760"/>
                <a:ext cx="1336028" cy="2366684"/>
              </a:xfrm>
              <a:custGeom>
                <a:avLst/>
                <a:gdLst>
                  <a:gd name="connsiteX0" fmla="*/ 1183342 w 1336028"/>
                  <a:gd name="connsiteY0" fmla="*/ 0 h 2366684"/>
                  <a:gd name="connsiteX1" fmla="*/ 1304332 w 1336028"/>
                  <a:gd name="connsiteY1" fmla="*/ 6110 h 2366684"/>
                  <a:gd name="connsiteX2" fmla="*/ 1336028 w 1336028"/>
                  <a:gd name="connsiteY2" fmla="*/ 10947 h 2366684"/>
                  <a:gd name="connsiteX3" fmla="*/ 1250228 w 1336028"/>
                  <a:gd name="connsiteY3" fmla="*/ 24041 h 2366684"/>
                  <a:gd name="connsiteX4" fmla="*/ 305371 w 1336028"/>
                  <a:gd name="connsiteY4" fmla="*/ 1183342 h 2366684"/>
                  <a:gd name="connsiteX5" fmla="*/ 1250228 w 1336028"/>
                  <a:gd name="connsiteY5" fmla="*/ 2342643 h 2366684"/>
                  <a:gd name="connsiteX6" fmla="*/ 1336028 w 1336028"/>
                  <a:gd name="connsiteY6" fmla="*/ 2355737 h 2366684"/>
                  <a:gd name="connsiteX7" fmla="*/ 1304332 w 1336028"/>
                  <a:gd name="connsiteY7" fmla="*/ 2360575 h 2366684"/>
                  <a:gd name="connsiteX8" fmla="*/ 1183342 w 1336028"/>
                  <a:gd name="connsiteY8" fmla="*/ 2366684 h 2366684"/>
                  <a:gd name="connsiteX9" fmla="*/ 0 w 1336028"/>
                  <a:gd name="connsiteY9" fmla="*/ 1183342 h 2366684"/>
                  <a:gd name="connsiteX10" fmla="*/ 1183342 w 1336028"/>
                  <a:gd name="connsiteY10" fmla="*/ 0 h 2366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36028" h="2366684">
                    <a:moveTo>
                      <a:pt x="1183342" y="0"/>
                    </a:moveTo>
                    <a:cubicBezTo>
                      <a:pt x="1224189" y="0"/>
                      <a:pt x="1264552" y="2070"/>
                      <a:pt x="1304332" y="6110"/>
                    </a:cubicBezTo>
                    <a:lnTo>
                      <a:pt x="1336028" y="10947"/>
                    </a:lnTo>
                    <a:lnTo>
                      <a:pt x="1250228" y="24041"/>
                    </a:lnTo>
                    <a:cubicBezTo>
                      <a:pt x="710999" y="134384"/>
                      <a:pt x="305371" y="611493"/>
                      <a:pt x="305371" y="1183342"/>
                    </a:cubicBezTo>
                    <a:cubicBezTo>
                      <a:pt x="305371" y="1755191"/>
                      <a:pt x="710999" y="2232301"/>
                      <a:pt x="1250228" y="2342643"/>
                    </a:cubicBezTo>
                    <a:lnTo>
                      <a:pt x="1336028" y="2355737"/>
                    </a:lnTo>
                    <a:lnTo>
                      <a:pt x="1304332" y="2360575"/>
                    </a:lnTo>
                    <a:cubicBezTo>
                      <a:pt x="1264552" y="2364615"/>
                      <a:pt x="1224189" y="2366684"/>
                      <a:pt x="1183342" y="2366684"/>
                    </a:cubicBezTo>
                    <a:cubicBezTo>
                      <a:pt x="529800" y="2366684"/>
                      <a:pt x="0" y="1836884"/>
                      <a:pt x="0" y="1183342"/>
                    </a:cubicBezTo>
                    <a:cubicBezTo>
                      <a:pt x="0" y="529800"/>
                      <a:pt x="529800" y="0"/>
                      <a:pt x="1183342" y="0"/>
                    </a:cubicBez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B1563EC1-FB7E-41B7-89F4-F4DD5F366562}"/>
                  </a:ext>
                </a:extLst>
              </p:cNvPr>
              <p:cNvSpPr/>
              <p:nvPr/>
            </p:nvSpPr>
            <p:spPr>
              <a:xfrm>
                <a:off x="829304" y="2307861"/>
                <a:ext cx="2662335" cy="634482"/>
              </a:xfrm>
              <a:prstGeom prst="roundRect">
                <a:avLst>
                  <a:gd name="adj" fmla="val 21569"/>
                </a:avLst>
              </a:prstGeom>
              <a:solidFill>
                <a:schemeClr val="accent3"/>
              </a:solidFill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20ADD95D-3CAC-43DA-80C9-0E2593B4A7F0}"/>
                  </a:ext>
                </a:extLst>
              </p:cNvPr>
              <p:cNvSpPr/>
              <p:nvPr/>
            </p:nvSpPr>
            <p:spPr>
              <a:xfrm>
                <a:off x="829304" y="2307861"/>
                <a:ext cx="820723" cy="634482"/>
              </a:xfrm>
              <a:custGeom>
                <a:avLst/>
                <a:gdLst>
                  <a:gd name="connsiteX0" fmla="*/ 136851 w 820723"/>
                  <a:gd name="connsiteY0" fmla="*/ 0 h 634482"/>
                  <a:gd name="connsiteX1" fmla="*/ 820723 w 820723"/>
                  <a:gd name="connsiteY1" fmla="*/ 0 h 634482"/>
                  <a:gd name="connsiteX2" fmla="*/ 683872 w 820723"/>
                  <a:gd name="connsiteY2" fmla="*/ 136851 h 634482"/>
                  <a:gd name="connsiteX3" fmla="*/ 683872 w 820723"/>
                  <a:gd name="connsiteY3" fmla="*/ 497631 h 634482"/>
                  <a:gd name="connsiteX4" fmla="*/ 820723 w 820723"/>
                  <a:gd name="connsiteY4" fmla="*/ 634482 h 634482"/>
                  <a:gd name="connsiteX5" fmla="*/ 136851 w 820723"/>
                  <a:gd name="connsiteY5" fmla="*/ 634482 h 634482"/>
                  <a:gd name="connsiteX6" fmla="*/ 0 w 820723"/>
                  <a:gd name="connsiteY6" fmla="*/ 497631 h 634482"/>
                  <a:gd name="connsiteX7" fmla="*/ 0 w 820723"/>
                  <a:gd name="connsiteY7" fmla="*/ 136851 h 634482"/>
                  <a:gd name="connsiteX8" fmla="*/ 136851 w 820723"/>
                  <a:gd name="connsiteY8" fmla="*/ 0 h 634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20723" h="634482">
                    <a:moveTo>
                      <a:pt x="136851" y="0"/>
                    </a:moveTo>
                    <a:lnTo>
                      <a:pt x="820723" y="0"/>
                    </a:lnTo>
                    <a:cubicBezTo>
                      <a:pt x="745142" y="0"/>
                      <a:pt x="683872" y="61270"/>
                      <a:pt x="683872" y="136851"/>
                    </a:cubicBezTo>
                    <a:lnTo>
                      <a:pt x="683872" y="497631"/>
                    </a:lnTo>
                    <a:cubicBezTo>
                      <a:pt x="683872" y="573212"/>
                      <a:pt x="745142" y="634482"/>
                      <a:pt x="820723" y="634482"/>
                    </a:cubicBezTo>
                    <a:lnTo>
                      <a:pt x="136851" y="634482"/>
                    </a:lnTo>
                    <a:cubicBezTo>
                      <a:pt x="61270" y="634482"/>
                      <a:pt x="0" y="573212"/>
                      <a:pt x="0" y="497631"/>
                    </a:cubicBezTo>
                    <a:lnTo>
                      <a:pt x="0" y="136851"/>
                    </a:lnTo>
                    <a:cubicBezTo>
                      <a:pt x="0" y="61270"/>
                      <a:pt x="61270" y="0"/>
                      <a:pt x="136851" y="0"/>
                    </a:cubicBez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E9465AB9-136F-4A59-A674-EA55183CFE1D}"/>
                </a:ext>
              </a:extLst>
            </p:cNvPr>
            <p:cNvCxnSpPr>
              <a:cxnSpLocks/>
              <a:stCxn id="77" idx="4"/>
            </p:cNvCxnSpPr>
            <p:nvPr/>
          </p:nvCxnSpPr>
          <p:spPr>
            <a:xfrm>
              <a:off x="3656962" y="3155132"/>
              <a:ext cx="0" cy="399428"/>
            </a:xfrm>
            <a:prstGeom prst="line">
              <a:avLst/>
            </a:prstGeom>
            <a:ln w="762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B5517574-89CD-4CC3-B600-611CBBF4731D}"/>
                </a:ext>
              </a:extLst>
            </p:cNvPr>
            <p:cNvSpPr/>
            <p:nvPr/>
          </p:nvSpPr>
          <p:spPr>
            <a:xfrm rot="1828785">
              <a:off x="3671557" y="2366876"/>
              <a:ext cx="297810" cy="135731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7543B6F-1AA6-4427-A4F3-356AF46CFB56}"/>
              </a:ext>
            </a:extLst>
          </p:cNvPr>
          <p:cNvGrpSpPr/>
          <p:nvPr/>
        </p:nvGrpSpPr>
        <p:grpSpPr>
          <a:xfrm>
            <a:off x="6641290" y="2113678"/>
            <a:ext cx="931426" cy="2572664"/>
            <a:chOff x="3161024" y="2273404"/>
            <a:chExt cx="991875" cy="2739626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6CC6694E-E468-4749-9603-4A52C4EAC8EA}"/>
                </a:ext>
              </a:extLst>
            </p:cNvPr>
            <p:cNvGrpSpPr/>
            <p:nvPr/>
          </p:nvGrpSpPr>
          <p:grpSpPr>
            <a:xfrm>
              <a:off x="3161024" y="2273404"/>
              <a:ext cx="991875" cy="881728"/>
              <a:chOff x="829304" y="1441760"/>
              <a:chExt cx="2662335" cy="2366684"/>
            </a:xfrm>
          </p:grpSpPr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3E4AC976-1CAF-475D-8852-B27267A5B845}"/>
                  </a:ext>
                </a:extLst>
              </p:cNvPr>
              <p:cNvSpPr/>
              <p:nvPr/>
            </p:nvSpPr>
            <p:spPr>
              <a:xfrm>
                <a:off x="977130" y="1441761"/>
                <a:ext cx="2366683" cy="2366683"/>
              </a:xfrm>
              <a:prstGeom prst="ellipse">
                <a:avLst/>
              </a:prstGeom>
              <a:solidFill>
                <a:schemeClr val="accent6"/>
              </a:solidFill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79FA53B5-0AF5-4823-9901-829DF2E6C831}"/>
                  </a:ext>
                </a:extLst>
              </p:cNvPr>
              <p:cNvSpPr/>
              <p:nvPr/>
            </p:nvSpPr>
            <p:spPr>
              <a:xfrm>
                <a:off x="977130" y="1441760"/>
                <a:ext cx="1336028" cy="2366684"/>
              </a:xfrm>
              <a:custGeom>
                <a:avLst/>
                <a:gdLst>
                  <a:gd name="connsiteX0" fmla="*/ 1183342 w 1336028"/>
                  <a:gd name="connsiteY0" fmla="*/ 0 h 2366684"/>
                  <a:gd name="connsiteX1" fmla="*/ 1304332 w 1336028"/>
                  <a:gd name="connsiteY1" fmla="*/ 6110 h 2366684"/>
                  <a:gd name="connsiteX2" fmla="*/ 1336028 w 1336028"/>
                  <a:gd name="connsiteY2" fmla="*/ 10947 h 2366684"/>
                  <a:gd name="connsiteX3" fmla="*/ 1250228 w 1336028"/>
                  <a:gd name="connsiteY3" fmla="*/ 24041 h 2366684"/>
                  <a:gd name="connsiteX4" fmla="*/ 305371 w 1336028"/>
                  <a:gd name="connsiteY4" fmla="*/ 1183342 h 2366684"/>
                  <a:gd name="connsiteX5" fmla="*/ 1250228 w 1336028"/>
                  <a:gd name="connsiteY5" fmla="*/ 2342643 h 2366684"/>
                  <a:gd name="connsiteX6" fmla="*/ 1336028 w 1336028"/>
                  <a:gd name="connsiteY6" fmla="*/ 2355737 h 2366684"/>
                  <a:gd name="connsiteX7" fmla="*/ 1304332 w 1336028"/>
                  <a:gd name="connsiteY7" fmla="*/ 2360575 h 2366684"/>
                  <a:gd name="connsiteX8" fmla="*/ 1183342 w 1336028"/>
                  <a:gd name="connsiteY8" fmla="*/ 2366684 h 2366684"/>
                  <a:gd name="connsiteX9" fmla="*/ 0 w 1336028"/>
                  <a:gd name="connsiteY9" fmla="*/ 1183342 h 2366684"/>
                  <a:gd name="connsiteX10" fmla="*/ 1183342 w 1336028"/>
                  <a:gd name="connsiteY10" fmla="*/ 0 h 2366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36028" h="2366684">
                    <a:moveTo>
                      <a:pt x="1183342" y="0"/>
                    </a:moveTo>
                    <a:cubicBezTo>
                      <a:pt x="1224189" y="0"/>
                      <a:pt x="1264552" y="2070"/>
                      <a:pt x="1304332" y="6110"/>
                    </a:cubicBezTo>
                    <a:lnTo>
                      <a:pt x="1336028" y="10947"/>
                    </a:lnTo>
                    <a:lnTo>
                      <a:pt x="1250228" y="24041"/>
                    </a:lnTo>
                    <a:cubicBezTo>
                      <a:pt x="710999" y="134384"/>
                      <a:pt x="305371" y="611493"/>
                      <a:pt x="305371" y="1183342"/>
                    </a:cubicBezTo>
                    <a:cubicBezTo>
                      <a:pt x="305371" y="1755191"/>
                      <a:pt x="710999" y="2232301"/>
                      <a:pt x="1250228" y="2342643"/>
                    </a:cubicBezTo>
                    <a:lnTo>
                      <a:pt x="1336028" y="2355737"/>
                    </a:lnTo>
                    <a:lnTo>
                      <a:pt x="1304332" y="2360575"/>
                    </a:lnTo>
                    <a:cubicBezTo>
                      <a:pt x="1264552" y="2364615"/>
                      <a:pt x="1224189" y="2366684"/>
                      <a:pt x="1183342" y="2366684"/>
                    </a:cubicBezTo>
                    <a:cubicBezTo>
                      <a:pt x="529800" y="2366684"/>
                      <a:pt x="0" y="1836884"/>
                      <a:pt x="0" y="1183342"/>
                    </a:cubicBezTo>
                    <a:cubicBezTo>
                      <a:pt x="0" y="529800"/>
                      <a:pt x="529800" y="0"/>
                      <a:pt x="1183342" y="0"/>
                    </a:cubicBez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7" name="Rectangle: Rounded Corners 86">
                <a:extLst>
                  <a:ext uri="{FF2B5EF4-FFF2-40B4-BE49-F238E27FC236}">
                    <a16:creationId xmlns:a16="http://schemas.microsoft.com/office/drawing/2014/main" id="{A1DE600D-0556-4FA5-BB71-36E86A39E2C4}"/>
                  </a:ext>
                </a:extLst>
              </p:cNvPr>
              <p:cNvSpPr/>
              <p:nvPr/>
            </p:nvSpPr>
            <p:spPr>
              <a:xfrm>
                <a:off x="829304" y="2307861"/>
                <a:ext cx="2662335" cy="634482"/>
              </a:xfrm>
              <a:prstGeom prst="roundRect">
                <a:avLst>
                  <a:gd name="adj" fmla="val 21569"/>
                </a:avLst>
              </a:prstGeom>
              <a:solidFill>
                <a:schemeClr val="accent6"/>
              </a:solidFill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545DF054-B5BC-4C66-A1FA-AEB05E933A95}"/>
                  </a:ext>
                </a:extLst>
              </p:cNvPr>
              <p:cNvSpPr/>
              <p:nvPr/>
            </p:nvSpPr>
            <p:spPr>
              <a:xfrm>
                <a:off x="829304" y="2307861"/>
                <a:ext cx="820723" cy="634482"/>
              </a:xfrm>
              <a:custGeom>
                <a:avLst/>
                <a:gdLst>
                  <a:gd name="connsiteX0" fmla="*/ 136851 w 820723"/>
                  <a:gd name="connsiteY0" fmla="*/ 0 h 634482"/>
                  <a:gd name="connsiteX1" fmla="*/ 820723 w 820723"/>
                  <a:gd name="connsiteY1" fmla="*/ 0 h 634482"/>
                  <a:gd name="connsiteX2" fmla="*/ 683872 w 820723"/>
                  <a:gd name="connsiteY2" fmla="*/ 136851 h 634482"/>
                  <a:gd name="connsiteX3" fmla="*/ 683872 w 820723"/>
                  <a:gd name="connsiteY3" fmla="*/ 497631 h 634482"/>
                  <a:gd name="connsiteX4" fmla="*/ 820723 w 820723"/>
                  <a:gd name="connsiteY4" fmla="*/ 634482 h 634482"/>
                  <a:gd name="connsiteX5" fmla="*/ 136851 w 820723"/>
                  <a:gd name="connsiteY5" fmla="*/ 634482 h 634482"/>
                  <a:gd name="connsiteX6" fmla="*/ 0 w 820723"/>
                  <a:gd name="connsiteY6" fmla="*/ 497631 h 634482"/>
                  <a:gd name="connsiteX7" fmla="*/ 0 w 820723"/>
                  <a:gd name="connsiteY7" fmla="*/ 136851 h 634482"/>
                  <a:gd name="connsiteX8" fmla="*/ 136851 w 820723"/>
                  <a:gd name="connsiteY8" fmla="*/ 0 h 634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20723" h="634482">
                    <a:moveTo>
                      <a:pt x="136851" y="0"/>
                    </a:moveTo>
                    <a:lnTo>
                      <a:pt x="820723" y="0"/>
                    </a:lnTo>
                    <a:cubicBezTo>
                      <a:pt x="745142" y="0"/>
                      <a:pt x="683872" y="61270"/>
                      <a:pt x="683872" y="136851"/>
                    </a:cubicBezTo>
                    <a:lnTo>
                      <a:pt x="683872" y="497631"/>
                    </a:lnTo>
                    <a:cubicBezTo>
                      <a:pt x="683872" y="573212"/>
                      <a:pt x="745142" y="634482"/>
                      <a:pt x="820723" y="634482"/>
                    </a:cubicBezTo>
                    <a:lnTo>
                      <a:pt x="136851" y="634482"/>
                    </a:lnTo>
                    <a:cubicBezTo>
                      <a:pt x="61270" y="634482"/>
                      <a:pt x="0" y="573212"/>
                      <a:pt x="0" y="497631"/>
                    </a:cubicBezTo>
                    <a:lnTo>
                      <a:pt x="0" y="136851"/>
                    </a:lnTo>
                    <a:cubicBezTo>
                      <a:pt x="0" y="61270"/>
                      <a:pt x="61270" y="0"/>
                      <a:pt x="136851" y="0"/>
                    </a:cubicBez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01F95AAF-AA3C-4402-98EE-C17925CC07D9}"/>
                </a:ext>
              </a:extLst>
            </p:cNvPr>
            <p:cNvCxnSpPr>
              <a:cxnSpLocks/>
              <a:stCxn id="85" idx="4"/>
            </p:cNvCxnSpPr>
            <p:nvPr/>
          </p:nvCxnSpPr>
          <p:spPr>
            <a:xfrm>
              <a:off x="3656962" y="3155132"/>
              <a:ext cx="0" cy="1857898"/>
            </a:xfrm>
            <a:prstGeom prst="line">
              <a:avLst/>
            </a:prstGeom>
            <a:ln w="762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2F62C4AB-7881-4545-8DF3-4A33FB73A8AB}"/>
                </a:ext>
              </a:extLst>
            </p:cNvPr>
            <p:cNvSpPr/>
            <p:nvPr/>
          </p:nvSpPr>
          <p:spPr>
            <a:xfrm rot="1828785">
              <a:off x="3671557" y="2366876"/>
              <a:ext cx="297810" cy="135731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30F1895A-C1AD-4AE6-9473-DC240BC77066}"/>
              </a:ext>
            </a:extLst>
          </p:cNvPr>
          <p:cNvCxnSpPr>
            <a:cxnSpLocks/>
          </p:cNvCxnSpPr>
          <p:nvPr/>
        </p:nvCxnSpPr>
        <p:spPr>
          <a:xfrm>
            <a:off x="951107" y="4686342"/>
            <a:ext cx="731892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6E8A1962-099A-49CE-A20B-946194AC1DBD}"/>
              </a:ext>
            </a:extLst>
          </p:cNvPr>
          <p:cNvSpPr/>
          <p:nvPr/>
        </p:nvSpPr>
        <p:spPr>
          <a:xfrm>
            <a:off x="1452853" y="4841630"/>
            <a:ext cx="13527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2">
                    <a:lumMod val="90000"/>
                  </a:schemeClr>
                </a:solidFill>
              </a:rPr>
              <a:t>Lorem Ipsum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BEAED5A-A9C0-4B9C-B863-34ADD05BE17F}"/>
              </a:ext>
            </a:extLst>
          </p:cNvPr>
          <p:cNvSpPr/>
          <p:nvPr/>
        </p:nvSpPr>
        <p:spPr>
          <a:xfrm>
            <a:off x="3102049" y="4841630"/>
            <a:ext cx="13527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2">
                    <a:lumMod val="90000"/>
                  </a:schemeClr>
                </a:solidFill>
              </a:rPr>
              <a:t>Lorem Ipsum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B4388AF8-9029-41BB-A4FD-1DB6746E1E6A}"/>
              </a:ext>
            </a:extLst>
          </p:cNvPr>
          <p:cNvSpPr/>
          <p:nvPr/>
        </p:nvSpPr>
        <p:spPr>
          <a:xfrm>
            <a:off x="4766341" y="4841630"/>
            <a:ext cx="13527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2">
                    <a:lumMod val="90000"/>
                  </a:schemeClr>
                </a:solidFill>
              </a:rPr>
              <a:t>Lorem Ipsum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284E336-84E8-4A1B-8E52-C83DDBF1E717}"/>
              </a:ext>
            </a:extLst>
          </p:cNvPr>
          <p:cNvSpPr/>
          <p:nvPr/>
        </p:nvSpPr>
        <p:spPr>
          <a:xfrm>
            <a:off x="6430634" y="4841630"/>
            <a:ext cx="13527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2">
                    <a:lumMod val="90000"/>
                  </a:schemeClr>
                </a:solidFill>
              </a:rPr>
              <a:t>Lorem Ipsum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18B300-4CC2-4206-B886-9F4C49F0482B}"/>
              </a:ext>
            </a:extLst>
          </p:cNvPr>
          <p:cNvSpPr/>
          <p:nvPr/>
        </p:nvSpPr>
        <p:spPr>
          <a:xfrm>
            <a:off x="1072046" y="3219911"/>
            <a:ext cx="78579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700" b="1" cap="all" dirty="0">
                <a:solidFill>
                  <a:schemeClr val="bg1"/>
                </a:solidFill>
              </a:rPr>
              <a:t>60%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D712682-9ABE-48DE-8FA4-BB3061A9C49D}"/>
              </a:ext>
            </a:extLst>
          </p:cNvPr>
          <p:cNvSpPr/>
          <p:nvPr/>
        </p:nvSpPr>
        <p:spPr>
          <a:xfrm>
            <a:off x="2881536" y="2379491"/>
            <a:ext cx="78579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700" b="1" cap="all" dirty="0">
                <a:solidFill>
                  <a:schemeClr val="bg1"/>
                </a:solidFill>
              </a:rPr>
              <a:t>80%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52AA651-68DC-4ED9-8A19-E2EBB29BDE3E}"/>
              </a:ext>
            </a:extLst>
          </p:cNvPr>
          <p:cNvSpPr/>
          <p:nvPr/>
        </p:nvSpPr>
        <p:spPr>
          <a:xfrm>
            <a:off x="4346886" y="4128536"/>
            <a:ext cx="78579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700" b="1" cap="all" dirty="0">
                <a:solidFill>
                  <a:schemeClr val="bg1"/>
                </a:solidFill>
              </a:rPr>
              <a:t>10%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AD18EB5-CB03-408A-9818-EB95C87346A2}"/>
              </a:ext>
            </a:extLst>
          </p:cNvPr>
          <p:cNvSpPr/>
          <p:nvPr/>
        </p:nvSpPr>
        <p:spPr>
          <a:xfrm>
            <a:off x="6126870" y="2962125"/>
            <a:ext cx="78579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700" b="1" cap="all" dirty="0">
                <a:solidFill>
                  <a:schemeClr val="bg1"/>
                </a:solidFill>
              </a:rPr>
              <a:t>70%</a:t>
            </a:r>
            <a:endParaRPr lang="en-US" sz="13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16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10112</TotalTime>
  <Words>78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Lollipop Chart – Slide Template</vt:lpstr>
      <vt:lpstr>Lollipop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Lollipop Chart</dc:title>
  <dc:creator>PresentationGO.com</dc:creator>
  <dc:description>© Copyright PresentationGO.com</dc:description>
  <dcterms:created xsi:type="dcterms:W3CDTF">2014-11-26T05:14:11Z</dcterms:created>
  <dcterms:modified xsi:type="dcterms:W3CDTF">2019-06-04T03:36:45Z</dcterms:modified>
  <cp:category>Charts &amp; Diagrams</cp:category>
</cp:coreProperties>
</file>