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62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35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20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9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Lotus Diagram with 4 Petals for PowerPoint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4EADD1B-4CC7-41F1-8850-4A180C997DF9}"/>
              </a:ext>
            </a:extLst>
          </p:cNvPr>
          <p:cNvGrpSpPr/>
          <p:nvPr/>
        </p:nvGrpSpPr>
        <p:grpSpPr>
          <a:xfrm>
            <a:off x="2127476" y="1865069"/>
            <a:ext cx="4889049" cy="2677391"/>
            <a:chOff x="1071335" y="1325271"/>
            <a:chExt cx="6518732" cy="3569855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3167F06-C0EB-4196-B096-9FE9F533E858}"/>
                </a:ext>
              </a:extLst>
            </p:cNvPr>
            <p:cNvSpPr/>
            <p:nvPr/>
          </p:nvSpPr>
          <p:spPr>
            <a:xfrm>
              <a:off x="2781464" y="1325271"/>
              <a:ext cx="1848525" cy="2916445"/>
            </a:xfrm>
            <a:custGeom>
              <a:avLst/>
              <a:gdLst>
                <a:gd name="connsiteX0" fmla="*/ 52214 w 919750"/>
                <a:gd name="connsiteY0" fmla="*/ 0 h 1451103"/>
                <a:gd name="connsiteX1" fmla="*/ 759363 w 919750"/>
                <a:gd name="connsiteY1" fmla="*/ 631432 h 1451103"/>
                <a:gd name="connsiteX2" fmla="*/ 769914 w 919750"/>
                <a:gd name="connsiteY2" fmla="*/ 650511 h 1451103"/>
                <a:gd name="connsiteX3" fmla="*/ 780465 w 919750"/>
                <a:gd name="connsiteY3" fmla="*/ 669792 h 1451103"/>
                <a:gd name="connsiteX4" fmla="*/ 801797 w 919750"/>
                <a:gd name="connsiteY4" fmla="*/ 712855 h 1451103"/>
                <a:gd name="connsiteX5" fmla="*/ 919647 w 919750"/>
                <a:gd name="connsiteY5" fmla="*/ 1143147 h 1451103"/>
                <a:gd name="connsiteX6" fmla="*/ 919647 w 919750"/>
                <a:gd name="connsiteY6" fmla="*/ 1165720 h 1451103"/>
                <a:gd name="connsiteX7" fmla="*/ 918638 w 919750"/>
                <a:gd name="connsiteY7" fmla="*/ 1190241 h 1451103"/>
                <a:gd name="connsiteX8" fmla="*/ 780832 w 919750"/>
                <a:gd name="connsiteY8" fmla="*/ 1451103 h 1451103"/>
                <a:gd name="connsiteX9" fmla="*/ 779319 w 919750"/>
                <a:gd name="connsiteY9" fmla="*/ 1390775 h 1451103"/>
                <a:gd name="connsiteX10" fmla="*/ 771199 w 919750"/>
                <a:gd name="connsiteY10" fmla="*/ 1348854 h 1451103"/>
                <a:gd name="connsiteX11" fmla="*/ 761932 w 919750"/>
                <a:gd name="connsiteY11" fmla="*/ 1319429 h 1451103"/>
                <a:gd name="connsiteX12" fmla="*/ 657660 w 919750"/>
                <a:gd name="connsiteY12" fmla="*/ 1169818 h 1451103"/>
                <a:gd name="connsiteX13" fmla="*/ 614585 w 919750"/>
                <a:gd name="connsiteY13" fmla="*/ 1133876 h 1451103"/>
                <a:gd name="connsiteX14" fmla="*/ 596327 w 919750"/>
                <a:gd name="connsiteY14" fmla="*/ 1120641 h 1451103"/>
                <a:gd name="connsiteX15" fmla="*/ 578803 w 919750"/>
                <a:gd name="connsiteY15" fmla="*/ 1108952 h 1451103"/>
                <a:gd name="connsiteX16" fmla="*/ 165110 w 919750"/>
                <a:gd name="connsiteY16" fmla="*/ 957930 h 1451103"/>
                <a:gd name="connsiteX17" fmla="*/ 94280 w 919750"/>
                <a:gd name="connsiteY17" fmla="*/ 946912 h 1451103"/>
                <a:gd name="connsiteX18" fmla="*/ 52214 w 919750"/>
                <a:gd name="connsiteY18" fmla="*/ 0 h 1451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9750" h="1451103">
                  <a:moveTo>
                    <a:pt x="52214" y="0"/>
                  </a:moveTo>
                  <a:cubicBezTo>
                    <a:pt x="144925" y="44339"/>
                    <a:pt x="540819" y="251189"/>
                    <a:pt x="759363" y="631432"/>
                  </a:cubicBezTo>
                  <a:cubicBezTo>
                    <a:pt x="762942" y="637679"/>
                    <a:pt x="766382" y="644129"/>
                    <a:pt x="769914" y="650511"/>
                  </a:cubicBezTo>
                  <a:cubicBezTo>
                    <a:pt x="773493" y="656826"/>
                    <a:pt x="777025" y="663342"/>
                    <a:pt x="780465" y="669792"/>
                  </a:cubicBezTo>
                  <a:cubicBezTo>
                    <a:pt x="787851" y="683900"/>
                    <a:pt x="795053" y="698142"/>
                    <a:pt x="801797" y="712855"/>
                  </a:cubicBezTo>
                  <a:cubicBezTo>
                    <a:pt x="878498" y="874626"/>
                    <a:pt x="917491" y="1021214"/>
                    <a:pt x="919647" y="1143147"/>
                  </a:cubicBezTo>
                  <a:cubicBezTo>
                    <a:pt x="919785" y="1150738"/>
                    <a:pt x="919785" y="1158397"/>
                    <a:pt x="919647" y="1165720"/>
                  </a:cubicBezTo>
                  <a:cubicBezTo>
                    <a:pt x="919510" y="1173983"/>
                    <a:pt x="919143" y="1182246"/>
                    <a:pt x="918638" y="1190241"/>
                  </a:cubicBezTo>
                  <a:cubicBezTo>
                    <a:pt x="910886" y="1307740"/>
                    <a:pt x="864644" y="1398030"/>
                    <a:pt x="780832" y="1451103"/>
                  </a:cubicBezTo>
                  <a:cubicBezTo>
                    <a:pt x="782255" y="1430815"/>
                    <a:pt x="781750" y="1410593"/>
                    <a:pt x="779319" y="1390775"/>
                  </a:cubicBezTo>
                  <a:cubicBezTo>
                    <a:pt x="777529" y="1376533"/>
                    <a:pt x="774869" y="1362693"/>
                    <a:pt x="771199" y="1348854"/>
                  </a:cubicBezTo>
                  <a:cubicBezTo>
                    <a:pt x="768538" y="1338979"/>
                    <a:pt x="765602" y="1329170"/>
                    <a:pt x="761932" y="1319429"/>
                  </a:cubicBezTo>
                  <a:cubicBezTo>
                    <a:pt x="741977" y="1265953"/>
                    <a:pt x="707067" y="1215635"/>
                    <a:pt x="657660" y="1169818"/>
                  </a:cubicBezTo>
                  <a:cubicBezTo>
                    <a:pt x="644311" y="1157322"/>
                    <a:pt x="629952" y="1145431"/>
                    <a:pt x="614585" y="1133876"/>
                  </a:cubicBezTo>
                  <a:cubicBezTo>
                    <a:pt x="608759" y="1129308"/>
                    <a:pt x="602520" y="1124941"/>
                    <a:pt x="596327" y="1120641"/>
                  </a:cubicBezTo>
                  <a:cubicBezTo>
                    <a:pt x="590592" y="1116745"/>
                    <a:pt x="584766" y="1112781"/>
                    <a:pt x="578803" y="1108952"/>
                  </a:cubicBezTo>
                  <a:cubicBezTo>
                    <a:pt x="475036" y="1041301"/>
                    <a:pt x="334294" y="989706"/>
                    <a:pt x="165110" y="957930"/>
                  </a:cubicBezTo>
                  <a:cubicBezTo>
                    <a:pt x="141485" y="953496"/>
                    <a:pt x="117768" y="949801"/>
                    <a:pt x="94280" y="946912"/>
                  </a:cubicBezTo>
                  <a:cubicBezTo>
                    <a:pt x="-71096" y="521054"/>
                    <a:pt x="25928" y="97412"/>
                    <a:pt x="5221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CB610D6-067A-4DCD-A423-B7222CF34E26}"/>
                </a:ext>
              </a:extLst>
            </p:cNvPr>
            <p:cNvSpPr/>
            <p:nvPr/>
          </p:nvSpPr>
          <p:spPr>
            <a:xfrm>
              <a:off x="4389533" y="1401843"/>
              <a:ext cx="1552554" cy="2937773"/>
            </a:xfrm>
            <a:custGeom>
              <a:avLst/>
              <a:gdLst>
                <a:gd name="connsiteX0" fmla="*/ 745490 w 772487"/>
                <a:gd name="connsiteY0" fmla="*/ 0 h 1461715"/>
                <a:gd name="connsiteX1" fmla="*/ 650091 w 772487"/>
                <a:gd name="connsiteY1" fmla="*/ 943369 h 1461715"/>
                <a:gd name="connsiteX2" fmla="*/ 640950 w 772487"/>
                <a:gd name="connsiteY2" fmla="*/ 962997 h 1461715"/>
                <a:gd name="connsiteX3" fmla="*/ 631579 w 772487"/>
                <a:gd name="connsiteY3" fmla="*/ 982975 h 1461715"/>
                <a:gd name="connsiteX4" fmla="*/ 609611 w 772487"/>
                <a:gd name="connsiteY4" fmla="*/ 1025395 h 1461715"/>
                <a:gd name="connsiteX5" fmla="*/ 0 w 772487"/>
                <a:gd name="connsiteY5" fmla="*/ 1442279 h 1461715"/>
                <a:gd name="connsiteX6" fmla="*/ 158231 w 772487"/>
                <a:gd name="connsiteY6" fmla="*/ 1121632 h 1461715"/>
                <a:gd name="connsiteX7" fmla="*/ 158231 w 772487"/>
                <a:gd name="connsiteY7" fmla="*/ 1099050 h 1461715"/>
                <a:gd name="connsiteX8" fmla="*/ 157617 w 772487"/>
                <a:gd name="connsiteY8" fmla="*/ 1077945 h 1461715"/>
                <a:gd name="connsiteX9" fmla="*/ 36946 w 772487"/>
                <a:gd name="connsiteY9" fmla="*/ 654449 h 1461715"/>
                <a:gd name="connsiteX10" fmla="*/ 4186 w 772487"/>
                <a:gd name="connsiteY10" fmla="*/ 590503 h 1461715"/>
                <a:gd name="connsiteX11" fmla="*/ 745490 w 772487"/>
                <a:gd name="connsiteY11" fmla="*/ 0 h 1461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72487" h="1461715">
                  <a:moveTo>
                    <a:pt x="745490" y="0"/>
                  </a:moveTo>
                  <a:cubicBezTo>
                    <a:pt x="764040" y="100950"/>
                    <a:pt x="829560" y="542666"/>
                    <a:pt x="650091" y="943369"/>
                  </a:cubicBezTo>
                  <a:cubicBezTo>
                    <a:pt x="647172" y="949912"/>
                    <a:pt x="644023" y="956384"/>
                    <a:pt x="640950" y="962997"/>
                  </a:cubicBezTo>
                  <a:cubicBezTo>
                    <a:pt x="637916" y="969609"/>
                    <a:pt x="634882" y="976363"/>
                    <a:pt x="631579" y="982975"/>
                  </a:cubicBezTo>
                  <a:cubicBezTo>
                    <a:pt x="624589" y="997186"/>
                    <a:pt x="617216" y="1011255"/>
                    <a:pt x="609611" y="1025395"/>
                  </a:cubicBezTo>
                  <a:cubicBezTo>
                    <a:pt x="424958" y="1363700"/>
                    <a:pt x="194678" y="1519521"/>
                    <a:pt x="0" y="1442279"/>
                  </a:cubicBezTo>
                  <a:cubicBezTo>
                    <a:pt x="102735" y="1378403"/>
                    <a:pt x="155965" y="1266690"/>
                    <a:pt x="158231" y="1121632"/>
                  </a:cubicBezTo>
                  <a:cubicBezTo>
                    <a:pt x="158385" y="1114175"/>
                    <a:pt x="158385" y="1106648"/>
                    <a:pt x="158231" y="1099050"/>
                  </a:cubicBezTo>
                  <a:cubicBezTo>
                    <a:pt x="158116" y="1092015"/>
                    <a:pt x="158001" y="1085051"/>
                    <a:pt x="157617" y="1077945"/>
                  </a:cubicBezTo>
                  <a:cubicBezTo>
                    <a:pt x="151241" y="955047"/>
                    <a:pt x="111376" y="811255"/>
                    <a:pt x="36946" y="654449"/>
                  </a:cubicBezTo>
                  <a:cubicBezTo>
                    <a:pt x="26538" y="632571"/>
                    <a:pt x="15631" y="611396"/>
                    <a:pt x="4186" y="590503"/>
                  </a:cubicBezTo>
                  <a:cubicBezTo>
                    <a:pt x="251441" y="206472"/>
                    <a:pt x="651243" y="36089"/>
                    <a:pt x="74549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B3EF88A-182C-4AE8-8C09-762915BEE791}"/>
                </a:ext>
              </a:extLst>
            </p:cNvPr>
            <p:cNvSpPr/>
            <p:nvPr/>
          </p:nvSpPr>
          <p:spPr>
            <a:xfrm>
              <a:off x="1071335" y="3290661"/>
              <a:ext cx="3221084" cy="1559916"/>
            </a:xfrm>
            <a:custGeom>
              <a:avLst/>
              <a:gdLst>
                <a:gd name="connsiteX0" fmla="*/ 765077 w 1602679"/>
                <a:gd name="connsiteY0" fmla="*/ 270 h 776150"/>
                <a:gd name="connsiteX1" fmla="*/ 926466 w 1602679"/>
                <a:gd name="connsiteY1" fmla="*/ 7061 h 776150"/>
                <a:gd name="connsiteX2" fmla="*/ 948217 w 1602679"/>
                <a:gd name="connsiteY2" fmla="*/ 9733 h 776150"/>
                <a:gd name="connsiteX3" fmla="*/ 970043 w 1602679"/>
                <a:gd name="connsiteY3" fmla="*/ 12524 h 776150"/>
                <a:gd name="connsiteX4" fmla="*/ 1017257 w 1602679"/>
                <a:gd name="connsiteY4" fmla="*/ 20259 h 776150"/>
                <a:gd name="connsiteX5" fmla="*/ 1434686 w 1602679"/>
                <a:gd name="connsiteY5" fmla="*/ 177485 h 776150"/>
                <a:gd name="connsiteX6" fmla="*/ 1453022 w 1602679"/>
                <a:gd name="connsiteY6" fmla="*/ 190684 h 776150"/>
                <a:gd name="connsiteX7" fmla="*/ 1472175 w 1602679"/>
                <a:gd name="connsiteY7" fmla="*/ 205956 h 776150"/>
                <a:gd name="connsiteX8" fmla="*/ 1490957 w 1602679"/>
                <a:gd name="connsiteY8" fmla="*/ 222464 h 776150"/>
                <a:gd name="connsiteX9" fmla="*/ 1599787 w 1602679"/>
                <a:gd name="connsiteY9" fmla="*/ 413942 h 776150"/>
                <a:gd name="connsiteX10" fmla="*/ 1601494 w 1602679"/>
                <a:gd name="connsiteY10" fmla="*/ 479098 h 776150"/>
                <a:gd name="connsiteX11" fmla="*/ 1599193 w 1602679"/>
                <a:gd name="connsiteY11" fmla="*/ 497400 h 776150"/>
                <a:gd name="connsiteX12" fmla="*/ 1598822 w 1602679"/>
                <a:gd name="connsiteY12" fmla="*/ 500311 h 776150"/>
                <a:gd name="connsiteX13" fmla="*/ 1597783 w 1602679"/>
                <a:gd name="connsiteY13" fmla="*/ 507169 h 776150"/>
                <a:gd name="connsiteX14" fmla="*/ 1597263 w 1602679"/>
                <a:gd name="connsiteY14" fmla="*/ 509482 h 776150"/>
                <a:gd name="connsiteX15" fmla="*/ 1594962 w 1602679"/>
                <a:gd name="connsiteY15" fmla="*/ 519889 h 776150"/>
                <a:gd name="connsiteX16" fmla="*/ 1594962 w 1602679"/>
                <a:gd name="connsiteY16" fmla="*/ 520129 h 776150"/>
                <a:gd name="connsiteX17" fmla="*/ 1588874 w 1602679"/>
                <a:gd name="connsiteY17" fmla="*/ 542618 h 776150"/>
                <a:gd name="connsiteX18" fmla="*/ 880365 w 1602679"/>
                <a:gd name="connsiteY18" fmla="*/ 750644 h 776150"/>
                <a:gd name="connsiteX19" fmla="*/ 0 w 1602679"/>
                <a:gd name="connsiteY19" fmla="*/ 207990 h 776150"/>
                <a:gd name="connsiteX20" fmla="*/ 765077 w 1602679"/>
                <a:gd name="connsiteY20" fmla="*/ 270 h 77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602679" h="776150">
                  <a:moveTo>
                    <a:pt x="765077" y="270"/>
                  </a:moveTo>
                  <a:cubicBezTo>
                    <a:pt x="817947" y="-787"/>
                    <a:pt x="871921" y="1220"/>
                    <a:pt x="926466" y="7061"/>
                  </a:cubicBezTo>
                  <a:cubicBezTo>
                    <a:pt x="933667" y="7819"/>
                    <a:pt x="940942" y="8855"/>
                    <a:pt x="948217" y="9733"/>
                  </a:cubicBezTo>
                  <a:cubicBezTo>
                    <a:pt x="955418" y="10610"/>
                    <a:pt x="962693" y="11527"/>
                    <a:pt x="970043" y="12524"/>
                  </a:cubicBezTo>
                  <a:cubicBezTo>
                    <a:pt x="985781" y="14797"/>
                    <a:pt x="1001519" y="17349"/>
                    <a:pt x="1017257" y="20259"/>
                  </a:cubicBezTo>
                  <a:cubicBezTo>
                    <a:pt x="1191489" y="52917"/>
                    <a:pt x="1334022" y="106867"/>
                    <a:pt x="1434686" y="177485"/>
                  </a:cubicBezTo>
                  <a:cubicBezTo>
                    <a:pt x="1440922" y="181792"/>
                    <a:pt x="1447158" y="186258"/>
                    <a:pt x="1453022" y="190684"/>
                  </a:cubicBezTo>
                  <a:cubicBezTo>
                    <a:pt x="1459629" y="195668"/>
                    <a:pt x="1465939" y="200732"/>
                    <a:pt x="1472175" y="205956"/>
                  </a:cubicBezTo>
                  <a:cubicBezTo>
                    <a:pt x="1478634" y="211419"/>
                    <a:pt x="1485018" y="216842"/>
                    <a:pt x="1490957" y="222464"/>
                  </a:cubicBezTo>
                  <a:cubicBezTo>
                    <a:pt x="1552944" y="279963"/>
                    <a:pt x="1589691" y="344999"/>
                    <a:pt x="1599787" y="413942"/>
                  </a:cubicBezTo>
                  <a:cubicBezTo>
                    <a:pt x="1602979" y="435435"/>
                    <a:pt x="1603499" y="457127"/>
                    <a:pt x="1601494" y="479098"/>
                  </a:cubicBezTo>
                  <a:cubicBezTo>
                    <a:pt x="1600826" y="485198"/>
                    <a:pt x="1600084" y="491299"/>
                    <a:pt x="1599193" y="497400"/>
                  </a:cubicBezTo>
                  <a:cubicBezTo>
                    <a:pt x="1599045" y="498397"/>
                    <a:pt x="1598896" y="499314"/>
                    <a:pt x="1598822" y="500311"/>
                  </a:cubicBezTo>
                  <a:cubicBezTo>
                    <a:pt x="1598451" y="502624"/>
                    <a:pt x="1598154" y="504897"/>
                    <a:pt x="1597783" y="507169"/>
                  </a:cubicBezTo>
                  <a:cubicBezTo>
                    <a:pt x="1597634" y="507927"/>
                    <a:pt x="1597411" y="508685"/>
                    <a:pt x="1597263" y="509482"/>
                  </a:cubicBezTo>
                  <a:cubicBezTo>
                    <a:pt x="1596669" y="513031"/>
                    <a:pt x="1595778" y="516460"/>
                    <a:pt x="1594962" y="519889"/>
                  </a:cubicBezTo>
                  <a:cubicBezTo>
                    <a:pt x="1594962" y="520009"/>
                    <a:pt x="1594962" y="520009"/>
                    <a:pt x="1594962" y="520129"/>
                  </a:cubicBezTo>
                  <a:cubicBezTo>
                    <a:pt x="1593180" y="527864"/>
                    <a:pt x="1591176" y="535241"/>
                    <a:pt x="1588874" y="542618"/>
                  </a:cubicBezTo>
                  <a:cubicBezTo>
                    <a:pt x="1525254" y="741992"/>
                    <a:pt x="1259044" y="821621"/>
                    <a:pt x="880365" y="750644"/>
                  </a:cubicBezTo>
                  <a:cubicBezTo>
                    <a:pt x="387883" y="658175"/>
                    <a:pt x="67555" y="291647"/>
                    <a:pt x="0" y="207990"/>
                  </a:cubicBezTo>
                  <a:cubicBezTo>
                    <a:pt x="78987" y="165179"/>
                    <a:pt x="394985" y="7671"/>
                    <a:pt x="765077" y="27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46B3ADA-D4E8-4025-B91D-0F6AA67C7020}"/>
                </a:ext>
              </a:extLst>
            </p:cNvPr>
            <p:cNvSpPr/>
            <p:nvPr/>
          </p:nvSpPr>
          <p:spPr>
            <a:xfrm>
              <a:off x="4364009" y="3367238"/>
              <a:ext cx="3226058" cy="1527888"/>
            </a:xfrm>
            <a:custGeom>
              <a:avLst/>
              <a:gdLst>
                <a:gd name="connsiteX0" fmla="*/ 764678 w 1605154"/>
                <a:gd name="connsiteY0" fmla="*/ 0 h 760214"/>
                <a:gd name="connsiteX1" fmla="*/ 1605154 w 1605154"/>
                <a:gd name="connsiteY1" fmla="*/ 254646 h 760214"/>
                <a:gd name="connsiteX2" fmla="*/ 695567 w 1605154"/>
                <a:gd name="connsiteY2" fmla="*/ 747265 h 760214"/>
                <a:gd name="connsiteX3" fmla="*/ 0 w 1605154"/>
                <a:gd name="connsiteY3" fmla="*/ 499369 h 760214"/>
                <a:gd name="connsiteX4" fmla="*/ 117340 w 1605154"/>
                <a:gd name="connsiteY4" fmla="*/ 522610 h 760214"/>
                <a:gd name="connsiteX5" fmla="*/ 659154 w 1605154"/>
                <a:gd name="connsiteY5" fmla="*/ 66032 h 760214"/>
                <a:gd name="connsiteX6" fmla="*/ 691480 w 1605154"/>
                <a:gd name="connsiteY6" fmla="*/ 2177 h 760214"/>
                <a:gd name="connsiteX7" fmla="*/ 764678 w 1605154"/>
                <a:gd name="connsiteY7" fmla="*/ 0 h 760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5154" h="760214">
                  <a:moveTo>
                    <a:pt x="764678" y="0"/>
                  </a:moveTo>
                  <a:cubicBezTo>
                    <a:pt x="1187071" y="0"/>
                    <a:pt x="1525119" y="202559"/>
                    <a:pt x="1605154" y="254646"/>
                  </a:cubicBezTo>
                  <a:cubicBezTo>
                    <a:pt x="1529355" y="334143"/>
                    <a:pt x="1170053" y="686066"/>
                    <a:pt x="695567" y="747265"/>
                  </a:cubicBezTo>
                  <a:cubicBezTo>
                    <a:pt x="313451" y="796807"/>
                    <a:pt x="52093" y="702076"/>
                    <a:pt x="0" y="499369"/>
                  </a:cubicBezTo>
                  <a:cubicBezTo>
                    <a:pt x="38123" y="514974"/>
                    <a:pt x="77434" y="522610"/>
                    <a:pt x="117340" y="522610"/>
                  </a:cubicBezTo>
                  <a:cubicBezTo>
                    <a:pt x="301338" y="522610"/>
                    <a:pt x="498341" y="360555"/>
                    <a:pt x="659154" y="66032"/>
                  </a:cubicBezTo>
                  <a:cubicBezTo>
                    <a:pt x="670672" y="44968"/>
                    <a:pt x="681448" y="23609"/>
                    <a:pt x="691480" y="2177"/>
                  </a:cubicBezTo>
                  <a:cubicBezTo>
                    <a:pt x="716152" y="775"/>
                    <a:pt x="740526" y="0"/>
                    <a:pt x="7646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DEEA3EF2-6BF1-4946-92A7-92A5D2E099AE}"/>
                </a:ext>
              </a:extLst>
            </p:cNvPr>
            <p:cNvSpPr/>
            <p:nvPr/>
          </p:nvSpPr>
          <p:spPr>
            <a:xfrm>
              <a:off x="4389533" y="2450782"/>
              <a:ext cx="479669" cy="1888835"/>
            </a:xfrm>
            <a:custGeom>
              <a:avLst/>
              <a:gdLst>
                <a:gd name="connsiteX0" fmla="*/ 103670 w 479669"/>
                <a:gd name="connsiteY0" fmla="*/ 0 h 1888835"/>
                <a:gd name="connsiteX1" fmla="*/ 110670 w 479669"/>
                <a:gd name="connsiteY1" fmla="*/ 12658 h 1888835"/>
                <a:gd name="connsiteX2" fmla="*/ 136653 w 479669"/>
                <a:gd name="connsiteY2" fmla="*/ 60141 h 1888835"/>
                <a:gd name="connsiteX3" fmla="*/ 189187 w 479669"/>
                <a:gd name="connsiteY3" fmla="*/ 166192 h 1888835"/>
                <a:gd name="connsiteX4" fmla="*/ 479414 w 479669"/>
                <a:gd name="connsiteY4" fmla="*/ 1225864 h 1888835"/>
                <a:gd name="connsiteX5" fmla="*/ 479414 w 479669"/>
                <a:gd name="connsiteY5" fmla="*/ 1281454 h 1888835"/>
                <a:gd name="connsiteX6" fmla="*/ 476930 w 479669"/>
                <a:gd name="connsiteY6" fmla="*/ 1341842 h 1888835"/>
                <a:gd name="connsiteX7" fmla="*/ 274975 w 479669"/>
                <a:gd name="connsiteY7" fmla="*/ 1869436 h 1888835"/>
                <a:gd name="connsiteX8" fmla="*/ 258834 w 479669"/>
                <a:gd name="connsiteY8" fmla="*/ 1884877 h 1888835"/>
                <a:gd name="connsiteX9" fmla="*/ 226558 w 479669"/>
                <a:gd name="connsiteY9" fmla="*/ 1888363 h 1888835"/>
                <a:gd name="connsiteX10" fmla="*/ 0 w 479669"/>
                <a:gd name="connsiteY10" fmla="*/ 1849772 h 1888835"/>
                <a:gd name="connsiteX11" fmla="*/ 318015 w 479669"/>
                <a:gd name="connsiteY11" fmla="*/ 1205332 h 1888835"/>
                <a:gd name="connsiteX12" fmla="*/ 318015 w 479669"/>
                <a:gd name="connsiteY12" fmla="*/ 1159946 h 1888835"/>
                <a:gd name="connsiteX13" fmla="*/ 316781 w 479669"/>
                <a:gd name="connsiteY13" fmla="*/ 1117529 h 1888835"/>
                <a:gd name="connsiteX14" fmla="*/ 74255 w 479669"/>
                <a:gd name="connsiteY14" fmla="*/ 266382 h 1888835"/>
                <a:gd name="connsiteX15" fmla="*/ 8413 w 479669"/>
                <a:gd name="connsiteY15" fmla="*/ 137862 h 1888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79669" h="1888835">
                  <a:moveTo>
                    <a:pt x="103670" y="0"/>
                  </a:moveTo>
                  <a:lnTo>
                    <a:pt x="110670" y="12658"/>
                  </a:lnTo>
                  <a:cubicBezTo>
                    <a:pt x="119484" y="28210"/>
                    <a:pt x="128182" y="44257"/>
                    <a:pt x="136653" y="60141"/>
                  </a:cubicBezTo>
                  <a:cubicBezTo>
                    <a:pt x="154843" y="94885"/>
                    <a:pt x="172579" y="129958"/>
                    <a:pt x="189187" y="166192"/>
                  </a:cubicBezTo>
                  <a:cubicBezTo>
                    <a:pt x="378078" y="564582"/>
                    <a:pt x="474105" y="925582"/>
                    <a:pt x="479414" y="1225864"/>
                  </a:cubicBezTo>
                  <a:cubicBezTo>
                    <a:pt x="479754" y="1244558"/>
                    <a:pt x="479754" y="1263420"/>
                    <a:pt x="479414" y="1281454"/>
                  </a:cubicBezTo>
                  <a:cubicBezTo>
                    <a:pt x="479077" y="1301804"/>
                    <a:pt x="478173" y="1322153"/>
                    <a:pt x="476930" y="1341842"/>
                  </a:cubicBezTo>
                  <a:cubicBezTo>
                    <a:pt x="462612" y="1558864"/>
                    <a:pt x="394975" y="1738194"/>
                    <a:pt x="274975" y="1869436"/>
                  </a:cubicBezTo>
                  <a:lnTo>
                    <a:pt x="258834" y="1884877"/>
                  </a:lnTo>
                  <a:lnTo>
                    <a:pt x="226558" y="1888363"/>
                  </a:lnTo>
                  <a:cubicBezTo>
                    <a:pt x="149241" y="1891520"/>
                    <a:pt x="73363" y="1878880"/>
                    <a:pt x="0" y="1849772"/>
                  </a:cubicBezTo>
                  <a:cubicBezTo>
                    <a:pt x="206478" y="1721394"/>
                    <a:pt x="313461" y="1496871"/>
                    <a:pt x="318015" y="1205332"/>
                  </a:cubicBezTo>
                  <a:cubicBezTo>
                    <a:pt x="318324" y="1190345"/>
                    <a:pt x="318324" y="1175217"/>
                    <a:pt x="318015" y="1159946"/>
                  </a:cubicBezTo>
                  <a:cubicBezTo>
                    <a:pt x="317784" y="1145807"/>
                    <a:pt x="317553" y="1131811"/>
                    <a:pt x="316781" y="1117529"/>
                  </a:cubicBezTo>
                  <a:cubicBezTo>
                    <a:pt x="303966" y="870528"/>
                    <a:pt x="223845" y="581533"/>
                    <a:pt x="74255" y="266382"/>
                  </a:cubicBezTo>
                  <a:cubicBezTo>
                    <a:pt x="53337" y="222411"/>
                    <a:pt x="31416" y="179853"/>
                    <a:pt x="8413" y="137862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D3534CE5-9981-4710-B727-726B38649924}"/>
                </a:ext>
              </a:extLst>
            </p:cNvPr>
            <p:cNvSpPr/>
            <p:nvPr/>
          </p:nvSpPr>
          <p:spPr>
            <a:xfrm>
              <a:off x="4364009" y="3367239"/>
              <a:ext cx="1583264" cy="1268643"/>
            </a:xfrm>
            <a:custGeom>
              <a:avLst/>
              <a:gdLst>
                <a:gd name="connsiteX0" fmla="*/ 1536859 w 1583264"/>
                <a:gd name="connsiteY0" fmla="*/ 0 h 1268643"/>
                <a:gd name="connsiteX1" fmla="*/ 1583264 w 1583264"/>
                <a:gd name="connsiteY1" fmla="*/ 1358 h 1268643"/>
                <a:gd name="connsiteX2" fmla="*/ 1522505 w 1583264"/>
                <a:gd name="connsiteY2" fmla="*/ 150088 h 1268643"/>
                <a:gd name="connsiteX3" fmla="*/ 1502780 w 1583264"/>
                <a:gd name="connsiteY3" fmla="*/ 192444 h 1268643"/>
                <a:gd name="connsiteX4" fmla="*/ 1482558 w 1583264"/>
                <a:gd name="connsiteY4" fmla="*/ 235555 h 1268643"/>
                <a:gd name="connsiteX5" fmla="*/ 1435152 w 1583264"/>
                <a:gd name="connsiteY5" fmla="*/ 327095 h 1268643"/>
                <a:gd name="connsiteX6" fmla="*/ 119654 w 1583264"/>
                <a:gd name="connsiteY6" fmla="*/ 1226701 h 1268643"/>
                <a:gd name="connsiteX7" fmla="*/ 118435 w 1583264"/>
                <a:gd name="connsiteY7" fmla="*/ 1227474 h 1268643"/>
                <a:gd name="connsiteX8" fmla="*/ 102078 w 1583264"/>
                <a:gd name="connsiteY8" fmla="*/ 1209434 h 1268643"/>
                <a:gd name="connsiteX9" fmla="*/ 0 w 1583264"/>
                <a:gd name="connsiteY9" fmla="*/ 1003639 h 1268643"/>
                <a:gd name="connsiteX10" fmla="*/ 235832 w 1583264"/>
                <a:gd name="connsiteY10" fmla="*/ 1050349 h 1268643"/>
                <a:gd name="connsiteX11" fmla="*/ 1324776 w 1583264"/>
                <a:gd name="connsiteY11" fmla="*/ 132712 h 1268643"/>
                <a:gd name="connsiteX12" fmla="*/ 1389745 w 1583264"/>
                <a:gd name="connsiteY12" fmla="*/ 4375 h 1268643"/>
                <a:gd name="connsiteX13" fmla="*/ 1536859 w 1583264"/>
                <a:gd name="connsiteY13" fmla="*/ 0 h 1268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83264" h="1268643">
                  <a:moveTo>
                    <a:pt x="1536859" y="0"/>
                  </a:moveTo>
                  <a:lnTo>
                    <a:pt x="1583264" y="1358"/>
                  </a:lnTo>
                  <a:lnTo>
                    <a:pt x="1522505" y="150088"/>
                  </a:lnTo>
                  <a:cubicBezTo>
                    <a:pt x="1516206" y="164208"/>
                    <a:pt x="1509411" y="178174"/>
                    <a:pt x="1502780" y="192444"/>
                  </a:cubicBezTo>
                  <a:cubicBezTo>
                    <a:pt x="1496232" y="206712"/>
                    <a:pt x="1489685" y="221287"/>
                    <a:pt x="1482558" y="235555"/>
                  </a:cubicBezTo>
                  <a:cubicBezTo>
                    <a:pt x="1467474" y="266222"/>
                    <a:pt x="1451563" y="296581"/>
                    <a:pt x="1435152" y="327095"/>
                  </a:cubicBezTo>
                  <a:cubicBezTo>
                    <a:pt x="1036684" y="1057133"/>
                    <a:pt x="539756" y="1393384"/>
                    <a:pt x="119654" y="1226701"/>
                  </a:cubicBezTo>
                  <a:lnTo>
                    <a:pt x="118435" y="1227474"/>
                  </a:lnTo>
                  <a:lnTo>
                    <a:pt x="102078" y="1209434"/>
                  </a:lnTo>
                  <a:cubicBezTo>
                    <a:pt x="54048" y="1148786"/>
                    <a:pt x="19631" y="1080027"/>
                    <a:pt x="0" y="1003639"/>
                  </a:cubicBezTo>
                  <a:cubicBezTo>
                    <a:pt x="76620" y="1035002"/>
                    <a:pt x="155628" y="1050349"/>
                    <a:pt x="235832" y="1050349"/>
                  </a:cubicBezTo>
                  <a:cubicBezTo>
                    <a:pt x="605633" y="1050349"/>
                    <a:pt x="1001572" y="724648"/>
                    <a:pt x="1324776" y="132712"/>
                  </a:cubicBezTo>
                  <a:cubicBezTo>
                    <a:pt x="1347925" y="90377"/>
                    <a:pt x="1369583" y="47450"/>
                    <a:pt x="1389745" y="4375"/>
                  </a:cubicBezTo>
                  <a:cubicBezTo>
                    <a:pt x="1439331" y="1558"/>
                    <a:pt x="1488318" y="0"/>
                    <a:pt x="1536859" y="0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230C6AB6-D178-42FD-8843-113E75B73348}"/>
                </a:ext>
              </a:extLst>
            </p:cNvPr>
            <p:cNvSpPr/>
            <p:nvPr/>
          </p:nvSpPr>
          <p:spPr>
            <a:xfrm>
              <a:off x="2918790" y="3079912"/>
              <a:ext cx="1544861" cy="1161805"/>
            </a:xfrm>
            <a:custGeom>
              <a:avLst/>
              <a:gdLst>
                <a:gd name="connsiteX0" fmla="*/ 0 w 1544861"/>
                <a:gd name="connsiteY0" fmla="*/ 0 h 1161805"/>
                <a:gd name="connsiteX1" fmla="*/ 85640 w 1544861"/>
                <a:gd name="connsiteY1" fmla="*/ 6300 h 1161805"/>
                <a:gd name="connsiteX2" fmla="*/ 132578 w 1544861"/>
                <a:gd name="connsiteY2" fmla="*/ 12066 h 1161805"/>
                <a:gd name="connsiteX3" fmla="*/ 179677 w 1544861"/>
                <a:gd name="connsiteY3" fmla="*/ 18089 h 1161805"/>
                <a:gd name="connsiteX4" fmla="*/ 281561 w 1544861"/>
                <a:gd name="connsiteY4" fmla="*/ 34781 h 1161805"/>
                <a:gd name="connsiteX5" fmla="*/ 1182344 w 1544861"/>
                <a:gd name="connsiteY5" fmla="*/ 374063 h 1161805"/>
                <a:gd name="connsiteX6" fmla="*/ 1221912 w 1544861"/>
                <a:gd name="connsiteY6" fmla="*/ 402546 h 1161805"/>
                <a:gd name="connsiteX7" fmla="*/ 1263243 w 1544861"/>
                <a:gd name="connsiteY7" fmla="*/ 435502 h 1161805"/>
                <a:gd name="connsiteX8" fmla="*/ 1303773 w 1544861"/>
                <a:gd name="connsiteY8" fmla="*/ 471125 h 1161805"/>
                <a:gd name="connsiteX9" fmla="*/ 1538620 w 1544861"/>
                <a:gd name="connsiteY9" fmla="*/ 884321 h 1161805"/>
                <a:gd name="connsiteX10" fmla="*/ 1542304 w 1544861"/>
                <a:gd name="connsiteY10" fmla="*/ 1024923 h 1161805"/>
                <a:gd name="connsiteX11" fmla="*/ 1537339 w 1544861"/>
                <a:gd name="connsiteY11" fmla="*/ 1064418 h 1161805"/>
                <a:gd name="connsiteX12" fmla="*/ 1536538 w 1544861"/>
                <a:gd name="connsiteY12" fmla="*/ 1070700 h 1161805"/>
                <a:gd name="connsiteX13" fmla="*/ 1535887 w 1544861"/>
                <a:gd name="connsiteY13" fmla="*/ 1074998 h 1161805"/>
                <a:gd name="connsiteX14" fmla="*/ 1432001 w 1544861"/>
                <a:gd name="connsiteY14" fmla="*/ 1161805 h 1161805"/>
                <a:gd name="connsiteX15" fmla="*/ 1428960 w 1544861"/>
                <a:gd name="connsiteY15" fmla="*/ 1040557 h 1161805"/>
                <a:gd name="connsiteX16" fmla="*/ 1412641 w 1544861"/>
                <a:gd name="connsiteY16" fmla="*/ 956304 h 1161805"/>
                <a:gd name="connsiteX17" fmla="*/ 1394016 w 1544861"/>
                <a:gd name="connsiteY17" fmla="*/ 897165 h 1161805"/>
                <a:gd name="connsiteX18" fmla="*/ 1184448 w 1544861"/>
                <a:gd name="connsiteY18" fmla="*/ 596475 h 1161805"/>
                <a:gd name="connsiteX19" fmla="*/ 1097876 w 1544861"/>
                <a:gd name="connsiteY19" fmla="*/ 524238 h 1161805"/>
                <a:gd name="connsiteX20" fmla="*/ 1061181 w 1544861"/>
                <a:gd name="connsiteY20" fmla="*/ 497638 h 1161805"/>
                <a:gd name="connsiteX21" fmla="*/ 1025961 w 1544861"/>
                <a:gd name="connsiteY21" fmla="*/ 474146 h 1161805"/>
                <a:gd name="connsiteX22" fmla="*/ 194515 w 1544861"/>
                <a:gd name="connsiteY22" fmla="*/ 170620 h 1161805"/>
                <a:gd name="connsiteX23" fmla="*/ 52160 w 1544861"/>
                <a:gd name="connsiteY23" fmla="*/ 148476 h 1161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544861" h="1161805">
                  <a:moveTo>
                    <a:pt x="0" y="0"/>
                  </a:moveTo>
                  <a:lnTo>
                    <a:pt x="85640" y="6300"/>
                  </a:lnTo>
                  <a:cubicBezTo>
                    <a:pt x="101180" y="7936"/>
                    <a:pt x="116879" y="10172"/>
                    <a:pt x="132578" y="12066"/>
                  </a:cubicBezTo>
                  <a:cubicBezTo>
                    <a:pt x="148117" y="13959"/>
                    <a:pt x="163816" y="15938"/>
                    <a:pt x="179677" y="18089"/>
                  </a:cubicBezTo>
                  <a:cubicBezTo>
                    <a:pt x="213638" y="22994"/>
                    <a:pt x="247600" y="28501"/>
                    <a:pt x="281561" y="34781"/>
                  </a:cubicBezTo>
                  <a:cubicBezTo>
                    <a:pt x="657542" y="105254"/>
                    <a:pt x="965118" y="221675"/>
                    <a:pt x="1182344" y="374063"/>
                  </a:cubicBezTo>
                  <a:cubicBezTo>
                    <a:pt x="1195801" y="383358"/>
                    <a:pt x="1209258" y="392995"/>
                    <a:pt x="1221912" y="402546"/>
                  </a:cubicBezTo>
                  <a:cubicBezTo>
                    <a:pt x="1236169" y="413301"/>
                    <a:pt x="1249786" y="424229"/>
                    <a:pt x="1263243" y="435502"/>
                  </a:cubicBezTo>
                  <a:cubicBezTo>
                    <a:pt x="1277181" y="447291"/>
                    <a:pt x="1290957" y="458993"/>
                    <a:pt x="1303773" y="471125"/>
                  </a:cubicBezTo>
                  <a:cubicBezTo>
                    <a:pt x="1437536" y="595204"/>
                    <a:pt x="1516834" y="735547"/>
                    <a:pt x="1538620" y="884321"/>
                  </a:cubicBezTo>
                  <a:cubicBezTo>
                    <a:pt x="1545509" y="930702"/>
                    <a:pt x="1546631" y="977512"/>
                    <a:pt x="1542304" y="1024923"/>
                  </a:cubicBezTo>
                  <a:cubicBezTo>
                    <a:pt x="1540862" y="1038087"/>
                    <a:pt x="1539261" y="1051252"/>
                    <a:pt x="1537339" y="1064418"/>
                  </a:cubicBezTo>
                  <a:cubicBezTo>
                    <a:pt x="1537019" y="1066569"/>
                    <a:pt x="1536698" y="1068548"/>
                    <a:pt x="1536538" y="1070700"/>
                  </a:cubicBezTo>
                  <a:lnTo>
                    <a:pt x="1535887" y="1074998"/>
                  </a:lnTo>
                  <a:lnTo>
                    <a:pt x="1432001" y="1161805"/>
                  </a:lnTo>
                  <a:cubicBezTo>
                    <a:pt x="1434861" y="1121030"/>
                    <a:pt x="1433846" y="1080388"/>
                    <a:pt x="1428960" y="1040557"/>
                  </a:cubicBezTo>
                  <a:cubicBezTo>
                    <a:pt x="1425363" y="1011933"/>
                    <a:pt x="1420017" y="984118"/>
                    <a:pt x="1412641" y="956304"/>
                  </a:cubicBezTo>
                  <a:cubicBezTo>
                    <a:pt x="1407292" y="936457"/>
                    <a:pt x="1401392" y="916743"/>
                    <a:pt x="1394016" y="897165"/>
                  </a:cubicBezTo>
                  <a:cubicBezTo>
                    <a:pt x="1353910" y="789688"/>
                    <a:pt x="1283747" y="688559"/>
                    <a:pt x="1184448" y="596475"/>
                  </a:cubicBezTo>
                  <a:cubicBezTo>
                    <a:pt x="1157619" y="571360"/>
                    <a:pt x="1128761" y="547462"/>
                    <a:pt x="1097876" y="524238"/>
                  </a:cubicBezTo>
                  <a:cubicBezTo>
                    <a:pt x="1086167" y="515058"/>
                    <a:pt x="1073627" y="506281"/>
                    <a:pt x="1061181" y="497638"/>
                  </a:cubicBezTo>
                  <a:cubicBezTo>
                    <a:pt x="1049654" y="489808"/>
                    <a:pt x="1037945" y="481841"/>
                    <a:pt x="1025961" y="474146"/>
                  </a:cubicBezTo>
                  <a:cubicBezTo>
                    <a:pt x="817408" y="338180"/>
                    <a:pt x="534543" y="234484"/>
                    <a:pt x="194515" y="170620"/>
                  </a:cubicBezTo>
                  <a:cubicBezTo>
                    <a:pt x="147033" y="161708"/>
                    <a:pt x="99367" y="154282"/>
                    <a:pt x="52160" y="148476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85" name="Graphic 84" descr="Users">
            <a:extLst>
              <a:ext uri="{FF2B5EF4-FFF2-40B4-BE49-F238E27FC236}">
                <a16:creationId xmlns:a16="http://schemas.microsoft.com/office/drawing/2014/main" id="{2CD48AB8-26B6-4C8C-9F5B-4303916C06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83957" y="2625267"/>
            <a:ext cx="543395" cy="543395"/>
          </a:xfrm>
          <a:prstGeom prst="rect">
            <a:avLst/>
          </a:prstGeom>
        </p:spPr>
      </p:pic>
      <p:pic>
        <p:nvPicPr>
          <p:cNvPr id="86" name="Graphic 85" descr="Puzzle">
            <a:extLst>
              <a:ext uri="{FF2B5EF4-FFF2-40B4-BE49-F238E27FC236}">
                <a16:creationId xmlns:a16="http://schemas.microsoft.com/office/drawing/2014/main" id="{BE0CD173-125A-4126-A9F7-7528C1AC18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81678" y="3779724"/>
            <a:ext cx="543395" cy="543395"/>
          </a:xfrm>
          <a:prstGeom prst="rect">
            <a:avLst/>
          </a:prstGeom>
        </p:spPr>
      </p:pic>
      <p:pic>
        <p:nvPicPr>
          <p:cNvPr id="87" name="Graphic 86" descr="Lightbulb">
            <a:extLst>
              <a:ext uri="{FF2B5EF4-FFF2-40B4-BE49-F238E27FC236}">
                <a16:creationId xmlns:a16="http://schemas.microsoft.com/office/drawing/2014/main" id="{88D0C8BA-2337-473E-B2C5-9FA468E21D2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05653" y="3697804"/>
            <a:ext cx="543395" cy="543395"/>
          </a:xfrm>
          <a:prstGeom prst="rect">
            <a:avLst/>
          </a:prstGeom>
        </p:spPr>
      </p:pic>
      <p:pic>
        <p:nvPicPr>
          <p:cNvPr id="88" name="Graphic 87" descr="Rocket">
            <a:extLst>
              <a:ext uri="{FF2B5EF4-FFF2-40B4-BE49-F238E27FC236}">
                <a16:creationId xmlns:a16="http://schemas.microsoft.com/office/drawing/2014/main" id="{85DA367F-28CE-46E5-91CE-F0446B8A3A5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41401" y="2616369"/>
            <a:ext cx="543395" cy="543395"/>
          </a:xfrm>
          <a:prstGeom prst="rect">
            <a:avLst/>
          </a:prstGeom>
        </p:spPr>
      </p:pic>
      <p:grpSp>
        <p:nvGrpSpPr>
          <p:cNvPr id="89" name="Group 88">
            <a:extLst>
              <a:ext uri="{FF2B5EF4-FFF2-40B4-BE49-F238E27FC236}">
                <a16:creationId xmlns:a16="http://schemas.microsoft.com/office/drawing/2014/main" id="{7DFEB884-C043-4A3C-AD15-93FFA489A6DE}"/>
              </a:ext>
            </a:extLst>
          </p:cNvPr>
          <p:cNvGrpSpPr/>
          <p:nvPr/>
        </p:nvGrpSpPr>
        <p:grpSpPr>
          <a:xfrm>
            <a:off x="6691483" y="4312569"/>
            <a:ext cx="2202816" cy="1360030"/>
            <a:chOff x="8921977" y="3919498"/>
            <a:chExt cx="2937088" cy="1813372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3235A036-D834-4B79-A9AD-A20E81ACD577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0E221D8-B39D-48FD-97F1-BAE791997EAA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F1DEB5E3-9AA4-4EF3-BFCE-7050AE9BF32C}"/>
              </a:ext>
            </a:extLst>
          </p:cNvPr>
          <p:cNvGrpSpPr/>
          <p:nvPr/>
        </p:nvGrpSpPr>
        <p:grpSpPr>
          <a:xfrm>
            <a:off x="249702" y="4312568"/>
            <a:ext cx="2202816" cy="1360030"/>
            <a:chOff x="332936" y="4498450"/>
            <a:chExt cx="2937088" cy="1813372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79CA120-A260-47AC-8EE0-37ADE360DE02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B5B6FE7-CB1A-4EA1-8D00-B96AC030D33E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B8848CDA-529F-4916-99E7-171E988AEC0D}"/>
              </a:ext>
            </a:extLst>
          </p:cNvPr>
          <p:cNvGrpSpPr/>
          <p:nvPr/>
        </p:nvGrpSpPr>
        <p:grpSpPr>
          <a:xfrm>
            <a:off x="6234581" y="1923339"/>
            <a:ext cx="2202816" cy="1360030"/>
            <a:chOff x="8921977" y="3919498"/>
            <a:chExt cx="2937088" cy="1813372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718EBF8-56D8-4D5C-976B-B3E3CAC41BE9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D6C5278F-69EE-4C21-86AF-46DEF98A5F42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43F312D0-448D-46F4-BD75-4F380325B91C}"/>
              </a:ext>
            </a:extLst>
          </p:cNvPr>
          <p:cNvGrpSpPr/>
          <p:nvPr/>
        </p:nvGrpSpPr>
        <p:grpSpPr>
          <a:xfrm>
            <a:off x="706603" y="1923338"/>
            <a:ext cx="2202816" cy="1360030"/>
            <a:chOff x="332936" y="4498450"/>
            <a:chExt cx="2937088" cy="1813372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20141417-CFFA-45CC-9C4D-B7BA98DD3033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E411B9AB-8261-433A-A0EB-B12D9BD4295A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01" name="Graphic 100" descr="Users">
            <a:extLst>
              <a:ext uri="{FF2B5EF4-FFF2-40B4-BE49-F238E27FC236}">
                <a16:creationId xmlns:a16="http://schemas.microsoft.com/office/drawing/2014/main" id="{EBC226D1-61F4-4FC2-A5E9-C79E3448DFE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128810" y="1969117"/>
            <a:ext cx="435629" cy="435629"/>
          </a:xfrm>
          <a:prstGeom prst="rect">
            <a:avLst/>
          </a:prstGeom>
        </p:spPr>
      </p:pic>
      <p:pic>
        <p:nvPicPr>
          <p:cNvPr id="102" name="Graphic 101" descr="Puzzle">
            <a:extLst>
              <a:ext uri="{FF2B5EF4-FFF2-40B4-BE49-F238E27FC236}">
                <a16:creationId xmlns:a16="http://schemas.microsoft.com/office/drawing/2014/main" id="{A8CE6C38-819F-4157-BE79-870E6AF53B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564439" y="4325453"/>
            <a:ext cx="435629" cy="435629"/>
          </a:xfrm>
          <a:prstGeom prst="rect">
            <a:avLst/>
          </a:prstGeom>
        </p:spPr>
      </p:pic>
      <p:pic>
        <p:nvPicPr>
          <p:cNvPr id="103" name="Graphic 102" descr="Lightbulb">
            <a:extLst>
              <a:ext uri="{FF2B5EF4-FFF2-40B4-BE49-F238E27FC236}">
                <a16:creationId xmlns:a16="http://schemas.microsoft.com/office/drawing/2014/main" id="{1C4953CB-3D6B-422E-AE27-0FDDDEA2958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48186" y="4325453"/>
            <a:ext cx="435629" cy="435629"/>
          </a:xfrm>
          <a:prstGeom prst="rect">
            <a:avLst/>
          </a:prstGeom>
        </p:spPr>
      </p:pic>
      <p:pic>
        <p:nvPicPr>
          <p:cNvPr id="104" name="Graphic 103" descr="Rocket">
            <a:extLst>
              <a:ext uri="{FF2B5EF4-FFF2-40B4-BE49-F238E27FC236}">
                <a16:creationId xmlns:a16="http://schemas.microsoft.com/office/drawing/2014/main" id="{24F11D76-AB6D-45D8-AED1-69F49F1E55E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79561" y="1956856"/>
            <a:ext cx="435629" cy="43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706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Lotus Diagram with 4 Petals for PowerPoint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4EADD1B-4CC7-41F1-8850-4A180C997DF9}"/>
              </a:ext>
            </a:extLst>
          </p:cNvPr>
          <p:cNvGrpSpPr/>
          <p:nvPr/>
        </p:nvGrpSpPr>
        <p:grpSpPr>
          <a:xfrm>
            <a:off x="2127476" y="1865069"/>
            <a:ext cx="4889049" cy="2677391"/>
            <a:chOff x="1071335" y="1325271"/>
            <a:chExt cx="6518732" cy="3569855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3167F06-C0EB-4196-B096-9FE9F533E858}"/>
                </a:ext>
              </a:extLst>
            </p:cNvPr>
            <p:cNvSpPr/>
            <p:nvPr/>
          </p:nvSpPr>
          <p:spPr>
            <a:xfrm>
              <a:off x="2781464" y="1325271"/>
              <a:ext cx="1848525" cy="2916445"/>
            </a:xfrm>
            <a:custGeom>
              <a:avLst/>
              <a:gdLst>
                <a:gd name="connsiteX0" fmla="*/ 52214 w 919750"/>
                <a:gd name="connsiteY0" fmla="*/ 0 h 1451103"/>
                <a:gd name="connsiteX1" fmla="*/ 759363 w 919750"/>
                <a:gd name="connsiteY1" fmla="*/ 631432 h 1451103"/>
                <a:gd name="connsiteX2" fmla="*/ 769914 w 919750"/>
                <a:gd name="connsiteY2" fmla="*/ 650511 h 1451103"/>
                <a:gd name="connsiteX3" fmla="*/ 780465 w 919750"/>
                <a:gd name="connsiteY3" fmla="*/ 669792 h 1451103"/>
                <a:gd name="connsiteX4" fmla="*/ 801797 w 919750"/>
                <a:gd name="connsiteY4" fmla="*/ 712855 h 1451103"/>
                <a:gd name="connsiteX5" fmla="*/ 919647 w 919750"/>
                <a:gd name="connsiteY5" fmla="*/ 1143147 h 1451103"/>
                <a:gd name="connsiteX6" fmla="*/ 919647 w 919750"/>
                <a:gd name="connsiteY6" fmla="*/ 1165720 h 1451103"/>
                <a:gd name="connsiteX7" fmla="*/ 918638 w 919750"/>
                <a:gd name="connsiteY7" fmla="*/ 1190241 h 1451103"/>
                <a:gd name="connsiteX8" fmla="*/ 780832 w 919750"/>
                <a:gd name="connsiteY8" fmla="*/ 1451103 h 1451103"/>
                <a:gd name="connsiteX9" fmla="*/ 779319 w 919750"/>
                <a:gd name="connsiteY9" fmla="*/ 1390775 h 1451103"/>
                <a:gd name="connsiteX10" fmla="*/ 771199 w 919750"/>
                <a:gd name="connsiteY10" fmla="*/ 1348854 h 1451103"/>
                <a:gd name="connsiteX11" fmla="*/ 761932 w 919750"/>
                <a:gd name="connsiteY11" fmla="*/ 1319429 h 1451103"/>
                <a:gd name="connsiteX12" fmla="*/ 657660 w 919750"/>
                <a:gd name="connsiteY12" fmla="*/ 1169818 h 1451103"/>
                <a:gd name="connsiteX13" fmla="*/ 614585 w 919750"/>
                <a:gd name="connsiteY13" fmla="*/ 1133876 h 1451103"/>
                <a:gd name="connsiteX14" fmla="*/ 596327 w 919750"/>
                <a:gd name="connsiteY14" fmla="*/ 1120641 h 1451103"/>
                <a:gd name="connsiteX15" fmla="*/ 578803 w 919750"/>
                <a:gd name="connsiteY15" fmla="*/ 1108952 h 1451103"/>
                <a:gd name="connsiteX16" fmla="*/ 165110 w 919750"/>
                <a:gd name="connsiteY16" fmla="*/ 957930 h 1451103"/>
                <a:gd name="connsiteX17" fmla="*/ 94280 w 919750"/>
                <a:gd name="connsiteY17" fmla="*/ 946912 h 1451103"/>
                <a:gd name="connsiteX18" fmla="*/ 52214 w 919750"/>
                <a:gd name="connsiteY18" fmla="*/ 0 h 1451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9750" h="1451103">
                  <a:moveTo>
                    <a:pt x="52214" y="0"/>
                  </a:moveTo>
                  <a:cubicBezTo>
                    <a:pt x="144925" y="44339"/>
                    <a:pt x="540819" y="251189"/>
                    <a:pt x="759363" y="631432"/>
                  </a:cubicBezTo>
                  <a:cubicBezTo>
                    <a:pt x="762942" y="637679"/>
                    <a:pt x="766382" y="644129"/>
                    <a:pt x="769914" y="650511"/>
                  </a:cubicBezTo>
                  <a:cubicBezTo>
                    <a:pt x="773493" y="656826"/>
                    <a:pt x="777025" y="663342"/>
                    <a:pt x="780465" y="669792"/>
                  </a:cubicBezTo>
                  <a:cubicBezTo>
                    <a:pt x="787851" y="683900"/>
                    <a:pt x="795053" y="698142"/>
                    <a:pt x="801797" y="712855"/>
                  </a:cubicBezTo>
                  <a:cubicBezTo>
                    <a:pt x="878498" y="874626"/>
                    <a:pt x="917491" y="1021214"/>
                    <a:pt x="919647" y="1143147"/>
                  </a:cubicBezTo>
                  <a:cubicBezTo>
                    <a:pt x="919785" y="1150738"/>
                    <a:pt x="919785" y="1158397"/>
                    <a:pt x="919647" y="1165720"/>
                  </a:cubicBezTo>
                  <a:cubicBezTo>
                    <a:pt x="919510" y="1173983"/>
                    <a:pt x="919143" y="1182246"/>
                    <a:pt x="918638" y="1190241"/>
                  </a:cubicBezTo>
                  <a:cubicBezTo>
                    <a:pt x="910886" y="1307740"/>
                    <a:pt x="864644" y="1398030"/>
                    <a:pt x="780832" y="1451103"/>
                  </a:cubicBezTo>
                  <a:cubicBezTo>
                    <a:pt x="782255" y="1430815"/>
                    <a:pt x="781750" y="1410593"/>
                    <a:pt x="779319" y="1390775"/>
                  </a:cubicBezTo>
                  <a:cubicBezTo>
                    <a:pt x="777529" y="1376533"/>
                    <a:pt x="774869" y="1362693"/>
                    <a:pt x="771199" y="1348854"/>
                  </a:cubicBezTo>
                  <a:cubicBezTo>
                    <a:pt x="768538" y="1338979"/>
                    <a:pt x="765602" y="1329170"/>
                    <a:pt x="761932" y="1319429"/>
                  </a:cubicBezTo>
                  <a:cubicBezTo>
                    <a:pt x="741977" y="1265953"/>
                    <a:pt x="707067" y="1215635"/>
                    <a:pt x="657660" y="1169818"/>
                  </a:cubicBezTo>
                  <a:cubicBezTo>
                    <a:pt x="644311" y="1157322"/>
                    <a:pt x="629952" y="1145431"/>
                    <a:pt x="614585" y="1133876"/>
                  </a:cubicBezTo>
                  <a:cubicBezTo>
                    <a:pt x="608759" y="1129308"/>
                    <a:pt x="602520" y="1124941"/>
                    <a:pt x="596327" y="1120641"/>
                  </a:cubicBezTo>
                  <a:cubicBezTo>
                    <a:pt x="590592" y="1116745"/>
                    <a:pt x="584766" y="1112781"/>
                    <a:pt x="578803" y="1108952"/>
                  </a:cubicBezTo>
                  <a:cubicBezTo>
                    <a:pt x="475036" y="1041301"/>
                    <a:pt x="334294" y="989706"/>
                    <a:pt x="165110" y="957930"/>
                  </a:cubicBezTo>
                  <a:cubicBezTo>
                    <a:pt x="141485" y="953496"/>
                    <a:pt x="117768" y="949801"/>
                    <a:pt x="94280" y="946912"/>
                  </a:cubicBezTo>
                  <a:cubicBezTo>
                    <a:pt x="-71096" y="521054"/>
                    <a:pt x="25928" y="97412"/>
                    <a:pt x="5221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CB610D6-067A-4DCD-A423-B7222CF34E26}"/>
                </a:ext>
              </a:extLst>
            </p:cNvPr>
            <p:cNvSpPr/>
            <p:nvPr/>
          </p:nvSpPr>
          <p:spPr>
            <a:xfrm>
              <a:off x="4389533" y="1401843"/>
              <a:ext cx="1552554" cy="2937773"/>
            </a:xfrm>
            <a:custGeom>
              <a:avLst/>
              <a:gdLst>
                <a:gd name="connsiteX0" fmla="*/ 745490 w 772487"/>
                <a:gd name="connsiteY0" fmla="*/ 0 h 1461715"/>
                <a:gd name="connsiteX1" fmla="*/ 650091 w 772487"/>
                <a:gd name="connsiteY1" fmla="*/ 943369 h 1461715"/>
                <a:gd name="connsiteX2" fmla="*/ 640950 w 772487"/>
                <a:gd name="connsiteY2" fmla="*/ 962997 h 1461715"/>
                <a:gd name="connsiteX3" fmla="*/ 631579 w 772487"/>
                <a:gd name="connsiteY3" fmla="*/ 982975 h 1461715"/>
                <a:gd name="connsiteX4" fmla="*/ 609611 w 772487"/>
                <a:gd name="connsiteY4" fmla="*/ 1025395 h 1461715"/>
                <a:gd name="connsiteX5" fmla="*/ 0 w 772487"/>
                <a:gd name="connsiteY5" fmla="*/ 1442279 h 1461715"/>
                <a:gd name="connsiteX6" fmla="*/ 158231 w 772487"/>
                <a:gd name="connsiteY6" fmla="*/ 1121632 h 1461715"/>
                <a:gd name="connsiteX7" fmla="*/ 158231 w 772487"/>
                <a:gd name="connsiteY7" fmla="*/ 1099050 h 1461715"/>
                <a:gd name="connsiteX8" fmla="*/ 157617 w 772487"/>
                <a:gd name="connsiteY8" fmla="*/ 1077945 h 1461715"/>
                <a:gd name="connsiteX9" fmla="*/ 36946 w 772487"/>
                <a:gd name="connsiteY9" fmla="*/ 654449 h 1461715"/>
                <a:gd name="connsiteX10" fmla="*/ 4186 w 772487"/>
                <a:gd name="connsiteY10" fmla="*/ 590503 h 1461715"/>
                <a:gd name="connsiteX11" fmla="*/ 745490 w 772487"/>
                <a:gd name="connsiteY11" fmla="*/ 0 h 1461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72487" h="1461715">
                  <a:moveTo>
                    <a:pt x="745490" y="0"/>
                  </a:moveTo>
                  <a:cubicBezTo>
                    <a:pt x="764040" y="100950"/>
                    <a:pt x="829560" y="542666"/>
                    <a:pt x="650091" y="943369"/>
                  </a:cubicBezTo>
                  <a:cubicBezTo>
                    <a:pt x="647172" y="949912"/>
                    <a:pt x="644023" y="956384"/>
                    <a:pt x="640950" y="962997"/>
                  </a:cubicBezTo>
                  <a:cubicBezTo>
                    <a:pt x="637916" y="969609"/>
                    <a:pt x="634882" y="976363"/>
                    <a:pt x="631579" y="982975"/>
                  </a:cubicBezTo>
                  <a:cubicBezTo>
                    <a:pt x="624589" y="997186"/>
                    <a:pt x="617216" y="1011255"/>
                    <a:pt x="609611" y="1025395"/>
                  </a:cubicBezTo>
                  <a:cubicBezTo>
                    <a:pt x="424958" y="1363700"/>
                    <a:pt x="194678" y="1519521"/>
                    <a:pt x="0" y="1442279"/>
                  </a:cubicBezTo>
                  <a:cubicBezTo>
                    <a:pt x="102735" y="1378403"/>
                    <a:pt x="155965" y="1266690"/>
                    <a:pt x="158231" y="1121632"/>
                  </a:cubicBezTo>
                  <a:cubicBezTo>
                    <a:pt x="158385" y="1114175"/>
                    <a:pt x="158385" y="1106648"/>
                    <a:pt x="158231" y="1099050"/>
                  </a:cubicBezTo>
                  <a:cubicBezTo>
                    <a:pt x="158116" y="1092015"/>
                    <a:pt x="158001" y="1085051"/>
                    <a:pt x="157617" y="1077945"/>
                  </a:cubicBezTo>
                  <a:cubicBezTo>
                    <a:pt x="151241" y="955047"/>
                    <a:pt x="111376" y="811255"/>
                    <a:pt x="36946" y="654449"/>
                  </a:cubicBezTo>
                  <a:cubicBezTo>
                    <a:pt x="26538" y="632571"/>
                    <a:pt x="15631" y="611396"/>
                    <a:pt x="4186" y="590503"/>
                  </a:cubicBezTo>
                  <a:cubicBezTo>
                    <a:pt x="251441" y="206472"/>
                    <a:pt x="651243" y="36089"/>
                    <a:pt x="7454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B3EF88A-182C-4AE8-8C09-762915BEE791}"/>
                </a:ext>
              </a:extLst>
            </p:cNvPr>
            <p:cNvSpPr/>
            <p:nvPr/>
          </p:nvSpPr>
          <p:spPr>
            <a:xfrm>
              <a:off x="1071335" y="3290661"/>
              <a:ext cx="3221084" cy="1559916"/>
            </a:xfrm>
            <a:custGeom>
              <a:avLst/>
              <a:gdLst>
                <a:gd name="connsiteX0" fmla="*/ 765077 w 1602679"/>
                <a:gd name="connsiteY0" fmla="*/ 270 h 776150"/>
                <a:gd name="connsiteX1" fmla="*/ 926466 w 1602679"/>
                <a:gd name="connsiteY1" fmla="*/ 7061 h 776150"/>
                <a:gd name="connsiteX2" fmla="*/ 948217 w 1602679"/>
                <a:gd name="connsiteY2" fmla="*/ 9733 h 776150"/>
                <a:gd name="connsiteX3" fmla="*/ 970043 w 1602679"/>
                <a:gd name="connsiteY3" fmla="*/ 12524 h 776150"/>
                <a:gd name="connsiteX4" fmla="*/ 1017257 w 1602679"/>
                <a:gd name="connsiteY4" fmla="*/ 20259 h 776150"/>
                <a:gd name="connsiteX5" fmla="*/ 1434686 w 1602679"/>
                <a:gd name="connsiteY5" fmla="*/ 177485 h 776150"/>
                <a:gd name="connsiteX6" fmla="*/ 1453022 w 1602679"/>
                <a:gd name="connsiteY6" fmla="*/ 190684 h 776150"/>
                <a:gd name="connsiteX7" fmla="*/ 1472175 w 1602679"/>
                <a:gd name="connsiteY7" fmla="*/ 205956 h 776150"/>
                <a:gd name="connsiteX8" fmla="*/ 1490957 w 1602679"/>
                <a:gd name="connsiteY8" fmla="*/ 222464 h 776150"/>
                <a:gd name="connsiteX9" fmla="*/ 1599787 w 1602679"/>
                <a:gd name="connsiteY9" fmla="*/ 413942 h 776150"/>
                <a:gd name="connsiteX10" fmla="*/ 1601494 w 1602679"/>
                <a:gd name="connsiteY10" fmla="*/ 479098 h 776150"/>
                <a:gd name="connsiteX11" fmla="*/ 1599193 w 1602679"/>
                <a:gd name="connsiteY11" fmla="*/ 497400 h 776150"/>
                <a:gd name="connsiteX12" fmla="*/ 1598822 w 1602679"/>
                <a:gd name="connsiteY12" fmla="*/ 500311 h 776150"/>
                <a:gd name="connsiteX13" fmla="*/ 1597783 w 1602679"/>
                <a:gd name="connsiteY13" fmla="*/ 507169 h 776150"/>
                <a:gd name="connsiteX14" fmla="*/ 1597263 w 1602679"/>
                <a:gd name="connsiteY14" fmla="*/ 509482 h 776150"/>
                <a:gd name="connsiteX15" fmla="*/ 1594962 w 1602679"/>
                <a:gd name="connsiteY15" fmla="*/ 519889 h 776150"/>
                <a:gd name="connsiteX16" fmla="*/ 1594962 w 1602679"/>
                <a:gd name="connsiteY16" fmla="*/ 520129 h 776150"/>
                <a:gd name="connsiteX17" fmla="*/ 1588874 w 1602679"/>
                <a:gd name="connsiteY17" fmla="*/ 542618 h 776150"/>
                <a:gd name="connsiteX18" fmla="*/ 880365 w 1602679"/>
                <a:gd name="connsiteY18" fmla="*/ 750644 h 776150"/>
                <a:gd name="connsiteX19" fmla="*/ 0 w 1602679"/>
                <a:gd name="connsiteY19" fmla="*/ 207990 h 776150"/>
                <a:gd name="connsiteX20" fmla="*/ 765077 w 1602679"/>
                <a:gd name="connsiteY20" fmla="*/ 270 h 77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602679" h="776150">
                  <a:moveTo>
                    <a:pt x="765077" y="270"/>
                  </a:moveTo>
                  <a:cubicBezTo>
                    <a:pt x="817947" y="-787"/>
                    <a:pt x="871921" y="1220"/>
                    <a:pt x="926466" y="7061"/>
                  </a:cubicBezTo>
                  <a:cubicBezTo>
                    <a:pt x="933667" y="7819"/>
                    <a:pt x="940942" y="8855"/>
                    <a:pt x="948217" y="9733"/>
                  </a:cubicBezTo>
                  <a:cubicBezTo>
                    <a:pt x="955418" y="10610"/>
                    <a:pt x="962693" y="11527"/>
                    <a:pt x="970043" y="12524"/>
                  </a:cubicBezTo>
                  <a:cubicBezTo>
                    <a:pt x="985781" y="14797"/>
                    <a:pt x="1001519" y="17349"/>
                    <a:pt x="1017257" y="20259"/>
                  </a:cubicBezTo>
                  <a:cubicBezTo>
                    <a:pt x="1191489" y="52917"/>
                    <a:pt x="1334022" y="106867"/>
                    <a:pt x="1434686" y="177485"/>
                  </a:cubicBezTo>
                  <a:cubicBezTo>
                    <a:pt x="1440922" y="181792"/>
                    <a:pt x="1447158" y="186258"/>
                    <a:pt x="1453022" y="190684"/>
                  </a:cubicBezTo>
                  <a:cubicBezTo>
                    <a:pt x="1459629" y="195668"/>
                    <a:pt x="1465939" y="200732"/>
                    <a:pt x="1472175" y="205956"/>
                  </a:cubicBezTo>
                  <a:cubicBezTo>
                    <a:pt x="1478634" y="211419"/>
                    <a:pt x="1485018" y="216842"/>
                    <a:pt x="1490957" y="222464"/>
                  </a:cubicBezTo>
                  <a:cubicBezTo>
                    <a:pt x="1552944" y="279963"/>
                    <a:pt x="1589691" y="344999"/>
                    <a:pt x="1599787" y="413942"/>
                  </a:cubicBezTo>
                  <a:cubicBezTo>
                    <a:pt x="1602979" y="435435"/>
                    <a:pt x="1603499" y="457127"/>
                    <a:pt x="1601494" y="479098"/>
                  </a:cubicBezTo>
                  <a:cubicBezTo>
                    <a:pt x="1600826" y="485198"/>
                    <a:pt x="1600084" y="491299"/>
                    <a:pt x="1599193" y="497400"/>
                  </a:cubicBezTo>
                  <a:cubicBezTo>
                    <a:pt x="1599045" y="498397"/>
                    <a:pt x="1598896" y="499314"/>
                    <a:pt x="1598822" y="500311"/>
                  </a:cubicBezTo>
                  <a:cubicBezTo>
                    <a:pt x="1598451" y="502624"/>
                    <a:pt x="1598154" y="504897"/>
                    <a:pt x="1597783" y="507169"/>
                  </a:cubicBezTo>
                  <a:cubicBezTo>
                    <a:pt x="1597634" y="507927"/>
                    <a:pt x="1597411" y="508685"/>
                    <a:pt x="1597263" y="509482"/>
                  </a:cubicBezTo>
                  <a:cubicBezTo>
                    <a:pt x="1596669" y="513031"/>
                    <a:pt x="1595778" y="516460"/>
                    <a:pt x="1594962" y="519889"/>
                  </a:cubicBezTo>
                  <a:cubicBezTo>
                    <a:pt x="1594962" y="520009"/>
                    <a:pt x="1594962" y="520009"/>
                    <a:pt x="1594962" y="520129"/>
                  </a:cubicBezTo>
                  <a:cubicBezTo>
                    <a:pt x="1593180" y="527864"/>
                    <a:pt x="1591176" y="535241"/>
                    <a:pt x="1588874" y="542618"/>
                  </a:cubicBezTo>
                  <a:cubicBezTo>
                    <a:pt x="1525254" y="741992"/>
                    <a:pt x="1259044" y="821621"/>
                    <a:pt x="880365" y="750644"/>
                  </a:cubicBezTo>
                  <a:cubicBezTo>
                    <a:pt x="387883" y="658175"/>
                    <a:pt x="67555" y="291647"/>
                    <a:pt x="0" y="207990"/>
                  </a:cubicBezTo>
                  <a:cubicBezTo>
                    <a:pt x="78987" y="165179"/>
                    <a:pt x="394985" y="7671"/>
                    <a:pt x="765077" y="27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46B3ADA-D4E8-4025-B91D-0F6AA67C7020}"/>
                </a:ext>
              </a:extLst>
            </p:cNvPr>
            <p:cNvSpPr/>
            <p:nvPr/>
          </p:nvSpPr>
          <p:spPr>
            <a:xfrm>
              <a:off x="4364009" y="3367238"/>
              <a:ext cx="3226058" cy="1527888"/>
            </a:xfrm>
            <a:custGeom>
              <a:avLst/>
              <a:gdLst>
                <a:gd name="connsiteX0" fmla="*/ 764678 w 1605154"/>
                <a:gd name="connsiteY0" fmla="*/ 0 h 760214"/>
                <a:gd name="connsiteX1" fmla="*/ 1605154 w 1605154"/>
                <a:gd name="connsiteY1" fmla="*/ 254646 h 760214"/>
                <a:gd name="connsiteX2" fmla="*/ 695567 w 1605154"/>
                <a:gd name="connsiteY2" fmla="*/ 747265 h 760214"/>
                <a:gd name="connsiteX3" fmla="*/ 0 w 1605154"/>
                <a:gd name="connsiteY3" fmla="*/ 499369 h 760214"/>
                <a:gd name="connsiteX4" fmla="*/ 117340 w 1605154"/>
                <a:gd name="connsiteY4" fmla="*/ 522610 h 760214"/>
                <a:gd name="connsiteX5" fmla="*/ 659154 w 1605154"/>
                <a:gd name="connsiteY5" fmla="*/ 66032 h 760214"/>
                <a:gd name="connsiteX6" fmla="*/ 691480 w 1605154"/>
                <a:gd name="connsiteY6" fmla="*/ 2177 h 760214"/>
                <a:gd name="connsiteX7" fmla="*/ 764678 w 1605154"/>
                <a:gd name="connsiteY7" fmla="*/ 0 h 760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5154" h="760214">
                  <a:moveTo>
                    <a:pt x="764678" y="0"/>
                  </a:moveTo>
                  <a:cubicBezTo>
                    <a:pt x="1187071" y="0"/>
                    <a:pt x="1525119" y="202559"/>
                    <a:pt x="1605154" y="254646"/>
                  </a:cubicBezTo>
                  <a:cubicBezTo>
                    <a:pt x="1529355" y="334143"/>
                    <a:pt x="1170053" y="686066"/>
                    <a:pt x="695567" y="747265"/>
                  </a:cubicBezTo>
                  <a:cubicBezTo>
                    <a:pt x="313451" y="796807"/>
                    <a:pt x="52093" y="702076"/>
                    <a:pt x="0" y="499369"/>
                  </a:cubicBezTo>
                  <a:cubicBezTo>
                    <a:pt x="38123" y="514974"/>
                    <a:pt x="77434" y="522610"/>
                    <a:pt x="117340" y="522610"/>
                  </a:cubicBezTo>
                  <a:cubicBezTo>
                    <a:pt x="301338" y="522610"/>
                    <a:pt x="498341" y="360555"/>
                    <a:pt x="659154" y="66032"/>
                  </a:cubicBezTo>
                  <a:cubicBezTo>
                    <a:pt x="670672" y="44968"/>
                    <a:pt x="681448" y="23609"/>
                    <a:pt x="691480" y="2177"/>
                  </a:cubicBezTo>
                  <a:cubicBezTo>
                    <a:pt x="716152" y="775"/>
                    <a:pt x="740526" y="0"/>
                    <a:pt x="7646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DEEA3EF2-6BF1-4946-92A7-92A5D2E099AE}"/>
                </a:ext>
              </a:extLst>
            </p:cNvPr>
            <p:cNvSpPr/>
            <p:nvPr/>
          </p:nvSpPr>
          <p:spPr>
            <a:xfrm>
              <a:off x="4389533" y="2450782"/>
              <a:ext cx="479669" cy="1888835"/>
            </a:xfrm>
            <a:custGeom>
              <a:avLst/>
              <a:gdLst>
                <a:gd name="connsiteX0" fmla="*/ 103670 w 479669"/>
                <a:gd name="connsiteY0" fmla="*/ 0 h 1888835"/>
                <a:gd name="connsiteX1" fmla="*/ 110670 w 479669"/>
                <a:gd name="connsiteY1" fmla="*/ 12658 h 1888835"/>
                <a:gd name="connsiteX2" fmla="*/ 136653 w 479669"/>
                <a:gd name="connsiteY2" fmla="*/ 60141 h 1888835"/>
                <a:gd name="connsiteX3" fmla="*/ 189187 w 479669"/>
                <a:gd name="connsiteY3" fmla="*/ 166192 h 1888835"/>
                <a:gd name="connsiteX4" fmla="*/ 479414 w 479669"/>
                <a:gd name="connsiteY4" fmla="*/ 1225864 h 1888835"/>
                <a:gd name="connsiteX5" fmla="*/ 479414 w 479669"/>
                <a:gd name="connsiteY5" fmla="*/ 1281454 h 1888835"/>
                <a:gd name="connsiteX6" fmla="*/ 476930 w 479669"/>
                <a:gd name="connsiteY6" fmla="*/ 1341842 h 1888835"/>
                <a:gd name="connsiteX7" fmla="*/ 274975 w 479669"/>
                <a:gd name="connsiteY7" fmla="*/ 1869436 h 1888835"/>
                <a:gd name="connsiteX8" fmla="*/ 258834 w 479669"/>
                <a:gd name="connsiteY8" fmla="*/ 1884877 h 1888835"/>
                <a:gd name="connsiteX9" fmla="*/ 226558 w 479669"/>
                <a:gd name="connsiteY9" fmla="*/ 1888363 h 1888835"/>
                <a:gd name="connsiteX10" fmla="*/ 0 w 479669"/>
                <a:gd name="connsiteY10" fmla="*/ 1849772 h 1888835"/>
                <a:gd name="connsiteX11" fmla="*/ 318015 w 479669"/>
                <a:gd name="connsiteY11" fmla="*/ 1205332 h 1888835"/>
                <a:gd name="connsiteX12" fmla="*/ 318015 w 479669"/>
                <a:gd name="connsiteY12" fmla="*/ 1159946 h 1888835"/>
                <a:gd name="connsiteX13" fmla="*/ 316781 w 479669"/>
                <a:gd name="connsiteY13" fmla="*/ 1117529 h 1888835"/>
                <a:gd name="connsiteX14" fmla="*/ 74255 w 479669"/>
                <a:gd name="connsiteY14" fmla="*/ 266382 h 1888835"/>
                <a:gd name="connsiteX15" fmla="*/ 8413 w 479669"/>
                <a:gd name="connsiteY15" fmla="*/ 137862 h 1888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79669" h="1888835">
                  <a:moveTo>
                    <a:pt x="103670" y="0"/>
                  </a:moveTo>
                  <a:lnTo>
                    <a:pt x="110670" y="12658"/>
                  </a:lnTo>
                  <a:cubicBezTo>
                    <a:pt x="119484" y="28210"/>
                    <a:pt x="128182" y="44257"/>
                    <a:pt x="136653" y="60141"/>
                  </a:cubicBezTo>
                  <a:cubicBezTo>
                    <a:pt x="154843" y="94885"/>
                    <a:pt x="172579" y="129958"/>
                    <a:pt x="189187" y="166192"/>
                  </a:cubicBezTo>
                  <a:cubicBezTo>
                    <a:pt x="378078" y="564582"/>
                    <a:pt x="474105" y="925582"/>
                    <a:pt x="479414" y="1225864"/>
                  </a:cubicBezTo>
                  <a:cubicBezTo>
                    <a:pt x="479754" y="1244558"/>
                    <a:pt x="479754" y="1263420"/>
                    <a:pt x="479414" y="1281454"/>
                  </a:cubicBezTo>
                  <a:cubicBezTo>
                    <a:pt x="479077" y="1301804"/>
                    <a:pt x="478173" y="1322153"/>
                    <a:pt x="476930" y="1341842"/>
                  </a:cubicBezTo>
                  <a:cubicBezTo>
                    <a:pt x="462612" y="1558864"/>
                    <a:pt x="394975" y="1738194"/>
                    <a:pt x="274975" y="1869436"/>
                  </a:cubicBezTo>
                  <a:lnTo>
                    <a:pt x="258834" y="1884877"/>
                  </a:lnTo>
                  <a:lnTo>
                    <a:pt x="226558" y="1888363"/>
                  </a:lnTo>
                  <a:cubicBezTo>
                    <a:pt x="149241" y="1891520"/>
                    <a:pt x="73363" y="1878880"/>
                    <a:pt x="0" y="1849772"/>
                  </a:cubicBezTo>
                  <a:cubicBezTo>
                    <a:pt x="206478" y="1721394"/>
                    <a:pt x="313461" y="1496871"/>
                    <a:pt x="318015" y="1205332"/>
                  </a:cubicBezTo>
                  <a:cubicBezTo>
                    <a:pt x="318324" y="1190345"/>
                    <a:pt x="318324" y="1175217"/>
                    <a:pt x="318015" y="1159946"/>
                  </a:cubicBezTo>
                  <a:cubicBezTo>
                    <a:pt x="317784" y="1145807"/>
                    <a:pt x="317553" y="1131811"/>
                    <a:pt x="316781" y="1117529"/>
                  </a:cubicBezTo>
                  <a:cubicBezTo>
                    <a:pt x="303966" y="870528"/>
                    <a:pt x="223845" y="581533"/>
                    <a:pt x="74255" y="266382"/>
                  </a:cubicBezTo>
                  <a:cubicBezTo>
                    <a:pt x="53337" y="222411"/>
                    <a:pt x="31416" y="179853"/>
                    <a:pt x="8413" y="137862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D3534CE5-9981-4710-B727-726B38649924}"/>
                </a:ext>
              </a:extLst>
            </p:cNvPr>
            <p:cNvSpPr/>
            <p:nvPr/>
          </p:nvSpPr>
          <p:spPr>
            <a:xfrm>
              <a:off x="4364009" y="3367239"/>
              <a:ext cx="1583264" cy="1268643"/>
            </a:xfrm>
            <a:custGeom>
              <a:avLst/>
              <a:gdLst>
                <a:gd name="connsiteX0" fmla="*/ 1536859 w 1583264"/>
                <a:gd name="connsiteY0" fmla="*/ 0 h 1268643"/>
                <a:gd name="connsiteX1" fmla="*/ 1583264 w 1583264"/>
                <a:gd name="connsiteY1" fmla="*/ 1358 h 1268643"/>
                <a:gd name="connsiteX2" fmla="*/ 1522505 w 1583264"/>
                <a:gd name="connsiteY2" fmla="*/ 150088 h 1268643"/>
                <a:gd name="connsiteX3" fmla="*/ 1502780 w 1583264"/>
                <a:gd name="connsiteY3" fmla="*/ 192444 h 1268643"/>
                <a:gd name="connsiteX4" fmla="*/ 1482558 w 1583264"/>
                <a:gd name="connsiteY4" fmla="*/ 235555 h 1268643"/>
                <a:gd name="connsiteX5" fmla="*/ 1435152 w 1583264"/>
                <a:gd name="connsiteY5" fmla="*/ 327095 h 1268643"/>
                <a:gd name="connsiteX6" fmla="*/ 119654 w 1583264"/>
                <a:gd name="connsiteY6" fmla="*/ 1226701 h 1268643"/>
                <a:gd name="connsiteX7" fmla="*/ 118435 w 1583264"/>
                <a:gd name="connsiteY7" fmla="*/ 1227474 h 1268643"/>
                <a:gd name="connsiteX8" fmla="*/ 102078 w 1583264"/>
                <a:gd name="connsiteY8" fmla="*/ 1209434 h 1268643"/>
                <a:gd name="connsiteX9" fmla="*/ 0 w 1583264"/>
                <a:gd name="connsiteY9" fmla="*/ 1003639 h 1268643"/>
                <a:gd name="connsiteX10" fmla="*/ 235832 w 1583264"/>
                <a:gd name="connsiteY10" fmla="*/ 1050349 h 1268643"/>
                <a:gd name="connsiteX11" fmla="*/ 1324776 w 1583264"/>
                <a:gd name="connsiteY11" fmla="*/ 132712 h 1268643"/>
                <a:gd name="connsiteX12" fmla="*/ 1389745 w 1583264"/>
                <a:gd name="connsiteY12" fmla="*/ 4375 h 1268643"/>
                <a:gd name="connsiteX13" fmla="*/ 1536859 w 1583264"/>
                <a:gd name="connsiteY13" fmla="*/ 0 h 1268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83264" h="1268643">
                  <a:moveTo>
                    <a:pt x="1536859" y="0"/>
                  </a:moveTo>
                  <a:lnTo>
                    <a:pt x="1583264" y="1358"/>
                  </a:lnTo>
                  <a:lnTo>
                    <a:pt x="1522505" y="150088"/>
                  </a:lnTo>
                  <a:cubicBezTo>
                    <a:pt x="1516206" y="164208"/>
                    <a:pt x="1509411" y="178174"/>
                    <a:pt x="1502780" y="192444"/>
                  </a:cubicBezTo>
                  <a:cubicBezTo>
                    <a:pt x="1496232" y="206712"/>
                    <a:pt x="1489685" y="221287"/>
                    <a:pt x="1482558" y="235555"/>
                  </a:cubicBezTo>
                  <a:cubicBezTo>
                    <a:pt x="1467474" y="266222"/>
                    <a:pt x="1451563" y="296581"/>
                    <a:pt x="1435152" y="327095"/>
                  </a:cubicBezTo>
                  <a:cubicBezTo>
                    <a:pt x="1036684" y="1057133"/>
                    <a:pt x="539756" y="1393384"/>
                    <a:pt x="119654" y="1226701"/>
                  </a:cubicBezTo>
                  <a:lnTo>
                    <a:pt x="118435" y="1227474"/>
                  </a:lnTo>
                  <a:lnTo>
                    <a:pt x="102078" y="1209434"/>
                  </a:lnTo>
                  <a:cubicBezTo>
                    <a:pt x="54048" y="1148786"/>
                    <a:pt x="19631" y="1080027"/>
                    <a:pt x="0" y="1003639"/>
                  </a:cubicBezTo>
                  <a:cubicBezTo>
                    <a:pt x="76620" y="1035002"/>
                    <a:pt x="155628" y="1050349"/>
                    <a:pt x="235832" y="1050349"/>
                  </a:cubicBezTo>
                  <a:cubicBezTo>
                    <a:pt x="605633" y="1050349"/>
                    <a:pt x="1001572" y="724648"/>
                    <a:pt x="1324776" y="132712"/>
                  </a:cubicBezTo>
                  <a:cubicBezTo>
                    <a:pt x="1347925" y="90377"/>
                    <a:pt x="1369583" y="47450"/>
                    <a:pt x="1389745" y="4375"/>
                  </a:cubicBezTo>
                  <a:cubicBezTo>
                    <a:pt x="1439331" y="1558"/>
                    <a:pt x="1488318" y="0"/>
                    <a:pt x="1536859" y="0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230C6AB6-D178-42FD-8843-113E75B73348}"/>
                </a:ext>
              </a:extLst>
            </p:cNvPr>
            <p:cNvSpPr/>
            <p:nvPr/>
          </p:nvSpPr>
          <p:spPr>
            <a:xfrm>
              <a:off x="2918790" y="3079912"/>
              <a:ext cx="1544861" cy="1161805"/>
            </a:xfrm>
            <a:custGeom>
              <a:avLst/>
              <a:gdLst>
                <a:gd name="connsiteX0" fmla="*/ 0 w 1544861"/>
                <a:gd name="connsiteY0" fmla="*/ 0 h 1161805"/>
                <a:gd name="connsiteX1" fmla="*/ 85640 w 1544861"/>
                <a:gd name="connsiteY1" fmla="*/ 6300 h 1161805"/>
                <a:gd name="connsiteX2" fmla="*/ 132578 w 1544861"/>
                <a:gd name="connsiteY2" fmla="*/ 12066 h 1161805"/>
                <a:gd name="connsiteX3" fmla="*/ 179677 w 1544861"/>
                <a:gd name="connsiteY3" fmla="*/ 18089 h 1161805"/>
                <a:gd name="connsiteX4" fmla="*/ 281561 w 1544861"/>
                <a:gd name="connsiteY4" fmla="*/ 34781 h 1161805"/>
                <a:gd name="connsiteX5" fmla="*/ 1182344 w 1544861"/>
                <a:gd name="connsiteY5" fmla="*/ 374063 h 1161805"/>
                <a:gd name="connsiteX6" fmla="*/ 1221912 w 1544861"/>
                <a:gd name="connsiteY6" fmla="*/ 402546 h 1161805"/>
                <a:gd name="connsiteX7" fmla="*/ 1263243 w 1544861"/>
                <a:gd name="connsiteY7" fmla="*/ 435502 h 1161805"/>
                <a:gd name="connsiteX8" fmla="*/ 1303773 w 1544861"/>
                <a:gd name="connsiteY8" fmla="*/ 471125 h 1161805"/>
                <a:gd name="connsiteX9" fmla="*/ 1538620 w 1544861"/>
                <a:gd name="connsiteY9" fmla="*/ 884321 h 1161805"/>
                <a:gd name="connsiteX10" fmla="*/ 1542304 w 1544861"/>
                <a:gd name="connsiteY10" fmla="*/ 1024923 h 1161805"/>
                <a:gd name="connsiteX11" fmla="*/ 1537339 w 1544861"/>
                <a:gd name="connsiteY11" fmla="*/ 1064418 h 1161805"/>
                <a:gd name="connsiteX12" fmla="*/ 1536538 w 1544861"/>
                <a:gd name="connsiteY12" fmla="*/ 1070700 h 1161805"/>
                <a:gd name="connsiteX13" fmla="*/ 1535887 w 1544861"/>
                <a:gd name="connsiteY13" fmla="*/ 1074998 h 1161805"/>
                <a:gd name="connsiteX14" fmla="*/ 1432001 w 1544861"/>
                <a:gd name="connsiteY14" fmla="*/ 1161805 h 1161805"/>
                <a:gd name="connsiteX15" fmla="*/ 1428960 w 1544861"/>
                <a:gd name="connsiteY15" fmla="*/ 1040557 h 1161805"/>
                <a:gd name="connsiteX16" fmla="*/ 1412641 w 1544861"/>
                <a:gd name="connsiteY16" fmla="*/ 956304 h 1161805"/>
                <a:gd name="connsiteX17" fmla="*/ 1394016 w 1544861"/>
                <a:gd name="connsiteY17" fmla="*/ 897165 h 1161805"/>
                <a:gd name="connsiteX18" fmla="*/ 1184448 w 1544861"/>
                <a:gd name="connsiteY18" fmla="*/ 596475 h 1161805"/>
                <a:gd name="connsiteX19" fmla="*/ 1097876 w 1544861"/>
                <a:gd name="connsiteY19" fmla="*/ 524238 h 1161805"/>
                <a:gd name="connsiteX20" fmla="*/ 1061181 w 1544861"/>
                <a:gd name="connsiteY20" fmla="*/ 497638 h 1161805"/>
                <a:gd name="connsiteX21" fmla="*/ 1025961 w 1544861"/>
                <a:gd name="connsiteY21" fmla="*/ 474146 h 1161805"/>
                <a:gd name="connsiteX22" fmla="*/ 194515 w 1544861"/>
                <a:gd name="connsiteY22" fmla="*/ 170620 h 1161805"/>
                <a:gd name="connsiteX23" fmla="*/ 52160 w 1544861"/>
                <a:gd name="connsiteY23" fmla="*/ 148476 h 1161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544861" h="1161805">
                  <a:moveTo>
                    <a:pt x="0" y="0"/>
                  </a:moveTo>
                  <a:lnTo>
                    <a:pt x="85640" y="6300"/>
                  </a:lnTo>
                  <a:cubicBezTo>
                    <a:pt x="101180" y="7936"/>
                    <a:pt x="116879" y="10172"/>
                    <a:pt x="132578" y="12066"/>
                  </a:cubicBezTo>
                  <a:cubicBezTo>
                    <a:pt x="148117" y="13959"/>
                    <a:pt x="163816" y="15938"/>
                    <a:pt x="179677" y="18089"/>
                  </a:cubicBezTo>
                  <a:cubicBezTo>
                    <a:pt x="213638" y="22994"/>
                    <a:pt x="247600" y="28501"/>
                    <a:pt x="281561" y="34781"/>
                  </a:cubicBezTo>
                  <a:cubicBezTo>
                    <a:pt x="657542" y="105254"/>
                    <a:pt x="965118" y="221675"/>
                    <a:pt x="1182344" y="374063"/>
                  </a:cubicBezTo>
                  <a:cubicBezTo>
                    <a:pt x="1195801" y="383358"/>
                    <a:pt x="1209258" y="392995"/>
                    <a:pt x="1221912" y="402546"/>
                  </a:cubicBezTo>
                  <a:cubicBezTo>
                    <a:pt x="1236169" y="413301"/>
                    <a:pt x="1249786" y="424229"/>
                    <a:pt x="1263243" y="435502"/>
                  </a:cubicBezTo>
                  <a:cubicBezTo>
                    <a:pt x="1277181" y="447291"/>
                    <a:pt x="1290957" y="458993"/>
                    <a:pt x="1303773" y="471125"/>
                  </a:cubicBezTo>
                  <a:cubicBezTo>
                    <a:pt x="1437536" y="595204"/>
                    <a:pt x="1516834" y="735547"/>
                    <a:pt x="1538620" y="884321"/>
                  </a:cubicBezTo>
                  <a:cubicBezTo>
                    <a:pt x="1545509" y="930702"/>
                    <a:pt x="1546631" y="977512"/>
                    <a:pt x="1542304" y="1024923"/>
                  </a:cubicBezTo>
                  <a:cubicBezTo>
                    <a:pt x="1540862" y="1038087"/>
                    <a:pt x="1539261" y="1051252"/>
                    <a:pt x="1537339" y="1064418"/>
                  </a:cubicBezTo>
                  <a:cubicBezTo>
                    <a:pt x="1537019" y="1066569"/>
                    <a:pt x="1536698" y="1068548"/>
                    <a:pt x="1536538" y="1070700"/>
                  </a:cubicBezTo>
                  <a:lnTo>
                    <a:pt x="1535887" y="1074998"/>
                  </a:lnTo>
                  <a:lnTo>
                    <a:pt x="1432001" y="1161805"/>
                  </a:lnTo>
                  <a:cubicBezTo>
                    <a:pt x="1434861" y="1121030"/>
                    <a:pt x="1433846" y="1080388"/>
                    <a:pt x="1428960" y="1040557"/>
                  </a:cubicBezTo>
                  <a:cubicBezTo>
                    <a:pt x="1425363" y="1011933"/>
                    <a:pt x="1420017" y="984118"/>
                    <a:pt x="1412641" y="956304"/>
                  </a:cubicBezTo>
                  <a:cubicBezTo>
                    <a:pt x="1407292" y="936457"/>
                    <a:pt x="1401392" y="916743"/>
                    <a:pt x="1394016" y="897165"/>
                  </a:cubicBezTo>
                  <a:cubicBezTo>
                    <a:pt x="1353910" y="789688"/>
                    <a:pt x="1283747" y="688559"/>
                    <a:pt x="1184448" y="596475"/>
                  </a:cubicBezTo>
                  <a:cubicBezTo>
                    <a:pt x="1157619" y="571360"/>
                    <a:pt x="1128761" y="547462"/>
                    <a:pt x="1097876" y="524238"/>
                  </a:cubicBezTo>
                  <a:cubicBezTo>
                    <a:pt x="1086167" y="515058"/>
                    <a:pt x="1073627" y="506281"/>
                    <a:pt x="1061181" y="497638"/>
                  </a:cubicBezTo>
                  <a:cubicBezTo>
                    <a:pt x="1049654" y="489808"/>
                    <a:pt x="1037945" y="481841"/>
                    <a:pt x="1025961" y="474146"/>
                  </a:cubicBezTo>
                  <a:cubicBezTo>
                    <a:pt x="817408" y="338180"/>
                    <a:pt x="534543" y="234484"/>
                    <a:pt x="194515" y="170620"/>
                  </a:cubicBezTo>
                  <a:cubicBezTo>
                    <a:pt x="147033" y="161708"/>
                    <a:pt x="99367" y="154282"/>
                    <a:pt x="52160" y="148476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85" name="Graphic 84" descr="Users">
            <a:extLst>
              <a:ext uri="{FF2B5EF4-FFF2-40B4-BE49-F238E27FC236}">
                <a16:creationId xmlns:a16="http://schemas.microsoft.com/office/drawing/2014/main" id="{2CD48AB8-26B6-4C8C-9F5B-4303916C06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83957" y="2625267"/>
            <a:ext cx="543395" cy="543395"/>
          </a:xfrm>
          <a:prstGeom prst="rect">
            <a:avLst/>
          </a:prstGeom>
        </p:spPr>
      </p:pic>
      <p:pic>
        <p:nvPicPr>
          <p:cNvPr id="86" name="Graphic 85" descr="Puzzle">
            <a:extLst>
              <a:ext uri="{FF2B5EF4-FFF2-40B4-BE49-F238E27FC236}">
                <a16:creationId xmlns:a16="http://schemas.microsoft.com/office/drawing/2014/main" id="{BE0CD173-125A-4126-A9F7-7528C1AC18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81678" y="3779724"/>
            <a:ext cx="543395" cy="543395"/>
          </a:xfrm>
          <a:prstGeom prst="rect">
            <a:avLst/>
          </a:prstGeom>
        </p:spPr>
      </p:pic>
      <p:pic>
        <p:nvPicPr>
          <p:cNvPr id="87" name="Graphic 86" descr="Lightbulb">
            <a:extLst>
              <a:ext uri="{FF2B5EF4-FFF2-40B4-BE49-F238E27FC236}">
                <a16:creationId xmlns:a16="http://schemas.microsoft.com/office/drawing/2014/main" id="{88D0C8BA-2337-473E-B2C5-9FA468E21D2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05653" y="3697804"/>
            <a:ext cx="543395" cy="543395"/>
          </a:xfrm>
          <a:prstGeom prst="rect">
            <a:avLst/>
          </a:prstGeom>
        </p:spPr>
      </p:pic>
      <p:pic>
        <p:nvPicPr>
          <p:cNvPr id="88" name="Graphic 87" descr="Rocket">
            <a:extLst>
              <a:ext uri="{FF2B5EF4-FFF2-40B4-BE49-F238E27FC236}">
                <a16:creationId xmlns:a16="http://schemas.microsoft.com/office/drawing/2014/main" id="{85DA367F-28CE-46E5-91CE-F0446B8A3A5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41401" y="2616369"/>
            <a:ext cx="543395" cy="543395"/>
          </a:xfrm>
          <a:prstGeom prst="rect">
            <a:avLst/>
          </a:prstGeom>
        </p:spPr>
      </p:pic>
      <p:grpSp>
        <p:nvGrpSpPr>
          <p:cNvPr id="89" name="Group 88">
            <a:extLst>
              <a:ext uri="{FF2B5EF4-FFF2-40B4-BE49-F238E27FC236}">
                <a16:creationId xmlns:a16="http://schemas.microsoft.com/office/drawing/2014/main" id="{7DFEB884-C043-4A3C-AD15-93FFA489A6DE}"/>
              </a:ext>
            </a:extLst>
          </p:cNvPr>
          <p:cNvGrpSpPr/>
          <p:nvPr/>
        </p:nvGrpSpPr>
        <p:grpSpPr>
          <a:xfrm>
            <a:off x="6691483" y="4312569"/>
            <a:ext cx="2202816" cy="1360030"/>
            <a:chOff x="8921977" y="3919498"/>
            <a:chExt cx="2937088" cy="1813372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3235A036-D834-4B79-A9AD-A20E81ACD577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0E221D8-B39D-48FD-97F1-BAE791997EAA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F1DEB5E3-9AA4-4EF3-BFCE-7050AE9BF32C}"/>
              </a:ext>
            </a:extLst>
          </p:cNvPr>
          <p:cNvGrpSpPr/>
          <p:nvPr/>
        </p:nvGrpSpPr>
        <p:grpSpPr>
          <a:xfrm>
            <a:off x="249702" y="4312568"/>
            <a:ext cx="2202816" cy="1360030"/>
            <a:chOff x="332936" y="4498450"/>
            <a:chExt cx="2937088" cy="1813372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79CA120-A260-47AC-8EE0-37ADE360DE02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B5B6FE7-CB1A-4EA1-8D00-B96AC030D33E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B8848CDA-529F-4916-99E7-171E988AEC0D}"/>
              </a:ext>
            </a:extLst>
          </p:cNvPr>
          <p:cNvGrpSpPr/>
          <p:nvPr/>
        </p:nvGrpSpPr>
        <p:grpSpPr>
          <a:xfrm>
            <a:off x="6234581" y="1923339"/>
            <a:ext cx="2202816" cy="1360030"/>
            <a:chOff x="8921977" y="3919498"/>
            <a:chExt cx="2937088" cy="1813372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718EBF8-56D8-4D5C-976B-B3E3CAC41BE9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D6C5278F-69EE-4C21-86AF-46DEF98A5F42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43F312D0-448D-46F4-BD75-4F380325B91C}"/>
              </a:ext>
            </a:extLst>
          </p:cNvPr>
          <p:cNvGrpSpPr/>
          <p:nvPr/>
        </p:nvGrpSpPr>
        <p:grpSpPr>
          <a:xfrm>
            <a:off x="706603" y="1923338"/>
            <a:ext cx="2202816" cy="1360030"/>
            <a:chOff x="332936" y="4498450"/>
            <a:chExt cx="2937088" cy="1813372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20141417-CFFA-45CC-9C4D-B7BA98DD3033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E411B9AB-8261-433A-A0EB-B12D9BD4295A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101" name="Graphic 100" descr="Users">
            <a:extLst>
              <a:ext uri="{FF2B5EF4-FFF2-40B4-BE49-F238E27FC236}">
                <a16:creationId xmlns:a16="http://schemas.microsoft.com/office/drawing/2014/main" id="{EBC226D1-61F4-4FC2-A5E9-C79E3448DFE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128810" y="1969117"/>
            <a:ext cx="435629" cy="435629"/>
          </a:xfrm>
          <a:prstGeom prst="rect">
            <a:avLst/>
          </a:prstGeom>
        </p:spPr>
      </p:pic>
      <p:pic>
        <p:nvPicPr>
          <p:cNvPr id="102" name="Graphic 101" descr="Puzzle">
            <a:extLst>
              <a:ext uri="{FF2B5EF4-FFF2-40B4-BE49-F238E27FC236}">
                <a16:creationId xmlns:a16="http://schemas.microsoft.com/office/drawing/2014/main" id="{A8CE6C38-819F-4157-BE79-870E6AF53B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564439" y="4325453"/>
            <a:ext cx="435629" cy="435629"/>
          </a:xfrm>
          <a:prstGeom prst="rect">
            <a:avLst/>
          </a:prstGeom>
        </p:spPr>
      </p:pic>
      <p:pic>
        <p:nvPicPr>
          <p:cNvPr id="103" name="Graphic 102" descr="Lightbulb">
            <a:extLst>
              <a:ext uri="{FF2B5EF4-FFF2-40B4-BE49-F238E27FC236}">
                <a16:creationId xmlns:a16="http://schemas.microsoft.com/office/drawing/2014/main" id="{1C4953CB-3D6B-422E-AE27-0FDDDEA2958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48186" y="4325453"/>
            <a:ext cx="435629" cy="435629"/>
          </a:xfrm>
          <a:prstGeom prst="rect">
            <a:avLst/>
          </a:prstGeom>
        </p:spPr>
      </p:pic>
      <p:pic>
        <p:nvPicPr>
          <p:cNvPr id="104" name="Graphic 103" descr="Rocket">
            <a:extLst>
              <a:ext uri="{FF2B5EF4-FFF2-40B4-BE49-F238E27FC236}">
                <a16:creationId xmlns:a16="http://schemas.microsoft.com/office/drawing/2014/main" id="{24F11D76-AB6D-45D8-AED1-69F49F1E55E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79561" y="1956856"/>
            <a:ext cx="435629" cy="43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048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10114</TotalTime>
  <Words>362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Lotus Diagram with 4 Petals for PowerPoint</vt:lpstr>
      <vt:lpstr>Lotus Diagram with 4 Petals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Lotus Diagram with 4 Petals for PowerPoint</dc:title>
  <dc:creator>PresentationGO.com</dc:creator>
  <dc:description>© Copyright PresentationGO.com</dc:description>
  <dcterms:created xsi:type="dcterms:W3CDTF">2014-11-26T05:14:11Z</dcterms:created>
  <dcterms:modified xsi:type="dcterms:W3CDTF">2019-01-11T18:01:57Z</dcterms:modified>
  <cp:category>Charts &amp; Diagrams</cp:category>
</cp:coreProperties>
</file>