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9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2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2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Lotus Diagram with 5 Petals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054C42-A3F0-42C8-A5DC-58D99DE2DBC6}"/>
              </a:ext>
            </a:extLst>
          </p:cNvPr>
          <p:cNvGrpSpPr/>
          <p:nvPr/>
        </p:nvGrpSpPr>
        <p:grpSpPr>
          <a:xfrm>
            <a:off x="2246237" y="1669071"/>
            <a:ext cx="4651527" cy="2741121"/>
            <a:chOff x="2728329" y="997510"/>
            <a:chExt cx="6683556" cy="393858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A534243-BE34-48B9-939A-CF43483621A1}"/>
                </a:ext>
              </a:extLst>
            </p:cNvPr>
            <p:cNvSpPr/>
            <p:nvPr/>
          </p:nvSpPr>
          <p:spPr>
            <a:xfrm>
              <a:off x="5338855" y="997510"/>
              <a:ext cx="1483571" cy="3234361"/>
            </a:xfrm>
            <a:custGeom>
              <a:avLst/>
              <a:gdLst>
                <a:gd name="connsiteX0" fmla="*/ 762617 w 1483571"/>
                <a:gd name="connsiteY0" fmla="*/ 0 h 3234361"/>
                <a:gd name="connsiteX1" fmla="*/ 1481034 w 1483571"/>
                <a:gd name="connsiteY1" fmla="*/ 1802270 h 3234361"/>
                <a:gd name="connsiteX2" fmla="*/ 1483014 w 1483571"/>
                <a:gd name="connsiteY2" fmla="*/ 1856585 h 3234361"/>
                <a:gd name="connsiteX3" fmla="*/ 1483494 w 1483571"/>
                <a:gd name="connsiteY3" fmla="*/ 1911676 h 3234361"/>
                <a:gd name="connsiteX4" fmla="*/ 1483527 w 1483571"/>
                <a:gd name="connsiteY4" fmla="*/ 1929343 h 3234361"/>
                <a:gd name="connsiteX5" fmla="*/ 1449182 w 1483571"/>
                <a:gd name="connsiteY5" fmla="*/ 2355159 h 3234361"/>
                <a:gd name="connsiteX6" fmla="*/ 1437033 w 1483571"/>
                <a:gd name="connsiteY6" fmla="*/ 2424094 h 3234361"/>
                <a:gd name="connsiteX7" fmla="*/ 1421971 w 1483571"/>
                <a:gd name="connsiteY7" fmla="*/ 2495625 h 3234361"/>
                <a:gd name="connsiteX8" fmla="*/ 1250810 w 1483571"/>
                <a:gd name="connsiteY8" fmla="*/ 2926077 h 3234361"/>
                <a:gd name="connsiteX9" fmla="*/ 822744 w 1483571"/>
                <a:gd name="connsiteY9" fmla="*/ 3227758 h 3234361"/>
                <a:gd name="connsiteX10" fmla="*/ 796168 w 1483571"/>
                <a:gd name="connsiteY10" fmla="*/ 3231215 h 3234361"/>
                <a:gd name="connsiteX11" fmla="*/ 766752 w 1483571"/>
                <a:gd name="connsiteY11" fmla="*/ 3233677 h 3234361"/>
                <a:gd name="connsiteX12" fmla="*/ 744116 w 1483571"/>
                <a:gd name="connsiteY12" fmla="*/ 3234072 h 3234361"/>
                <a:gd name="connsiteX13" fmla="*/ 732005 w 1483571"/>
                <a:gd name="connsiteY13" fmla="*/ 3234283 h 3234361"/>
                <a:gd name="connsiteX14" fmla="*/ 727532 w 1483571"/>
                <a:gd name="connsiteY14" fmla="*/ 3234361 h 3234361"/>
                <a:gd name="connsiteX15" fmla="*/ 721196 w 1483571"/>
                <a:gd name="connsiteY15" fmla="*/ 3234022 h 3234361"/>
                <a:gd name="connsiteX16" fmla="*/ 708385 w 1483571"/>
                <a:gd name="connsiteY16" fmla="*/ 3233497 h 3234361"/>
                <a:gd name="connsiteX17" fmla="*/ 687998 w 1483571"/>
                <a:gd name="connsiteY17" fmla="*/ 3232656 h 3234361"/>
                <a:gd name="connsiteX18" fmla="*/ 667036 w 1483571"/>
                <a:gd name="connsiteY18" fmla="*/ 3230476 h 3234361"/>
                <a:gd name="connsiteX19" fmla="*/ 633232 w 1483571"/>
                <a:gd name="connsiteY19" fmla="*/ 3225975 h 3234361"/>
                <a:gd name="connsiteX20" fmla="*/ 46485 w 1483571"/>
                <a:gd name="connsiteY20" fmla="*/ 2464986 h 3234361"/>
                <a:gd name="connsiteX21" fmla="*/ 66 w 1483571"/>
                <a:gd name="connsiteY21" fmla="*/ 1982186 h 3234361"/>
                <a:gd name="connsiteX22" fmla="*/ 137 w 1483571"/>
                <a:gd name="connsiteY22" fmla="*/ 1927086 h 3234361"/>
                <a:gd name="connsiteX23" fmla="*/ 95 w 1483571"/>
                <a:gd name="connsiteY23" fmla="*/ 1912864 h 3234361"/>
                <a:gd name="connsiteX24" fmla="*/ 1387 w 1483571"/>
                <a:gd name="connsiteY24" fmla="*/ 1872566 h 3234361"/>
                <a:gd name="connsiteX25" fmla="*/ 762617 w 1483571"/>
                <a:gd name="connsiteY25" fmla="*/ 0 h 32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83571" h="3234361">
                  <a:moveTo>
                    <a:pt x="762617" y="0"/>
                  </a:moveTo>
                  <a:cubicBezTo>
                    <a:pt x="883577" y="151656"/>
                    <a:pt x="1441093" y="898032"/>
                    <a:pt x="1481034" y="1802270"/>
                  </a:cubicBezTo>
                  <a:cubicBezTo>
                    <a:pt x="1481901" y="1820371"/>
                    <a:pt x="1482698" y="1838473"/>
                    <a:pt x="1483014" y="1856585"/>
                  </a:cubicBezTo>
                  <a:cubicBezTo>
                    <a:pt x="1483336" y="1874995"/>
                    <a:pt x="1483654" y="1893256"/>
                    <a:pt x="1483494" y="1911676"/>
                  </a:cubicBezTo>
                  <a:cubicBezTo>
                    <a:pt x="1483321" y="1917518"/>
                    <a:pt x="1483696" y="1923200"/>
                    <a:pt x="1483527" y="1929343"/>
                  </a:cubicBezTo>
                  <a:cubicBezTo>
                    <a:pt x="1481926" y="2082089"/>
                    <a:pt x="1470305" y="2224680"/>
                    <a:pt x="1449182" y="2355159"/>
                  </a:cubicBezTo>
                  <a:cubicBezTo>
                    <a:pt x="1445596" y="2378430"/>
                    <a:pt x="1441456" y="2401409"/>
                    <a:pt x="1437033" y="2424094"/>
                  </a:cubicBezTo>
                  <a:cubicBezTo>
                    <a:pt x="1432224" y="2448284"/>
                    <a:pt x="1427344" y="2472326"/>
                    <a:pt x="1421971" y="2495625"/>
                  </a:cubicBezTo>
                  <a:cubicBezTo>
                    <a:pt x="1382886" y="2665647"/>
                    <a:pt x="1325265" y="2810837"/>
                    <a:pt x="1250810" y="2926077"/>
                  </a:cubicBezTo>
                  <a:cubicBezTo>
                    <a:pt x="1139293" y="3098560"/>
                    <a:pt x="992420" y="3201289"/>
                    <a:pt x="822744" y="3227758"/>
                  </a:cubicBezTo>
                  <a:cubicBezTo>
                    <a:pt x="813951" y="3228809"/>
                    <a:pt x="805168" y="3230309"/>
                    <a:pt x="796168" y="3231215"/>
                  </a:cubicBezTo>
                  <a:cubicBezTo>
                    <a:pt x="786341" y="3232136"/>
                    <a:pt x="776521" y="3233356"/>
                    <a:pt x="766752" y="3233677"/>
                  </a:cubicBezTo>
                  <a:cubicBezTo>
                    <a:pt x="759464" y="3234103"/>
                    <a:pt x="751684" y="3233940"/>
                    <a:pt x="744116" y="3234072"/>
                  </a:cubicBezTo>
                  <a:cubicBezTo>
                    <a:pt x="740057" y="3234143"/>
                    <a:pt x="736066" y="3234212"/>
                    <a:pt x="732005" y="3234283"/>
                  </a:cubicBezTo>
                  <a:cubicBezTo>
                    <a:pt x="730492" y="3234310"/>
                    <a:pt x="728978" y="3234336"/>
                    <a:pt x="727532" y="3234361"/>
                  </a:cubicBezTo>
                  <a:cubicBezTo>
                    <a:pt x="725466" y="3234247"/>
                    <a:pt x="723466" y="3233982"/>
                    <a:pt x="721196" y="3234022"/>
                  </a:cubicBezTo>
                  <a:cubicBezTo>
                    <a:pt x="716929" y="3234096"/>
                    <a:pt x="712655" y="3233721"/>
                    <a:pt x="708385" y="3233497"/>
                  </a:cubicBezTo>
                  <a:cubicBezTo>
                    <a:pt x="701568" y="3233316"/>
                    <a:pt x="694753" y="3233285"/>
                    <a:pt x="687998" y="3232656"/>
                  </a:cubicBezTo>
                  <a:cubicBezTo>
                    <a:pt x="680900" y="3232179"/>
                    <a:pt x="674070" y="3231250"/>
                    <a:pt x="667036" y="3230476"/>
                  </a:cubicBezTo>
                  <a:cubicBezTo>
                    <a:pt x="655931" y="3229172"/>
                    <a:pt x="644824" y="3227570"/>
                    <a:pt x="633232" y="3225975"/>
                  </a:cubicBezTo>
                  <a:cubicBezTo>
                    <a:pt x="340727" y="3175234"/>
                    <a:pt x="133871" y="2901255"/>
                    <a:pt x="46485" y="2464986"/>
                  </a:cubicBezTo>
                  <a:cubicBezTo>
                    <a:pt x="17542" y="2321008"/>
                    <a:pt x="1644" y="2159283"/>
                    <a:pt x="66" y="1982186"/>
                  </a:cubicBezTo>
                  <a:cubicBezTo>
                    <a:pt x="26" y="1964071"/>
                    <a:pt x="-90" y="1945656"/>
                    <a:pt x="137" y="1927086"/>
                  </a:cubicBezTo>
                  <a:cubicBezTo>
                    <a:pt x="53" y="1922297"/>
                    <a:pt x="-28" y="1917658"/>
                    <a:pt x="95" y="1912864"/>
                  </a:cubicBezTo>
                  <a:cubicBezTo>
                    <a:pt x="410" y="1899384"/>
                    <a:pt x="1140" y="1886044"/>
                    <a:pt x="1387" y="1872566"/>
                  </a:cubicBezTo>
                  <a:cubicBezTo>
                    <a:pt x="28235" y="887060"/>
                    <a:pt x="632838" y="147497"/>
                    <a:pt x="7626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2F88399-A04B-4B07-9491-8C84002BC79D}"/>
                </a:ext>
              </a:extLst>
            </p:cNvPr>
            <p:cNvGrpSpPr/>
            <p:nvPr/>
          </p:nvGrpSpPr>
          <p:grpSpPr>
            <a:xfrm>
              <a:off x="2728329" y="2597093"/>
              <a:ext cx="3300588" cy="2339002"/>
              <a:chOff x="2728329" y="2793477"/>
              <a:chExt cx="3300588" cy="233900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D3B246E-B143-4AF3-AD99-31C9E0499AF8}"/>
                  </a:ext>
                </a:extLst>
              </p:cNvPr>
              <p:cNvSpPr/>
              <p:nvPr/>
            </p:nvSpPr>
            <p:spPr>
              <a:xfrm>
                <a:off x="3155626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005DB7D-7A12-41C1-8FF2-DF503F080EB6}"/>
                  </a:ext>
                </a:extLst>
              </p:cNvPr>
              <p:cNvSpPr/>
              <p:nvPr/>
            </p:nvSpPr>
            <p:spPr>
              <a:xfrm>
                <a:off x="2728329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61C7B8A-586B-4F53-BEA0-A8C457C1CDFB}"/>
                </a:ext>
              </a:extLst>
            </p:cNvPr>
            <p:cNvGrpSpPr/>
            <p:nvPr/>
          </p:nvGrpSpPr>
          <p:grpSpPr>
            <a:xfrm flipH="1">
              <a:off x="6110901" y="2597093"/>
              <a:ext cx="3300984" cy="2339002"/>
              <a:chOff x="2742015" y="2793477"/>
              <a:chExt cx="3300588" cy="23390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104D176-FD66-4673-9CCF-8A196E1ABB6E}"/>
                  </a:ext>
                </a:extLst>
              </p:cNvPr>
              <p:cNvSpPr/>
              <p:nvPr/>
            </p:nvSpPr>
            <p:spPr>
              <a:xfrm>
                <a:off x="3169312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66F0A4F-1B4A-4A37-B2B3-88959A4E14A5}"/>
                  </a:ext>
                </a:extLst>
              </p:cNvPr>
              <p:cNvSpPr/>
              <p:nvPr/>
            </p:nvSpPr>
            <p:spPr>
              <a:xfrm>
                <a:off x="2742015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8CB73DE-D25B-4EE0-9C79-5638942F1DDD}"/>
                </a:ext>
              </a:extLst>
            </p:cNvPr>
            <p:cNvGrpSpPr/>
            <p:nvPr/>
          </p:nvGrpSpPr>
          <p:grpSpPr>
            <a:xfrm>
              <a:off x="3443133" y="2838000"/>
              <a:ext cx="2585784" cy="1880429"/>
              <a:chOff x="3443133" y="3034384"/>
              <a:chExt cx="2585784" cy="1880429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E2C1571-1E99-484A-8902-EE31BDB608CA}"/>
                  </a:ext>
                </a:extLst>
              </p:cNvPr>
              <p:cNvSpPr/>
              <p:nvPr/>
            </p:nvSpPr>
            <p:spPr>
              <a:xfrm>
                <a:off x="5044524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105F8E6-DEFE-4C24-9CD0-0A4267E33DA5}"/>
                  </a:ext>
                </a:extLst>
              </p:cNvPr>
              <p:cNvSpPr/>
              <p:nvPr/>
            </p:nvSpPr>
            <p:spPr>
              <a:xfrm>
                <a:off x="3443133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C5CB4A7-571A-4858-B3FC-937DCD42905F}"/>
                </a:ext>
              </a:extLst>
            </p:cNvPr>
            <p:cNvGrpSpPr/>
            <p:nvPr/>
          </p:nvGrpSpPr>
          <p:grpSpPr>
            <a:xfrm flipH="1">
              <a:off x="6110901" y="2838000"/>
              <a:ext cx="2587752" cy="1880429"/>
              <a:chOff x="3456819" y="3034384"/>
              <a:chExt cx="2585784" cy="1880429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B29F43F-016A-4555-987A-A585284F95EC}"/>
                  </a:ext>
                </a:extLst>
              </p:cNvPr>
              <p:cNvSpPr/>
              <p:nvPr/>
            </p:nvSpPr>
            <p:spPr>
              <a:xfrm>
                <a:off x="5058210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B09AAD7-50B5-4EBB-A3E4-1926147568B7}"/>
                  </a:ext>
                </a:extLst>
              </p:cNvPr>
              <p:cNvSpPr/>
              <p:nvPr/>
            </p:nvSpPr>
            <p:spPr>
              <a:xfrm>
                <a:off x="3456819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B968FC-B285-4183-A312-71C71DBC464B}"/>
              </a:ext>
            </a:extLst>
          </p:cNvPr>
          <p:cNvGrpSpPr/>
          <p:nvPr/>
        </p:nvGrpSpPr>
        <p:grpSpPr>
          <a:xfrm>
            <a:off x="6691483" y="4138708"/>
            <a:ext cx="2202816" cy="1360030"/>
            <a:chOff x="8921977" y="3919498"/>
            <a:chExt cx="2937088" cy="1813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FA971E8-FD59-48B0-9EA0-9F4CBAF9F6D3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C64F2E6-B370-4139-B8E1-340FC28CA38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57492CD-78AD-4A0A-951D-3610D07AB2DE}"/>
              </a:ext>
            </a:extLst>
          </p:cNvPr>
          <p:cNvGrpSpPr/>
          <p:nvPr/>
        </p:nvGrpSpPr>
        <p:grpSpPr>
          <a:xfrm>
            <a:off x="249702" y="4138707"/>
            <a:ext cx="2202816" cy="1360030"/>
            <a:chOff x="332936" y="4498450"/>
            <a:chExt cx="2937088" cy="1813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3D26991-1C54-40CB-8F3E-0703DE5F65C5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1ACB31-9369-4304-804E-E0FB1815865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EE3E576-6F61-4539-B6E9-917D1E2F7AE9}"/>
              </a:ext>
            </a:extLst>
          </p:cNvPr>
          <p:cNvGrpSpPr/>
          <p:nvPr/>
        </p:nvGrpSpPr>
        <p:grpSpPr>
          <a:xfrm>
            <a:off x="6234581" y="1367816"/>
            <a:ext cx="2202816" cy="1360030"/>
            <a:chOff x="8921977" y="3919498"/>
            <a:chExt cx="2937088" cy="1813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460B72B-F69B-4637-BBC8-24761BF19077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523163A-8376-401A-A6C1-566A065B30E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99F1AB2-DEC0-4A4A-92E9-60C0A152D6A4}"/>
              </a:ext>
            </a:extLst>
          </p:cNvPr>
          <p:cNvGrpSpPr/>
          <p:nvPr/>
        </p:nvGrpSpPr>
        <p:grpSpPr>
          <a:xfrm>
            <a:off x="706603" y="1367815"/>
            <a:ext cx="2202816" cy="1360030"/>
            <a:chOff x="332936" y="4498450"/>
            <a:chExt cx="2937088" cy="1813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45FE42-C423-4718-9598-3CFFDD05135C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A3F967-A21B-4D9D-8A39-FC6791E0A64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0" name="Graphic 39" descr="Users">
            <a:extLst>
              <a:ext uri="{FF2B5EF4-FFF2-40B4-BE49-F238E27FC236}">
                <a16:creationId xmlns:a16="http://schemas.microsoft.com/office/drawing/2014/main" id="{D426E011-D3A4-41BD-A16F-F338007D2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45503" y="1419221"/>
            <a:ext cx="435629" cy="435629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D1051AEB-482D-4061-885E-3C8CBEF53B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81132" y="4151591"/>
            <a:ext cx="435629" cy="435629"/>
          </a:xfrm>
          <a:prstGeom prst="rect">
            <a:avLst/>
          </a:prstGeom>
        </p:spPr>
      </p:pic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C13C66C7-3C45-47AB-9E7C-606C183CA8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7239" y="4151591"/>
            <a:ext cx="435629" cy="435629"/>
          </a:xfrm>
          <a:prstGeom prst="rect">
            <a:avLst/>
          </a:prstGeom>
        </p:spPr>
      </p:pic>
      <p:pic>
        <p:nvPicPr>
          <p:cNvPr id="43" name="Graphic 42" descr="Rocket">
            <a:extLst>
              <a:ext uri="{FF2B5EF4-FFF2-40B4-BE49-F238E27FC236}">
                <a16:creationId xmlns:a16="http://schemas.microsoft.com/office/drawing/2014/main" id="{F63A0C1F-F50A-4C7A-84D2-2DE7491614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868" y="1406960"/>
            <a:ext cx="435629" cy="43562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BF32AF48-FC41-40BE-B2D4-A80700267392}"/>
              </a:ext>
            </a:extLst>
          </p:cNvPr>
          <p:cNvGrpSpPr/>
          <p:nvPr/>
        </p:nvGrpSpPr>
        <p:grpSpPr>
          <a:xfrm>
            <a:off x="3470592" y="4773797"/>
            <a:ext cx="2202816" cy="1360030"/>
            <a:chOff x="8921977" y="3919498"/>
            <a:chExt cx="2937088" cy="181337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DCE5D05-C142-465A-9B7D-620609C159D4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212413-EFCD-40B1-8CFF-EB7807FD62E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179A094E-8BC1-4C32-879D-C2842BAC75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20995" y="3717253"/>
            <a:ext cx="448025" cy="448025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E9FEA666-D2CE-4ACC-9E83-7EDB1C148B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28888" y="3674637"/>
            <a:ext cx="448025" cy="448025"/>
          </a:xfrm>
          <a:prstGeom prst="rect">
            <a:avLst/>
          </a:prstGeom>
        </p:spPr>
      </p:pic>
      <p:pic>
        <p:nvPicPr>
          <p:cNvPr id="53" name="Graphic 52" descr="Users">
            <a:extLst>
              <a:ext uri="{FF2B5EF4-FFF2-40B4-BE49-F238E27FC236}">
                <a16:creationId xmlns:a16="http://schemas.microsoft.com/office/drawing/2014/main" id="{D97411DB-6E39-4275-BED8-B5D8B41BFA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83937" y="3226612"/>
            <a:ext cx="448025" cy="448025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6ACA28C5-F117-4809-9434-4CB79BB1C0E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12039" y="3226612"/>
            <a:ext cx="448025" cy="448025"/>
          </a:xfrm>
          <a:prstGeom prst="rect">
            <a:avLst/>
          </a:prstGeom>
        </p:spPr>
      </p:pic>
      <p:pic>
        <p:nvPicPr>
          <p:cNvPr id="10" name="Graphic 9" descr="Magnifying glass">
            <a:extLst>
              <a:ext uri="{FF2B5EF4-FFF2-40B4-BE49-F238E27FC236}">
                <a16:creationId xmlns:a16="http://schemas.microsoft.com/office/drawing/2014/main" id="{4262D319-2C18-45DD-973D-D5A3D6606D0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77506" y="2324955"/>
            <a:ext cx="445770" cy="445770"/>
          </a:xfrm>
          <a:prstGeom prst="rect">
            <a:avLst/>
          </a:prstGeom>
        </p:spPr>
      </p:pic>
      <p:pic>
        <p:nvPicPr>
          <p:cNvPr id="58" name="Graphic 57" descr="Magnifying glass">
            <a:extLst>
              <a:ext uri="{FF2B5EF4-FFF2-40B4-BE49-F238E27FC236}">
                <a16:creationId xmlns:a16="http://schemas.microsoft.com/office/drawing/2014/main" id="{B04412D4-3054-4641-A4F4-B578BFEED85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097139" y="4825001"/>
            <a:ext cx="438912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8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5 Petals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054C42-A3F0-42C8-A5DC-58D99DE2DBC6}"/>
              </a:ext>
            </a:extLst>
          </p:cNvPr>
          <p:cNvGrpSpPr/>
          <p:nvPr/>
        </p:nvGrpSpPr>
        <p:grpSpPr>
          <a:xfrm>
            <a:off x="2246237" y="1669071"/>
            <a:ext cx="4651527" cy="2741121"/>
            <a:chOff x="2728329" y="997510"/>
            <a:chExt cx="6683556" cy="393858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A534243-BE34-48B9-939A-CF43483621A1}"/>
                </a:ext>
              </a:extLst>
            </p:cNvPr>
            <p:cNvSpPr/>
            <p:nvPr/>
          </p:nvSpPr>
          <p:spPr>
            <a:xfrm>
              <a:off x="5338855" y="997510"/>
              <a:ext cx="1483571" cy="3234361"/>
            </a:xfrm>
            <a:custGeom>
              <a:avLst/>
              <a:gdLst>
                <a:gd name="connsiteX0" fmla="*/ 762617 w 1483571"/>
                <a:gd name="connsiteY0" fmla="*/ 0 h 3234361"/>
                <a:gd name="connsiteX1" fmla="*/ 1481034 w 1483571"/>
                <a:gd name="connsiteY1" fmla="*/ 1802270 h 3234361"/>
                <a:gd name="connsiteX2" fmla="*/ 1483014 w 1483571"/>
                <a:gd name="connsiteY2" fmla="*/ 1856585 h 3234361"/>
                <a:gd name="connsiteX3" fmla="*/ 1483494 w 1483571"/>
                <a:gd name="connsiteY3" fmla="*/ 1911676 h 3234361"/>
                <a:gd name="connsiteX4" fmla="*/ 1483527 w 1483571"/>
                <a:gd name="connsiteY4" fmla="*/ 1929343 h 3234361"/>
                <a:gd name="connsiteX5" fmla="*/ 1449182 w 1483571"/>
                <a:gd name="connsiteY5" fmla="*/ 2355159 h 3234361"/>
                <a:gd name="connsiteX6" fmla="*/ 1437033 w 1483571"/>
                <a:gd name="connsiteY6" fmla="*/ 2424094 h 3234361"/>
                <a:gd name="connsiteX7" fmla="*/ 1421971 w 1483571"/>
                <a:gd name="connsiteY7" fmla="*/ 2495625 h 3234361"/>
                <a:gd name="connsiteX8" fmla="*/ 1250810 w 1483571"/>
                <a:gd name="connsiteY8" fmla="*/ 2926077 h 3234361"/>
                <a:gd name="connsiteX9" fmla="*/ 822744 w 1483571"/>
                <a:gd name="connsiteY9" fmla="*/ 3227758 h 3234361"/>
                <a:gd name="connsiteX10" fmla="*/ 796168 w 1483571"/>
                <a:gd name="connsiteY10" fmla="*/ 3231215 h 3234361"/>
                <a:gd name="connsiteX11" fmla="*/ 766752 w 1483571"/>
                <a:gd name="connsiteY11" fmla="*/ 3233677 h 3234361"/>
                <a:gd name="connsiteX12" fmla="*/ 744116 w 1483571"/>
                <a:gd name="connsiteY12" fmla="*/ 3234072 h 3234361"/>
                <a:gd name="connsiteX13" fmla="*/ 732005 w 1483571"/>
                <a:gd name="connsiteY13" fmla="*/ 3234283 h 3234361"/>
                <a:gd name="connsiteX14" fmla="*/ 727532 w 1483571"/>
                <a:gd name="connsiteY14" fmla="*/ 3234361 h 3234361"/>
                <a:gd name="connsiteX15" fmla="*/ 721196 w 1483571"/>
                <a:gd name="connsiteY15" fmla="*/ 3234022 h 3234361"/>
                <a:gd name="connsiteX16" fmla="*/ 708385 w 1483571"/>
                <a:gd name="connsiteY16" fmla="*/ 3233497 h 3234361"/>
                <a:gd name="connsiteX17" fmla="*/ 687998 w 1483571"/>
                <a:gd name="connsiteY17" fmla="*/ 3232656 h 3234361"/>
                <a:gd name="connsiteX18" fmla="*/ 667036 w 1483571"/>
                <a:gd name="connsiteY18" fmla="*/ 3230476 h 3234361"/>
                <a:gd name="connsiteX19" fmla="*/ 633232 w 1483571"/>
                <a:gd name="connsiteY19" fmla="*/ 3225975 h 3234361"/>
                <a:gd name="connsiteX20" fmla="*/ 46485 w 1483571"/>
                <a:gd name="connsiteY20" fmla="*/ 2464986 h 3234361"/>
                <a:gd name="connsiteX21" fmla="*/ 66 w 1483571"/>
                <a:gd name="connsiteY21" fmla="*/ 1982186 h 3234361"/>
                <a:gd name="connsiteX22" fmla="*/ 137 w 1483571"/>
                <a:gd name="connsiteY22" fmla="*/ 1927086 h 3234361"/>
                <a:gd name="connsiteX23" fmla="*/ 95 w 1483571"/>
                <a:gd name="connsiteY23" fmla="*/ 1912864 h 3234361"/>
                <a:gd name="connsiteX24" fmla="*/ 1387 w 1483571"/>
                <a:gd name="connsiteY24" fmla="*/ 1872566 h 3234361"/>
                <a:gd name="connsiteX25" fmla="*/ 762617 w 1483571"/>
                <a:gd name="connsiteY25" fmla="*/ 0 h 32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83571" h="3234361">
                  <a:moveTo>
                    <a:pt x="762617" y="0"/>
                  </a:moveTo>
                  <a:cubicBezTo>
                    <a:pt x="883577" y="151656"/>
                    <a:pt x="1441093" y="898032"/>
                    <a:pt x="1481034" y="1802270"/>
                  </a:cubicBezTo>
                  <a:cubicBezTo>
                    <a:pt x="1481901" y="1820371"/>
                    <a:pt x="1482698" y="1838473"/>
                    <a:pt x="1483014" y="1856585"/>
                  </a:cubicBezTo>
                  <a:cubicBezTo>
                    <a:pt x="1483336" y="1874995"/>
                    <a:pt x="1483654" y="1893256"/>
                    <a:pt x="1483494" y="1911676"/>
                  </a:cubicBezTo>
                  <a:cubicBezTo>
                    <a:pt x="1483321" y="1917518"/>
                    <a:pt x="1483696" y="1923200"/>
                    <a:pt x="1483527" y="1929343"/>
                  </a:cubicBezTo>
                  <a:cubicBezTo>
                    <a:pt x="1481926" y="2082089"/>
                    <a:pt x="1470305" y="2224680"/>
                    <a:pt x="1449182" y="2355159"/>
                  </a:cubicBezTo>
                  <a:cubicBezTo>
                    <a:pt x="1445596" y="2378430"/>
                    <a:pt x="1441456" y="2401409"/>
                    <a:pt x="1437033" y="2424094"/>
                  </a:cubicBezTo>
                  <a:cubicBezTo>
                    <a:pt x="1432224" y="2448284"/>
                    <a:pt x="1427344" y="2472326"/>
                    <a:pt x="1421971" y="2495625"/>
                  </a:cubicBezTo>
                  <a:cubicBezTo>
                    <a:pt x="1382886" y="2665647"/>
                    <a:pt x="1325265" y="2810837"/>
                    <a:pt x="1250810" y="2926077"/>
                  </a:cubicBezTo>
                  <a:cubicBezTo>
                    <a:pt x="1139293" y="3098560"/>
                    <a:pt x="992420" y="3201289"/>
                    <a:pt x="822744" y="3227758"/>
                  </a:cubicBezTo>
                  <a:cubicBezTo>
                    <a:pt x="813951" y="3228809"/>
                    <a:pt x="805168" y="3230309"/>
                    <a:pt x="796168" y="3231215"/>
                  </a:cubicBezTo>
                  <a:cubicBezTo>
                    <a:pt x="786341" y="3232136"/>
                    <a:pt x="776521" y="3233356"/>
                    <a:pt x="766752" y="3233677"/>
                  </a:cubicBezTo>
                  <a:cubicBezTo>
                    <a:pt x="759464" y="3234103"/>
                    <a:pt x="751684" y="3233940"/>
                    <a:pt x="744116" y="3234072"/>
                  </a:cubicBezTo>
                  <a:cubicBezTo>
                    <a:pt x="740057" y="3234143"/>
                    <a:pt x="736066" y="3234212"/>
                    <a:pt x="732005" y="3234283"/>
                  </a:cubicBezTo>
                  <a:cubicBezTo>
                    <a:pt x="730492" y="3234310"/>
                    <a:pt x="728978" y="3234336"/>
                    <a:pt x="727532" y="3234361"/>
                  </a:cubicBezTo>
                  <a:cubicBezTo>
                    <a:pt x="725466" y="3234247"/>
                    <a:pt x="723466" y="3233982"/>
                    <a:pt x="721196" y="3234022"/>
                  </a:cubicBezTo>
                  <a:cubicBezTo>
                    <a:pt x="716929" y="3234096"/>
                    <a:pt x="712655" y="3233721"/>
                    <a:pt x="708385" y="3233497"/>
                  </a:cubicBezTo>
                  <a:cubicBezTo>
                    <a:pt x="701568" y="3233316"/>
                    <a:pt x="694753" y="3233285"/>
                    <a:pt x="687998" y="3232656"/>
                  </a:cubicBezTo>
                  <a:cubicBezTo>
                    <a:pt x="680900" y="3232179"/>
                    <a:pt x="674070" y="3231250"/>
                    <a:pt x="667036" y="3230476"/>
                  </a:cubicBezTo>
                  <a:cubicBezTo>
                    <a:pt x="655931" y="3229172"/>
                    <a:pt x="644824" y="3227570"/>
                    <a:pt x="633232" y="3225975"/>
                  </a:cubicBezTo>
                  <a:cubicBezTo>
                    <a:pt x="340727" y="3175234"/>
                    <a:pt x="133871" y="2901255"/>
                    <a:pt x="46485" y="2464986"/>
                  </a:cubicBezTo>
                  <a:cubicBezTo>
                    <a:pt x="17542" y="2321008"/>
                    <a:pt x="1644" y="2159283"/>
                    <a:pt x="66" y="1982186"/>
                  </a:cubicBezTo>
                  <a:cubicBezTo>
                    <a:pt x="26" y="1964071"/>
                    <a:pt x="-90" y="1945656"/>
                    <a:pt x="137" y="1927086"/>
                  </a:cubicBezTo>
                  <a:cubicBezTo>
                    <a:pt x="53" y="1922297"/>
                    <a:pt x="-28" y="1917658"/>
                    <a:pt x="95" y="1912864"/>
                  </a:cubicBezTo>
                  <a:cubicBezTo>
                    <a:pt x="410" y="1899384"/>
                    <a:pt x="1140" y="1886044"/>
                    <a:pt x="1387" y="1872566"/>
                  </a:cubicBezTo>
                  <a:cubicBezTo>
                    <a:pt x="28235" y="887060"/>
                    <a:pt x="632838" y="147497"/>
                    <a:pt x="7626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noProof="1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2F88399-A04B-4B07-9491-8C84002BC79D}"/>
                </a:ext>
              </a:extLst>
            </p:cNvPr>
            <p:cNvGrpSpPr/>
            <p:nvPr/>
          </p:nvGrpSpPr>
          <p:grpSpPr>
            <a:xfrm>
              <a:off x="2728329" y="2597093"/>
              <a:ext cx="3300588" cy="2339002"/>
              <a:chOff x="2728329" y="2793477"/>
              <a:chExt cx="3300588" cy="233900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D3B246E-B143-4AF3-AD99-31C9E0499AF8}"/>
                  </a:ext>
                </a:extLst>
              </p:cNvPr>
              <p:cNvSpPr/>
              <p:nvPr/>
            </p:nvSpPr>
            <p:spPr>
              <a:xfrm>
                <a:off x="3155626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005DB7D-7A12-41C1-8FF2-DF503F080EB6}"/>
                  </a:ext>
                </a:extLst>
              </p:cNvPr>
              <p:cNvSpPr/>
              <p:nvPr/>
            </p:nvSpPr>
            <p:spPr>
              <a:xfrm>
                <a:off x="2728329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61C7B8A-586B-4F53-BEA0-A8C457C1CDFB}"/>
                </a:ext>
              </a:extLst>
            </p:cNvPr>
            <p:cNvGrpSpPr/>
            <p:nvPr/>
          </p:nvGrpSpPr>
          <p:grpSpPr>
            <a:xfrm flipH="1">
              <a:off x="6110901" y="2597093"/>
              <a:ext cx="3300984" cy="2339002"/>
              <a:chOff x="2742015" y="2793477"/>
              <a:chExt cx="3300588" cy="23390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104D176-FD66-4673-9CCF-8A196E1ABB6E}"/>
                  </a:ext>
                </a:extLst>
              </p:cNvPr>
              <p:cNvSpPr/>
              <p:nvPr/>
            </p:nvSpPr>
            <p:spPr>
              <a:xfrm>
                <a:off x="3169312" y="2793477"/>
                <a:ext cx="2739364" cy="1854815"/>
              </a:xfrm>
              <a:custGeom>
                <a:avLst/>
                <a:gdLst>
                  <a:gd name="connsiteX0" fmla="*/ 636703 w 2739364"/>
                  <a:gd name="connsiteY0" fmla="*/ 607 h 1854815"/>
                  <a:gd name="connsiteX1" fmla="*/ 770751 w 2739364"/>
                  <a:gd name="connsiteY1" fmla="*/ 721 h 1854815"/>
                  <a:gd name="connsiteX2" fmla="*/ 2017058 w 2739364"/>
                  <a:gd name="connsiteY2" fmla="*/ 301479 h 1854815"/>
                  <a:gd name="connsiteX3" fmla="*/ 2090172 w 2739364"/>
                  <a:gd name="connsiteY3" fmla="*/ 340715 h 1854815"/>
                  <a:gd name="connsiteX4" fmla="*/ 2132437 w 2739364"/>
                  <a:gd name="connsiteY4" fmla="*/ 841941 h 1854815"/>
                  <a:gd name="connsiteX5" fmla="*/ 2739364 w 2739364"/>
                  <a:gd name="connsiteY5" fmla="*/ 1676339 h 1854815"/>
                  <a:gd name="connsiteX6" fmla="*/ 2330690 w 2739364"/>
                  <a:gd name="connsiteY6" fmla="*/ 1851360 h 1854815"/>
                  <a:gd name="connsiteX7" fmla="*/ 1350039 w 2739364"/>
                  <a:gd name="connsiteY7" fmla="*/ 1590644 h 1854815"/>
                  <a:gd name="connsiteX8" fmla="*/ 565732 w 2739364"/>
                  <a:gd name="connsiteY8" fmla="*/ 957095 h 1854815"/>
                  <a:gd name="connsiteX9" fmla="*/ 0 w 2739364"/>
                  <a:gd name="connsiteY9" fmla="*/ 73647 h 1854815"/>
                  <a:gd name="connsiteX10" fmla="*/ 636703 w 2739364"/>
                  <a:gd name="connsiteY10" fmla="*/ 607 h 1854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9364" h="1854815">
                    <a:moveTo>
                      <a:pt x="636703" y="607"/>
                    </a:moveTo>
                    <a:cubicBezTo>
                      <a:pt x="680024" y="-210"/>
                      <a:pt x="724768" y="-231"/>
                      <a:pt x="770751" y="721"/>
                    </a:cubicBezTo>
                    <a:cubicBezTo>
                      <a:pt x="1138616" y="8338"/>
                      <a:pt x="1585741" y="78235"/>
                      <a:pt x="2017058" y="301479"/>
                    </a:cubicBezTo>
                    <a:cubicBezTo>
                      <a:pt x="2042012" y="314329"/>
                      <a:pt x="2066088" y="327287"/>
                      <a:pt x="2090172" y="340715"/>
                    </a:cubicBezTo>
                    <a:cubicBezTo>
                      <a:pt x="2090101" y="523582"/>
                      <a:pt x="2104455" y="691501"/>
                      <a:pt x="2132437" y="841941"/>
                    </a:cubicBezTo>
                    <a:cubicBezTo>
                      <a:pt x="2218606" y="1305469"/>
                      <a:pt x="2432576" y="1604440"/>
                      <a:pt x="2739364" y="1676339"/>
                    </a:cubicBezTo>
                    <a:cubicBezTo>
                      <a:pt x="2639942" y="1776714"/>
                      <a:pt x="2501655" y="1836786"/>
                      <a:pt x="2330690" y="1851360"/>
                    </a:cubicBezTo>
                    <a:cubicBezTo>
                      <a:pt x="2063086" y="1874119"/>
                      <a:pt x="1723848" y="1784131"/>
                      <a:pt x="1350039" y="1590644"/>
                    </a:cubicBezTo>
                    <a:cubicBezTo>
                      <a:pt x="1030196" y="1425324"/>
                      <a:pt x="770184" y="1192637"/>
                      <a:pt x="565732" y="957095"/>
                    </a:cubicBezTo>
                    <a:cubicBezTo>
                      <a:pt x="243425" y="585777"/>
                      <a:pt x="59452" y="207521"/>
                      <a:pt x="0" y="73647"/>
                    </a:cubicBezTo>
                    <a:cubicBezTo>
                      <a:pt x="99996" y="51004"/>
                      <a:pt x="333459" y="6321"/>
                      <a:pt x="636703" y="60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66F0A4F-1B4A-4A37-B2B3-88959A4E14A5}"/>
                  </a:ext>
                </a:extLst>
              </p:cNvPr>
              <p:cNvSpPr/>
              <p:nvPr/>
            </p:nvSpPr>
            <p:spPr>
              <a:xfrm>
                <a:off x="2742015" y="3803381"/>
                <a:ext cx="3300588" cy="1329098"/>
              </a:xfrm>
              <a:custGeom>
                <a:avLst/>
                <a:gdLst>
                  <a:gd name="connsiteX0" fmla="*/ 907942 w 3300588"/>
                  <a:gd name="connsiteY0" fmla="*/ 0 h 1329098"/>
                  <a:gd name="connsiteX1" fmla="*/ 1742594 w 3300588"/>
                  <a:gd name="connsiteY1" fmla="*/ 681986 h 1329098"/>
                  <a:gd name="connsiteX2" fmla="*/ 2703872 w 3300588"/>
                  <a:gd name="connsiteY2" fmla="*/ 956572 h 1329098"/>
                  <a:gd name="connsiteX3" fmla="*/ 2775567 w 3300588"/>
                  <a:gd name="connsiteY3" fmla="*/ 953038 h 1329098"/>
                  <a:gd name="connsiteX4" fmla="*/ 3274061 w 3300588"/>
                  <a:gd name="connsiteY4" fmla="*/ 718155 h 1329098"/>
                  <a:gd name="connsiteX5" fmla="*/ 3290507 w 3300588"/>
                  <a:gd name="connsiteY5" fmla="*/ 698210 h 1329098"/>
                  <a:gd name="connsiteX6" fmla="*/ 3300588 w 3300588"/>
                  <a:gd name="connsiteY6" fmla="*/ 698542 h 1329098"/>
                  <a:gd name="connsiteX7" fmla="*/ 3284769 w 3300588"/>
                  <a:gd name="connsiteY7" fmla="*/ 754428 h 1329098"/>
                  <a:gd name="connsiteX8" fmla="*/ 1961517 w 3300588"/>
                  <a:gd name="connsiteY8" fmla="*/ 1328871 h 1329098"/>
                  <a:gd name="connsiteX9" fmla="*/ 0 w 3300588"/>
                  <a:gd name="connsiteY9" fmla="*/ 533206 h 1329098"/>
                  <a:gd name="connsiteX10" fmla="*/ 907942 w 3300588"/>
                  <a:gd name="connsiteY10" fmla="*/ 0 h 1329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00588" h="1329098">
                    <a:moveTo>
                      <a:pt x="907942" y="0"/>
                    </a:moveTo>
                    <a:cubicBezTo>
                      <a:pt x="1122726" y="252172"/>
                      <a:pt x="1399338" y="504278"/>
                      <a:pt x="1742594" y="681986"/>
                    </a:cubicBezTo>
                    <a:cubicBezTo>
                      <a:pt x="2100482" y="867171"/>
                      <a:pt x="2430979" y="961335"/>
                      <a:pt x="2703872" y="956572"/>
                    </a:cubicBezTo>
                    <a:cubicBezTo>
                      <a:pt x="2728291" y="956146"/>
                      <a:pt x="2752242" y="954967"/>
                      <a:pt x="2775567" y="953038"/>
                    </a:cubicBezTo>
                    <a:cubicBezTo>
                      <a:pt x="2988228" y="934995"/>
                      <a:pt x="3157659" y="854297"/>
                      <a:pt x="3274061" y="718155"/>
                    </a:cubicBezTo>
                    <a:cubicBezTo>
                      <a:pt x="3279745" y="711462"/>
                      <a:pt x="3285130" y="705089"/>
                      <a:pt x="3290507" y="698210"/>
                    </a:cubicBezTo>
                    <a:cubicBezTo>
                      <a:pt x="3293712" y="698155"/>
                      <a:pt x="3297379" y="698344"/>
                      <a:pt x="3300588" y="698542"/>
                    </a:cubicBezTo>
                    <a:cubicBezTo>
                      <a:pt x="3296183" y="717262"/>
                      <a:pt x="3290860" y="735934"/>
                      <a:pt x="3284769" y="754428"/>
                    </a:cubicBezTo>
                    <a:cubicBezTo>
                      <a:pt x="3171109" y="1091342"/>
                      <a:pt x="2740752" y="1337653"/>
                      <a:pt x="1961517" y="1328871"/>
                    </a:cubicBezTo>
                    <a:cubicBezTo>
                      <a:pt x="815343" y="1316159"/>
                      <a:pt x="0" y="533206"/>
                      <a:pt x="0" y="533206"/>
                    </a:cubicBezTo>
                    <a:cubicBezTo>
                      <a:pt x="0" y="533206"/>
                      <a:pt x="361894" y="221889"/>
                      <a:pt x="90794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8CB73DE-D25B-4EE0-9C79-5638942F1DDD}"/>
                </a:ext>
              </a:extLst>
            </p:cNvPr>
            <p:cNvGrpSpPr/>
            <p:nvPr/>
          </p:nvGrpSpPr>
          <p:grpSpPr>
            <a:xfrm>
              <a:off x="3443133" y="2838000"/>
              <a:ext cx="2585784" cy="1880429"/>
              <a:chOff x="3443133" y="3034384"/>
              <a:chExt cx="2585784" cy="1880429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E2C1571-1E99-484A-8902-EE31BDB608CA}"/>
                  </a:ext>
                </a:extLst>
              </p:cNvPr>
              <p:cNvSpPr/>
              <p:nvPr/>
            </p:nvSpPr>
            <p:spPr>
              <a:xfrm>
                <a:off x="5044524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105F8E6-DEFE-4C24-9CD0-0A4267E33DA5}"/>
                  </a:ext>
                </a:extLst>
              </p:cNvPr>
              <p:cNvSpPr/>
              <p:nvPr/>
            </p:nvSpPr>
            <p:spPr>
              <a:xfrm>
                <a:off x="3443133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C5CB4A7-571A-4858-B3FC-937DCD42905F}"/>
                </a:ext>
              </a:extLst>
            </p:cNvPr>
            <p:cNvGrpSpPr/>
            <p:nvPr/>
          </p:nvGrpSpPr>
          <p:grpSpPr>
            <a:xfrm flipH="1">
              <a:off x="6110901" y="2838000"/>
              <a:ext cx="2587752" cy="1880429"/>
              <a:chOff x="3456819" y="3034384"/>
              <a:chExt cx="2585784" cy="1880429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B29F43F-016A-4555-987A-A585284F95EC}"/>
                  </a:ext>
                </a:extLst>
              </p:cNvPr>
              <p:cNvSpPr/>
              <p:nvPr/>
            </p:nvSpPr>
            <p:spPr>
              <a:xfrm>
                <a:off x="5058210" y="3034384"/>
                <a:ext cx="850467" cy="1565017"/>
              </a:xfrm>
              <a:custGeom>
                <a:avLst/>
                <a:gdLst>
                  <a:gd name="connsiteX0" fmla="*/ 0 w 850467"/>
                  <a:gd name="connsiteY0" fmla="*/ 0 h 1565017"/>
                  <a:gd name="connsiteX1" fmla="*/ 128161 w 850467"/>
                  <a:gd name="connsiteY1" fmla="*/ 60572 h 1565017"/>
                  <a:gd name="connsiteX2" fmla="*/ 201275 w 850467"/>
                  <a:gd name="connsiteY2" fmla="*/ 99808 h 1565017"/>
                  <a:gd name="connsiteX3" fmla="*/ 243540 w 850467"/>
                  <a:gd name="connsiteY3" fmla="*/ 601034 h 1565017"/>
                  <a:gd name="connsiteX4" fmla="*/ 850467 w 850467"/>
                  <a:gd name="connsiteY4" fmla="*/ 1435432 h 1565017"/>
                  <a:gd name="connsiteX5" fmla="*/ 672959 w 850467"/>
                  <a:gd name="connsiteY5" fmla="*/ 1555118 h 1565017"/>
                  <a:gd name="connsiteX6" fmla="*/ 642903 w 850467"/>
                  <a:gd name="connsiteY6" fmla="*/ 1565017 h 1565017"/>
                  <a:gd name="connsiteX7" fmla="*/ 601044 w 850467"/>
                  <a:gd name="connsiteY7" fmla="*/ 1543659 h 1565017"/>
                  <a:gd name="connsiteX8" fmla="*/ 62439 w 850467"/>
                  <a:gd name="connsiteY8" fmla="*/ 586924 h 1565017"/>
                  <a:gd name="connsiteX9" fmla="*/ 2722 w 850467"/>
                  <a:gd name="connsiteY9" fmla="*/ 91889 h 156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0467" h="1565017">
                    <a:moveTo>
                      <a:pt x="0" y="0"/>
                    </a:moveTo>
                    <a:lnTo>
                      <a:pt x="128161" y="60572"/>
                    </a:lnTo>
                    <a:cubicBezTo>
                      <a:pt x="153115" y="73422"/>
                      <a:pt x="177191" y="86380"/>
                      <a:pt x="201275" y="99808"/>
                    </a:cubicBezTo>
                    <a:cubicBezTo>
                      <a:pt x="201204" y="282675"/>
                      <a:pt x="215558" y="450594"/>
                      <a:pt x="243540" y="601034"/>
                    </a:cubicBezTo>
                    <a:cubicBezTo>
                      <a:pt x="329709" y="1064562"/>
                      <a:pt x="543679" y="1363533"/>
                      <a:pt x="850467" y="1435432"/>
                    </a:cubicBezTo>
                    <a:cubicBezTo>
                      <a:pt x="800756" y="1485620"/>
                      <a:pt x="741329" y="1525731"/>
                      <a:pt x="672959" y="1555118"/>
                    </a:cubicBezTo>
                    <a:lnTo>
                      <a:pt x="642903" y="1565017"/>
                    </a:lnTo>
                    <a:lnTo>
                      <a:pt x="601044" y="1543659"/>
                    </a:lnTo>
                    <a:cubicBezTo>
                      <a:pt x="340583" y="1376850"/>
                      <a:pt x="154377" y="1045916"/>
                      <a:pt x="62439" y="586924"/>
                    </a:cubicBezTo>
                    <a:cubicBezTo>
                      <a:pt x="31989" y="435447"/>
                      <a:pt x="11832" y="269967"/>
                      <a:pt x="2722" y="91889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B09AAD7-50B5-4EBB-A3E4-1926147568B7}"/>
                  </a:ext>
                </a:extLst>
              </p:cNvPr>
              <p:cNvSpPr/>
              <p:nvPr/>
            </p:nvSpPr>
            <p:spPr>
              <a:xfrm>
                <a:off x="3456819" y="3803381"/>
                <a:ext cx="2585784" cy="1111432"/>
              </a:xfrm>
              <a:custGeom>
                <a:avLst/>
                <a:gdLst>
                  <a:gd name="connsiteX0" fmla="*/ 193138 w 2585784"/>
                  <a:gd name="connsiteY0" fmla="*/ 0 h 1111432"/>
                  <a:gd name="connsiteX1" fmla="*/ 1027790 w 2585784"/>
                  <a:gd name="connsiteY1" fmla="*/ 681986 h 1111432"/>
                  <a:gd name="connsiteX2" fmla="*/ 1989068 w 2585784"/>
                  <a:gd name="connsiteY2" fmla="*/ 956572 h 1111432"/>
                  <a:gd name="connsiteX3" fmla="*/ 2060763 w 2585784"/>
                  <a:gd name="connsiteY3" fmla="*/ 953038 h 1111432"/>
                  <a:gd name="connsiteX4" fmla="*/ 2559257 w 2585784"/>
                  <a:gd name="connsiteY4" fmla="*/ 718155 h 1111432"/>
                  <a:gd name="connsiteX5" fmla="*/ 2575703 w 2585784"/>
                  <a:gd name="connsiteY5" fmla="*/ 698210 h 1111432"/>
                  <a:gd name="connsiteX6" fmla="*/ 2585784 w 2585784"/>
                  <a:gd name="connsiteY6" fmla="*/ 698542 h 1111432"/>
                  <a:gd name="connsiteX7" fmla="*/ 2569965 w 2585784"/>
                  <a:gd name="connsiteY7" fmla="*/ 754428 h 1111432"/>
                  <a:gd name="connsiteX8" fmla="*/ 2512435 w 2585784"/>
                  <a:gd name="connsiteY8" fmla="*/ 876203 h 1111432"/>
                  <a:gd name="connsiteX9" fmla="*/ 2437487 w 2585784"/>
                  <a:gd name="connsiteY9" fmla="*/ 971475 h 1111432"/>
                  <a:gd name="connsiteX10" fmla="*/ 2371627 w 2585784"/>
                  <a:gd name="connsiteY10" fmla="*/ 1011184 h 1111432"/>
                  <a:gd name="connsiteX11" fmla="*/ 2055176 w 2585784"/>
                  <a:gd name="connsiteY11" fmla="*/ 1109471 h 1111432"/>
                  <a:gd name="connsiteX12" fmla="*/ 948913 w 2585784"/>
                  <a:gd name="connsiteY12" fmla="*/ 832345 h 1111432"/>
                  <a:gd name="connsiteX13" fmla="*/ 64144 w 2585784"/>
                  <a:gd name="connsiteY13" fmla="*/ 158918 h 1111432"/>
                  <a:gd name="connsiteX14" fmla="*/ 0 w 2585784"/>
                  <a:gd name="connsiteY14" fmla="*/ 85445 h 111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85784" h="1111432">
                    <a:moveTo>
                      <a:pt x="193138" y="0"/>
                    </a:moveTo>
                    <a:cubicBezTo>
                      <a:pt x="407922" y="252172"/>
                      <a:pt x="684534" y="504278"/>
                      <a:pt x="1027790" y="681986"/>
                    </a:cubicBezTo>
                    <a:cubicBezTo>
                      <a:pt x="1385678" y="867171"/>
                      <a:pt x="1716175" y="961335"/>
                      <a:pt x="1989068" y="956572"/>
                    </a:cubicBezTo>
                    <a:cubicBezTo>
                      <a:pt x="2013487" y="956146"/>
                      <a:pt x="2037438" y="954967"/>
                      <a:pt x="2060763" y="953038"/>
                    </a:cubicBezTo>
                    <a:cubicBezTo>
                      <a:pt x="2273424" y="934995"/>
                      <a:pt x="2442855" y="854297"/>
                      <a:pt x="2559257" y="718155"/>
                    </a:cubicBezTo>
                    <a:cubicBezTo>
                      <a:pt x="2564941" y="711462"/>
                      <a:pt x="2570326" y="705089"/>
                      <a:pt x="2575703" y="698210"/>
                    </a:cubicBezTo>
                    <a:cubicBezTo>
                      <a:pt x="2578908" y="698155"/>
                      <a:pt x="2582575" y="698344"/>
                      <a:pt x="2585784" y="698542"/>
                    </a:cubicBezTo>
                    <a:cubicBezTo>
                      <a:pt x="2581379" y="717262"/>
                      <a:pt x="2576056" y="735934"/>
                      <a:pt x="2569965" y="754428"/>
                    </a:cubicBezTo>
                    <a:cubicBezTo>
                      <a:pt x="2555758" y="796542"/>
                      <a:pt x="2536602" y="837241"/>
                      <a:pt x="2512435" y="876203"/>
                    </a:cubicBezTo>
                    <a:lnTo>
                      <a:pt x="2437487" y="971475"/>
                    </a:lnTo>
                    <a:lnTo>
                      <a:pt x="2371627" y="1011184"/>
                    </a:lnTo>
                    <a:cubicBezTo>
                      <a:pt x="2274602" y="1063758"/>
                      <a:pt x="2166824" y="1103258"/>
                      <a:pt x="2055176" y="1109471"/>
                    </a:cubicBezTo>
                    <a:cubicBezTo>
                      <a:pt x="1757449" y="1126039"/>
                      <a:pt x="1370603" y="1038010"/>
                      <a:pt x="948913" y="832345"/>
                    </a:cubicBezTo>
                    <a:cubicBezTo>
                      <a:pt x="588101" y="656619"/>
                      <a:pt x="294784" y="409286"/>
                      <a:pt x="64144" y="158918"/>
                    </a:cubicBezTo>
                    <a:lnTo>
                      <a:pt x="0" y="85445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B968FC-B285-4183-A312-71C71DBC464B}"/>
              </a:ext>
            </a:extLst>
          </p:cNvPr>
          <p:cNvGrpSpPr/>
          <p:nvPr/>
        </p:nvGrpSpPr>
        <p:grpSpPr>
          <a:xfrm>
            <a:off x="6691483" y="4138708"/>
            <a:ext cx="2202816" cy="1360030"/>
            <a:chOff x="8921977" y="3919498"/>
            <a:chExt cx="2937088" cy="1813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FA971E8-FD59-48B0-9EA0-9F4CBAF9F6D3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C64F2E6-B370-4139-B8E1-340FC28CA38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57492CD-78AD-4A0A-951D-3610D07AB2DE}"/>
              </a:ext>
            </a:extLst>
          </p:cNvPr>
          <p:cNvGrpSpPr/>
          <p:nvPr/>
        </p:nvGrpSpPr>
        <p:grpSpPr>
          <a:xfrm>
            <a:off x="249702" y="4138707"/>
            <a:ext cx="2202816" cy="1360030"/>
            <a:chOff x="332936" y="4498450"/>
            <a:chExt cx="2937088" cy="1813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3D26991-1C54-40CB-8F3E-0703DE5F65C5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1ACB31-9369-4304-804E-E0FB1815865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EE3E576-6F61-4539-B6E9-917D1E2F7AE9}"/>
              </a:ext>
            </a:extLst>
          </p:cNvPr>
          <p:cNvGrpSpPr/>
          <p:nvPr/>
        </p:nvGrpSpPr>
        <p:grpSpPr>
          <a:xfrm>
            <a:off x="6234581" y="1367816"/>
            <a:ext cx="2202816" cy="1360030"/>
            <a:chOff x="8921977" y="3919498"/>
            <a:chExt cx="2937088" cy="1813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460B72B-F69B-4637-BBC8-24761BF19077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523163A-8376-401A-A6C1-566A065B30E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99F1AB2-DEC0-4A4A-92E9-60C0A152D6A4}"/>
              </a:ext>
            </a:extLst>
          </p:cNvPr>
          <p:cNvGrpSpPr/>
          <p:nvPr/>
        </p:nvGrpSpPr>
        <p:grpSpPr>
          <a:xfrm>
            <a:off x="706603" y="1367815"/>
            <a:ext cx="2202816" cy="1360030"/>
            <a:chOff x="332936" y="4498450"/>
            <a:chExt cx="2937088" cy="1813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45FE42-C423-4718-9598-3CFFDD05135C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A3F967-A21B-4D9D-8A39-FC6791E0A64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Users">
            <a:extLst>
              <a:ext uri="{FF2B5EF4-FFF2-40B4-BE49-F238E27FC236}">
                <a16:creationId xmlns:a16="http://schemas.microsoft.com/office/drawing/2014/main" id="{D426E011-D3A4-41BD-A16F-F338007D2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45503" y="1419221"/>
            <a:ext cx="435629" cy="435629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D1051AEB-482D-4061-885E-3C8CBEF53B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81132" y="4151591"/>
            <a:ext cx="435629" cy="435629"/>
          </a:xfrm>
          <a:prstGeom prst="rect">
            <a:avLst/>
          </a:prstGeom>
        </p:spPr>
      </p:pic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C13C66C7-3C45-47AB-9E7C-606C183CA8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7239" y="4151591"/>
            <a:ext cx="435629" cy="435629"/>
          </a:xfrm>
          <a:prstGeom prst="rect">
            <a:avLst/>
          </a:prstGeom>
        </p:spPr>
      </p:pic>
      <p:pic>
        <p:nvPicPr>
          <p:cNvPr id="43" name="Graphic 42" descr="Rocket">
            <a:extLst>
              <a:ext uri="{FF2B5EF4-FFF2-40B4-BE49-F238E27FC236}">
                <a16:creationId xmlns:a16="http://schemas.microsoft.com/office/drawing/2014/main" id="{F63A0C1F-F50A-4C7A-84D2-2DE7491614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868" y="1406960"/>
            <a:ext cx="435629" cy="435629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BF32AF48-FC41-40BE-B2D4-A80700267392}"/>
              </a:ext>
            </a:extLst>
          </p:cNvPr>
          <p:cNvGrpSpPr/>
          <p:nvPr/>
        </p:nvGrpSpPr>
        <p:grpSpPr>
          <a:xfrm>
            <a:off x="3470592" y="4773797"/>
            <a:ext cx="2202816" cy="1360030"/>
            <a:chOff x="8921977" y="3919498"/>
            <a:chExt cx="2937088" cy="181337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DCE5D05-C142-465A-9B7D-620609C159D4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212413-EFCD-40B1-8CFF-EB7807FD62E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179A094E-8BC1-4C32-879D-C2842BAC75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20995" y="3717253"/>
            <a:ext cx="448025" cy="448025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E9FEA666-D2CE-4ACC-9E83-7EDB1C148B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28888" y="3674637"/>
            <a:ext cx="448025" cy="448025"/>
          </a:xfrm>
          <a:prstGeom prst="rect">
            <a:avLst/>
          </a:prstGeom>
        </p:spPr>
      </p:pic>
      <p:pic>
        <p:nvPicPr>
          <p:cNvPr id="53" name="Graphic 52" descr="Users">
            <a:extLst>
              <a:ext uri="{FF2B5EF4-FFF2-40B4-BE49-F238E27FC236}">
                <a16:creationId xmlns:a16="http://schemas.microsoft.com/office/drawing/2014/main" id="{D97411DB-6E39-4275-BED8-B5D8B41BFA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83937" y="3226612"/>
            <a:ext cx="448025" cy="448025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6ACA28C5-F117-4809-9434-4CB79BB1C0E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12039" y="3226612"/>
            <a:ext cx="448025" cy="448025"/>
          </a:xfrm>
          <a:prstGeom prst="rect">
            <a:avLst/>
          </a:prstGeom>
        </p:spPr>
      </p:pic>
      <p:pic>
        <p:nvPicPr>
          <p:cNvPr id="10" name="Graphic 9" descr="Magnifying glass">
            <a:extLst>
              <a:ext uri="{FF2B5EF4-FFF2-40B4-BE49-F238E27FC236}">
                <a16:creationId xmlns:a16="http://schemas.microsoft.com/office/drawing/2014/main" id="{4262D319-2C18-45DD-973D-D5A3D6606D0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77506" y="2324955"/>
            <a:ext cx="445770" cy="445770"/>
          </a:xfrm>
          <a:prstGeom prst="rect">
            <a:avLst/>
          </a:prstGeom>
        </p:spPr>
      </p:pic>
      <p:pic>
        <p:nvPicPr>
          <p:cNvPr id="58" name="Graphic 57" descr="Magnifying glass">
            <a:extLst>
              <a:ext uri="{FF2B5EF4-FFF2-40B4-BE49-F238E27FC236}">
                <a16:creationId xmlns:a16="http://schemas.microsoft.com/office/drawing/2014/main" id="{B04412D4-3054-4641-A4F4-B578BFEED85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097139" y="4825001"/>
            <a:ext cx="438912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5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10131</TotalTime>
  <Words>440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5 Petals for PowerPoint</vt:lpstr>
      <vt:lpstr>Lotus Diagram with 5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5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2019-01-11T18:02:39Z</dcterms:modified>
  <cp:category>Charts &amp; Diagrams</cp:category>
</cp:coreProperties>
</file>