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1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2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Lotus Diagram with 5 Petals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054C42-A3F0-42C8-A5DC-58D99DE2DBC6}"/>
              </a:ext>
            </a:extLst>
          </p:cNvPr>
          <p:cNvGrpSpPr/>
          <p:nvPr/>
        </p:nvGrpSpPr>
        <p:grpSpPr>
          <a:xfrm>
            <a:off x="2994982" y="1082428"/>
            <a:ext cx="6202036" cy="3654828"/>
            <a:chOff x="2728329" y="997510"/>
            <a:chExt cx="6683556" cy="393858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A534243-BE34-48B9-939A-CF43483621A1}"/>
                </a:ext>
              </a:extLst>
            </p:cNvPr>
            <p:cNvSpPr/>
            <p:nvPr/>
          </p:nvSpPr>
          <p:spPr>
            <a:xfrm>
              <a:off x="5338855" y="997510"/>
              <a:ext cx="1483571" cy="3234361"/>
            </a:xfrm>
            <a:custGeom>
              <a:avLst/>
              <a:gdLst>
                <a:gd name="connsiteX0" fmla="*/ 762617 w 1483571"/>
                <a:gd name="connsiteY0" fmla="*/ 0 h 3234361"/>
                <a:gd name="connsiteX1" fmla="*/ 1481034 w 1483571"/>
                <a:gd name="connsiteY1" fmla="*/ 1802270 h 3234361"/>
                <a:gd name="connsiteX2" fmla="*/ 1483014 w 1483571"/>
                <a:gd name="connsiteY2" fmla="*/ 1856585 h 3234361"/>
                <a:gd name="connsiteX3" fmla="*/ 1483494 w 1483571"/>
                <a:gd name="connsiteY3" fmla="*/ 1911676 h 3234361"/>
                <a:gd name="connsiteX4" fmla="*/ 1483527 w 1483571"/>
                <a:gd name="connsiteY4" fmla="*/ 1929343 h 3234361"/>
                <a:gd name="connsiteX5" fmla="*/ 1449182 w 1483571"/>
                <a:gd name="connsiteY5" fmla="*/ 2355159 h 3234361"/>
                <a:gd name="connsiteX6" fmla="*/ 1437033 w 1483571"/>
                <a:gd name="connsiteY6" fmla="*/ 2424094 h 3234361"/>
                <a:gd name="connsiteX7" fmla="*/ 1421971 w 1483571"/>
                <a:gd name="connsiteY7" fmla="*/ 2495625 h 3234361"/>
                <a:gd name="connsiteX8" fmla="*/ 1250810 w 1483571"/>
                <a:gd name="connsiteY8" fmla="*/ 2926077 h 3234361"/>
                <a:gd name="connsiteX9" fmla="*/ 822744 w 1483571"/>
                <a:gd name="connsiteY9" fmla="*/ 3227758 h 3234361"/>
                <a:gd name="connsiteX10" fmla="*/ 796168 w 1483571"/>
                <a:gd name="connsiteY10" fmla="*/ 3231215 h 3234361"/>
                <a:gd name="connsiteX11" fmla="*/ 766752 w 1483571"/>
                <a:gd name="connsiteY11" fmla="*/ 3233677 h 3234361"/>
                <a:gd name="connsiteX12" fmla="*/ 744116 w 1483571"/>
                <a:gd name="connsiteY12" fmla="*/ 3234072 h 3234361"/>
                <a:gd name="connsiteX13" fmla="*/ 732005 w 1483571"/>
                <a:gd name="connsiteY13" fmla="*/ 3234283 h 3234361"/>
                <a:gd name="connsiteX14" fmla="*/ 727532 w 1483571"/>
                <a:gd name="connsiteY14" fmla="*/ 3234361 h 3234361"/>
                <a:gd name="connsiteX15" fmla="*/ 721196 w 1483571"/>
                <a:gd name="connsiteY15" fmla="*/ 3234022 h 3234361"/>
                <a:gd name="connsiteX16" fmla="*/ 708385 w 1483571"/>
                <a:gd name="connsiteY16" fmla="*/ 3233497 h 3234361"/>
                <a:gd name="connsiteX17" fmla="*/ 687998 w 1483571"/>
                <a:gd name="connsiteY17" fmla="*/ 3232656 h 3234361"/>
                <a:gd name="connsiteX18" fmla="*/ 667036 w 1483571"/>
                <a:gd name="connsiteY18" fmla="*/ 3230476 h 3234361"/>
                <a:gd name="connsiteX19" fmla="*/ 633232 w 1483571"/>
                <a:gd name="connsiteY19" fmla="*/ 3225975 h 3234361"/>
                <a:gd name="connsiteX20" fmla="*/ 46485 w 1483571"/>
                <a:gd name="connsiteY20" fmla="*/ 2464986 h 3234361"/>
                <a:gd name="connsiteX21" fmla="*/ 66 w 1483571"/>
                <a:gd name="connsiteY21" fmla="*/ 1982186 h 3234361"/>
                <a:gd name="connsiteX22" fmla="*/ 137 w 1483571"/>
                <a:gd name="connsiteY22" fmla="*/ 1927086 h 3234361"/>
                <a:gd name="connsiteX23" fmla="*/ 95 w 1483571"/>
                <a:gd name="connsiteY23" fmla="*/ 1912864 h 3234361"/>
                <a:gd name="connsiteX24" fmla="*/ 1387 w 1483571"/>
                <a:gd name="connsiteY24" fmla="*/ 1872566 h 3234361"/>
                <a:gd name="connsiteX25" fmla="*/ 762617 w 1483571"/>
                <a:gd name="connsiteY25" fmla="*/ 0 h 32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83571" h="3234361">
                  <a:moveTo>
                    <a:pt x="762617" y="0"/>
                  </a:moveTo>
                  <a:cubicBezTo>
                    <a:pt x="883577" y="151656"/>
                    <a:pt x="1441093" y="898032"/>
                    <a:pt x="1481034" y="1802270"/>
                  </a:cubicBezTo>
                  <a:cubicBezTo>
                    <a:pt x="1481901" y="1820371"/>
                    <a:pt x="1482698" y="1838473"/>
                    <a:pt x="1483014" y="1856585"/>
                  </a:cubicBezTo>
                  <a:cubicBezTo>
                    <a:pt x="1483336" y="1874995"/>
                    <a:pt x="1483654" y="1893256"/>
                    <a:pt x="1483494" y="1911676"/>
                  </a:cubicBezTo>
                  <a:cubicBezTo>
                    <a:pt x="1483321" y="1917518"/>
                    <a:pt x="1483696" y="1923200"/>
                    <a:pt x="1483527" y="1929343"/>
                  </a:cubicBezTo>
                  <a:cubicBezTo>
                    <a:pt x="1481926" y="2082089"/>
                    <a:pt x="1470305" y="2224680"/>
                    <a:pt x="1449182" y="2355159"/>
                  </a:cubicBezTo>
                  <a:cubicBezTo>
                    <a:pt x="1445596" y="2378430"/>
                    <a:pt x="1441456" y="2401409"/>
                    <a:pt x="1437033" y="2424094"/>
                  </a:cubicBezTo>
                  <a:cubicBezTo>
                    <a:pt x="1432224" y="2448284"/>
                    <a:pt x="1427344" y="2472326"/>
                    <a:pt x="1421971" y="2495625"/>
                  </a:cubicBezTo>
                  <a:cubicBezTo>
                    <a:pt x="1382886" y="2665647"/>
                    <a:pt x="1325265" y="2810837"/>
                    <a:pt x="1250810" y="2926077"/>
                  </a:cubicBezTo>
                  <a:cubicBezTo>
                    <a:pt x="1139293" y="3098560"/>
                    <a:pt x="992420" y="3201289"/>
                    <a:pt x="822744" y="3227758"/>
                  </a:cubicBezTo>
                  <a:cubicBezTo>
                    <a:pt x="813951" y="3228809"/>
                    <a:pt x="805168" y="3230309"/>
                    <a:pt x="796168" y="3231215"/>
                  </a:cubicBezTo>
                  <a:cubicBezTo>
                    <a:pt x="786341" y="3232136"/>
                    <a:pt x="776521" y="3233356"/>
                    <a:pt x="766752" y="3233677"/>
                  </a:cubicBezTo>
                  <a:cubicBezTo>
                    <a:pt x="759464" y="3234103"/>
                    <a:pt x="751684" y="3233940"/>
                    <a:pt x="744116" y="3234072"/>
                  </a:cubicBezTo>
                  <a:cubicBezTo>
                    <a:pt x="740057" y="3234143"/>
                    <a:pt x="736066" y="3234212"/>
                    <a:pt x="732005" y="3234283"/>
                  </a:cubicBezTo>
                  <a:cubicBezTo>
                    <a:pt x="730492" y="3234310"/>
                    <a:pt x="728978" y="3234336"/>
                    <a:pt x="727532" y="3234361"/>
                  </a:cubicBezTo>
                  <a:cubicBezTo>
                    <a:pt x="725466" y="3234247"/>
                    <a:pt x="723466" y="3233982"/>
                    <a:pt x="721196" y="3234022"/>
                  </a:cubicBezTo>
                  <a:cubicBezTo>
                    <a:pt x="716929" y="3234096"/>
                    <a:pt x="712655" y="3233721"/>
                    <a:pt x="708385" y="3233497"/>
                  </a:cubicBezTo>
                  <a:cubicBezTo>
                    <a:pt x="701568" y="3233316"/>
                    <a:pt x="694753" y="3233285"/>
                    <a:pt x="687998" y="3232656"/>
                  </a:cubicBezTo>
                  <a:cubicBezTo>
                    <a:pt x="680900" y="3232179"/>
                    <a:pt x="674070" y="3231250"/>
                    <a:pt x="667036" y="3230476"/>
                  </a:cubicBezTo>
                  <a:cubicBezTo>
                    <a:pt x="655931" y="3229172"/>
                    <a:pt x="644824" y="3227570"/>
                    <a:pt x="633232" y="3225975"/>
                  </a:cubicBezTo>
                  <a:cubicBezTo>
                    <a:pt x="340727" y="3175234"/>
                    <a:pt x="133871" y="2901255"/>
                    <a:pt x="46485" y="2464986"/>
                  </a:cubicBezTo>
                  <a:cubicBezTo>
                    <a:pt x="17542" y="2321008"/>
                    <a:pt x="1644" y="2159283"/>
                    <a:pt x="66" y="1982186"/>
                  </a:cubicBezTo>
                  <a:cubicBezTo>
                    <a:pt x="26" y="1964071"/>
                    <a:pt x="-90" y="1945656"/>
                    <a:pt x="137" y="1927086"/>
                  </a:cubicBezTo>
                  <a:cubicBezTo>
                    <a:pt x="53" y="1922297"/>
                    <a:pt x="-28" y="1917658"/>
                    <a:pt x="95" y="1912864"/>
                  </a:cubicBezTo>
                  <a:cubicBezTo>
                    <a:pt x="410" y="1899384"/>
                    <a:pt x="1140" y="1886044"/>
                    <a:pt x="1387" y="1872566"/>
                  </a:cubicBezTo>
                  <a:cubicBezTo>
                    <a:pt x="28235" y="887060"/>
                    <a:pt x="632838" y="147497"/>
                    <a:pt x="7626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2F88399-A04B-4B07-9491-8C84002BC79D}"/>
                </a:ext>
              </a:extLst>
            </p:cNvPr>
            <p:cNvGrpSpPr/>
            <p:nvPr/>
          </p:nvGrpSpPr>
          <p:grpSpPr>
            <a:xfrm>
              <a:off x="2728329" y="2597093"/>
              <a:ext cx="3300588" cy="2339002"/>
              <a:chOff x="2728329" y="2793477"/>
              <a:chExt cx="3300588" cy="233900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D3B246E-B143-4AF3-AD99-31C9E0499AF8}"/>
                  </a:ext>
                </a:extLst>
              </p:cNvPr>
              <p:cNvSpPr/>
              <p:nvPr/>
            </p:nvSpPr>
            <p:spPr>
              <a:xfrm>
                <a:off x="3155626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5DB7D-7A12-41C1-8FF2-DF503F080EB6}"/>
                  </a:ext>
                </a:extLst>
              </p:cNvPr>
              <p:cNvSpPr/>
              <p:nvPr/>
            </p:nvSpPr>
            <p:spPr>
              <a:xfrm>
                <a:off x="2728329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61C7B8A-586B-4F53-BEA0-A8C457C1CDFB}"/>
                </a:ext>
              </a:extLst>
            </p:cNvPr>
            <p:cNvGrpSpPr/>
            <p:nvPr/>
          </p:nvGrpSpPr>
          <p:grpSpPr>
            <a:xfrm flipH="1">
              <a:off x="6110901" y="2597093"/>
              <a:ext cx="3300984" cy="2339002"/>
              <a:chOff x="2742015" y="2793477"/>
              <a:chExt cx="3300588" cy="23390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104D176-FD66-4673-9CCF-8A196E1ABB6E}"/>
                  </a:ext>
                </a:extLst>
              </p:cNvPr>
              <p:cNvSpPr/>
              <p:nvPr/>
            </p:nvSpPr>
            <p:spPr>
              <a:xfrm>
                <a:off x="3169312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66F0A4F-1B4A-4A37-B2B3-88959A4E14A5}"/>
                  </a:ext>
                </a:extLst>
              </p:cNvPr>
              <p:cNvSpPr/>
              <p:nvPr/>
            </p:nvSpPr>
            <p:spPr>
              <a:xfrm>
                <a:off x="2742015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CB73DE-D25B-4EE0-9C79-5638942F1DDD}"/>
                </a:ext>
              </a:extLst>
            </p:cNvPr>
            <p:cNvGrpSpPr/>
            <p:nvPr/>
          </p:nvGrpSpPr>
          <p:grpSpPr>
            <a:xfrm>
              <a:off x="3443133" y="2838000"/>
              <a:ext cx="2585784" cy="1880429"/>
              <a:chOff x="3443133" y="3034384"/>
              <a:chExt cx="2585784" cy="1880429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E2C1571-1E99-484A-8902-EE31BDB608CA}"/>
                  </a:ext>
                </a:extLst>
              </p:cNvPr>
              <p:cNvSpPr/>
              <p:nvPr/>
            </p:nvSpPr>
            <p:spPr>
              <a:xfrm>
                <a:off x="5044524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105F8E6-DEFE-4C24-9CD0-0A4267E33DA5}"/>
                  </a:ext>
                </a:extLst>
              </p:cNvPr>
              <p:cNvSpPr/>
              <p:nvPr/>
            </p:nvSpPr>
            <p:spPr>
              <a:xfrm>
                <a:off x="3443133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C5CB4A7-571A-4858-B3FC-937DCD42905F}"/>
                </a:ext>
              </a:extLst>
            </p:cNvPr>
            <p:cNvGrpSpPr/>
            <p:nvPr/>
          </p:nvGrpSpPr>
          <p:grpSpPr>
            <a:xfrm flipH="1">
              <a:off x="6110901" y="2838000"/>
              <a:ext cx="2587752" cy="1880429"/>
              <a:chOff x="3456819" y="3034384"/>
              <a:chExt cx="2585784" cy="1880429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B29F43F-016A-4555-987A-A585284F95EC}"/>
                  </a:ext>
                </a:extLst>
              </p:cNvPr>
              <p:cNvSpPr/>
              <p:nvPr/>
            </p:nvSpPr>
            <p:spPr>
              <a:xfrm>
                <a:off x="5058210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B09AAD7-50B5-4EBB-A3E4-1926147568B7}"/>
                  </a:ext>
                </a:extLst>
              </p:cNvPr>
              <p:cNvSpPr/>
              <p:nvPr/>
            </p:nvSpPr>
            <p:spPr>
              <a:xfrm>
                <a:off x="3456819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B968FC-B285-4183-A312-71C71DBC464B}"/>
              </a:ext>
            </a:extLst>
          </p:cNvPr>
          <p:cNvGrpSpPr/>
          <p:nvPr/>
        </p:nvGrpSpPr>
        <p:grpSpPr>
          <a:xfrm>
            <a:off x="8921977" y="4529164"/>
            <a:ext cx="2937088" cy="1290153"/>
            <a:chOff x="8921977" y="407338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971E8-FD59-48B0-9EA0-9F4CBAF9F6D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C64F2E6-B370-4139-B8E1-340FC28CA3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7492CD-78AD-4A0A-951D-3610D07AB2DE}"/>
              </a:ext>
            </a:extLst>
          </p:cNvPr>
          <p:cNvGrpSpPr/>
          <p:nvPr/>
        </p:nvGrpSpPr>
        <p:grpSpPr>
          <a:xfrm>
            <a:off x="332936" y="4529164"/>
            <a:ext cx="2937088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3D26991-1C54-40CB-8F3E-0703DE5F65C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1ACB31-9369-4304-804E-E0FB1815865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E3E576-6F61-4539-B6E9-917D1E2F7AE9}"/>
              </a:ext>
            </a:extLst>
          </p:cNvPr>
          <p:cNvGrpSpPr/>
          <p:nvPr/>
        </p:nvGrpSpPr>
        <p:grpSpPr>
          <a:xfrm>
            <a:off x="8312775" y="1157637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460B72B-F69B-4637-BBC8-24761BF1907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23163A-8376-401A-A6C1-566A065B30E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9F1AB2-DEC0-4A4A-92E9-60C0A152D6A4}"/>
              </a:ext>
            </a:extLst>
          </p:cNvPr>
          <p:cNvGrpSpPr/>
          <p:nvPr/>
        </p:nvGrpSpPr>
        <p:grpSpPr>
          <a:xfrm>
            <a:off x="942137" y="1157637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45FE42-C423-4718-9598-3CFFDD05135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A3F967-A21B-4D9D-8A39-FC6791E0A6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0" name="Graphic 39" descr="Users">
            <a:extLst>
              <a:ext uri="{FF2B5EF4-FFF2-40B4-BE49-F238E27FC236}">
                <a16:creationId xmlns:a16="http://schemas.microsoft.com/office/drawing/2014/main" id="{D426E011-D3A4-41BD-A16F-F338007D2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5538" y="1072290"/>
            <a:ext cx="580838" cy="580838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D1051AEB-482D-4061-885E-3C8CBEF53B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7689" y="4392455"/>
            <a:ext cx="580838" cy="580838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C13C66C7-3C45-47AB-9E7C-606C183CA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528" y="4392455"/>
            <a:ext cx="580838" cy="580838"/>
          </a:xfrm>
          <a:prstGeom prst="rect">
            <a:avLst/>
          </a:prstGeom>
        </p:spPr>
      </p:pic>
      <p:pic>
        <p:nvPicPr>
          <p:cNvPr id="43" name="Graphic 42" descr="Rocket">
            <a:extLst>
              <a:ext uri="{FF2B5EF4-FFF2-40B4-BE49-F238E27FC236}">
                <a16:creationId xmlns:a16="http://schemas.microsoft.com/office/drawing/2014/main" id="{F63A0C1F-F50A-4C7A-84D2-2DE7491614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6336" y="1055942"/>
            <a:ext cx="580838" cy="580838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F32AF48-FC41-40BE-B2D4-A80700267392}"/>
              </a:ext>
            </a:extLst>
          </p:cNvPr>
          <p:cNvGrpSpPr/>
          <p:nvPr/>
        </p:nvGrpSpPr>
        <p:grpSpPr>
          <a:xfrm>
            <a:off x="4627456" y="4917147"/>
            <a:ext cx="2937088" cy="1290153"/>
            <a:chOff x="8921977" y="4073386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DCE5D05-C142-465A-9B7D-620609C159D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212413-EFCD-40B1-8CFF-EB7807FD62E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179A094E-8BC1-4C32-879D-C2842BAC7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61327" y="3813338"/>
            <a:ext cx="597366" cy="597366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E9FEA666-D2CE-4ACC-9E83-7EDB1C148B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71851" y="3756516"/>
            <a:ext cx="597366" cy="597366"/>
          </a:xfrm>
          <a:prstGeom prst="rect">
            <a:avLst/>
          </a:prstGeom>
        </p:spPr>
      </p:pic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D97411DB-6E39-4275-BED8-B5D8B41BFA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78583" y="3159150"/>
            <a:ext cx="597366" cy="597366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6ACA28C5-F117-4809-9434-4CB79BB1C0E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16052" y="3159150"/>
            <a:ext cx="597366" cy="597366"/>
          </a:xfrm>
          <a:prstGeom prst="rect">
            <a:avLst/>
          </a:prstGeom>
        </p:spPr>
      </p:pic>
      <p:pic>
        <p:nvPicPr>
          <p:cNvPr id="10" name="Graphic 9" descr="Magnifying glass">
            <a:extLst>
              <a:ext uri="{FF2B5EF4-FFF2-40B4-BE49-F238E27FC236}">
                <a16:creationId xmlns:a16="http://schemas.microsoft.com/office/drawing/2014/main" id="{4262D319-2C18-45DD-973D-D5A3D6606D0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36675" y="1956940"/>
            <a:ext cx="594360" cy="594360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B04412D4-3054-4641-A4F4-B578BFEED85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526380" y="4860439"/>
            <a:ext cx="585216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8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5 Petals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054C42-A3F0-42C8-A5DC-58D99DE2DBC6}"/>
              </a:ext>
            </a:extLst>
          </p:cNvPr>
          <p:cNvGrpSpPr/>
          <p:nvPr/>
        </p:nvGrpSpPr>
        <p:grpSpPr>
          <a:xfrm>
            <a:off x="2994982" y="1082428"/>
            <a:ext cx="6202036" cy="3654828"/>
            <a:chOff x="2728329" y="997510"/>
            <a:chExt cx="6683556" cy="393858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A534243-BE34-48B9-939A-CF43483621A1}"/>
                </a:ext>
              </a:extLst>
            </p:cNvPr>
            <p:cNvSpPr/>
            <p:nvPr/>
          </p:nvSpPr>
          <p:spPr>
            <a:xfrm>
              <a:off x="5338855" y="997510"/>
              <a:ext cx="1483571" cy="3234361"/>
            </a:xfrm>
            <a:custGeom>
              <a:avLst/>
              <a:gdLst>
                <a:gd name="connsiteX0" fmla="*/ 762617 w 1483571"/>
                <a:gd name="connsiteY0" fmla="*/ 0 h 3234361"/>
                <a:gd name="connsiteX1" fmla="*/ 1481034 w 1483571"/>
                <a:gd name="connsiteY1" fmla="*/ 1802270 h 3234361"/>
                <a:gd name="connsiteX2" fmla="*/ 1483014 w 1483571"/>
                <a:gd name="connsiteY2" fmla="*/ 1856585 h 3234361"/>
                <a:gd name="connsiteX3" fmla="*/ 1483494 w 1483571"/>
                <a:gd name="connsiteY3" fmla="*/ 1911676 h 3234361"/>
                <a:gd name="connsiteX4" fmla="*/ 1483527 w 1483571"/>
                <a:gd name="connsiteY4" fmla="*/ 1929343 h 3234361"/>
                <a:gd name="connsiteX5" fmla="*/ 1449182 w 1483571"/>
                <a:gd name="connsiteY5" fmla="*/ 2355159 h 3234361"/>
                <a:gd name="connsiteX6" fmla="*/ 1437033 w 1483571"/>
                <a:gd name="connsiteY6" fmla="*/ 2424094 h 3234361"/>
                <a:gd name="connsiteX7" fmla="*/ 1421971 w 1483571"/>
                <a:gd name="connsiteY7" fmla="*/ 2495625 h 3234361"/>
                <a:gd name="connsiteX8" fmla="*/ 1250810 w 1483571"/>
                <a:gd name="connsiteY8" fmla="*/ 2926077 h 3234361"/>
                <a:gd name="connsiteX9" fmla="*/ 822744 w 1483571"/>
                <a:gd name="connsiteY9" fmla="*/ 3227758 h 3234361"/>
                <a:gd name="connsiteX10" fmla="*/ 796168 w 1483571"/>
                <a:gd name="connsiteY10" fmla="*/ 3231215 h 3234361"/>
                <a:gd name="connsiteX11" fmla="*/ 766752 w 1483571"/>
                <a:gd name="connsiteY11" fmla="*/ 3233677 h 3234361"/>
                <a:gd name="connsiteX12" fmla="*/ 744116 w 1483571"/>
                <a:gd name="connsiteY12" fmla="*/ 3234072 h 3234361"/>
                <a:gd name="connsiteX13" fmla="*/ 732005 w 1483571"/>
                <a:gd name="connsiteY13" fmla="*/ 3234283 h 3234361"/>
                <a:gd name="connsiteX14" fmla="*/ 727532 w 1483571"/>
                <a:gd name="connsiteY14" fmla="*/ 3234361 h 3234361"/>
                <a:gd name="connsiteX15" fmla="*/ 721196 w 1483571"/>
                <a:gd name="connsiteY15" fmla="*/ 3234022 h 3234361"/>
                <a:gd name="connsiteX16" fmla="*/ 708385 w 1483571"/>
                <a:gd name="connsiteY16" fmla="*/ 3233497 h 3234361"/>
                <a:gd name="connsiteX17" fmla="*/ 687998 w 1483571"/>
                <a:gd name="connsiteY17" fmla="*/ 3232656 h 3234361"/>
                <a:gd name="connsiteX18" fmla="*/ 667036 w 1483571"/>
                <a:gd name="connsiteY18" fmla="*/ 3230476 h 3234361"/>
                <a:gd name="connsiteX19" fmla="*/ 633232 w 1483571"/>
                <a:gd name="connsiteY19" fmla="*/ 3225975 h 3234361"/>
                <a:gd name="connsiteX20" fmla="*/ 46485 w 1483571"/>
                <a:gd name="connsiteY20" fmla="*/ 2464986 h 3234361"/>
                <a:gd name="connsiteX21" fmla="*/ 66 w 1483571"/>
                <a:gd name="connsiteY21" fmla="*/ 1982186 h 3234361"/>
                <a:gd name="connsiteX22" fmla="*/ 137 w 1483571"/>
                <a:gd name="connsiteY22" fmla="*/ 1927086 h 3234361"/>
                <a:gd name="connsiteX23" fmla="*/ 95 w 1483571"/>
                <a:gd name="connsiteY23" fmla="*/ 1912864 h 3234361"/>
                <a:gd name="connsiteX24" fmla="*/ 1387 w 1483571"/>
                <a:gd name="connsiteY24" fmla="*/ 1872566 h 3234361"/>
                <a:gd name="connsiteX25" fmla="*/ 762617 w 1483571"/>
                <a:gd name="connsiteY25" fmla="*/ 0 h 32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83571" h="3234361">
                  <a:moveTo>
                    <a:pt x="762617" y="0"/>
                  </a:moveTo>
                  <a:cubicBezTo>
                    <a:pt x="883577" y="151656"/>
                    <a:pt x="1441093" y="898032"/>
                    <a:pt x="1481034" y="1802270"/>
                  </a:cubicBezTo>
                  <a:cubicBezTo>
                    <a:pt x="1481901" y="1820371"/>
                    <a:pt x="1482698" y="1838473"/>
                    <a:pt x="1483014" y="1856585"/>
                  </a:cubicBezTo>
                  <a:cubicBezTo>
                    <a:pt x="1483336" y="1874995"/>
                    <a:pt x="1483654" y="1893256"/>
                    <a:pt x="1483494" y="1911676"/>
                  </a:cubicBezTo>
                  <a:cubicBezTo>
                    <a:pt x="1483321" y="1917518"/>
                    <a:pt x="1483696" y="1923200"/>
                    <a:pt x="1483527" y="1929343"/>
                  </a:cubicBezTo>
                  <a:cubicBezTo>
                    <a:pt x="1481926" y="2082089"/>
                    <a:pt x="1470305" y="2224680"/>
                    <a:pt x="1449182" y="2355159"/>
                  </a:cubicBezTo>
                  <a:cubicBezTo>
                    <a:pt x="1445596" y="2378430"/>
                    <a:pt x="1441456" y="2401409"/>
                    <a:pt x="1437033" y="2424094"/>
                  </a:cubicBezTo>
                  <a:cubicBezTo>
                    <a:pt x="1432224" y="2448284"/>
                    <a:pt x="1427344" y="2472326"/>
                    <a:pt x="1421971" y="2495625"/>
                  </a:cubicBezTo>
                  <a:cubicBezTo>
                    <a:pt x="1382886" y="2665647"/>
                    <a:pt x="1325265" y="2810837"/>
                    <a:pt x="1250810" y="2926077"/>
                  </a:cubicBezTo>
                  <a:cubicBezTo>
                    <a:pt x="1139293" y="3098560"/>
                    <a:pt x="992420" y="3201289"/>
                    <a:pt x="822744" y="3227758"/>
                  </a:cubicBezTo>
                  <a:cubicBezTo>
                    <a:pt x="813951" y="3228809"/>
                    <a:pt x="805168" y="3230309"/>
                    <a:pt x="796168" y="3231215"/>
                  </a:cubicBezTo>
                  <a:cubicBezTo>
                    <a:pt x="786341" y="3232136"/>
                    <a:pt x="776521" y="3233356"/>
                    <a:pt x="766752" y="3233677"/>
                  </a:cubicBezTo>
                  <a:cubicBezTo>
                    <a:pt x="759464" y="3234103"/>
                    <a:pt x="751684" y="3233940"/>
                    <a:pt x="744116" y="3234072"/>
                  </a:cubicBezTo>
                  <a:cubicBezTo>
                    <a:pt x="740057" y="3234143"/>
                    <a:pt x="736066" y="3234212"/>
                    <a:pt x="732005" y="3234283"/>
                  </a:cubicBezTo>
                  <a:cubicBezTo>
                    <a:pt x="730492" y="3234310"/>
                    <a:pt x="728978" y="3234336"/>
                    <a:pt x="727532" y="3234361"/>
                  </a:cubicBezTo>
                  <a:cubicBezTo>
                    <a:pt x="725466" y="3234247"/>
                    <a:pt x="723466" y="3233982"/>
                    <a:pt x="721196" y="3234022"/>
                  </a:cubicBezTo>
                  <a:cubicBezTo>
                    <a:pt x="716929" y="3234096"/>
                    <a:pt x="712655" y="3233721"/>
                    <a:pt x="708385" y="3233497"/>
                  </a:cubicBezTo>
                  <a:cubicBezTo>
                    <a:pt x="701568" y="3233316"/>
                    <a:pt x="694753" y="3233285"/>
                    <a:pt x="687998" y="3232656"/>
                  </a:cubicBezTo>
                  <a:cubicBezTo>
                    <a:pt x="680900" y="3232179"/>
                    <a:pt x="674070" y="3231250"/>
                    <a:pt x="667036" y="3230476"/>
                  </a:cubicBezTo>
                  <a:cubicBezTo>
                    <a:pt x="655931" y="3229172"/>
                    <a:pt x="644824" y="3227570"/>
                    <a:pt x="633232" y="3225975"/>
                  </a:cubicBezTo>
                  <a:cubicBezTo>
                    <a:pt x="340727" y="3175234"/>
                    <a:pt x="133871" y="2901255"/>
                    <a:pt x="46485" y="2464986"/>
                  </a:cubicBezTo>
                  <a:cubicBezTo>
                    <a:pt x="17542" y="2321008"/>
                    <a:pt x="1644" y="2159283"/>
                    <a:pt x="66" y="1982186"/>
                  </a:cubicBezTo>
                  <a:cubicBezTo>
                    <a:pt x="26" y="1964071"/>
                    <a:pt x="-90" y="1945656"/>
                    <a:pt x="137" y="1927086"/>
                  </a:cubicBezTo>
                  <a:cubicBezTo>
                    <a:pt x="53" y="1922297"/>
                    <a:pt x="-28" y="1917658"/>
                    <a:pt x="95" y="1912864"/>
                  </a:cubicBezTo>
                  <a:cubicBezTo>
                    <a:pt x="410" y="1899384"/>
                    <a:pt x="1140" y="1886044"/>
                    <a:pt x="1387" y="1872566"/>
                  </a:cubicBezTo>
                  <a:cubicBezTo>
                    <a:pt x="28235" y="887060"/>
                    <a:pt x="632838" y="147497"/>
                    <a:pt x="7626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2F88399-A04B-4B07-9491-8C84002BC79D}"/>
                </a:ext>
              </a:extLst>
            </p:cNvPr>
            <p:cNvGrpSpPr/>
            <p:nvPr/>
          </p:nvGrpSpPr>
          <p:grpSpPr>
            <a:xfrm>
              <a:off x="2728329" y="2597093"/>
              <a:ext cx="3300588" cy="2339002"/>
              <a:chOff x="2728329" y="2793477"/>
              <a:chExt cx="3300588" cy="233900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D3B246E-B143-4AF3-AD99-31C9E0499AF8}"/>
                  </a:ext>
                </a:extLst>
              </p:cNvPr>
              <p:cNvSpPr/>
              <p:nvPr/>
            </p:nvSpPr>
            <p:spPr>
              <a:xfrm>
                <a:off x="3155626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5DB7D-7A12-41C1-8FF2-DF503F080EB6}"/>
                  </a:ext>
                </a:extLst>
              </p:cNvPr>
              <p:cNvSpPr/>
              <p:nvPr/>
            </p:nvSpPr>
            <p:spPr>
              <a:xfrm>
                <a:off x="2728329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61C7B8A-586B-4F53-BEA0-A8C457C1CDFB}"/>
                </a:ext>
              </a:extLst>
            </p:cNvPr>
            <p:cNvGrpSpPr/>
            <p:nvPr/>
          </p:nvGrpSpPr>
          <p:grpSpPr>
            <a:xfrm flipH="1">
              <a:off x="6110901" y="2597093"/>
              <a:ext cx="3300984" cy="2339002"/>
              <a:chOff x="2742015" y="2793477"/>
              <a:chExt cx="3300588" cy="23390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104D176-FD66-4673-9CCF-8A196E1ABB6E}"/>
                  </a:ext>
                </a:extLst>
              </p:cNvPr>
              <p:cNvSpPr/>
              <p:nvPr/>
            </p:nvSpPr>
            <p:spPr>
              <a:xfrm>
                <a:off x="3169312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66F0A4F-1B4A-4A37-B2B3-88959A4E14A5}"/>
                  </a:ext>
                </a:extLst>
              </p:cNvPr>
              <p:cNvSpPr/>
              <p:nvPr/>
            </p:nvSpPr>
            <p:spPr>
              <a:xfrm>
                <a:off x="2742015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CB73DE-D25B-4EE0-9C79-5638942F1DDD}"/>
                </a:ext>
              </a:extLst>
            </p:cNvPr>
            <p:cNvGrpSpPr/>
            <p:nvPr/>
          </p:nvGrpSpPr>
          <p:grpSpPr>
            <a:xfrm>
              <a:off x="3443133" y="2838000"/>
              <a:ext cx="2585784" cy="1880429"/>
              <a:chOff x="3443133" y="3034384"/>
              <a:chExt cx="2585784" cy="1880429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E2C1571-1E99-484A-8902-EE31BDB608CA}"/>
                  </a:ext>
                </a:extLst>
              </p:cNvPr>
              <p:cNvSpPr/>
              <p:nvPr/>
            </p:nvSpPr>
            <p:spPr>
              <a:xfrm>
                <a:off x="5044524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105F8E6-DEFE-4C24-9CD0-0A4267E33DA5}"/>
                  </a:ext>
                </a:extLst>
              </p:cNvPr>
              <p:cNvSpPr/>
              <p:nvPr/>
            </p:nvSpPr>
            <p:spPr>
              <a:xfrm>
                <a:off x="3443133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C5CB4A7-571A-4858-B3FC-937DCD42905F}"/>
                </a:ext>
              </a:extLst>
            </p:cNvPr>
            <p:cNvGrpSpPr/>
            <p:nvPr/>
          </p:nvGrpSpPr>
          <p:grpSpPr>
            <a:xfrm flipH="1">
              <a:off x="6110901" y="2838000"/>
              <a:ext cx="2587752" cy="1880429"/>
              <a:chOff x="3456819" y="3034384"/>
              <a:chExt cx="2585784" cy="1880429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B29F43F-016A-4555-987A-A585284F95EC}"/>
                  </a:ext>
                </a:extLst>
              </p:cNvPr>
              <p:cNvSpPr/>
              <p:nvPr/>
            </p:nvSpPr>
            <p:spPr>
              <a:xfrm>
                <a:off x="5058210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B09AAD7-50B5-4EBB-A3E4-1926147568B7}"/>
                  </a:ext>
                </a:extLst>
              </p:cNvPr>
              <p:cNvSpPr/>
              <p:nvPr/>
            </p:nvSpPr>
            <p:spPr>
              <a:xfrm>
                <a:off x="3456819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B968FC-B285-4183-A312-71C71DBC464B}"/>
              </a:ext>
            </a:extLst>
          </p:cNvPr>
          <p:cNvGrpSpPr/>
          <p:nvPr/>
        </p:nvGrpSpPr>
        <p:grpSpPr>
          <a:xfrm>
            <a:off x="8921977" y="4529164"/>
            <a:ext cx="2937088" cy="1290153"/>
            <a:chOff x="8921977" y="407338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971E8-FD59-48B0-9EA0-9F4CBAF9F6D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C64F2E6-B370-4139-B8E1-340FC28CA3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7492CD-78AD-4A0A-951D-3610D07AB2DE}"/>
              </a:ext>
            </a:extLst>
          </p:cNvPr>
          <p:cNvGrpSpPr/>
          <p:nvPr/>
        </p:nvGrpSpPr>
        <p:grpSpPr>
          <a:xfrm>
            <a:off x="332936" y="4529164"/>
            <a:ext cx="2937088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3D26991-1C54-40CB-8F3E-0703DE5F65C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1ACB31-9369-4304-804E-E0FB1815865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E3E576-6F61-4539-B6E9-917D1E2F7AE9}"/>
              </a:ext>
            </a:extLst>
          </p:cNvPr>
          <p:cNvGrpSpPr/>
          <p:nvPr/>
        </p:nvGrpSpPr>
        <p:grpSpPr>
          <a:xfrm>
            <a:off x="8312775" y="1157637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460B72B-F69B-4637-BBC8-24761BF1907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23163A-8376-401A-A6C1-566A065B30E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9F1AB2-DEC0-4A4A-92E9-60C0A152D6A4}"/>
              </a:ext>
            </a:extLst>
          </p:cNvPr>
          <p:cNvGrpSpPr/>
          <p:nvPr/>
        </p:nvGrpSpPr>
        <p:grpSpPr>
          <a:xfrm>
            <a:off x="942137" y="1157637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45FE42-C423-4718-9598-3CFFDD05135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A3F967-A21B-4D9D-8A39-FC6791E0A6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Users">
            <a:extLst>
              <a:ext uri="{FF2B5EF4-FFF2-40B4-BE49-F238E27FC236}">
                <a16:creationId xmlns:a16="http://schemas.microsoft.com/office/drawing/2014/main" id="{D426E011-D3A4-41BD-A16F-F338007D2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5538" y="1072290"/>
            <a:ext cx="580838" cy="580838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D1051AEB-482D-4061-885E-3C8CBEF53B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7689" y="4392455"/>
            <a:ext cx="580838" cy="580838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C13C66C7-3C45-47AB-9E7C-606C183CA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528" y="4392455"/>
            <a:ext cx="580838" cy="580838"/>
          </a:xfrm>
          <a:prstGeom prst="rect">
            <a:avLst/>
          </a:prstGeom>
        </p:spPr>
      </p:pic>
      <p:pic>
        <p:nvPicPr>
          <p:cNvPr id="43" name="Graphic 42" descr="Rocket">
            <a:extLst>
              <a:ext uri="{FF2B5EF4-FFF2-40B4-BE49-F238E27FC236}">
                <a16:creationId xmlns:a16="http://schemas.microsoft.com/office/drawing/2014/main" id="{F63A0C1F-F50A-4C7A-84D2-2DE7491614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6336" y="1055942"/>
            <a:ext cx="580838" cy="580838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F32AF48-FC41-40BE-B2D4-A80700267392}"/>
              </a:ext>
            </a:extLst>
          </p:cNvPr>
          <p:cNvGrpSpPr/>
          <p:nvPr/>
        </p:nvGrpSpPr>
        <p:grpSpPr>
          <a:xfrm>
            <a:off x="4627456" y="4917147"/>
            <a:ext cx="2937088" cy="1290153"/>
            <a:chOff x="8921977" y="4073386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DCE5D05-C142-465A-9B7D-620609C159D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212413-EFCD-40B1-8CFF-EB7807FD62E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179A094E-8BC1-4C32-879D-C2842BAC7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61327" y="3813338"/>
            <a:ext cx="597366" cy="597366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E9FEA666-D2CE-4ACC-9E83-7EDB1C148B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71851" y="3756516"/>
            <a:ext cx="597366" cy="597366"/>
          </a:xfrm>
          <a:prstGeom prst="rect">
            <a:avLst/>
          </a:prstGeom>
        </p:spPr>
      </p:pic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D97411DB-6E39-4275-BED8-B5D8B41BFA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78583" y="3159150"/>
            <a:ext cx="597366" cy="597366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6ACA28C5-F117-4809-9434-4CB79BB1C0E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16052" y="3159150"/>
            <a:ext cx="597366" cy="597366"/>
          </a:xfrm>
          <a:prstGeom prst="rect">
            <a:avLst/>
          </a:prstGeom>
        </p:spPr>
      </p:pic>
      <p:pic>
        <p:nvPicPr>
          <p:cNvPr id="10" name="Graphic 9" descr="Magnifying glass">
            <a:extLst>
              <a:ext uri="{FF2B5EF4-FFF2-40B4-BE49-F238E27FC236}">
                <a16:creationId xmlns:a16="http://schemas.microsoft.com/office/drawing/2014/main" id="{4262D319-2C18-45DD-973D-D5A3D6606D0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36675" y="1956940"/>
            <a:ext cx="594360" cy="594360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B04412D4-3054-4641-A4F4-B578BFEED85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526380" y="4860439"/>
            <a:ext cx="585216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1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8649</TotalTime>
  <Words>440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5 Petals for PowerPoint</vt:lpstr>
      <vt:lpstr>Lotus Diagram with 5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5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2019-01-10T23:21:03Z</dcterms:modified>
  <cp:category>Charts &amp; Diagrams</cp:category>
</cp:coreProperties>
</file>