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7 Petals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CE742C-0852-4370-BACB-D80C8E7CA58C}"/>
              </a:ext>
            </a:extLst>
          </p:cNvPr>
          <p:cNvGrpSpPr/>
          <p:nvPr/>
        </p:nvGrpSpPr>
        <p:grpSpPr>
          <a:xfrm>
            <a:off x="2241008" y="2130751"/>
            <a:ext cx="4661984" cy="2721302"/>
            <a:chOff x="2496347" y="2217396"/>
            <a:chExt cx="4151306" cy="242320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18919AA-3563-4A4D-B3C7-A12DD89105C7}"/>
                </a:ext>
              </a:extLst>
            </p:cNvPr>
            <p:cNvGrpSpPr/>
            <p:nvPr/>
          </p:nvGrpSpPr>
          <p:grpSpPr>
            <a:xfrm>
              <a:off x="2496347" y="2217396"/>
              <a:ext cx="4151306" cy="2423208"/>
              <a:chOff x="3328463" y="1813528"/>
              <a:chExt cx="5535074" cy="3230944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42E200C-A644-4702-A65A-497DC48B3FE4}"/>
                  </a:ext>
                </a:extLst>
              </p:cNvPr>
              <p:cNvSpPr/>
              <p:nvPr/>
            </p:nvSpPr>
            <p:spPr>
              <a:xfrm>
                <a:off x="3328463" y="3946890"/>
                <a:ext cx="2724840" cy="1097582"/>
              </a:xfrm>
              <a:custGeom>
                <a:avLst/>
                <a:gdLst>
                  <a:gd name="connsiteX0" fmla="*/ 610400 w 2219341"/>
                  <a:gd name="connsiteY0" fmla="*/ 0 h 893964"/>
                  <a:gd name="connsiteX1" fmla="*/ 1171726 w 2219341"/>
                  <a:gd name="connsiteY1" fmla="*/ 458495 h 893964"/>
                  <a:gd name="connsiteX2" fmla="*/ 1817996 w 2219341"/>
                  <a:gd name="connsiteY2" fmla="*/ 643146 h 893964"/>
                  <a:gd name="connsiteX3" fmla="*/ 1866204 w 2219341"/>
                  <a:gd name="connsiteY3" fmla="*/ 640813 h 893964"/>
                  <a:gd name="connsiteX4" fmla="*/ 2201293 w 2219341"/>
                  <a:gd name="connsiteY4" fmla="*/ 482832 h 893964"/>
                  <a:gd name="connsiteX5" fmla="*/ 2212562 w 2219341"/>
                  <a:gd name="connsiteY5" fmla="*/ 469798 h 893964"/>
                  <a:gd name="connsiteX6" fmla="*/ 2219341 w 2219341"/>
                  <a:gd name="connsiteY6" fmla="*/ 470021 h 893964"/>
                  <a:gd name="connsiteX7" fmla="*/ 2208705 w 2219341"/>
                  <a:gd name="connsiteY7" fmla="*/ 507568 h 893964"/>
                  <a:gd name="connsiteX8" fmla="*/ 1318837 w 2219341"/>
                  <a:gd name="connsiteY8" fmla="*/ 893811 h 893964"/>
                  <a:gd name="connsiteX9" fmla="*/ 0 w 2219341"/>
                  <a:gd name="connsiteY9" fmla="*/ 358847 h 893964"/>
                  <a:gd name="connsiteX10" fmla="*/ 610400 w 2219341"/>
                  <a:gd name="connsiteY10" fmla="*/ 0 h 893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9341" h="893964">
                    <a:moveTo>
                      <a:pt x="610400" y="0"/>
                    </a:moveTo>
                    <a:cubicBezTo>
                      <a:pt x="754821" y="169528"/>
                      <a:pt x="940819" y="339054"/>
                      <a:pt x="1171726" y="458495"/>
                    </a:cubicBezTo>
                    <a:cubicBezTo>
                      <a:pt x="1412271" y="583056"/>
                      <a:pt x="1634500" y="646349"/>
                      <a:pt x="1817996" y="643146"/>
                    </a:cubicBezTo>
                    <a:cubicBezTo>
                      <a:pt x="1834416" y="642860"/>
                      <a:pt x="1850417" y="642069"/>
                      <a:pt x="1866204" y="640813"/>
                    </a:cubicBezTo>
                    <a:cubicBezTo>
                      <a:pt x="2009097" y="628638"/>
                      <a:pt x="2123023" y="574403"/>
                      <a:pt x="2201293" y="482832"/>
                    </a:cubicBezTo>
                    <a:cubicBezTo>
                      <a:pt x="2205118" y="478543"/>
                      <a:pt x="2208736" y="474088"/>
                      <a:pt x="2212562" y="469798"/>
                    </a:cubicBezTo>
                    <a:cubicBezTo>
                      <a:pt x="2214821" y="469759"/>
                      <a:pt x="2217184" y="469888"/>
                      <a:pt x="2219341" y="470021"/>
                    </a:cubicBezTo>
                    <a:cubicBezTo>
                      <a:pt x="2216378" y="482569"/>
                      <a:pt x="2212800" y="495171"/>
                      <a:pt x="2208705" y="507568"/>
                    </a:cubicBezTo>
                    <a:cubicBezTo>
                      <a:pt x="2132278" y="734092"/>
                      <a:pt x="1842903" y="899719"/>
                      <a:pt x="1318837" y="893811"/>
                    </a:cubicBezTo>
                    <a:cubicBezTo>
                      <a:pt x="548244" y="885254"/>
                      <a:pt x="0" y="358847"/>
                      <a:pt x="0" y="358847"/>
                    </a:cubicBezTo>
                    <a:cubicBezTo>
                      <a:pt x="0" y="358847"/>
                      <a:pt x="243338" y="149368"/>
                      <a:pt x="6104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492EE1D-49AF-47D3-84BE-6631E9460AC3}"/>
                  </a:ext>
                </a:extLst>
              </p:cNvPr>
              <p:cNvSpPr/>
              <p:nvPr/>
            </p:nvSpPr>
            <p:spPr>
              <a:xfrm>
                <a:off x="4709678" y="2086365"/>
                <a:ext cx="859447" cy="1232902"/>
              </a:xfrm>
              <a:custGeom>
                <a:avLst/>
                <a:gdLst>
                  <a:gd name="connsiteX0" fmla="*/ 34381 w 700007"/>
                  <a:gd name="connsiteY0" fmla="*/ 0 h 1004180"/>
                  <a:gd name="connsiteX1" fmla="*/ 700007 w 700007"/>
                  <a:gd name="connsiteY1" fmla="*/ 408327 h 1004180"/>
                  <a:gd name="connsiteX2" fmla="*/ 574894 w 700007"/>
                  <a:gd name="connsiteY2" fmla="*/ 1004180 h 1004180"/>
                  <a:gd name="connsiteX3" fmla="*/ 553890 w 700007"/>
                  <a:gd name="connsiteY3" fmla="*/ 993049 h 1004180"/>
                  <a:gd name="connsiteX4" fmla="*/ 41263 w 700007"/>
                  <a:gd name="connsiteY4" fmla="*/ 819594 h 1004180"/>
                  <a:gd name="connsiteX5" fmla="*/ 34381 w 700007"/>
                  <a:gd name="connsiteY5" fmla="*/ 0 h 10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007" h="1004180">
                    <a:moveTo>
                      <a:pt x="34381" y="0"/>
                    </a:moveTo>
                    <a:cubicBezTo>
                      <a:pt x="132714" y="39579"/>
                      <a:pt x="424634" y="169162"/>
                      <a:pt x="700007" y="408327"/>
                    </a:cubicBezTo>
                    <a:cubicBezTo>
                      <a:pt x="633515" y="583211"/>
                      <a:pt x="583730" y="784597"/>
                      <a:pt x="574894" y="1004180"/>
                    </a:cubicBezTo>
                    <a:cubicBezTo>
                      <a:pt x="567884" y="1000594"/>
                      <a:pt x="561041" y="996820"/>
                      <a:pt x="553890" y="993049"/>
                    </a:cubicBezTo>
                    <a:cubicBezTo>
                      <a:pt x="382464" y="904347"/>
                      <a:pt x="207423" y="850527"/>
                      <a:pt x="41263" y="819594"/>
                    </a:cubicBezTo>
                    <a:cubicBezTo>
                      <a:pt x="-35118" y="437725"/>
                      <a:pt x="14108" y="106783"/>
                      <a:pt x="343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245CB1A-88BC-4042-BF12-3B0497992E36}"/>
                  </a:ext>
                </a:extLst>
              </p:cNvPr>
              <p:cNvSpPr/>
              <p:nvPr/>
            </p:nvSpPr>
            <p:spPr>
              <a:xfrm>
                <a:off x="3681560" y="3133997"/>
                <a:ext cx="2261340" cy="1531344"/>
              </a:xfrm>
              <a:custGeom>
                <a:avLst/>
                <a:gdLst>
                  <a:gd name="connsiteX0" fmla="*/ 419075 w 1841827"/>
                  <a:gd name="connsiteY0" fmla="*/ 597 h 1247256"/>
                  <a:gd name="connsiteX1" fmla="*/ 819300 w 1841827"/>
                  <a:gd name="connsiteY1" fmla="*/ 27787 h 1247256"/>
                  <a:gd name="connsiteX2" fmla="*/ 853080 w 1841827"/>
                  <a:gd name="connsiteY2" fmla="*/ 33820 h 1247256"/>
                  <a:gd name="connsiteX3" fmla="*/ 888562 w 1841827"/>
                  <a:gd name="connsiteY3" fmla="*/ 40611 h 1247256"/>
                  <a:gd name="connsiteX4" fmla="*/ 1356517 w 1841827"/>
                  <a:gd name="connsiteY4" fmla="*/ 202856 h 1247256"/>
                  <a:gd name="connsiteX5" fmla="*/ 1405338 w 1841827"/>
                  <a:gd name="connsiteY5" fmla="*/ 229222 h 1247256"/>
                  <a:gd name="connsiteX6" fmla="*/ 1433755 w 1841827"/>
                  <a:gd name="connsiteY6" fmla="*/ 566269 h 1247256"/>
                  <a:gd name="connsiteX7" fmla="*/ 1709849 w 1841827"/>
                  <a:gd name="connsiteY7" fmla="*/ 1070560 h 1247256"/>
                  <a:gd name="connsiteX8" fmla="*/ 1768477 w 1841827"/>
                  <a:gd name="connsiteY8" fmla="*/ 1102708 h 1247256"/>
                  <a:gd name="connsiteX9" fmla="*/ 1835554 w 1841827"/>
                  <a:gd name="connsiteY9" fmla="*/ 1125717 h 1247256"/>
                  <a:gd name="connsiteX10" fmla="*/ 1841827 w 1841827"/>
                  <a:gd name="connsiteY10" fmla="*/ 1127309 h 1247256"/>
                  <a:gd name="connsiteX11" fmla="*/ 1567051 w 1841827"/>
                  <a:gd name="connsiteY11" fmla="*/ 1244924 h 1247256"/>
                  <a:gd name="connsiteX12" fmla="*/ 907706 w 1841827"/>
                  <a:gd name="connsiteY12" fmla="*/ 1069678 h 1247256"/>
                  <a:gd name="connsiteX13" fmla="*/ 380373 w 1841827"/>
                  <a:gd name="connsiteY13" fmla="*/ 643707 h 1247256"/>
                  <a:gd name="connsiteX14" fmla="*/ 0 w 1841827"/>
                  <a:gd name="connsiteY14" fmla="*/ 49743 h 1247256"/>
                  <a:gd name="connsiteX15" fmla="*/ 419075 w 1841827"/>
                  <a:gd name="connsiteY15" fmla="*/ 597 h 1247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41827" h="1247256">
                    <a:moveTo>
                      <a:pt x="419075" y="597"/>
                    </a:moveTo>
                    <a:cubicBezTo>
                      <a:pt x="538785" y="-2134"/>
                      <a:pt x="675135" y="4104"/>
                      <a:pt x="819300" y="27787"/>
                    </a:cubicBezTo>
                    <a:cubicBezTo>
                      <a:pt x="830558" y="29655"/>
                      <a:pt x="841905" y="31827"/>
                      <a:pt x="853080" y="33820"/>
                    </a:cubicBezTo>
                    <a:cubicBezTo>
                      <a:pt x="865018" y="35980"/>
                      <a:pt x="876706" y="38328"/>
                      <a:pt x="888562" y="40611"/>
                    </a:cubicBezTo>
                    <a:cubicBezTo>
                      <a:pt x="1041097" y="71121"/>
                      <a:pt x="1200317" y="121987"/>
                      <a:pt x="1356517" y="202856"/>
                    </a:cubicBezTo>
                    <a:cubicBezTo>
                      <a:pt x="1373294" y="211494"/>
                      <a:pt x="1389481" y="220202"/>
                      <a:pt x="1405338" y="229222"/>
                    </a:cubicBezTo>
                    <a:cubicBezTo>
                      <a:pt x="1405291" y="352247"/>
                      <a:pt x="1414940" y="465079"/>
                      <a:pt x="1433755" y="566269"/>
                    </a:cubicBezTo>
                    <a:cubicBezTo>
                      <a:pt x="1478374" y="806436"/>
                      <a:pt x="1574009" y="981073"/>
                      <a:pt x="1709849" y="1070560"/>
                    </a:cubicBezTo>
                    <a:cubicBezTo>
                      <a:pt x="1728549" y="1082932"/>
                      <a:pt x="1748147" y="1093586"/>
                      <a:pt x="1768477" y="1102708"/>
                    </a:cubicBezTo>
                    <a:cubicBezTo>
                      <a:pt x="1789997" y="1112296"/>
                      <a:pt x="1812411" y="1119864"/>
                      <a:pt x="1835554" y="1125717"/>
                    </a:cubicBezTo>
                    <a:cubicBezTo>
                      <a:pt x="1837756" y="1126165"/>
                      <a:pt x="1839794" y="1126858"/>
                      <a:pt x="1841827" y="1127309"/>
                    </a:cubicBezTo>
                    <a:cubicBezTo>
                      <a:pt x="1774980" y="1194818"/>
                      <a:pt x="1682001" y="1235140"/>
                      <a:pt x="1567051" y="1244924"/>
                    </a:cubicBezTo>
                    <a:cubicBezTo>
                      <a:pt x="1386959" y="1260278"/>
                      <a:pt x="1159035" y="1199616"/>
                      <a:pt x="907706" y="1069678"/>
                    </a:cubicBezTo>
                    <a:cubicBezTo>
                      <a:pt x="692659" y="958547"/>
                      <a:pt x="517838" y="802061"/>
                      <a:pt x="380373" y="643707"/>
                    </a:cubicBezTo>
                    <a:cubicBezTo>
                      <a:pt x="163668" y="394028"/>
                      <a:pt x="39972" y="139688"/>
                      <a:pt x="0" y="49743"/>
                    </a:cubicBezTo>
                    <a:cubicBezTo>
                      <a:pt x="66253" y="34613"/>
                      <a:pt x="219556" y="5149"/>
                      <a:pt x="419075" y="59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9B43E26A-006C-41D7-8520-32A3350FA39F}"/>
                  </a:ext>
                </a:extLst>
              </p:cNvPr>
              <p:cNvSpPr/>
              <p:nvPr/>
            </p:nvSpPr>
            <p:spPr>
              <a:xfrm flipH="1">
                <a:off x="6620198" y="2086365"/>
                <a:ext cx="860474" cy="1232902"/>
              </a:xfrm>
              <a:custGeom>
                <a:avLst/>
                <a:gdLst>
                  <a:gd name="connsiteX0" fmla="*/ 34381 w 700007"/>
                  <a:gd name="connsiteY0" fmla="*/ 0 h 1004180"/>
                  <a:gd name="connsiteX1" fmla="*/ 700007 w 700007"/>
                  <a:gd name="connsiteY1" fmla="*/ 408327 h 1004180"/>
                  <a:gd name="connsiteX2" fmla="*/ 574894 w 700007"/>
                  <a:gd name="connsiteY2" fmla="*/ 1004180 h 1004180"/>
                  <a:gd name="connsiteX3" fmla="*/ 553890 w 700007"/>
                  <a:gd name="connsiteY3" fmla="*/ 993049 h 1004180"/>
                  <a:gd name="connsiteX4" fmla="*/ 41263 w 700007"/>
                  <a:gd name="connsiteY4" fmla="*/ 819594 h 1004180"/>
                  <a:gd name="connsiteX5" fmla="*/ 34381 w 700007"/>
                  <a:gd name="connsiteY5" fmla="*/ 0 h 10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007" h="1004180">
                    <a:moveTo>
                      <a:pt x="34381" y="0"/>
                    </a:moveTo>
                    <a:cubicBezTo>
                      <a:pt x="132714" y="39579"/>
                      <a:pt x="424634" y="169162"/>
                      <a:pt x="700007" y="408327"/>
                    </a:cubicBezTo>
                    <a:cubicBezTo>
                      <a:pt x="633515" y="583211"/>
                      <a:pt x="583730" y="784597"/>
                      <a:pt x="574894" y="1004180"/>
                    </a:cubicBezTo>
                    <a:cubicBezTo>
                      <a:pt x="567884" y="1000594"/>
                      <a:pt x="561041" y="996820"/>
                      <a:pt x="553890" y="993049"/>
                    </a:cubicBezTo>
                    <a:cubicBezTo>
                      <a:pt x="382464" y="904347"/>
                      <a:pt x="207423" y="850527"/>
                      <a:pt x="41263" y="819594"/>
                    </a:cubicBezTo>
                    <a:cubicBezTo>
                      <a:pt x="-35118" y="437725"/>
                      <a:pt x="14108" y="106783"/>
                      <a:pt x="343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193DAA89-2D61-4E6E-9876-110537FD5CC2}"/>
                  </a:ext>
                </a:extLst>
              </p:cNvPr>
              <p:cNvSpPr/>
              <p:nvPr/>
            </p:nvSpPr>
            <p:spPr>
              <a:xfrm flipH="1">
                <a:off x="6245977" y="3133997"/>
                <a:ext cx="2264041" cy="1531344"/>
              </a:xfrm>
              <a:custGeom>
                <a:avLst/>
                <a:gdLst>
                  <a:gd name="connsiteX0" fmla="*/ 419075 w 1841827"/>
                  <a:gd name="connsiteY0" fmla="*/ 597 h 1247256"/>
                  <a:gd name="connsiteX1" fmla="*/ 819300 w 1841827"/>
                  <a:gd name="connsiteY1" fmla="*/ 27787 h 1247256"/>
                  <a:gd name="connsiteX2" fmla="*/ 853080 w 1841827"/>
                  <a:gd name="connsiteY2" fmla="*/ 33820 h 1247256"/>
                  <a:gd name="connsiteX3" fmla="*/ 888562 w 1841827"/>
                  <a:gd name="connsiteY3" fmla="*/ 40611 h 1247256"/>
                  <a:gd name="connsiteX4" fmla="*/ 1356517 w 1841827"/>
                  <a:gd name="connsiteY4" fmla="*/ 202856 h 1247256"/>
                  <a:gd name="connsiteX5" fmla="*/ 1405338 w 1841827"/>
                  <a:gd name="connsiteY5" fmla="*/ 229222 h 1247256"/>
                  <a:gd name="connsiteX6" fmla="*/ 1433755 w 1841827"/>
                  <a:gd name="connsiteY6" fmla="*/ 566269 h 1247256"/>
                  <a:gd name="connsiteX7" fmla="*/ 1709849 w 1841827"/>
                  <a:gd name="connsiteY7" fmla="*/ 1070560 h 1247256"/>
                  <a:gd name="connsiteX8" fmla="*/ 1768477 w 1841827"/>
                  <a:gd name="connsiteY8" fmla="*/ 1102708 h 1247256"/>
                  <a:gd name="connsiteX9" fmla="*/ 1835554 w 1841827"/>
                  <a:gd name="connsiteY9" fmla="*/ 1125717 h 1247256"/>
                  <a:gd name="connsiteX10" fmla="*/ 1841827 w 1841827"/>
                  <a:gd name="connsiteY10" fmla="*/ 1127309 h 1247256"/>
                  <a:gd name="connsiteX11" fmla="*/ 1567051 w 1841827"/>
                  <a:gd name="connsiteY11" fmla="*/ 1244924 h 1247256"/>
                  <a:gd name="connsiteX12" fmla="*/ 907706 w 1841827"/>
                  <a:gd name="connsiteY12" fmla="*/ 1069678 h 1247256"/>
                  <a:gd name="connsiteX13" fmla="*/ 380373 w 1841827"/>
                  <a:gd name="connsiteY13" fmla="*/ 643707 h 1247256"/>
                  <a:gd name="connsiteX14" fmla="*/ 0 w 1841827"/>
                  <a:gd name="connsiteY14" fmla="*/ 49743 h 1247256"/>
                  <a:gd name="connsiteX15" fmla="*/ 419075 w 1841827"/>
                  <a:gd name="connsiteY15" fmla="*/ 597 h 1247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41827" h="1247256">
                    <a:moveTo>
                      <a:pt x="419075" y="597"/>
                    </a:moveTo>
                    <a:cubicBezTo>
                      <a:pt x="538785" y="-2134"/>
                      <a:pt x="675135" y="4104"/>
                      <a:pt x="819300" y="27787"/>
                    </a:cubicBezTo>
                    <a:cubicBezTo>
                      <a:pt x="830558" y="29655"/>
                      <a:pt x="841905" y="31827"/>
                      <a:pt x="853080" y="33820"/>
                    </a:cubicBezTo>
                    <a:cubicBezTo>
                      <a:pt x="865018" y="35980"/>
                      <a:pt x="876706" y="38328"/>
                      <a:pt x="888562" y="40611"/>
                    </a:cubicBezTo>
                    <a:cubicBezTo>
                      <a:pt x="1041097" y="71121"/>
                      <a:pt x="1200317" y="121987"/>
                      <a:pt x="1356517" y="202856"/>
                    </a:cubicBezTo>
                    <a:cubicBezTo>
                      <a:pt x="1373294" y="211494"/>
                      <a:pt x="1389481" y="220202"/>
                      <a:pt x="1405338" y="229222"/>
                    </a:cubicBezTo>
                    <a:cubicBezTo>
                      <a:pt x="1405291" y="352247"/>
                      <a:pt x="1414940" y="465079"/>
                      <a:pt x="1433755" y="566269"/>
                    </a:cubicBezTo>
                    <a:cubicBezTo>
                      <a:pt x="1478374" y="806436"/>
                      <a:pt x="1574009" y="981073"/>
                      <a:pt x="1709849" y="1070560"/>
                    </a:cubicBezTo>
                    <a:cubicBezTo>
                      <a:pt x="1728549" y="1082932"/>
                      <a:pt x="1748147" y="1093586"/>
                      <a:pt x="1768477" y="1102708"/>
                    </a:cubicBezTo>
                    <a:cubicBezTo>
                      <a:pt x="1789997" y="1112296"/>
                      <a:pt x="1812411" y="1119864"/>
                      <a:pt x="1835554" y="1125717"/>
                    </a:cubicBezTo>
                    <a:cubicBezTo>
                      <a:pt x="1837756" y="1126165"/>
                      <a:pt x="1839794" y="1126858"/>
                      <a:pt x="1841827" y="1127309"/>
                    </a:cubicBezTo>
                    <a:cubicBezTo>
                      <a:pt x="1774980" y="1194818"/>
                      <a:pt x="1682001" y="1235140"/>
                      <a:pt x="1567051" y="1244924"/>
                    </a:cubicBezTo>
                    <a:cubicBezTo>
                      <a:pt x="1386959" y="1260278"/>
                      <a:pt x="1159035" y="1199616"/>
                      <a:pt x="907706" y="1069678"/>
                    </a:cubicBezTo>
                    <a:cubicBezTo>
                      <a:pt x="692659" y="958547"/>
                      <a:pt x="517838" y="802061"/>
                      <a:pt x="380373" y="643707"/>
                    </a:cubicBezTo>
                    <a:cubicBezTo>
                      <a:pt x="163668" y="394028"/>
                      <a:pt x="39972" y="139688"/>
                      <a:pt x="0" y="49743"/>
                    </a:cubicBezTo>
                    <a:cubicBezTo>
                      <a:pt x="66253" y="34613"/>
                      <a:pt x="219556" y="5149"/>
                      <a:pt x="419075" y="5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67B2545-48A0-4472-9E82-19706F389716}"/>
                  </a:ext>
                </a:extLst>
              </p:cNvPr>
              <p:cNvSpPr/>
              <p:nvPr/>
            </p:nvSpPr>
            <p:spPr>
              <a:xfrm flipH="1">
                <a:off x="6135442" y="3946890"/>
                <a:ext cx="2728095" cy="1097582"/>
              </a:xfrm>
              <a:custGeom>
                <a:avLst/>
                <a:gdLst>
                  <a:gd name="connsiteX0" fmla="*/ 610400 w 2219341"/>
                  <a:gd name="connsiteY0" fmla="*/ 0 h 893964"/>
                  <a:gd name="connsiteX1" fmla="*/ 1171726 w 2219341"/>
                  <a:gd name="connsiteY1" fmla="*/ 458495 h 893964"/>
                  <a:gd name="connsiteX2" fmla="*/ 1817996 w 2219341"/>
                  <a:gd name="connsiteY2" fmla="*/ 643146 h 893964"/>
                  <a:gd name="connsiteX3" fmla="*/ 1866204 w 2219341"/>
                  <a:gd name="connsiteY3" fmla="*/ 640813 h 893964"/>
                  <a:gd name="connsiteX4" fmla="*/ 2201293 w 2219341"/>
                  <a:gd name="connsiteY4" fmla="*/ 482832 h 893964"/>
                  <a:gd name="connsiteX5" fmla="*/ 2212562 w 2219341"/>
                  <a:gd name="connsiteY5" fmla="*/ 469798 h 893964"/>
                  <a:gd name="connsiteX6" fmla="*/ 2219341 w 2219341"/>
                  <a:gd name="connsiteY6" fmla="*/ 470021 h 893964"/>
                  <a:gd name="connsiteX7" fmla="*/ 2208705 w 2219341"/>
                  <a:gd name="connsiteY7" fmla="*/ 507568 h 893964"/>
                  <a:gd name="connsiteX8" fmla="*/ 1318837 w 2219341"/>
                  <a:gd name="connsiteY8" fmla="*/ 893811 h 893964"/>
                  <a:gd name="connsiteX9" fmla="*/ 0 w 2219341"/>
                  <a:gd name="connsiteY9" fmla="*/ 358847 h 893964"/>
                  <a:gd name="connsiteX10" fmla="*/ 610400 w 2219341"/>
                  <a:gd name="connsiteY10" fmla="*/ 0 h 893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9341" h="893964">
                    <a:moveTo>
                      <a:pt x="610400" y="0"/>
                    </a:moveTo>
                    <a:cubicBezTo>
                      <a:pt x="754821" y="169528"/>
                      <a:pt x="940819" y="339054"/>
                      <a:pt x="1171726" y="458495"/>
                    </a:cubicBezTo>
                    <a:cubicBezTo>
                      <a:pt x="1412271" y="583056"/>
                      <a:pt x="1634500" y="646349"/>
                      <a:pt x="1817996" y="643146"/>
                    </a:cubicBezTo>
                    <a:cubicBezTo>
                      <a:pt x="1834416" y="642860"/>
                      <a:pt x="1850417" y="642069"/>
                      <a:pt x="1866204" y="640813"/>
                    </a:cubicBezTo>
                    <a:cubicBezTo>
                      <a:pt x="2009097" y="628638"/>
                      <a:pt x="2123023" y="574403"/>
                      <a:pt x="2201293" y="482832"/>
                    </a:cubicBezTo>
                    <a:cubicBezTo>
                      <a:pt x="2205118" y="478543"/>
                      <a:pt x="2208736" y="474088"/>
                      <a:pt x="2212562" y="469798"/>
                    </a:cubicBezTo>
                    <a:cubicBezTo>
                      <a:pt x="2214821" y="469759"/>
                      <a:pt x="2217184" y="469888"/>
                      <a:pt x="2219341" y="470021"/>
                    </a:cubicBezTo>
                    <a:cubicBezTo>
                      <a:pt x="2216378" y="482569"/>
                      <a:pt x="2212800" y="495171"/>
                      <a:pt x="2208705" y="507568"/>
                    </a:cubicBezTo>
                    <a:cubicBezTo>
                      <a:pt x="2132278" y="734092"/>
                      <a:pt x="1842903" y="899719"/>
                      <a:pt x="1318837" y="893811"/>
                    </a:cubicBezTo>
                    <a:cubicBezTo>
                      <a:pt x="548244" y="885254"/>
                      <a:pt x="0" y="358847"/>
                      <a:pt x="0" y="358847"/>
                    </a:cubicBezTo>
                    <a:cubicBezTo>
                      <a:pt x="0" y="358847"/>
                      <a:pt x="243338" y="149368"/>
                      <a:pt x="610400" y="0"/>
                    </a:cubicBezTo>
                    <a:close/>
                  </a:path>
                </a:pathLst>
              </a:custGeom>
              <a:solidFill>
                <a:srgbClr val="EB1E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4BDAA297-7249-4F80-8657-908AA8A84279}"/>
                  </a:ext>
                </a:extLst>
              </p:cNvPr>
              <p:cNvGrpSpPr/>
              <p:nvPr/>
            </p:nvGrpSpPr>
            <p:grpSpPr>
              <a:xfrm>
                <a:off x="3879126" y="2488474"/>
                <a:ext cx="2174177" cy="2416122"/>
                <a:chOff x="3481864" y="2390418"/>
                <a:chExt cx="2174177" cy="241612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93C6B6A-932A-44F7-9458-C7658D7F8369}"/>
                    </a:ext>
                  </a:extLst>
                </p:cNvPr>
                <p:cNvSpPr/>
                <p:nvPr/>
              </p:nvSpPr>
              <p:spPr>
                <a:xfrm>
                  <a:off x="4841821" y="3237616"/>
                  <a:ext cx="703817" cy="1277422"/>
                </a:xfrm>
                <a:custGeom>
                  <a:avLst/>
                  <a:gdLst>
                    <a:gd name="connsiteX0" fmla="*/ 7005 w 703817"/>
                    <a:gd name="connsiteY0" fmla="*/ 0 h 1277422"/>
                    <a:gd name="connsiteX1" fmla="*/ 107968 w 703817"/>
                    <a:gd name="connsiteY1" fmla="*/ 47386 h 1277422"/>
                    <a:gd name="connsiteX2" fmla="*/ 167909 w 703817"/>
                    <a:gd name="connsiteY2" fmla="*/ 79757 h 1277422"/>
                    <a:gd name="connsiteX3" fmla="*/ 202799 w 703817"/>
                    <a:gd name="connsiteY3" fmla="*/ 493573 h 1277422"/>
                    <a:gd name="connsiteX4" fmla="*/ 541778 w 703817"/>
                    <a:gd name="connsiteY4" fmla="*/ 1112727 h 1277422"/>
                    <a:gd name="connsiteX5" fmla="*/ 613760 w 703817"/>
                    <a:gd name="connsiteY5" fmla="*/ 1152197 h 1277422"/>
                    <a:gd name="connsiteX6" fmla="*/ 696115 w 703817"/>
                    <a:gd name="connsiteY6" fmla="*/ 1180447 h 1277422"/>
                    <a:gd name="connsiteX7" fmla="*/ 703817 w 703817"/>
                    <a:gd name="connsiteY7" fmla="*/ 1182402 h 1277422"/>
                    <a:gd name="connsiteX8" fmla="*/ 636326 w 703817"/>
                    <a:gd name="connsiteY8" fmla="*/ 1238243 h 1277422"/>
                    <a:gd name="connsiteX9" fmla="*/ 564203 w 703817"/>
                    <a:gd name="connsiteY9" fmla="*/ 1277422 h 1277422"/>
                    <a:gd name="connsiteX10" fmla="*/ 550049 w 703817"/>
                    <a:gd name="connsiteY10" fmla="*/ 1275850 h 1277422"/>
                    <a:gd name="connsiteX11" fmla="*/ 522760 w 703817"/>
                    <a:gd name="connsiteY11" fmla="*/ 1271756 h 1277422"/>
                    <a:gd name="connsiteX12" fmla="*/ 500469 w 703817"/>
                    <a:gd name="connsiteY12" fmla="*/ 1267304 h 1277422"/>
                    <a:gd name="connsiteX13" fmla="*/ 427327 w 703817"/>
                    <a:gd name="connsiteY13" fmla="*/ 1242630 h 1277422"/>
                    <a:gd name="connsiteX14" fmla="*/ 38382 w 703817"/>
                    <a:gd name="connsiteY14" fmla="*/ 603768 h 1277422"/>
                    <a:gd name="connsiteX15" fmla="*/ 57 w 703817"/>
                    <a:gd name="connsiteY15" fmla="*/ 179936 h 1277422"/>
                    <a:gd name="connsiteX16" fmla="*/ 111 w 703817"/>
                    <a:gd name="connsiteY16" fmla="*/ 131288 h 1277422"/>
                    <a:gd name="connsiteX17" fmla="*/ 79 w 703817"/>
                    <a:gd name="connsiteY17" fmla="*/ 118931 h 1277422"/>
                    <a:gd name="connsiteX18" fmla="*/ 1146 w 703817"/>
                    <a:gd name="connsiteY18" fmla="*/ 83542 h 1277422"/>
                    <a:gd name="connsiteX19" fmla="*/ 7005 w 703817"/>
                    <a:gd name="connsiteY19" fmla="*/ 0 h 1277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03817" h="1277422">
                      <a:moveTo>
                        <a:pt x="7005" y="0"/>
                      </a:moveTo>
                      <a:lnTo>
                        <a:pt x="107968" y="47386"/>
                      </a:lnTo>
                      <a:cubicBezTo>
                        <a:pt x="128566" y="57991"/>
                        <a:pt x="148440" y="68683"/>
                        <a:pt x="167909" y="79757"/>
                      </a:cubicBezTo>
                      <a:cubicBezTo>
                        <a:pt x="167851" y="230804"/>
                        <a:pt x="179698" y="369335"/>
                        <a:pt x="202799" y="493573"/>
                      </a:cubicBezTo>
                      <a:cubicBezTo>
                        <a:pt x="257580" y="788443"/>
                        <a:pt x="374998" y="1002858"/>
                        <a:pt x="541778" y="1112727"/>
                      </a:cubicBezTo>
                      <a:cubicBezTo>
                        <a:pt x="564738" y="1127917"/>
                        <a:pt x="588800" y="1140998"/>
                        <a:pt x="613760" y="1152197"/>
                      </a:cubicBezTo>
                      <a:cubicBezTo>
                        <a:pt x="640182" y="1163969"/>
                        <a:pt x="667701" y="1173261"/>
                        <a:pt x="696115" y="1180447"/>
                      </a:cubicBezTo>
                      <a:cubicBezTo>
                        <a:pt x="698819" y="1180997"/>
                        <a:pt x="701321" y="1181848"/>
                        <a:pt x="703817" y="1182402"/>
                      </a:cubicBezTo>
                      <a:cubicBezTo>
                        <a:pt x="683299" y="1203123"/>
                        <a:pt x="660776" y="1221759"/>
                        <a:pt x="636326" y="1238243"/>
                      </a:cubicBezTo>
                      <a:lnTo>
                        <a:pt x="564203" y="1277422"/>
                      </a:lnTo>
                      <a:lnTo>
                        <a:pt x="550049" y="1275850"/>
                      </a:lnTo>
                      <a:cubicBezTo>
                        <a:pt x="540881" y="1274705"/>
                        <a:pt x="531708" y="1273299"/>
                        <a:pt x="522760" y="1271756"/>
                      </a:cubicBezTo>
                      <a:cubicBezTo>
                        <a:pt x="515240" y="1270580"/>
                        <a:pt x="507715" y="1269142"/>
                        <a:pt x="500469" y="1267304"/>
                      </a:cubicBezTo>
                      <a:cubicBezTo>
                        <a:pt x="475197" y="1261331"/>
                        <a:pt x="450967" y="1252973"/>
                        <a:pt x="427327" y="1242630"/>
                      </a:cubicBezTo>
                      <a:cubicBezTo>
                        <a:pt x="236320" y="1158612"/>
                        <a:pt x="100687" y="934198"/>
                        <a:pt x="38382" y="603768"/>
                      </a:cubicBezTo>
                      <a:cubicBezTo>
                        <a:pt x="14486" y="477466"/>
                        <a:pt x="1358" y="335452"/>
                        <a:pt x="57" y="179936"/>
                      </a:cubicBezTo>
                      <a:cubicBezTo>
                        <a:pt x="19" y="163765"/>
                        <a:pt x="-73" y="147726"/>
                        <a:pt x="111" y="131288"/>
                      </a:cubicBezTo>
                      <a:cubicBezTo>
                        <a:pt x="42" y="127083"/>
                        <a:pt x="-23" y="123139"/>
                        <a:pt x="79" y="118931"/>
                      </a:cubicBezTo>
                      <a:cubicBezTo>
                        <a:pt x="337" y="106961"/>
                        <a:pt x="940" y="95249"/>
                        <a:pt x="1146" y="83542"/>
                      </a:cubicBezTo>
                      <a:lnTo>
                        <a:pt x="7005" y="0"/>
                      </a:ln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8117821D-EF4E-47DD-A5B6-01A3BFA757A8}"/>
                    </a:ext>
                  </a:extLst>
                </p:cNvPr>
                <p:cNvSpPr/>
                <p:nvPr/>
              </p:nvSpPr>
              <p:spPr>
                <a:xfrm>
                  <a:off x="4338552" y="2390418"/>
                  <a:ext cx="833310" cy="830792"/>
                </a:xfrm>
                <a:custGeom>
                  <a:avLst/>
                  <a:gdLst>
                    <a:gd name="connsiteX0" fmla="*/ 711752 w 833310"/>
                    <a:gd name="connsiteY0" fmla="*/ 0 h 830792"/>
                    <a:gd name="connsiteX1" fmla="*/ 833310 w 833310"/>
                    <a:gd name="connsiteY1" fmla="*/ 99222 h 830792"/>
                    <a:gd name="connsiteX2" fmla="*/ 696799 w 833310"/>
                    <a:gd name="connsiteY2" fmla="*/ 632943 h 830792"/>
                    <a:gd name="connsiteX3" fmla="*/ 691925 w 833310"/>
                    <a:gd name="connsiteY3" fmla="*/ 689341 h 830792"/>
                    <a:gd name="connsiteX4" fmla="*/ 691925 w 833310"/>
                    <a:gd name="connsiteY4" fmla="*/ 689341 h 830792"/>
                    <a:gd name="connsiteX5" fmla="*/ 679701 w 833310"/>
                    <a:gd name="connsiteY5" fmla="*/ 830792 h 830792"/>
                    <a:gd name="connsiteX6" fmla="*/ 679700 w 833310"/>
                    <a:gd name="connsiteY6" fmla="*/ 830792 h 830792"/>
                    <a:gd name="connsiteX7" fmla="*/ 679700 w 833310"/>
                    <a:gd name="connsiteY7" fmla="*/ 830792 h 830792"/>
                    <a:gd name="connsiteX8" fmla="*/ 653912 w 833310"/>
                    <a:gd name="connsiteY8" fmla="*/ 817126 h 830792"/>
                    <a:gd name="connsiteX9" fmla="*/ 516864 w 833310"/>
                    <a:gd name="connsiteY9" fmla="*/ 753224 h 830792"/>
                    <a:gd name="connsiteX10" fmla="*/ 516864 w 833310"/>
                    <a:gd name="connsiteY10" fmla="*/ 753224 h 830792"/>
                    <a:gd name="connsiteX11" fmla="*/ 495467 w 833310"/>
                    <a:gd name="connsiteY11" fmla="*/ 743247 h 830792"/>
                    <a:gd name="connsiteX12" fmla="*/ 24526 w 833310"/>
                    <a:gd name="connsiteY12" fmla="*/ 604163 h 830792"/>
                    <a:gd name="connsiteX13" fmla="*/ 0 w 833310"/>
                    <a:gd name="connsiteY13" fmla="*/ 454739 h 830792"/>
                    <a:gd name="connsiteX14" fmla="*/ 176312 w 833310"/>
                    <a:gd name="connsiteY14" fmla="*/ 495725 h 830792"/>
                    <a:gd name="connsiteX15" fmla="*/ 365009 w 833310"/>
                    <a:gd name="connsiteY15" fmla="*/ 552750 h 830792"/>
                    <a:gd name="connsiteX16" fmla="*/ 534348 w 833310"/>
                    <a:gd name="connsiteY16" fmla="*/ 617201 h 830792"/>
                    <a:gd name="connsiteX17" fmla="*/ 540632 w 833310"/>
                    <a:gd name="connsiteY17" fmla="*/ 573878 h 830792"/>
                    <a:gd name="connsiteX18" fmla="*/ 648476 w 833310"/>
                    <a:gd name="connsiteY18" fmla="*/ 162599 h 830792"/>
                    <a:gd name="connsiteX19" fmla="*/ 663740 w 833310"/>
                    <a:gd name="connsiteY19" fmla="*/ 119718 h 830792"/>
                    <a:gd name="connsiteX20" fmla="*/ 678868 w 833310"/>
                    <a:gd name="connsiteY20" fmla="*/ 78942 h 830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33310" h="830792">
                      <a:moveTo>
                        <a:pt x="711752" y="0"/>
                      </a:moveTo>
                      <a:lnTo>
                        <a:pt x="833310" y="99222"/>
                      </a:lnTo>
                      <a:cubicBezTo>
                        <a:pt x="772082" y="260260"/>
                        <a:pt x="722393" y="439601"/>
                        <a:pt x="696799" y="632943"/>
                      </a:cubicBezTo>
                      <a:lnTo>
                        <a:pt x="691925" y="689341"/>
                      </a:lnTo>
                      <a:lnTo>
                        <a:pt x="691925" y="689341"/>
                      </a:lnTo>
                      <a:lnTo>
                        <a:pt x="679701" y="830792"/>
                      </a:lnTo>
                      <a:lnTo>
                        <a:pt x="679700" y="830792"/>
                      </a:lnTo>
                      <a:lnTo>
                        <a:pt x="679700" y="830792"/>
                      </a:lnTo>
                      <a:cubicBezTo>
                        <a:pt x="671094" y="826389"/>
                        <a:pt x="662692" y="821756"/>
                        <a:pt x="653912" y="817126"/>
                      </a:cubicBezTo>
                      <a:lnTo>
                        <a:pt x="516864" y="753224"/>
                      </a:lnTo>
                      <a:lnTo>
                        <a:pt x="516864" y="753224"/>
                      </a:lnTo>
                      <a:lnTo>
                        <a:pt x="495467" y="743247"/>
                      </a:lnTo>
                      <a:cubicBezTo>
                        <a:pt x="336669" y="676937"/>
                        <a:pt x="177531" y="632647"/>
                        <a:pt x="24526" y="604163"/>
                      </a:cubicBezTo>
                      <a:lnTo>
                        <a:pt x="0" y="454739"/>
                      </a:lnTo>
                      <a:lnTo>
                        <a:pt x="176312" y="495725"/>
                      </a:lnTo>
                      <a:cubicBezTo>
                        <a:pt x="238864" y="512360"/>
                        <a:pt x="301844" y="531287"/>
                        <a:pt x="365009" y="552750"/>
                      </a:cubicBezTo>
                      <a:lnTo>
                        <a:pt x="534348" y="617201"/>
                      </a:lnTo>
                      <a:lnTo>
                        <a:pt x="540632" y="573878"/>
                      </a:lnTo>
                      <a:cubicBezTo>
                        <a:pt x="566451" y="427384"/>
                        <a:pt x="604148" y="289665"/>
                        <a:pt x="648476" y="162599"/>
                      </a:cubicBezTo>
                      <a:cubicBezTo>
                        <a:pt x="653410" y="148177"/>
                        <a:pt x="658575" y="133881"/>
                        <a:pt x="663740" y="119718"/>
                      </a:cubicBezTo>
                      <a:cubicBezTo>
                        <a:pt x="668744" y="106083"/>
                        <a:pt x="673690" y="92318"/>
                        <a:pt x="678868" y="78942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423E9B02-4FAF-4067-801A-A18A9FB0F503}"/>
                    </a:ext>
                  </a:extLst>
                </p:cNvPr>
                <p:cNvSpPr/>
                <p:nvPr/>
              </p:nvSpPr>
              <p:spPr>
                <a:xfrm>
                  <a:off x="3481864" y="3848834"/>
                  <a:ext cx="2174177" cy="957706"/>
                </a:xfrm>
                <a:custGeom>
                  <a:avLst/>
                  <a:gdLst>
                    <a:gd name="connsiteX0" fmla="*/ 198768 w 2174177"/>
                    <a:gd name="connsiteY0" fmla="*/ 0 h 957706"/>
                    <a:gd name="connsiteX1" fmla="*/ 887947 w 2174177"/>
                    <a:gd name="connsiteY1" fmla="*/ 562927 h 957706"/>
                    <a:gd name="connsiteX2" fmla="*/ 1681418 w 2174177"/>
                    <a:gd name="connsiteY2" fmla="*/ 789635 h 957706"/>
                    <a:gd name="connsiteX3" fmla="*/ 1740606 w 2174177"/>
                    <a:gd name="connsiteY3" fmla="*/ 786771 h 957706"/>
                    <a:gd name="connsiteX4" fmla="*/ 2152018 w 2174177"/>
                    <a:gd name="connsiteY4" fmla="*/ 592807 h 957706"/>
                    <a:gd name="connsiteX5" fmla="*/ 2165854 w 2174177"/>
                    <a:gd name="connsiteY5" fmla="*/ 576804 h 957706"/>
                    <a:gd name="connsiteX6" fmla="*/ 2174177 w 2174177"/>
                    <a:gd name="connsiteY6" fmla="*/ 577078 h 957706"/>
                    <a:gd name="connsiteX7" fmla="*/ 2161119 w 2174177"/>
                    <a:gd name="connsiteY7" fmla="*/ 623177 h 957706"/>
                    <a:gd name="connsiteX8" fmla="*/ 1943847 w 2174177"/>
                    <a:gd name="connsiteY8" fmla="*/ 897355 h 957706"/>
                    <a:gd name="connsiteX9" fmla="*/ 1856335 w 2174177"/>
                    <a:gd name="connsiteY9" fmla="*/ 947158 h 957706"/>
                    <a:gd name="connsiteX10" fmla="*/ 1813536 w 2174177"/>
                    <a:gd name="connsiteY10" fmla="*/ 953947 h 957706"/>
                    <a:gd name="connsiteX11" fmla="*/ 751055 w 2174177"/>
                    <a:gd name="connsiteY11" fmla="*/ 671552 h 957706"/>
                    <a:gd name="connsiteX12" fmla="*/ 78795 w 2174177"/>
                    <a:gd name="connsiteY12" fmla="*/ 174856 h 957706"/>
                    <a:gd name="connsiteX13" fmla="*/ 0 w 2174177"/>
                    <a:gd name="connsiteY13" fmla="*/ 90633 h 957706"/>
                    <a:gd name="connsiteX14" fmla="*/ 37175 w 2174177"/>
                    <a:gd name="connsiteY14" fmla="*/ 71584 h 957706"/>
                    <a:gd name="connsiteX15" fmla="*/ 198768 w 2174177"/>
                    <a:gd name="connsiteY15" fmla="*/ 0 h 957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174177" h="957706">
                      <a:moveTo>
                        <a:pt x="198768" y="0"/>
                      </a:moveTo>
                      <a:cubicBezTo>
                        <a:pt x="376084" y="208141"/>
                        <a:pt x="604446" y="416280"/>
                        <a:pt x="887947" y="562927"/>
                      </a:cubicBezTo>
                      <a:cubicBezTo>
                        <a:pt x="1183281" y="715859"/>
                        <a:pt x="1456127" y="793568"/>
                        <a:pt x="1681418" y="789635"/>
                      </a:cubicBezTo>
                      <a:cubicBezTo>
                        <a:pt x="1701578" y="789284"/>
                        <a:pt x="1721223" y="788313"/>
                        <a:pt x="1740606" y="786771"/>
                      </a:cubicBezTo>
                      <a:cubicBezTo>
                        <a:pt x="1916046" y="771823"/>
                        <a:pt x="2055921" y="705235"/>
                        <a:pt x="2152018" y="592807"/>
                      </a:cubicBezTo>
                      <a:cubicBezTo>
                        <a:pt x="2156715" y="587541"/>
                        <a:pt x="2161157" y="582071"/>
                        <a:pt x="2165854" y="576804"/>
                      </a:cubicBezTo>
                      <a:cubicBezTo>
                        <a:pt x="2168628" y="576756"/>
                        <a:pt x="2171529" y="576915"/>
                        <a:pt x="2174177" y="577078"/>
                      </a:cubicBezTo>
                      <a:cubicBezTo>
                        <a:pt x="2170539" y="592484"/>
                        <a:pt x="2166146" y="607956"/>
                        <a:pt x="2161119" y="623177"/>
                      </a:cubicBezTo>
                      <a:cubicBezTo>
                        <a:pt x="2125931" y="727472"/>
                        <a:pt x="2053976" y="821252"/>
                        <a:pt x="1943847" y="897355"/>
                      </a:cubicBezTo>
                      <a:lnTo>
                        <a:pt x="1856335" y="947158"/>
                      </a:lnTo>
                      <a:lnTo>
                        <a:pt x="1813536" y="953947"/>
                      </a:lnTo>
                      <a:cubicBezTo>
                        <a:pt x="1523333" y="978689"/>
                        <a:pt x="1156052" y="880937"/>
                        <a:pt x="751055" y="671552"/>
                      </a:cubicBezTo>
                      <a:cubicBezTo>
                        <a:pt x="491157" y="537243"/>
                        <a:pt x="267720" y="361824"/>
                        <a:pt x="78795" y="174856"/>
                      </a:cubicBezTo>
                      <a:lnTo>
                        <a:pt x="0" y="90633"/>
                      </a:lnTo>
                      <a:lnTo>
                        <a:pt x="37175" y="71584"/>
                      </a:lnTo>
                      <a:cubicBezTo>
                        <a:pt x="88474" y="47001"/>
                        <a:pt x="142434" y="22924"/>
                        <a:pt x="198768" y="0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71F7448-6F5E-4E7C-9CFA-3E08D3600C6F}"/>
                  </a:ext>
                </a:extLst>
              </p:cNvPr>
              <p:cNvGrpSpPr/>
              <p:nvPr/>
            </p:nvGrpSpPr>
            <p:grpSpPr>
              <a:xfrm flipH="1">
                <a:off x="6135442" y="2488474"/>
                <a:ext cx="2176272" cy="2416122"/>
                <a:chOff x="3481864" y="2390418"/>
                <a:chExt cx="2174177" cy="2416122"/>
              </a:xfrm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DC2DCB7-BD79-40E7-8672-8532C20C7EC1}"/>
                    </a:ext>
                  </a:extLst>
                </p:cNvPr>
                <p:cNvSpPr/>
                <p:nvPr/>
              </p:nvSpPr>
              <p:spPr>
                <a:xfrm>
                  <a:off x="4841821" y="3237616"/>
                  <a:ext cx="703817" cy="1277422"/>
                </a:xfrm>
                <a:custGeom>
                  <a:avLst/>
                  <a:gdLst>
                    <a:gd name="connsiteX0" fmla="*/ 7005 w 703817"/>
                    <a:gd name="connsiteY0" fmla="*/ 0 h 1277422"/>
                    <a:gd name="connsiteX1" fmla="*/ 107968 w 703817"/>
                    <a:gd name="connsiteY1" fmla="*/ 47386 h 1277422"/>
                    <a:gd name="connsiteX2" fmla="*/ 167909 w 703817"/>
                    <a:gd name="connsiteY2" fmla="*/ 79757 h 1277422"/>
                    <a:gd name="connsiteX3" fmla="*/ 202799 w 703817"/>
                    <a:gd name="connsiteY3" fmla="*/ 493573 h 1277422"/>
                    <a:gd name="connsiteX4" fmla="*/ 541778 w 703817"/>
                    <a:gd name="connsiteY4" fmla="*/ 1112727 h 1277422"/>
                    <a:gd name="connsiteX5" fmla="*/ 613760 w 703817"/>
                    <a:gd name="connsiteY5" fmla="*/ 1152197 h 1277422"/>
                    <a:gd name="connsiteX6" fmla="*/ 696115 w 703817"/>
                    <a:gd name="connsiteY6" fmla="*/ 1180447 h 1277422"/>
                    <a:gd name="connsiteX7" fmla="*/ 703817 w 703817"/>
                    <a:gd name="connsiteY7" fmla="*/ 1182402 h 1277422"/>
                    <a:gd name="connsiteX8" fmla="*/ 636326 w 703817"/>
                    <a:gd name="connsiteY8" fmla="*/ 1238243 h 1277422"/>
                    <a:gd name="connsiteX9" fmla="*/ 564203 w 703817"/>
                    <a:gd name="connsiteY9" fmla="*/ 1277422 h 1277422"/>
                    <a:gd name="connsiteX10" fmla="*/ 550049 w 703817"/>
                    <a:gd name="connsiteY10" fmla="*/ 1275850 h 1277422"/>
                    <a:gd name="connsiteX11" fmla="*/ 522760 w 703817"/>
                    <a:gd name="connsiteY11" fmla="*/ 1271756 h 1277422"/>
                    <a:gd name="connsiteX12" fmla="*/ 500469 w 703817"/>
                    <a:gd name="connsiteY12" fmla="*/ 1267304 h 1277422"/>
                    <a:gd name="connsiteX13" fmla="*/ 427327 w 703817"/>
                    <a:gd name="connsiteY13" fmla="*/ 1242630 h 1277422"/>
                    <a:gd name="connsiteX14" fmla="*/ 38382 w 703817"/>
                    <a:gd name="connsiteY14" fmla="*/ 603768 h 1277422"/>
                    <a:gd name="connsiteX15" fmla="*/ 57 w 703817"/>
                    <a:gd name="connsiteY15" fmla="*/ 179936 h 1277422"/>
                    <a:gd name="connsiteX16" fmla="*/ 111 w 703817"/>
                    <a:gd name="connsiteY16" fmla="*/ 131288 h 1277422"/>
                    <a:gd name="connsiteX17" fmla="*/ 79 w 703817"/>
                    <a:gd name="connsiteY17" fmla="*/ 118931 h 1277422"/>
                    <a:gd name="connsiteX18" fmla="*/ 1146 w 703817"/>
                    <a:gd name="connsiteY18" fmla="*/ 83542 h 1277422"/>
                    <a:gd name="connsiteX19" fmla="*/ 7005 w 703817"/>
                    <a:gd name="connsiteY19" fmla="*/ 0 h 1277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03817" h="1277422">
                      <a:moveTo>
                        <a:pt x="7005" y="0"/>
                      </a:moveTo>
                      <a:lnTo>
                        <a:pt x="107968" y="47386"/>
                      </a:lnTo>
                      <a:cubicBezTo>
                        <a:pt x="128566" y="57991"/>
                        <a:pt x="148440" y="68683"/>
                        <a:pt x="167909" y="79757"/>
                      </a:cubicBezTo>
                      <a:cubicBezTo>
                        <a:pt x="167851" y="230804"/>
                        <a:pt x="179698" y="369335"/>
                        <a:pt x="202799" y="493573"/>
                      </a:cubicBezTo>
                      <a:cubicBezTo>
                        <a:pt x="257580" y="788443"/>
                        <a:pt x="374998" y="1002858"/>
                        <a:pt x="541778" y="1112727"/>
                      </a:cubicBezTo>
                      <a:cubicBezTo>
                        <a:pt x="564738" y="1127917"/>
                        <a:pt x="588800" y="1140998"/>
                        <a:pt x="613760" y="1152197"/>
                      </a:cubicBezTo>
                      <a:cubicBezTo>
                        <a:pt x="640182" y="1163969"/>
                        <a:pt x="667701" y="1173261"/>
                        <a:pt x="696115" y="1180447"/>
                      </a:cubicBezTo>
                      <a:cubicBezTo>
                        <a:pt x="698819" y="1180997"/>
                        <a:pt x="701321" y="1181848"/>
                        <a:pt x="703817" y="1182402"/>
                      </a:cubicBezTo>
                      <a:cubicBezTo>
                        <a:pt x="683299" y="1203123"/>
                        <a:pt x="660776" y="1221759"/>
                        <a:pt x="636326" y="1238243"/>
                      </a:cubicBezTo>
                      <a:lnTo>
                        <a:pt x="564203" y="1277422"/>
                      </a:lnTo>
                      <a:lnTo>
                        <a:pt x="550049" y="1275850"/>
                      </a:lnTo>
                      <a:cubicBezTo>
                        <a:pt x="540881" y="1274705"/>
                        <a:pt x="531708" y="1273299"/>
                        <a:pt x="522760" y="1271756"/>
                      </a:cubicBezTo>
                      <a:cubicBezTo>
                        <a:pt x="515240" y="1270580"/>
                        <a:pt x="507715" y="1269142"/>
                        <a:pt x="500469" y="1267304"/>
                      </a:cubicBezTo>
                      <a:cubicBezTo>
                        <a:pt x="475197" y="1261331"/>
                        <a:pt x="450967" y="1252973"/>
                        <a:pt x="427327" y="1242630"/>
                      </a:cubicBezTo>
                      <a:cubicBezTo>
                        <a:pt x="236320" y="1158612"/>
                        <a:pt x="100687" y="934198"/>
                        <a:pt x="38382" y="603768"/>
                      </a:cubicBezTo>
                      <a:cubicBezTo>
                        <a:pt x="14486" y="477466"/>
                        <a:pt x="1358" y="335452"/>
                        <a:pt x="57" y="179936"/>
                      </a:cubicBezTo>
                      <a:cubicBezTo>
                        <a:pt x="19" y="163765"/>
                        <a:pt x="-73" y="147726"/>
                        <a:pt x="111" y="131288"/>
                      </a:cubicBezTo>
                      <a:cubicBezTo>
                        <a:pt x="42" y="127083"/>
                        <a:pt x="-23" y="123139"/>
                        <a:pt x="79" y="118931"/>
                      </a:cubicBezTo>
                      <a:cubicBezTo>
                        <a:pt x="337" y="106961"/>
                        <a:pt x="940" y="95249"/>
                        <a:pt x="1146" y="83542"/>
                      </a:cubicBezTo>
                      <a:lnTo>
                        <a:pt x="7005" y="0"/>
                      </a:ln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21185C29-49B9-49C5-92F4-95AE3D1BDE4B}"/>
                    </a:ext>
                  </a:extLst>
                </p:cNvPr>
                <p:cNvSpPr/>
                <p:nvPr/>
              </p:nvSpPr>
              <p:spPr>
                <a:xfrm>
                  <a:off x="4338552" y="2390418"/>
                  <a:ext cx="833310" cy="830792"/>
                </a:xfrm>
                <a:custGeom>
                  <a:avLst/>
                  <a:gdLst>
                    <a:gd name="connsiteX0" fmla="*/ 711752 w 833310"/>
                    <a:gd name="connsiteY0" fmla="*/ 0 h 830792"/>
                    <a:gd name="connsiteX1" fmla="*/ 833310 w 833310"/>
                    <a:gd name="connsiteY1" fmla="*/ 99222 h 830792"/>
                    <a:gd name="connsiteX2" fmla="*/ 696799 w 833310"/>
                    <a:gd name="connsiteY2" fmla="*/ 632943 h 830792"/>
                    <a:gd name="connsiteX3" fmla="*/ 691925 w 833310"/>
                    <a:gd name="connsiteY3" fmla="*/ 689341 h 830792"/>
                    <a:gd name="connsiteX4" fmla="*/ 691925 w 833310"/>
                    <a:gd name="connsiteY4" fmla="*/ 689341 h 830792"/>
                    <a:gd name="connsiteX5" fmla="*/ 679701 w 833310"/>
                    <a:gd name="connsiteY5" fmla="*/ 830792 h 830792"/>
                    <a:gd name="connsiteX6" fmla="*/ 679700 w 833310"/>
                    <a:gd name="connsiteY6" fmla="*/ 830792 h 830792"/>
                    <a:gd name="connsiteX7" fmla="*/ 679700 w 833310"/>
                    <a:gd name="connsiteY7" fmla="*/ 830792 h 830792"/>
                    <a:gd name="connsiteX8" fmla="*/ 653912 w 833310"/>
                    <a:gd name="connsiteY8" fmla="*/ 817126 h 830792"/>
                    <a:gd name="connsiteX9" fmla="*/ 516864 w 833310"/>
                    <a:gd name="connsiteY9" fmla="*/ 753224 h 830792"/>
                    <a:gd name="connsiteX10" fmla="*/ 516864 w 833310"/>
                    <a:gd name="connsiteY10" fmla="*/ 753224 h 830792"/>
                    <a:gd name="connsiteX11" fmla="*/ 495467 w 833310"/>
                    <a:gd name="connsiteY11" fmla="*/ 743247 h 830792"/>
                    <a:gd name="connsiteX12" fmla="*/ 24526 w 833310"/>
                    <a:gd name="connsiteY12" fmla="*/ 604163 h 830792"/>
                    <a:gd name="connsiteX13" fmla="*/ 0 w 833310"/>
                    <a:gd name="connsiteY13" fmla="*/ 454739 h 830792"/>
                    <a:gd name="connsiteX14" fmla="*/ 176312 w 833310"/>
                    <a:gd name="connsiteY14" fmla="*/ 495725 h 830792"/>
                    <a:gd name="connsiteX15" fmla="*/ 365009 w 833310"/>
                    <a:gd name="connsiteY15" fmla="*/ 552750 h 830792"/>
                    <a:gd name="connsiteX16" fmla="*/ 534348 w 833310"/>
                    <a:gd name="connsiteY16" fmla="*/ 617201 h 830792"/>
                    <a:gd name="connsiteX17" fmla="*/ 540632 w 833310"/>
                    <a:gd name="connsiteY17" fmla="*/ 573878 h 830792"/>
                    <a:gd name="connsiteX18" fmla="*/ 648476 w 833310"/>
                    <a:gd name="connsiteY18" fmla="*/ 162599 h 830792"/>
                    <a:gd name="connsiteX19" fmla="*/ 663740 w 833310"/>
                    <a:gd name="connsiteY19" fmla="*/ 119718 h 830792"/>
                    <a:gd name="connsiteX20" fmla="*/ 678868 w 833310"/>
                    <a:gd name="connsiteY20" fmla="*/ 78942 h 830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33310" h="830792">
                      <a:moveTo>
                        <a:pt x="711752" y="0"/>
                      </a:moveTo>
                      <a:lnTo>
                        <a:pt x="833310" y="99222"/>
                      </a:lnTo>
                      <a:cubicBezTo>
                        <a:pt x="772082" y="260260"/>
                        <a:pt x="722393" y="439601"/>
                        <a:pt x="696799" y="632943"/>
                      </a:cubicBezTo>
                      <a:lnTo>
                        <a:pt x="691925" y="689341"/>
                      </a:lnTo>
                      <a:lnTo>
                        <a:pt x="691925" y="689341"/>
                      </a:lnTo>
                      <a:lnTo>
                        <a:pt x="679701" y="830792"/>
                      </a:lnTo>
                      <a:lnTo>
                        <a:pt x="679700" y="830792"/>
                      </a:lnTo>
                      <a:lnTo>
                        <a:pt x="679700" y="830792"/>
                      </a:lnTo>
                      <a:cubicBezTo>
                        <a:pt x="671094" y="826389"/>
                        <a:pt x="662692" y="821756"/>
                        <a:pt x="653912" y="817126"/>
                      </a:cubicBezTo>
                      <a:lnTo>
                        <a:pt x="516864" y="753224"/>
                      </a:lnTo>
                      <a:lnTo>
                        <a:pt x="516864" y="753224"/>
                      </a:lnTo>
                      <a:lnTo>
                        <a:pt x="495467" y="743247"/>
                      </a:lnTo>
                      <a:cubicBezTo>
                        <a:pt x="336669" y="676937"/>
                        <a:pt x="177531" y="632647"/>
                        <a:pt x="24526" y="604163"/>
                      </a:cubicBezTo>
                      <a:lnTo>
                        <a:pt x="0" y="454739"/>
                      </a:lnTo>
                      <a:lnTo>
                        <a:pt x="176312" y="495725"/>
                      </a:lnTo>
                      <a:cubicBezTo>
                        <a:pt x="238864" y="512360"/>
                        <a:pt x="301844" y="531287"/>
                        <a:pt x="365009" y="552750"/>
                      </a:cubicBezTo>
                      <a:lnTo>
                        <a:pt x="534348" y="617201"/>
                      </a:lnTo>
                      <a:lnTo>
                        <a:pt x="540632" y="573878"/>
                      </a:lnTo>
                      <a:cubicBezTo>
                        <a:pt x="566451" y="427384"/>
                        <a:pt x="604148" y="289665"/>
                        <a:pt x="648476" y="162599"/>
                      </a:cubicBezTo>
                      <a:cubicBezTo>
                        <a:pt x="653410" y="148177"/>
                        <a:pt x="658575" y="133881"/>
                        <a:pt x="663740" y="119718"/>
                      </a:cubicBezTo>
                      <a:cubicBezTo>
                        <a:pt x="668744" y="106083"/>
                        <a:pt x="673690" y="92318"/>
                        <a:pt x="678868" y="78942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45129DF4-9D21-4E75-BF52-26D32E7D80CB}"/>
                    </a:ext>
                  </a:extLst>
                </p:cNvPr>
                <p:cNvSpPr/>
                <p:nvPr/>
              </p:nvSpPr>
              <p:spPr>
                <a:xfrm>
                  <a:off x="3481864" y="3848834"/>
                  <a:ext cx="2174177" cy="957706"/>
                </a:xfrm>
                <a:custGeom>
                  <a:avLst/>
                  <a:gdLst>
                    <a:gd name="connsiteX0" fmla="*/ 198768 w 2174177"/>
                    <a:gd name="connsiteY0" fmla="*/ 0 h 957706"/>
                    <a:gd name="connsiteX1" fmla="*/ 887947 w 2174177"/>
                    <a:gd name="connsiteY1" fmla="*/ 562927 h 957706"/>
                    <a:gd name="connsiteX2" fmla="*/ 1681418 w 2174177"/>
                    <a:gd name="connsiteY2" fmla="*/ 789635 h 957706"/>
                    <a:gd name="connsiteX3" fmla="*/ 1740606 w 2174177"/>
                    <a:gd name="connsiteY3" fmla="*/ 786771 h 957706"/>
                    <a:gd name="connsiteX4" fmla="*/ 2152018 w 2174177"/>
                    <a:gd name="connsiteY4" fmla="*/ 592807 h 957706"/>
                    <a:gd name="connsiteX5" fmla="*/ 2165854 w 2174177"/>
                    <a:gd name="connsiteY5" fmla="*/ 576804 h 957706"/>
                    <a:gd name="connsiteX6" fmla="*/ 2174177 w 2174177"/>
                    <a:gd name="connsiteY6" fmla="*/ 577078 h 957706"/>
                    <a:gd name="connsiteX7" fmla="*/ 2161119 w 2174177"/>
                    <a:gd name="connsiteY7" fmla="*/ 623177 h 957706"/>
                    <a:gd name="connsiteX8" fmla="*/ 1943847 w 2174177"/>
                    <a:gd name="connsiteY8" fmla="*/ 897355 h 957706"/>
                    <a:gd name="connsiteX9" fmla="*/ 1856335 w 2174177"/>
                    <a:gd name="connsiteY9" fmla="*/ 947158 h 957706"/>
                    <a:gd name="connsiteX10" fmla="*/ 1813536 w 2174177"/>
                    <a:gd name="connsiteY10" fmla="*/ 953947 h 957706"/>
                    <a:gd name="connsiteX11" fmla="*/ 751055 w 2174177"/>
                    <a:gd name="connsiteY11" fmla="*/ 671552 h 957706"/>
                    <a:gd name="connsiteX12" fmla="*/ 78795 w 2174177"/>
                    <a:gd name="connsiteY12" fmla="*/ 174856 h 957706"/>
                    <a:gd name="connsiteX13" fmla="*/ 0 w 2174177"/>
                    <a:gd name="connsiteY13" fmla="*/ 90633 h 957706"/>
                    <a:gd name="connsiteX14" fmla="*/ 37175 w 2174177"/>
                    <a:gd name="connsiteY14" fmla="*/ 71584 h 957706"/>
                    <a:gd name="connsiteX15" fmla="*/ 198768 w 2174177"/>
                    <a:gd name="connsiteY15" fmla="*/ 0 h 957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174177" h="957706">
                      <a:moveTo>
                        <a:pt x="198768" y="0"/>
                      </a:moveTo>
                      <a:cubicBezTo>
                        <a:pt x="376084" y="208141"/>
                        <a:pt x="604446" y="416280"/>
                        <a:pt x="887947" y="562927"/>
                      </a:cubicBezTo>
                      <a:cubicBezTo>
                        <a:pt x="1183281" y="715859"/>
                        <a:pt x="1456127" y="793568"/>
                        <a:pt x="1681418" y="789635"/>
                      </a:cubicBezTo>
                      <a:cubicBezTo>
                        <a:pt x="1701578" y="789284"/>
                        <a:pt x="1721223" y="788313"/>
                        <a:pt x="1740606" y="786771"/>
                      </a:cubicBezTo>
                      <a:cubicBezTo>
                        <a:pt x="1916046" y="771823"/>
                        <a:pt x="2055921" y="705235"/>
                        <a:pt x="2152018" y="592807"/>
                      </a:cubicBezTo>
                      <a:cubicBezTo>
                        <a:pt x="2156715" y="587541"/>
                        <a:pt x="2161157" y="582071"/>
                        <a:pt x="2165854" y="576804"/>
                      </a:cubicBezTo>
                      <a:cubicBezTo>
                        <a:pt x="2168628" y="576756"/>
                        <a:pt x="2171529" y="576915"/>
                        <a:pt x="2174177" y="577078"/>
                      </a:cubicBezTo>
                      <a:cubicBezTo>
                        <a:pt x="2170539" y="592484"/>
                        <a:pt x="2166146" y="607956"/>
                        <a:pt x="2161119" y="623177"/>
                      </a:cubicBezTo>
                      <a:cubicBezTo>
                        <a:pt x="2125931" y="727472"/>
                        <a:pt x="2053976" y="821252"/>
                        <a:pt x="1943847" y="897355"/>
                      </a:cubicBezTo>
                      <a:lnTo>
                        <a:pt x="1856335" y="947158"/>
                      </a:lnTo>
                      <a:lnTo>
                        <a:pt x="1813536" y="953947"/>
                      </a:lnTo>
                      <a:cubicBezTo>
                        <a:pt x="1523333" y="978689"/>
                        <a:pt x="1156052" y="880937"/>
                        <a:pt x="751055" y="671552"/>
                      </a:cubicBezTo>
                      <a:cubicBezTo>
                        <a:pt x="491157" y="537243"/>
                        <a:pt x="267720" y="361824"/>
                        <a:pt x="78795" y="174856"/>
                      </a:cubicBezTo>
                      <a:lnTo>
                        <a:pt x="0" y="90633"/>
                      </a:lnTo>
                      <a:lnTo>
                        <a:pt x="37175" y="71584"/>
                      </a:lnTo>
                      <a:cubicBezTo>
                        <a:pt x="88474" y="47001"/>
                        <a:pt x="142434" y="22924"/>
                        <a:pt x="198768" y="0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</p:grp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669E3B5-3FBC-46FA-854A-5DBD25D87DB6}"/>
                  </a:ext>
                </a:extLst>
              </p:cNvPr>
              <p:cNvSpPr/>
              <p:nvPr/>
            </p:nvSpPr>
            <p:spPr>
              <a:xfrm>
                <a:off x="5487836" y="1813528"/>
                <a:ext cx="1224891" cy="2670553"/>
              </a:xfrm>
              <a:custGeom>
                <a:avLst/>
                <a:gdLst>
                  <a:gd name="connsiteX0" fmla="*/ 512747 w 997655"/>
                  <a:gd name="connsiteY0" fmla="*/ 0 h 2175125"/>
                  <a:gd name="connsiteX1" fmla="*/ 862176 w 997655"/>
                  <a:gd name="connsiteY1" fmla="*/ 611735 h 2175125"/>
                  <a:gd name="connsiteX2" fmla="*/ 874200 w 997655"/>
                  <a:gd name="connsiteY2" fmla="*/ 643040 h 2175125"/>
                  <a:gd name="connsiteX3" fmla="*/ 886443 w 997655"/>
                  <a:gd name="connsiteY3" fmla="*/ 676156 h 2175125"/>
                  <a:gd name="connsiteX4" fmla="*/ 995949 w 997655"/>
                  <a:gd name="connsiteY4" fmla="*/ 1211728 h 2175125"/>
                  <a:gd name="connsiteX5" fmla="*/ 997281 w 997655"/>
                  <a:gd name="connsiteY5" fmla="*/ 1248255 h 2175125"/>
                  <a:gd name="connsiteX6" fmla="*/ 997604 w 997655"/>
                  <a:gd name="connsiteY6" fmla="*/ 1285303 h 2175125"/>
                  <a:gd name="connsiteX7" fmla="*/ 997626 w 997655"/>
                  <a:gd name="connsiteY7" fmla="*/ 1297184 h 2175125"/>
                  <a:gd name="connsiteX8" fmla="*/ 974528 w 997655"/>
                  <a:gd name="connsiteY8" fmla="*/ 1583446 h 2175125"/>
                  <a:gd name="connsiteX9" fmla="*/ 966358 w 997655"/>
                  <a:gd name="connsiteY9" fmla="*/ 1629805 h 2175125"/>
                  <a:gd name="connsiteX10" fmla="*/ 956229 w 997655"/>
                  <a:gd name="connsiteY10" fmla="*/ 1677911 h 2175125"/>
                  <a:gd name="connsiteX11" fmla="*/ 841172 w 997655"/>
                  <a:gd name="connsiteY11" fmla="*/ 1967188 h 2175125"/>
                  <a:gd name="connsiteX12" fmla="*/ 628953 w 997655"/>
                  <a:gd name="connsiteY12" fmla="*/ 2149718 h 2175125"/>
                  <a:gd name="connsiteX13" fmla="*/ 567203 w 997655"/>
                  <a:gd name="connsiteY13" fmla="*/ 2167913 h 2175125"/>
                  <a:gd name="connsiteX14" fmla="*/ 552665 w 997655"/>
                  <a:gd name="connsiteY14" fmla="*/ 2170281 h 2175125"/>
                  <a:gd name="connsiteX15" fmla="*/ 534798 w 997655"/>
                  <a:gd name="connsiteY15" fmla="*/ 2172809 h 2175125"/>
                  <a:gd name="connsiteX16" fmla="*/ 514833 w 997655"/>
                  <a:gd name="connsiteY16" fmla="*/ 2174566 h 2175125"/>
                  <a:gd name="connsiteX17" fmla="*/ 499613 w 997655"/>
                  <a:gd name="connsiteY17" fmla="*/ 2174933 h 2175125"/>
                  <a:gd name="connsiteX18" fmla="*/ 499289 w 997655"/>
                  <a:gd name="connsiteY18" fmla="*/ 2174939 h 2175125"/>
                  <a:gd name="connsiteX19" fmla="*/ 491700 w 997655"/>
                  <a:gd name="connsiteY19" fmla="*/ 2175072 h 2175125"/>
                  <a:gd name="connsiteX20" fmla="*/ 488647 w 997655"/>
                  <a:gd name="connsiteY20" fmla="*/ 2175125 h 2175125"/>
                  <a:gd name="connsiteX21" fmla="*/ 484385 w 997655"/>
                  <a:gd name="connsiteY21" fmla="*/ 2174897 h 2175125"/>
                  <a:gd name="connsiteX22" fmla="*/ 475770 w 997655"/>
                  <a:gd name="connsiteY22" fmla="*/ 2174543 h 2175125"/>
                  <a:gd name="connsiteX23" fmla="*/ 474424 w 997655"/>
                  <a:gd name="connsiteY23" fmla="*/ 2174366 h 2175125"/>
                  <a:gd name="connsiteX24" fmla="*/ 462056 w 997655"/>
                  <a:gd name="connsiteY24" fmla="*/ 2173776 h 2175125"/>
                  <a:gd name="connsiteX25" fmla="*/ 448007 w 997655"/>
                  <a:gd name="connsiteY25" fmla="*/ 2172309 h 2175125"/>
                  <a:gd name="connsiteX26" fmla="*/ 425781 w 997655"/>
                  <a:gd name="connsiteY26" fmla="*/ 2169174 h 2175125"/>
                  <a:gd name="connsiteX27" fmla="*/ 407625 w 997655"/>
                  <a:gd name="connsiteY27" fmla="*/ 2165764 h 2175125"/>
                  <a:gd name="connsiteX28" fmla="*/ 348052 w 997655"/>
                  <a:gd name="connsiteY28" fmla="*/ 2146868 h 2175125"/>
                  <a:gd name="connsiteX29" fmla="*/ 31262 w 997655"/>
                  <a:gd name="connsiteY29" fmla="*/ 1657607 h 2175125"/>
                  <a:gd name="connsiteX30" fmla="*/ 47 w 997655"/>
                  <a:gd name="connsiteY30" fmla="*/ 1333023 h 2175125"/>
                  <a:gd name="connsiteX31" fmla="*/ 91 w 997655"/>
                  <a:gd name="connsiteY31" fmla="*/ 1295767 h 2175125"/>
                  <a:gd name="connsiteX32" fmla="*/ 65 w 997655"/>
                  <a:gd name="connsiteY32" fmla="*/ 1286304 h 2175125"/>
                  <a:gd name="connsiteX33" fmla="*/ 934 w 997655"/>
                  <a:gd name="connsiteY33" fmla="*/ 1259202 h 2175125"/>
                  <a:gd name="connsiteX34" fmla="*/ 118270 w 997655"/>
                  <a:gd name="connsiteY34" fmla="*/ 670936 h 2175125"/>
                  <a:gd name="connsiteX35" fmla="*/ 130703 w 997655"/>
                  <a:gd name="connsiteY35" fmla="*/ 638096 h 2175125"/>
                  <a:gd name="connsiteX36" fmla="*/ 143024 w 997655"/>
                  <a:gd name="connsiteY36" fmla="*/ 606869 h 2175125"/>
                  <a:gd name="connsiteX37" fmla="*/ 512747 w 997655"/>
                  <a:gd name="connsiteY37" fmla="*/ 0 h 2175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997655" h="2175125">
                    <a:moveTo>
                      <a:pt x="512747" y="0"/>
                    </a:moveTo>
                    <a:cubicBezTo>
                      <a:pt x="564986" y="65443"/>
                      <a:pt x="737701" y="295223"/>
                      <a:pt x="862176" y="611735"/>
                    </a:cubicBezTo>
                    <a:cubicBezTo>
                      <a:pt x="866248" y="622236"/>
                      <a:pt x="870313" y="632436"/>
                      <a:pt x="874200" y="643040"/>
                    </a:cubicBezTo>
                    <a:cubicBezTo>
                      <a:pt x="878279" y="653945"/>
                      <a:pt x="882546" y="665047"/>
                      <a:pt x="886443" y="676156"/>
                    </a:cubicBezTo>
                    <a:cubicBezTo>
                      <a:pt x="944248" y="837761"/>
                      <a:pt x="987550" y="1019556"/>
                      <a:pt x="995949" y="1211728"/>
                    </a:cubicBezTo>
                    <a:cubicBezTo>
                      <a:pt x="996532" y="1223902"/>
                      <a:pt x="997068" y="1236075"/>
                      <a:pt x="997281" y="1248255"/>
                    </a:cubicBezTo>
                    <a:cubicBezTo>
                      <a:pt x="997497" y="1260636"/>
                      <a:pt x="997711" y="1272917"/>
                      <a:pt x="997604" y="1285303"/>
                    </a:cubicBezTo>
                    <a:cubicBezTo>
                      <a:pt x="997487" y="1289232"/>
                      <a:pt x="997739" y="1293054"/>
                      <a:pt x="997626" y="1297184"/>
                    </a:cubicBezTo>
                    <a:cubicBezTo>
                      <a:pt x="996550" y="1399907"/>
                      <a:pt x="988735" y="1495800"/>
                      <a:pt x="974528" y="1583446"/>
                    </a:cubicBezTo>
                    <a:cubicBezTo>
                      <a:pt x="972117" y="1599096"/>
                      <a:pt x="969332" y="1614550"/>
                      <a:pt x="966358" y="1629805"/>
                    </a:cubicBezTo>
                    <a:cubicBezTo>
                      <a:pt x="963125" y="1646073"/>
                      <a:pt x="959844" y="1662241"/>
                      <a:pt x="956229" y="1677911"/>
                    </a:cubicBezTo>
                    <a:cubicBezTo>
                      <a:pt x="929804" y="1792051"/>
                      <a:pt x="891241" y="1889689"/>
                      <a:pt x="841172" y="1967188"/>
                    </a:cubicBezTo>
                    <a:cubicBezTo>
                      <a:pt x="783166" y="2056707"/>
                      <a:pt x="711154" y="2117976"/>
                      <a:pt x="628953" y="2149718"/>
                    </a:cubicBezTo>
                    <a:cubicBezTo>
                      <a:pt x="609141" y="2157515"/>
                      <a:pt x="588601" y="2163411"/>
                      <a:pt x="567203" y="2167913"/>
                    </a:cubicBezTo>
                    <a:cubicBezTo>
                      <a:pt x="562452" y="2168802"/>
                      <a:pt x="557559" y="2169592"/>
                      <a:pt x="552665" y="2170281"/>
                    </a:cubicBezTo>
                    <a:cubicBezTo>
                      <a:pt x="546758" y="2171290"/>
                      <a:pt x="540850" y="2172199"/>
                      <a:pt x="534798" y="2172809"/>
                    </a:cubicBezTo>
                    <a:cubicBezTo>
                      <a:pt x="528190" y="2173427"/>
                      <a:pt x="521628" y="2174046"/>
                      <a:pt x="514833" y="2174566"/>
                    </a:cubicBezTo>
                    <a:cubicBezTo>
                      <a:pt x="509795" y="2174957"/>
                      <a:pt x="504703" y="2174845"/>
                      <a:pt x="499613" y="2174933"/>
                    </a:cubicBezTo>
                    <a:cubicBezTo>
                      <a:pt x="499613" y="2174933"/>
                      <a:pt x="499474" y="2174936"/>
                      <a:pt x="499289" y="2174939"/>
                    </a:cubicBezTo>
                    <a:cubicBezTo>
                      <a:pt x="496744" y="2174983"/>
                      <a:pt x="494199" y="2175028"/>
                      <a:pt x="491700" y="2175072"/>
                    </a:cubicBezTo>
                    <a:cubicBezTo>
                      <a:pt x="490683" y="2175089"/>
                      <a:pt x="489664" y="2175107"/>
                      <a:pt x="488647" y="2175125"/>
                    </a:cubicBezTo>
                    <a:cubicBezTo>
                      <a:pt x="487304" y="2175047"/>
                      <a:pt x="485911" y="2174870"/>
                      <a:pt x="484385" y="2174897"/>
                    </a:cubicBezTo>
                    <a:cubicBezTo>
                      <a:pt x="481516" y="2174947"/>
                      <a:pt x="478642" y="2174695"/>
                      <a:pt x="475770" y="2174543"/>
                    </a:cubicBezTo>
                    <a:cubicBezTo>
                      <a:pt x="475258" y="2174351"/>
                      <a:pt x="474933" y="2174357"/>
                      <a:pt x="474424" y="2174366"/>
                    </a:cubicBezTo>
                    <a:cubicBezTo>
                      <a:pt x="470347" y="2174135"/>
                      <a:pt x="466133" y="2174007"/>
                      <a:pt x="462056" y="2173776"/>
                    </a:cubicBezTo>
                    <a:cubicBezTo>
                      <a:pt x="457329" y="2173456"/>
                      <a:pt x="452739" y="2172931"/>
                      <a:pt x="448007" y="2172309"/>
                    </a:cubicBezTo>
                    <a:cubicBezTo>
                      <a:pt x="440540" y="2171432"/>
                      <a:pt x="433069" y="2170355"/>
                      <a:pt x="425781" y="2169174"/>
                    </a:cubicBezTo>
                    <a:cubicBezTo>
                      <a:pt x="419656" y="2168273"/>
                      <a:pt x="413527" y="2167172"/>
                      <a:pt x="407625" y="2165764"/>
                    </a:cubicBezTo>
                    <a:cubicBezTo>
                      <a:pt x="387041" y="2161190"/>
                      <a:pt x="367306" y="2154789"/>
                      <a:pt x="348052" y="2146868"/>
                    </a:cubicBezTo>
                    <a:cubicBezTo>
                      <a:pt x="192480" y="2082524"/>
                      <a:pt x="82009" y="1910661"/>
                      <a:pt x="31262" y="1657607"/>
                    </a:cubicBezTo>
                    <a:cubicBezTo>
                      <a:pt x="11799" y="1560881"/>
                      <a:pt x="1107" y="1452122"/>
                      <a:pt x="47" y="1333023"/>
                    </a:cubicBezTo>
                    <a:cubicBezTo>
                      <a:pt x="16" y="1320639"/>
                      <a:pt x="-59" y="1308356"/>
                      <a:pt x="91" y="1295767"/>
                    </a:cubicBezTo>
                    <a:cubicBezTo>
                      <a:pt x="35" y="1292547"/>
                      <a:pt x="-18" y="1289526"/>
                      <a:pt x="65" y="1286304"/>
                    </a:cubicBezTo>
                    <a:cubicBezTo>
                      <a:pt x="275" y="1277137"/>
                      <a:pt x="766" y="1268167"/>
                      <a:pt x="934" y="1259202"/>
                    </a:cubicBezTo>
                    <a:cubicBezTo>
                      <a:pt x="6967" y="1042714"/>
                      <a:pt x="54085" y="843934"/>
                      <a:pt x="118270" y="670936"/>
                    </a:cubicBezTo>
                    <a:cubicBezTo>
                      <a:pt x="122289" y="659891"/>
                      <a:pt x="126496" y="648943"/>
                      <a:pt x="130703" y="638096"/>
                    </a:cubicBezTo>
                    <a:cubicBezTo>
                      <a:pt x="134778" y="627654"/>
                      <a:pt x="138807" y="617112"/>
                      <a:pt x="143024" y="606869"/>
                    </a:cubicBezTo>
                    <a:cubicBezTo>
                      <a:pt x="274586" y="284680"/>
                      <a:pt x="457513" y="62688"/>
                      <a:pt x="51274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  <p:pic>
          <p:nvPicPr>
            <p:cNvPr id="5" name="Graphic 4" descr="Users">
              <a:extLst>
                <a:ext uri="{FF2B5EF4-FFF2-40B4-BE49-F238E27FC236}">
                  <a16:creationId xmlns:a16="http://schemas.microsoft.com/office/drawing/2014/main" id="{F9DB2316-EABA-469D-B9F5-28B159ED0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32127" y="4000323"/>
              <a:ext cx="352469" cy="352469"/>
            </a:xfrm>
            <a:prstGeom prst="rect">
              <a:avLst/>
            </a:prstGeom>
          </p:spPr>
        </p:pic>
        <p:pic>
          <p:nvPicPr>
            <p:cNvPr id="7" name="Graphic 6" descr="Chat">
              <a:extLst>
                <a:ext uri="{FF2B5EF4-FFF2-40B4-BE49-F238E27FC236}">
                  <a16:creationId xmlns:a16="http://schemas.microsoft.com/office/drawing/2014/main" id="{3FEEC172-757E-448F-B2D9-454EB7529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2924" y="3326308"/>
              <a:ext cx="352469" cy="352469"/>
            </a:xfrm>
            <a:prstGeom prst="rect">
              <a:avLst/>
            </a:prstGeom>
          </p:spPr>
        </p:pic>
        <p:pic>
          <p:nvPicPr>
            <p:cNvPr id="9" name="Graphic 8" descr="Light bulb">
              <a:extLst>
                <a:ext uri="{FF2B5EF4-FFF2-40B4-BE49-F238E27FC236}">
                  <a16:creationId xmlns:a16="http://schemas.microsoft.com/office/drawing/2014/main" id="{0E129397-C97E-4CB3-9A0E-51B13781D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54971" y="2582151"/>
              <a:ext cx="352469" cy="352469"/>
            </a:xfrm>
            <a:prstGeom prst="rect">
              <a:avLst/>
            </a:prstGeom>
          </p:spPr>
        </p:pic>
        <p:pic>
          <p:nvPicPr>
            <p:cNvPr id="35" name="Graphic 34" descr="Gears">
              <a:extLst>
                <a:ext uri="{FF2B5EF4-FFF2-40B4-BE49-F238E27FC236}">
                  <a16:creationId xmlns:a16="http://schemas.microsoft.com/office/drawing/2014/main" id="{F18BF7E1-461E-46B4-8156-35B8F3317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210578" y="2582151"/>
              <a:ext cx="352469" cy="352469"/>
            </a:xfrm>
            <a:prstGeom prst="rect">
              <a:avLst/>
            </a:prstGeom>
          </p:spPr>
        </p:pic>
        <p:pic>
          <p:nvPicPr>
            <p:cNvPr id="37" name="Graphic 36" descr="Database">
              <a:extLst>
                <a:ext uri="{FF2B5EF4-FFF2-40B4-BE49-F238E27FC236}">
                  <a16:creationId xmlns:a16="http://schemas.microsoft.com/office/drawing/2014/main" id="{97377F2E-426B-43A1-B473-D0C2C7A72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93074" y="3326308"/>
              <a:ext cx="352469" cy="352469"/>
            </a:xfrm>
            <a:prstGeom prst="rect">
              <a:avLst/>
            </a:prstGeom>
          </p:spPr>
        </p:pic>
        <p:pic>
          <p:nvPicPr>
            <p:cNvPr id="39" name="Graphic 38" descr="Puzzle">
              <a:extLst>
                <a:ext uri="{FF2B5EF4-FFF2-40B4-BE49-F238E27FC236}">
                  <a16:creationId xmlns:a16="http://schemas.microsoft.com/office/drawing/2014/main" id="{D9338910-5666-4E1F-A375-5F742AD04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045542" y="4000323"/>
              <a:ext cx="352469" cy="352469"/>
            </a:xfrm>
            <a:prstGeom prst="rect">
              <a:avLst/>
            </a:prstGeom>
          </p:spPr>
        </p:pic>
        <p:pic>
          <p:nvPicPr>
            <p:cNvPr id="41" name="Graphic 40" descr="Tools">
              <a:extLst>
                <a:ext uri="{FF2B5EF4-FFF2-40B4-BE49-F238E27FC236}">
                  <a16:creationId xmlns:a16="http://schemas.microsoft.com/office/drawing/2014/main" id="{F00874F6-A27E-4164-A57A-713D83DEF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398976" y="3605767"/>
              <a:ext cx="352469" cy="35246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DD14FB4-A122-4E37-A3E1-1EDE99F1895D}"/>
              </a:ext>
            </a:extLst>
          </p:cNvPr>
          <p:cNvGrpSpPr/>
          <p:nvPr/>
        </p:nvGrpSpPr>
        <p:grpSpPr>
          <a:xfrm>
            <a:off x="846169" y="4837640"/>
            <a:ext cx="1947829" cy="1136892"/>
            <a:chOff x="332936" y="4580524"/>
            <a:chExt cx="2937088" cy="151585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1052D65-33B8-435D-A792-4B7DB287E51F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64B006-D21C-4617-8BD9-1B65BB7A394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FF89AE-A5E2-4581-AC55-2C8332EED98E}"/>
              </a:ext>
            </a:extLst>
          </p:cNvPr>
          <p:cNvGrpSpPr/>
          <p:nvPr/>
        </p:nvGrpSpPr>
        <p:grpSpPr>
          <a:xfrm>
            <a:off x="6344832" y="4837640"/>
            <a:ext cx="1947829" cy="1136892"/>
            <a:chOff x="332936" y="4580524"/>
            <a:chExt cx="2937088" cy="151585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77D784-8D21-4865-969A-62AC612CF315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D4418C-2B8F-4320-87D0-3FE9596DC84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4C64DF-4371-456C-8C0E-4ED827E2C8DE}"/>
              </a:ext>
            </a:extLst>
          </p:cNvPr>
          <p:cNvGrpSpPr/>
          <p:nvPr/>
        </p:nvGrpSpPr>
        <p:grpSpPr>
          <a:xfrm>
            <a:off x="252288" y="3223823"/>
            <a:ext cx="1947829" cy="1136892"/>
            <a:chOff x="332936" y="4580524"/>
            <a:chExt cx="2937088" cy="151585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61F816-E4DC-4560-87D2-76579B958E39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FF79CF-2048-45DD-AE2A-DC4F9B8C966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23FAF2-6DFD-44E8-9575-EB5D02FCBC78}"/>
              </a:ext>
            </a:extLst>
          </p:cNvPr>
          <p:cNvGrpSpPr/>
          <p:nvPr/>
        </p:nvGrpSpPr>
        <p:grpSpPr>
          <a:xfrm>
            <a:off x="6943885" y="3223823"/>
            <a:ext cx="1947829" cy="1136892"/>
            <a:chOff x="332936" y="4580524"/>
            <a:chExt cx="2937088" cy="151585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32C41F-E940-479C-A3C2-15B2FC621517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74DE3F9-9683-46D8-BCCA-A1291D8E17F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08EE5B-D166-46FD-9D31-90E52A346DDE}"/>
              </a:ext>
            </a:extLst>
          </p:cNvPr>
          <p:cNvGrpSpPr/>
          <p:nvPr/>
        </p:nvGrpSpPr>
        <p:grpSpPr>
          <a:xfrm>
            <a:off x="937668" y="1610005"/>
            <a:ext cx="1947829" cy="1136892"/>
            <a:chOff x="332936" y="4580524"/>
            <a:chExt cx="2937088" cy="151585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E3D8E2-A556-40A5-97C2-724B02CC803B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55C4862-52FF-41E4-979A-015C067F60D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18266DC-7107-4747-BE1F-54F54C3F90A4}"/>
              </a:ext>
            </a:extLst>
          </p:cNvPr>
          <p:cNvGrpSpPr/>
          <p:nvPr/>
        </p:nvGrpSpPr>
        <p:grpSpPr>
          <a:xfrm>
            <a:off x="6258505" y="1610005"/>
            <a:ext cx="1947829" cy="1136892"/>
            <a:chOff x="332936" y="4580524"/>
            <a:chExt cx="2937088" cy="151585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37E3CDC-3F49-4AB4-93C5-1B3B028A4BB5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9123AA-9BC9-420D-A2F6-5A326A228676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F14DFDFC-C98A-437B-BB1F-53D336162B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8646" y="4802713"/>
            <a:ext cx="435038" cy="435038"/>
          </a:xfrm>
          <a:prstGeom prst="rect">
            <a:avLst/>
          </a:prstGeom>
        </p:spPr>
      </p:pic>
      <p:pic>
        <p:nvPicPr>
          <p:cNvPr id="76" name="Graphic 75" descr="Chat">
            <a:extLst>
              <a:ext uri="{FF2B5EF4-FFF2-40B4-BE49-F238E27FC236}">
                <a16:creationId xmlns:a16="http://schemas.microsoft.com/office/drawing/2014/main" id="{8F898C6E-5517-4ACE-87EE-4A7D4D94DCD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9299" y="3206673"/>
            <a:ext cx="435038" cy="435038"/>
          </a:xfrm>
          <a:prstGeom prst="rect">
            <a:avLst/>
          </a:prstGeom>
        </p:spPr>
      </p:pic>
      <p:pic>
        <p:nvPicPr>
          <p:cNvPr id="77" name="Graphic 76" descr="Light bulb">
            <a:extLst>
              <a:ext uri="{FF2B5EF4-FFF2-40B4-BE49-F238E27FC236}">
                <a16:creationId xmlns:a16="http://schemas.microsoft.com/office/drawing/2014/main" id="{6D29484E-C728-45B5-A492-56BC5CD1320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01307" y="1610005"/>
            <a:ext cx="435038" cy="435038"/>
          </a:xfrm>
          <a:prstGeom prst="rect">
            <a:avLst/>
          </a:prstGeom>
        </p:spPr>
      </p:pic>
      <p:pic>
        <p:nvPicPr>
          <p:cNvPr id="78" name="Graphic 77" descr="Gears">
            <a:extLst>
              <a:ext uri="{FF2B5EF4-FFF2-40B4-BE49-F238E27FC236}">
                <a16:creationId xmlns:a16="http://schemas.microsoft.com/office/drawing/2014/main" id="{2958F0F3-E7AF-4292-BB5A-9E6254FF9E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917799" y="1578269"/>
            <a:ext cx="435038" cy="435038"/>
          </a:xfrm>
          <a:prstGeom prst="rect">
            <a:avLst/>
          </a:prstGeom>
        </p:spPr>
      </p:pic>
      <p:pic>
        <p:nvPicPr>
          <p:cNvPr id="79" name="Graphic 78" descr="Database">
            <a:extLst>
              <a:ext uri="{FF2B5EF4-FFF2-40B4-BE49-F238E27FC236}">
                <a16:creationId xmlns:a16="http://schemas.microsoft.com/office/drawing/2014/main" id="{8D3C68DC-F650-4559-A7F5-6656292A5D6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549663" y="3206673"/>
            <a:ext cx="435038" cy="435038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FE98AA85-5096-4187-8933-29384E1428C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7988815" y="4802713"/>
            <a:ext cx="435038" cy="43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2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7 Petals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CE742C-0852-4370-BACB-D80C8E7CA58C}"/>
              </a:ext>
            </a:extLst>
          </p:cNvPr>
          <p:cNvGrpSpPr/>
          <p:nvPr/>
        </p:nvGrpSpPr>
        <p:grpSpPr>
          <a:xfrm>
            <a:off x="2241008" y="2130751"/>
            <a:ext cx="4661984" cy="2721302"/>
            <a:chOff x="2496347" y="2217396"/>
            <a:chExt cx="4151306" cy="242320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18919AA-3563-4A4D-B3C7-A12DD89105C7}"/>
                </a:ext>
              </a:extLst>
            </p:cNvPr>
            <p:cNvGrpSpPr/>
            <p:nvPr/>
          </p:nvGrpSpPr>
          <p:grpSpPr>
            <a:xfrm>
              <a:off x="2496347" y="2217396"/>
              <a:ext cx="4151306" cy="2423208"/>
              <a:chOff x="3328463" y="1813528"/>
              <a:chExt cx="5535074" cy="3230944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42E200C-A644-4702-A65A-497DC48B3FE4}"/>
                  </a:ext>
                </a:extLst>
              </p:cNvPr>
              <p:cNvSpPr/>
              <p:nvPr/>
            </p:nvSpPr>
            <p:spPr>
              <a:xfrm>
                <a:off x="3328463" y="3946890"/>
                <a:ext cx="2724840" cy="1097582"/>
              </a:xfrm>
              <a:custGeom>
                <a:avLst/>
                <a:gdLst>
                  <a:gd name="connsiteX0" fmla="*/ 610400 w 2219341"/>
                  <a:gd name="connsiteY0" fmla="*/ 0 h 893964"/>
                  <a:gd name="connsiteX1" fmla="*/ 1171726 w 2219341"/>
                  <a:gd name="connsiteY1" fmla="*/ 458495 h 893964"/>
                  <a:gd name="connsiteX2" fmla="*/ 1817996 w 2219341"/>
                  <a:gd name="connsiteY2" fmla="*/ 643146 h 893964"/>
                  <a:gd name="connsiteX3" fmla="*/ 1866204 w 2219341"/>
                  <a:gd name="connsiteY3" fmla="*/ 640813 h 893964"/>
                  <a:gd name="connsiteX4" fmla="*/ 2201293 w 2219341"/>
                  <a:gd name="connsiteY4" fmla="*/ 482832 h 893964"/>
                  <a:gd name="connsiteX5" fmla="*/ 2212562 w 2219341"/>
                  <a:gd name="connsiteY5" fmla="*/ 469798 h 893964"/>
                  <a:gd name="connsiteX6" fmla="*/ 2219341 w 2219341"/>
                  <a:gd name="connsiteY6" fmla="*/ 470021 h 893964"/>
                  <a:gd name="connsiteX7" fmla="*/ 2208705 w 2219341"/>
                  <a:gd name="connsiteY7" fmla="*/ 507568 h 893964"/>
                  <a:gd name="connsiteX8" fmla="*/ 1318837 w 2219341"/>
                  <a:gd name="connsiteY8" fmla="*/ 893811 h 893964"/>
                  <a:gd name="connsiteX9" fmla="*/ 0 w 2219341"/>
                  <a:gd name="connsiteY9" fmla="*/ 358847 h 893964"/>
                  <a:gd name="connsiteX10" fmla="*/ 610400 w 2219341"/>
                  <a:gd name="connsiteY10" fmla="*/ 0 h 893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9341" h="893964">
                    <a:moveTo>
                      <a:pt x="610400" y="0"/>
                    </a:moveTo>
                    <a:cubicBezTo>
                      <a:pt x="754821" y="169528"/>
                      <a:pt x="940819" y="339054"/>
                      <a:pt x="1171726" y="458495"/>
                    </a:cubicBezTo>
                    <a:cubicBezTo>
                      <a:pt x="1412271" y="583056"/>
                      <a:pt x="1634500" y="646349"/>
                      <a:pt x="1817996" y="643146"/>
                    </a:cubicBezTo>
                    <a:cubicBezTo>
                      <a:pt x="1834416" y="642860"/>
                      <a:pt x="1850417" y="642069"/>
                      <a:pt x="1866204" y="640813"/>
                    </a:cubicBezTo>
                    <a:cubicBezTo>
                      <a:pt x="2009097" y="628638"/>
                      <a:pt x="2123023" y="574403"/>
                      <a:pt x="2201293" y="482832"/>
                    </a:cubicBezTo>
                    <a:cubicBezTo>
                      <a:pt x="2205118" y="478543"/>
                      <a:pt x="2208736" y="474088"/>
                      <a:pt x="2212562" y="469798"/>
                    </a:cubicBezTo>
                    <a:cubicBezTo>
                      <a:pt x="2214821" y="469759"/>
                      <a:pt x="2217184" y="469888"/>
                      <a:pt x="2219341" y="470021"/>
                    </a:cubicBezTo>
                    <a:cubicBezTo>
                      <a:pt x="2216378" y="482569"/>
                      <a:pt x="2212800" y="495171"/>
                      <a:pt x="2208705" y="507568"/>
                    </a:cubicBezTo>
                    <a:cubicBezTo>
                      <a:pt x="2132278" y="734092"/>
                      <a:pt x="1842903" y="899719"/>
                      <a:pt x="1318837" y="893811"/>
                    </a:cubicBezTo>
                    <a:cubicBezTo>
                      <a:pt x="548244" y="885254"/>
                      <a:pt x="0" y="358847"/>
                      <a:pt x="0" y="358847"/>
                    </a:cubicBezTo>
                    <a:cubicBezTo>
                      <a:pt x="0" y="358847"/>
                      <a:pt x="243338" y="149368"/>
                      <a:pt x="6104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492EE1D-49AF-47D3-84BE-6631E9460AC3}"/>
                  </a:ext>
                </a:extLst>
              </p:cNvPr>
              <p:cNvSpPr/>
              <p:nvPr/>
            </p:nvSpPr>
            <p:spPr>
              <a:xfrm>
                <a:off x="4709678" y="2086365"/>
                <a:ext cx="859447" cy="1232902"/>
              </a:xfrm>
              <a:custGeom>
                <a:avLst/>
                <a:gdLst>
                  <a:gd name="connsiteX0" fmla="*/ 34381 w 700007"/>
                  <a:gd name="connsiteY0" fmla="*/ 0 h 1004180"/>
                  <a:gd name="connsiteX1" fmla="*/ 700007 w 700007"/>
                  <a:gd name="connsiteY1" fmla="*/ 408327 h 1004180"/>
                  <a:gd name="connsiteX2" fmla="*/ 574894 w 700007"/>
                  <a:gd name="connsiteY2" fmla="*/ 1004180 h 1004180"/>
                  <a:gd name="connsiteX3" fmla="*/ 553890 w 700007"/>
                  <a:gd name="connsiteY3" fmla="*/ 993049 h 1004180"/>
                  <a:gd name="connsiteX4" fmla="*/ 41263 w 700007"/>
                  <a:gd name="connsiteY4" fmla="*/ 819594 h 1004180"/>
                  <a:gd name="connsiteX5" fmla="*/ 34381 w 700007"/>
                  <a:gd name="connsiteY5" fmla="*/ 0 h 10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007" h="1004180">
                    <a:moveTo>
                      <a:pt x="34381" y="0"/>
                    </a:moveTo>
                    <a:cubicBezTo>
                      <a:pt x="132714" y="39579"/>
                      <a:pt x="424634" y="169162"/>
                      <a:pt x="700007" y="408327"/>
                    </a:cubicBezTo>
                    <a:cubicBezTo>
                      <a:pt x="633515" y="583211"/>
                      <a:pt x="583730" y="784597"/>
                      <a:pt x="574894" y="1004180"/>
                    </a:cubicBezTo>
                    <a:cubicBezTo>
                      <a:pt x="567884" y="1000594"/>
                      <a:pt x="561041" y="996820"/>
                      <a:pt x="553890" y="993049"/>
                    </a:cubicBezTo>
                    <a:cubicBezTo>
                      <a:pt x="382464" y="904347"/>
                      <a:pt x="207423" y="850527"/>
                      <a:pt x="41263" y="819594"/>
                    </a:cubicBezTo>
                    <a:cubicBezTo>
                      <a:pt x="-35118" y="437725"/>
                      <a:pt x="14108" y="106783"/>
                      <a:pt x="343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245CB1A-88BC-4042-BF12-3B0497992E36}"/>
                  </a:ext>
                </a:extLst>
              </p:cNvPr>
              <p:cNvSpPr/>
              <p:nvPr/>
            </p:nvSpPr>
            <p:spPr>
              <a:xfrm>
                <a:off x="3681560" y="3133997"/>
                <a:ext cx="2261340" cy="1531344"/>
              </a:xfrm>
              <a:custGeom>
                <a:avLst/>
                <a:gdLst>
                  <a:gd name="connsiteX0" fmla="*/ 419075 w 1841827"/>
                  <a:gd name="connsiteY0" fmla="*/ 597 h 1247256"/>
                  <a:gd name="connsiteX1" fmla="*/ 819300 w 1841827"/>
                  <a:gd name="connsiteY1" fmla="*/ 27787 h 1247256"/>
                  <a:gd name="connsiteX2" fmla="*/ 853080 w 1841827"/>
                  <a:gd name="connsiteY2" fmla="*/ 33820 h 1247256"/>
                  <a:gd name="connsiteX3" fmla="*/ 888562 w 1841827"/>
                  <a:gd name="connsiteY3" fmla="*/ 40611 h 1247256"/>
                  <a:gd name="connsiteX4" fmla="*/ 1356517 w 1841827"/>
                  <a:gd name="connsiteY4" fmla="*/ 202856 h 1247256"/>
                  <a:gd name="connsiteX5" fmla="*/ 1405338 w 1841827"/>
                  <a:gd name="connsiteY5" fmla="*/ 229222 h 1247256"/>
                  <a:gd name="connsiteX6" fmla="*/ 1433755 w 1841827"/>
                  <a:gd name="connsiteY6" fmla="*/ 566269 h 1247256"/>
                  <a:gd name="connsiteX7" fmla="*/ 1709849 w 1841827"/>
                  <a:gd name="connsiteY7" fmla="*/ 1070560 h 1247256"/>
                  <a:gd name="connsiteX8" fmla="*/ 1768477 w 1841827"/>
                  <a:gd name="connsiteY8" fmla="*/ 1102708 h 1247256"/>
                  <a:gd name="connsiteX9" fmla="*/ 1835554 w 1841827"/>
                  <a:gd name="connsiteY9" fmla="*/ 1125717 h 1247256"/>
                  <a:gd name="connsiteX10" fmla="*/ 1841827 w 1841827"/>
                  <a:gd name="connsiteY10" fmla="*/ 1127309 h 1247256"/>
                  <a:gd name="connsiteX11" fmla="*/ 1567051 w 1841827"/>
                  <a:gd name="connsiteY11" fmla="*/ 1244924 h 1247256"/>
                  <a:gd name="connsiteX12" fmla="*/ 907706 w 1841827"/>
                  <a:gd name="connsiteY12" fmla="*/ 1069678 h 1247256"/>
                  <a:gd name="connsiteX13" fmla="*/ 380373 w 1841827"/>
                  <a:gd name="connsiteY13" fmla="*/ 643707 h 1247256"/>
                  <a:gd name="connsiteX14" fmla="*/ 0 w 1841827"/>
                  <a:gd name="connsiteY14" fmla="*/ 49743 h 1247256"/>
                  <a:gd name="connsiteX15" fmla="*/ 419075 w 1841827"/>
                  <a:gd name="connsiteY15" fmla="*/ 597 h 1247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41827" h="1247256">
                    <a:moveTo>
                      <a:pt x="419075" y="597"/>
                    </a:moveTo>
                    <a:cubicBezTo>
                      <a:pt x="538785" y="-2134"/>
                      <a:pt x="675135" y="4104"/>
                      <a:pt x="819300" y="27787"/>
                    </a:cubicBezTo>
                    <a:cubicBezTo>
                      <a:pt x="830558" y="29655"/>
                      <a:pt x="841905" y="31827"/>
                      <a:pt x="853080" y="33820"/>
                    </a:cubicBezTo>
                    <a:cubicBezTo>
                      <a:pt x="865018" y="35980"/>
                      <a:pt x="876706" y="38328"/>
                      <a:pt x="888562" y="40611"/>
                    </a:cubicBezTo>
                    <a:cubicBezTo>
                      <a:pt x="1041097" y="71121"/>
                      <a:pt x="1200317" y="121987"/>
                      <a:pt x="1356517" y="202856"/>
                    </a:cubicBezTo>
                    <a:cubicBezTo>
                      <a:pt x="1373294" y="211494"/>
                      <a:pt x="1389481" y="220202"/>
                      <a:pt x="1405338" y="229222"/>
                    </a:cubicBezTo>
                    <a:cubicBezTo>
                      <a:pt x="1405291" y="352247"/>
                      <a:pt x="1414940" y="465079"/>
                      <a:pt x="1433755" y="566269"/>
                    </a:cubicBezTo>
                    <a:cubicBezTo>
                      <a:pt x="1478374" y="806436"/>
                      <a:pt x="1574009" y="981073"/>
                      <a:pt x="1709849" y="1070560"/>
                    </a:cubicBezTo>
                    <a:cubicBezTo>
                      <a:pt x="1728549" y="1082932"/>
                      <a:pt x="1748147" y="1093586"/>
                      <a:pt x="1768477" y="1102708"/>
                    </a:cubicBezTo>
                    <a:cubicBezTo>
                      <a:pt x="1789997" y="1112296"/>
                      <a:pt x="1812411" y="1119864"/>
                      <a:pt x="1835554" y="1125717"/>
                    </a:cubicBezTo>
                    <a:cubicBezTo>
                      <a:pt x="1837756" y="1126165"/>
                      <a:pt x="1839794" y="1126858"/>
                      <a:pt x="1841827" y="1127309"/>
                    </a:cubicBezTo>
                    <a:cubicBezTo>
                      <a:pt x="1774980" y="1194818"/>
                      <a:pt x="1682001" y="1235140"/>
                      <a:pt x="1567051" y="1244924"/>
                    </a:cubicBezTo>
                    <a:cubicBezTo>
                      <a:pt x="1386959" y="1260278"/>
                      <a:pt x="1159035" y="1199616"/>
                      <a:pt x="907706" y="1069678"/>
                    </a:cubicBezTo>
                    <a:cubicBezTo>
                      <a:pt x="692659" y="958547"/>
                      <a:pt x="517838" y="802061"/>
                      <a:pt x="380373" y="643707"/>
                    </a:cubicBezTo>
                    <a:cubicBezTo>
                      <a:pt x="163668" y="394028"/>
                      <a:pt x="39972" y="139688"/>
                      <a:pt x="0" y="49743"/>
                    </a:cubicBezTo>
                    <a:cubicBezTo>
                      <a:pt x="66253" y="34613"/>
                      <a:pt x="219556" y="5149"/>
                      <a:pt x="419075" y="59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9B43E26A-006C-41D7-8520-32A3350FA39F}"/>
                  </a:ext>
                </a:extLst>
              </p:cNvPr>
              <p:cNvSpPr/>
              <p:nvPr/>
            </p:nvSpPr>
            <p:spPr>
              <a:xfrm flipH="1">
                <a:off x="6620198" y="2086365"/>
                <a:ext cx="860474" cy="1232902"/>
              </a:xfrm>
              <a:custGeom>
                <a:avLst/>
                <a:gdLst>
                  <a:gd name="connsiteX0" fmla="*/ 34381 w 700007"/>
                  <a:gd name="connsiteY0" fmla="*/ 0 h 1004180"/>
                  <a:gd name="connsiteX1" fmla="*/ 700007 w 700007"/>
                  <a:gd name="connsiteY1" fmla="*/ 408327 h 1004180"/>
                  <a:gd name="connsiteX2" fmla="*/ 574894 w 700007"/>
                  <a:gd name="connsiteY2" fmla="*/ 1004180 h 1004180"/>
                  <a:gd name="connsiteX3" fmla="*/ 553890 w 700007"/>
                  <a:gd name="connsiteY3" fmla="*/ 993049 h 1004180"/>
                  <a:gd name="connsiteX4" fmla="*/ 41263 w 700007"/>
                  <a:gd name="connsiteY4" fmla="*/ 819594 h 1004180"/>
                  <a:gd name="connsiteX5" fmla="*/ 34381 w 700007"/>
                  <a:gd name="connsiteY5" fmla="*/ 0 h 100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007" h="1004180">
                    <a:moveTo>
                      <a:pt x="34381" y="0"/>
                    </a:moveTo>
                    <a:cubicBezTo>
                      <a:pt x="132714" y="39579"/>
                      <a:pt x="424634" y="169162"/>
                      <a:pt x="700007" y="408327"/>
                    </a:cubicBezTo>
                    <a:cubicBezTo>
                      <a:pt x="633515" y="583211"/>
                      <a:pt x="583730" y="784597"/>
                      <a:pt x="574894" y="1004180"/>
                    </a:cubicBezTo>
                    <a:cubicBezTo>
                      <a:pt x="567884" y="1000594"/>
                      <a:pt x="561041" y="996820"/>
                      <a:pt x="553890" y="993049"/>
                    </a:cubicBezTo>
                    <a:cubicBezTo>
                      <a:pt x="382464" y="904347"/>
                      <a:pt x="207423" y="850527"/>
                      <a:pt x="41263" y="819594"/>
                    </a:cubicBezTo>
                    <a:cubicBezTo>
                      <a:pt x="-35118" y="437725"/>
                      <a:pt x="14108" y="106783"/>
                      <a:pt x="343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193DAA89-2D61-4E6E-9876-110537FD5CC2}"/>
                  </a:ext>
                </a:extLst>
              </p:cNvPr>
              <p:cNvSpPr/>
              <p:nvPr/>
            </p:nvSpPr>
            <p:spPr>
              <a:xfrm flipH="1">
                <a:off x="6245977" y="3133997"/>
                <a:ext cx="2264041" cy="1531344"/>
              </a:xfrm>
              <a:custGeom>
                <a:avLst/>
                <a:gdLst>
                  <a:gd name="connsiteX0" fmla="*/ 419075 w 1841827"/>
                  <a:gd name="connsiteY0" fmla="*/ 597 h 1247256"/>
                  <a:gd name="connsiteX1" fmla="*/ 819300 w 1841827"/>
                  <a:gd name="connsiteY1" fmla="*/ 27787 h 1247256"/>
                  <a:gd name="connsiteX2" fmla="*/ 853080 w 1841827"/>
                  <a:gd name="connsiteY2" fmla="*/ 33820 h 1247256"/>
                  <a:gd name="connsiteX3" fmla="*/ 888562 w 1841827"/>
                  <a:gd name="connsiteY3" fmla="*/ 40611 h 1247256"/>
                  <a:gd name="connsiteX4" fmla="*/ 1356517 w 1841827"/>
                  <a:gd name="connsiteY4" fmla="*/ 202856 h 1247256"/>
                  <a:gd name="connsiteX5" fmla="*/ 1405338 w 1841827"/>
                  <a:gd name="connsiteY5" fmla="*/ 229222 h 1247256"/>
                  <a:gd name="connsiteX6" fmla="*/ 1433755 w 1841827"/>
                  <a:gd name="connsiteY6" fmla="*/ 566269 h 1247256"/>
                  <a:gd name="connsiteX7" fmla="*/ 1709849 w 1841827"/>
                  <a:gd name="connsiteY7" fmla="*/ 1070560 h 1247256"/>
                  <a:gd name="connsiteX8" fmla="*/ 1768477 w 1841827"/>
                  <a:gd name="connsiteY8" fmla="*/ 1102708 h 1247256"/>
                  <a:gd name="connsiteX9" fmla="*/ 1835554 w 1841827"/>
                  <a:gd name="connsiteY9" fmla="*/ 1125717 h 1247256"/>
                  <a:gd name="connsiteX10" fmla="*/ 1841827 w 1841827"/>
                  <a:gd name="connsiteY10" fmla="*/ 1127309 h 1247256"/>
                  <a:gd name="connsiteX11" fmla="*/ 1567051 w 1841827"/>
                  <a:gd name="connsiteY11" fmla="*/ 1244924 h 1247256"/>
                  <a:gd name="connsiteX12" fmla="*/ 907706 w 1841827"/>
                  <a:gd name="connsiteY12" fmla="*/ 1069678 h 1247256"/>
                  <a:gd name="connsiteX13" fmla="*/ 380373 w 1841827"/>
                  <a:gd name="connsiteY13" fmla="*/ 643707 h 1247256"/>
                  <a:gd name="connsiteX14" fmla="*/ 0 w 1841827"/>
                  <a:gd name="connsiteY14" fmla="*/ 49743 h 1247256"/>
                  <a:gd name="connsiteX15" fmla="*/ 419075 w 1841827"/>
                  <a:gd name="connsiteY15" fmla="*/ 597 h 1247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41827" h="1247256">
                    <a:moveTo>
                      <a:pt x="419075" y="597"/>
                    </a:moveTo>
                    <a:cubicBezTo>
                      <a:pt x="538785" y="-2134"/>
                      <a:pt x="675135" y="4104"/>
                      <a:pt x="819300" y="27787"/>
                    </a:cubicBezTo>
                    <a:cubicBezTo>
                      <a:pt x="830558" y="29655"/>
                      <a:pt x="841905" y="31827"/>
                      <a:pt x="853080" y="33820"/>
                    </a:cubicBezTo>
                    <a:cubicBezTo>
                      <a:pt x="865018" y="35980"/>
                      <a:pt x="876706" y="38328"/>
                      <a:pt x="888562" y="40611"/>
                    </a:cubicBezTo>
                    <a:cubicBezTo>
                      <a:pt x="1041097" y="71121"/>
                      <a:pt x="1200317" y="121987"/>
                      <a:pt x="1356517" y="202856"/>
                    </a:cubicBezTo>
                    <a:cubicBezTo>
                      <a:pt x="1373294" y="211494"/>
                      <a:pt x="1389481" y="220202"/>
                      <a:pt x="1405338" y="229222"/>
                    </a:cubicBezTo>
                    <a:cubicBezTo>
                      <a:pt x="1405291" y="352247"/>
                      <a:pt x="1414940" y="465079"/>
                      <a:pt x="1433755" y="566269"/>
                    </a:cubicBezTo>
                    <a:cubicBezTo>
                      <a:pt x="1478374" y="806436"/>
                      <a:pt x="1574009" y="981073"/>
                      <a:pt x="1709849" y="1070560"/>
                    </a:cubicBezTo>
                    <a:cubicBezTo>
                      <a:pt x="1728549" y="1082932"/>
                      <a:pt x="1748147" y="1093586"/>
                      <a:pt x="1768477" y="1102708"/>
                    </a:cubicBezTo>
                    <a:cubicBezTo>
                      <a:pt x="1789997" y="1112296"/>
                      <a:pt x="1812411" y="1119864"/>
                      <a:pt x="1835554" y="1125717"/>
                    </a:cubicBezTo>
                    <a:cubicBezTo>
                      <a:pt x="1837756" y="1126165"/>
                      <a:pt x="1839794" y="1126858"/>
                      <a:pt x="1841827" y="1127309"/>
                    </a:cubicBezTo>
                    <a:cubicBezTo>
                      <a:pt x="1774980" y="1194818"/>
                      <a:pt x="1682001" y="1235140"/>
                      <a:pt x="1567051" y="1244924"/>
                    </a:cubicBezTo>
                    <a:cubicBezTo>
                      <a:pt x="1386959" y="1260278"/>
                      <a:pt x="1159035" y="1199616"/>
                      <a:pt x="907706" y="1069678"/>
                    </a:cubicBezTo>
                    <a:cubicBezTo>
                      <a:pt x="692659" y="958547"/>
                      <a:pt x="517838" y="802061"/>
                      <a:pt x="380373" y="643707"/>
                    </a:cubicBezTo>
                    <a:cubicBezTo>
                      <a:pt x="163668" y="394028"/>
                      <a:pt x="39972" y="139688"/>
                      <a:pt x="0" y="49743"/>
                    </a:cubicBezTo>
                    <a:cubicBezTo>
                      <a:pt x="66253" y="34613"/>
                      <a:pt x="219556" y="5149"/>
                      <a:pt x="419075" y="5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67B2545-48A0-4472-9E82-19706F389716}"/>
                  </a:ext>
                </a:extLst>
              </p:cNvPr>
              <p:cNvSpPr/>
              <p:nvPr/>
            </p:nvSpPr>
            <p:spPr>
              <a:xfrm flipH="1">
                <a:off x="6135442" y="3946890"/>
                <a:ext cx="2728095" cy="1097582"/>
              </a:xfrm>
              <a:custGeom>
                <a:avLst/>
                <a:gdLst>
                  <a:gd name="connsiteX0" fmla="*/ 610400 w 2219341"/>
                  <a:gd name="connsiteY0" fmla="*/ 0 h 893964"/>
                  <a:gd name="connsiteX1" fmla="*/ 1171726 w 2219341"/>
                  <a:gd name="connsiteY1" fmla="*/ 458495 h 893964"/>
                  <a:gd name="connsiteX2" fmla="*/ 1817996 w 2219341"/>
                  <a:gd name="connsiteY2" fmla="*/ 643146 h 893964"/>
                  <a:gd name="connsiteX3" fmla="*/ 1866204 w 2219341"/>
                  <a:gd name="connsiteY3" fmla="*/ 640813 h 893964"/>
                  <a:gd name="connsiteX4" fmla="*/ 2201293 w 2219341"/>
                  <a:gd name="connsiteY4" fmla="*/ 482832 h 893964"/>
                  <a:gd name="connsiteX5" fmla="*/ 2212562 w 2219341"/>
                  <a:gd name="connsiteY5" fmla="*/ 469798 h 893964"/>
                  <a:gd name="connsiteX6" fmla="*/ 2219341 w 2219341"/>
                  <a:gd name="connsiteY6" fmla="*/ 470021 h 893964"/>
                  <a:gd name="connsiteX7" fmla="*/ 2208705 w 2219341"/>
                  <a:gd name="connsiteY7" fmla="*/ 507568 h 893964"/>
                  <a:gd name="connsiteX8" fmla="*/ 1318837 w 2219341"/>
                  <a:gd name="connsiteY8" fmla="*/ 893811 h 893964"/>
                  <a:gd name="connsiteX9" fmla="*/ 0 w 2219341"/>
                  <a:gd name="connsiteY9" fmla="*/ 358847 h 893964"/>
                  <a:gd name="connsiteX10" fmla="*/ 610400 w 2219341"/>
                  <a:gd name="connsiteY10" fmla="*/ 0 h 893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9341" h="893964">
                    <a:moveTo>
                      <a:pt x="610400" y="0"/>
                    </a:moveTo>
                    <a:cubicBezTo>
                      <a:pt x="754821" y="169528"/>
                      <a:pt x="940819" y="339054"/>
                      <a:pt x="1171726" y="458495"/>
                    </a:cubicBezTo>
                    <a:cubicBezTo>
                      <a:pt x="1412271" y="583056"/>
                      <a:pt x="1634500" y="646349"/>
                      <a:pt x="1817996" y="643146"/>
                    </a:cubicBezTo>
                    <a:cubicBezTo>
                      <a:pt x="1834416" y="642860"/>
                      <a:pt x="1850417" y="642069"/>
                      <a:pt x="1866204" y="640813"/>
                    </a:cubicBezTo>
                    <a:cubicBezTo>
                      <a:pt x="2009097" y="628638"/>
                      <a:pt x="2123023" y="574403"/>
                      <a:pt x="2201293" y="482832"/>
                    </a:cubicBezTo>
                    <a:cubicBezTo>
                      <a:pt x="2205118" y="478543"/>
                      <a:pt x="2208736" y="474088"/>
                      <a:pt x="2212562" y="469798"/>
                    </a:cubicBezTo>
                    <a:cubicBezTo>
                      <a:pt x="2214821" y="469759"/>
                      <a:pt x="2217184" y="469888"/>
                      <a:pt x="2219341" y="470021"/>
                    </a:cubicBezTo>
                    <a:cubicBezTo>
                      <a:pt x="2216378" y="482569"/>
                      <a:pt x="2212800" y="495171"/>
                      <a:pt x="2208705" y="507568"/>
                    </a:cubicBezTo>
                    <a:cubicBezTo>
                      <a:pt x="2132278" y="734092"/>
                      <a:pt x="1842903" y="899719"/>
                      <a:pt x="1318837" y="893811"/>
                    </a:cubicBezTo>
                    <a:cubicBezTo>
                      <a:pt x="548244" y="885254"/>
                      <a:pt x="0" y="358847"/>
                      <a:pt x="0" y="358847"/>
                    </a:cubicBezTo>
                    <a:cubicBezTo>
                      <a:pt x="0" y="358847"/>
                      <a:pt x="243338" y="149368"/>
                      <a:pt x="610400" y="0"/>
                    </a:cubicBezTo>
                    <a:close/>
                  </a:path>
                </a:pathLst>
              </a:custGeom>
              <a:solidFill>
                <a:srgbClr val="EB1E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4BDAA297-7249-4F80-8657-908AA8A84279}"/>
                  </a:ext>
                </a:extLst>
              </p:cNvPr>
              <p:cNvGrpSpPr/>
              <p:nvPr/>
            </p:nvGrpSpPr>
            <p:grpSpPr>
              <a:xfrm>
                <a:off x="3879126" y="2488474"/>
                <a:ext cx="2174177" cy="2416122"/>
                <a:chOff x="3481864" y="2390418"/>
                <a:chExt cx="2174177" cy="241612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93C6B6A-932A-44F7-9458-C7658D7F8369}"/>
                    </a:ext>
                  </a:extLst>
                </p:cNvPr>
                <p:cNvSpPr/>
                <p:nvPr/>
              </p:nvSpPr>
              <p:spPr>
                <a:xfrm>
                  <a:off x="4841821" y="3237616"/>
                  <a:ext cx="703817" cy="1277422"/>
                </a:xfrm>
                <a:custGeom>
                  <a:avLst/>
                  <a:gdLst>
                    <a:gd name="connsiteX0" fmla="*/ 7005 w 703817"/>
                    <a:gd name="connsiteY0" fmla="*/ 0 h 1277422"/>
                    <a:gd name="connsiteX1" fmla="*/ 107968 w 703817"/>
                    <a:gd name="connsiteY1" fmla="*/ 47386 h 1277422"/>
                    <a:gd name="connsiteX2" fmla="*/ 167909 w 703817"/>
                    <a:gd name="connsiteY2" fmla="*/ 79757 h 1277422"/>
                    <a:gd name="connsiteX3" fmla="*/ 202799 w 703817"/>
                    <a:gd name="connsiteY3" fmla="*/ 493573 h 1277422"/>
                    <a:gd name="connsiteX4" fmla="*/ 541778 w 703817"/>
                    <a:gd name="connsiteY4" fmla="*/ 1112727 h 1277422"/>
                    <a:gd name="connsiteX5" fmla="*/ 613760 w 703817"/>
                    <a:gd name="connsiteY5" fmla="*/ 1152197 h 1277422"/>
                    <a:gd name="connsiteX6" fmla="*/ 696115 w 703817"/>
                    <a:gd name="connsiteY6" fmla="*/ 1180447 h 1277422"/>
                    <a:gd name="connsiteX7" fmla="*/ 703817 w 703817"/>
                    <a:gd name="connsiteY7" fmla="*/ 1182402 h 1277422"/>
                    <a:gd name="connsiteX8" fmla="*/ 636326 w 703817"/>
                    <a:gd name="connsiteY8" fmla="*/ 1238243 h 1277422"/>
                    <a:gd name="connsiteX9" fmla="*/ 564203 w 703817"/>
                    <a:gd name="connsiteY9" fmla="*/ 1277422 h 1277422"/>
                    <a:gd name="connsiteX10" fmla="*/ 550049 w 703817"/>
                    <a:gd name="connsiteY10" fmla="*/ 1275850 h 1277422"/>
                    <a:gd name="connsiteX11" fmla="*/ 522760 w 703817"/>
                    <a:gd name="connsiteY11" fmla="*/ 1271756 h 1277422"/>
                    <a:gd name="connsiteX12" fmla="*/ 500469 w 703817"/>
                    <a:gd name="connsiteY12" fmla="*/ 1267304 h 1277422"/>
                    <a:gd name="connsiteX13" fmla="*/ 427327 w 703817"/>
                    <a:gd name="connsiteY13" fmla="*/ 1242630 h 1277422"/>
                    <a:gd name="connsiteX14" fmla="*/ 38382 w 703817"/>
                    <a:gd name="connsiteY14" fmla="*/ 603768 h 1277422"/>
                    <a:gd name="connsiteX15" fmla="*/ 57 w 703817"/>
                    <a:gd name="connsiteY15" fmla="*/ 179936 h 1277422"/>
                    <a:gd name="connsiteX16" fmla="*/ 111 w 703817"/>
                    <a:gd name="connsiteY16" fmla="*/ 131288 h 1277422"/>
                    <a:gd name="connsiteX17" fmla="*/ 79 w 703817"/>
                    <a:gd name="connsiteY17" fmla="*/ 118931 h 1277422"/>
                    <a:gd name="connsiteX18" fmla="*/ 1146 w 703817"/>
                    <a:gd name="connsiteY18" fmla="*/ 83542 h 1277422"/>
                    <a:gd name="connsiteX19" fmla="*/ 7005 w 703817"/>
                    <a:gd name="connsiteY19" fmla="*/ 0 h 1277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03817" h="1277422">
                      <a:moveTo>
                        <a:pt x="7005" y="0"/>
                      </a:moveTo>
                      <a:lnTo>
                        <a:pt x="107968" y="47386"/>
                      </a:lnTo>
                      <a:cubicBezTo>
                        <a:pt x="128566" y="57991"/>
                        <a:pt x="148440" y="68683"/>
                        <a:pt x="167909" y="79757"/>
                      </a:cubicBezTo>
                      <a:cubicBezTo>
                        <a:pt x="167851" y="230804"/>
                        <a:pt x="179698" y="369335"/>
                        <a:pt x="202799" y="493573"/>
                      </a:cubicBezTo>
                      <a:cubicBezTo>
                        <a:pt x="257580" y="788443"/>
                        <a:pt x="374998" y="1002858"/>
                        <a:pt x="541778" y="1112727"/>
                      </a:cubicBezTo>
                      <a:cubicBezTo>
                        <a:pt x="564738" y="1127917"/>
                        <a:pt x="588800" y="1140998"/>
                        <a:pt x="613760" y="1152197"/>
                      </a:cubicBezTo>
                      <a:cubicBezTo>
                        <a:pt x="640182" y="1163969"/>
                        <a:pt x="667701" y="1173261"/>
                        <a:pt x="696115" y="1180447"/>
                      </a:cubicBezTo>
                      <a:cubicBezTo>
                        <a:pt x="698819" y="1180997"/>
                        <a:pt x="701321" y="1181848"/>
                        <a:pt x="703817" y="1182402"/>
                      </a:cubicBezTo>
                      <a:cubicBezTo>
                        <a:pt x="683299" y="1203123"/>
                        <a:pt x="660776" y="1221759"/>
                        <a:pt x="636326" y="1238243"/>
                      </a:cubicBezTo>
                      <a:lnTo>
                        <a:pt x="564203" y="1277422"/>
                      </a:lnTo>
                      <a:lnTo>
                        <a:pt x="550049" y="1275850"/>
                      </a:lnTo>
                      <a:cubicBezTo>
                        <a:pt x="540881" y="1274705"/>
                        <a:pt x="531708" y="1273299"/>
                        <a:pt x="522760" y="1271756"/>
                      </a:cubicBezTo>
                      <a:cubicBezTo>
                        <a:pt x="515240" y="1270580"/>
                        <a:pt x="507715" y="1269142"/>
                        <a:pt x="500469" y="1267304"/>
                      </a:cubicBezTo>
                      <a:cubicBezTo>
                        <a:pt x="475197" y="1261331"/>
                        <a:pt x="450967" y="1252973"/>
                        <a:pt x="427327" y="1242630"/>
                      </a:cubicBezTo>
                      <a:cubicBezTo>
                        <a:pt x="236320" y="1158612"/>
                        <a:pt x="100687" y="934198"/>
                        <a:pt x="38382" y="603768"/>
                      </a:cubicBezTo>
                      <a:cubicBezTo>
                        <a:pt x="14486" y="477466"/>
                        <a:pt x="1358" y="335452"/>
                        <a:pt x="57" y="179936"/>
                      </a:cubicBezTo>
                      <a:cubicBezTo>
                        <a:pt x="19" y="163765"/>
                        <a:pt x="-73" y="147726"/>
                        <a:pt x="111" y="131288"/>
                      </a:cubicBezTo>
                      <a:cubicBezTo>
                        <a:pt x="42" y="127083"/>
                        <a:pt x="-23" y="123139"/>
                        <a:pt x="79" y="118931"/>
                      </a:cubicBezTo>
                      <a:cubicBezTo>
                        <a:pt x="337" y="106961"/>
                        <a:pt x="940" y="95249"/>
                        <a:pt x="1146" y="83542"/>
                      </a:cubicBezTo>
                      <a:lnTo>
                        <a:pt x="7005" y="0"/>
                      </a:ln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8117821D-EF4E-47DD-A5B6-01A3BFA757A8}"/>
                    </a:ext>
                  </a:extLst>
                </p:cNvPr>
                <p:cNvSpPr/>
                <p:nvPr/>
              </p:nvSpPr>
              <p:spPr>
                <a:xfrm>
                  <a:off x="4338552" y="2390418"/>
                  <a:ext cx="833310" cy="830792"/>
                </a:xfrm>
                <a:custGeom>
                  <a:avLst/>
                  <a:gdLst>
                    <a:gd name="connsiteX0" fmla="*/ 711752 w 833310"/>
                    <a:gd name="connsiteY0" fmla="*/ 0 h 830792"/>
                    <a:gd name="connsiteX1" fmla="*/ 833310 w 833310"/>
                    <a:gd name="connsiteY1" fmla="*/ 99222 h 830792"/>
                    <a:gd name="connsiteX2" fmla="*/ 696799 w 833310"/>
                    <a:gd name="connsiteY2" fmla="*/ 632943 h 830792"/>
                    <a:gd name="connsiteX3" fmla="*/ 691925 w 833310"/>
                    <a:gd name="connsiteY3" fmla="*/ 689341 h 830792"/>
                    <a:gd name="connsiteX4" fmla="*/ 691925 w 833310"/>
                    <a:gd name="connsiteY4" fmla="*/ 689341 h 830792"/>
                    <a:gd name="connsiteX5" fmla="*/ 679701 w 833310"/>
                    <a:gd name="connsiteY5" fmla="*/ 830792 h 830792"/>
                    <a:gd name="connsiteX6" fmla="*/ 679700 w 833310"/>
                    <a:gd name="connsiteY6" fmla="*/ 830792 h 830792"/>
                    <a:gd name="connsiteX7" fmla="*/ 679700 w 833310"/>
                    <a:gd name="connsiteY7" fmla="*/ 830792 h 830792"/>
                    <a:gd name="connsiteX8" fmla="*/ 653912 w 833310"/>
                    <a:gd name="connsiteY8" fmla="*/ 817126 h 830792"/>
                    <a:gd name="connsiteX9" fmla="*/ 516864 w 833310"/>
                    <a:gd name="connsiteY9" fmla="*/ 753224 h 830792"/>
                    <a:gd name="connsiteX10" fmla="*/ 516864 w 833310"/>
                    <a:gd name="connsiteY10" fmla="*/ 753224 h 830792"/>
                    <a:gd name="connsiteX11" fmla="*/ 495467 w 833310"/>
                    <a:gd name="connsiteY11" fmla="*/ 743247 h 830792"/>
                    <a:gd name="connsiteX12" fmla="*/ 24526 w 833310"/>
                    <a:gd name="connsiteY12" fmla="*/ 604163 h 830792"/>
                    <a:gd name="connsiteX13" fmla="*/ 0 w 833310"/>
                    <a:gd name="connsiteY13" fmla="*/ 454739 h 830792"/>
                    <a:gd name="connsiteX14" fmla="*/ 176312 w 833310"/>
                    <a:gd name="connsiteY14" fmla="*/ 495725 h 830792"/>
                    <a:gd name="connsiteX15" fmla="*/ 365009 w 833310"/>
                    <a:gd name="connsiteY15" fmla="*/ 552750 h 830792"/>
                    <a:gd name="connsiteX16" fmla="*/ 534348 w 833310"/>
                    <a:gd name="connsiteY16" fmla="*/ 617201 h 830792"/>
                    <a:gd name="connsiteX17" fmla="*/ 540632 w 833310"/>
                    <a:gd name="connsiteY17" fmla="*/ 573878 h 830792"/>
                    <a:gd name="connsiteX18" fmla="*/ 648476 w 833310"/>
                    <a:gd name="connsiteY18" fmla="*/ 162599 h 830792"/>
                    <a:gd name="connsiteX19" fmla="*/ 663740 w 833310"/>
                    <a:gd name="connsiteY19" fmla="*/ 119718 h 830792"/>
                    <a:gd name="connsiteX20" fmla="*/ 678868 w 833310"/>
                    <a:gd name="connsiteY20" fmla="*/ 78942 h 830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33310" h="830792">
                      <a:moveTo>
                        <a:pt x="711752" y="0"/>
                      </a:moveTo>
                      <a:lnTo>
                        <a:pt x="833310" y="99222"/>
                      </a:lnTo>
                      <a:cubicBezTo>
                        <a:pt x="772082" y="260260"/>
                        <a:pt x="722393" y="439601"/>
                        <a:pt x="696799" y="632943"/>
                      </a:cubicBezTo>
                      <a:lnTo>
                        <a:pt x="691925" y="689341"/>
                      </a:lnTo>
                      <a:lnTo>
                        <a:pt x="691925" y="689341"/>
                      </a:lnTo>
                      <a:lnTo>
                        <a:pt x="679701" y="830792"/>
                      </a:lnTo>
                      <a:lnTo>
                        <a:pt x="679700" y="830792"/>
                      </a:lnTo>
                      <a:lnTo>
                        <a:pt x="679700" y="830792"/>
                      </a:lnTo>
                      <a:cubicBezTo>
                        <a:pt x="671094" y="826389"/>
                        <a:pt x="662692" y="821756"/>
                        <a:pt x="653912" y="817126"/>
                      </a:cubicBezTo>
                      <a:lnTo>
                        <a:pt x="516864" y="753224"/>
                      </a:lnTo>
                      <a:lnTo>
                        <a:pt x="516864" y="753224"/>
                      </a:lnTo>
                      <a:lnTo>
                        <a:pt x="495467" y="743247"/>
                      </a:lnTo>
                      <a:cubicBezTo>
                        <a:pt x="336669" y="676937"/>
                        <a:pt x="177531" y="632647"/>
                        <a:pt x="24526" y="604163"/>
                      </a:cubicBezTo>
                      <a:lnTo>
                        <a:pt x="0" y="454739"/>
                      </a:lnTo>
                      <a:lnTo>
                        <a:pt x="176312" y="495725"/>
                      </a:lnTo>
                      <a:cubicBezTo>
                        <a:pt x="238864" y="512360"/>
                        <a:pt x="301844" y="531287"/>
                        <a:pt x="365009" y="552750"/>
                      </a:cubicBezTo>
                      <a:lnTo>
                        <a:pt x="534348" y="617201"/>
                      </a:lnTo>
                      <a:lnTo>
                        <a:pt x="540632" y="573878"/>
                      </a:lnTo>
                      <a:cubicBezTo>
                        <a:pt x="566451" y="427384"/>
                        <a:pt x="604148" y="289665"/>
                        <a:pt x="648476" y="162599"/>
                      </a:cubicBezTo>
                      <a:cubicBezTo>
                        <a:pt x="653410" y="148177"/>
                        <a:pt x="658575" y="133881"/>
                        <a:pt x="663740" y="119718"/>
                      </a:cubicBezTo>
                      <a:cubicBezTo>
                        <a:pt x="668744" y="106083"/>
                        <a:pt x="673690" y="92318"/>
                        <a:pt x="678868" y="78942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423E9B02-4FAF-4067-801A-A18A9FB0F503}"/>
                    </a:ext>
                  </a:extLst>
                </p:cNvPr>
                <p:cNvSpPr/>
                <p:nvPr/>
              </p:nvSpPr>
              <p:spPr>
                <a:xfrm>
                  <a:off x="3481864" y="3848834"/>
                  <a:ext cx="2174177" cy="957706"/>
                </a:xfrm>
                <a:custGeom>
                  <a:avLst/>
                  <a:gdLst>
                    <a:gd name="connsiteX0" fmla="*/ 198768 w 2174177"/>
                    <a:gd name="connsiteY0" fmla="*/ 0 h 957706"/>
                    <a:gd name="connsiteX1" fmla="*/ 887947 w 2174177"/>
                    <a:gd name="connsiteY1" fmla="*/ 562927 h 957706"/>
                    <a:gd name="connsiteX2" fmla="*/ 1681418 w 2174177"/>
                    <a:gd name="connsiteY2" fmla="*/ 789635 h 957706"/>
                    <a:gd name="connsiteX3" fmla="*/ 1740606 w 2174177"/>
                    <a:gd name="connsiteY3" fmla="*/ 786771 h 957706"/>
                    <a:gd name="connsiteX4" fmla="*/ 2152018 w 2174177"/>
                    <a:gd name="connsiteY4" fmla="*/ 592807 h 957706"/>
                    <a:gd name="connsiteX5" fmla="*/ 2165854 w 2174177"/>
                    <a:gd name="connsiteY5" fmla="*/ 576804 h 957706"/>
                    <a:gd name="connsiteX6" fmla="*/ 2174177 w 2174177"/>
                    <a:gd name="connsiteY6" fmla="*/ 577078 h 957706"/>
                    <a:gd name="connsiteX7" fmla="*/ 2161119 w 2174177"/>
                    <a:gd name="connsiteY7" fmla="*/ 623177 h 957706"/>
                    <a:gd name="connsiteX8" fmla="*/ 1943847 w 2174177"/>
                    <a:gd name="connsiteY8" fmla="*/ 897355 h 957706"/>
                    <a:gd name="connsiteX9" fmla="*/ 1856335 w 2174177"/>
                    <a:gd name="connsiteY9" fmla="*/ 947158 h 957706"/>
                    <a:gd name="connsiteX10" fmla="*/ 1813536 w 2174177"/>
                    <a:gd name="connsiteY10" fmla="*/ 953947 h 957706"/>
                    <a:gd name="connsiteX11" fmla="*/ 751055 w 2174177"/>
                    <a:gd name="connsiteY11" fmla="*/ 671552 h 957706"/>
                    <a:gd name="connsiteX12" fmla="*/ 78795 w 2174177"/>
                    <a:gd name="connsiteY12" fmla="*/ 174856 h 957706"/>
                    <a:gd name="connsiteX13" fmla="*/ 0 w 2174177"/>
                    <a:gd name="connsiteY13" fmla="*/ 90633 h 957706"/>
                    <a:gd name="connsiteX14" fmla="*/ 37175 w 2174177"/>
                    <a:gd name="connsiteY14" fmla="*/ 71584 h 957706"/>
                    <a:gd name="connsiteX15" fmla="*/ 198768 w 2174177"/>
                    <a:gd name="connsiteY15" fmla="*/ 0 h 957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174177" h="957706">
                      <a:moveTo>
                        <a:pt x="198768" y="0"/>
                      </a:moveTo>
                      <a:cubicBezTo>
                        <a:pt x="376084" y="208141"/>
                        <a:pt x="604446" y="416280"/>
                        <a:pt x="887947" y="562927"/>
                      </a:cubicBezTo>
                      <a:cubicBezTo>
                        <a:pt x="1183281" y="715859"/>
                        <a:pt x="1456127" y="793568"/>
                        <a:pt x="1681418" y="789635"/>
                      </a:cubicBezTo>
                      <a:cubicBezTo>
                        <a:pt x="1701578" y="789284"/>
                        <a:pt x="1721223" y="788313"/>
                        <a:pt x="1740606" y="786771"/>
                      </a:cubicBezTo>
                      <a:cubicBezTo>
                        <a:pt x="1916046" y="771823"/>
                        <a:pt x="2055921" y="705235"/>
                        <a:pt x="2152018" y="592807"/>
                      </a:cubicBezTo>
                      <a:cubicBezTo>
                        <a:pt x="2156715" y="587541"/>
                        <a:pt x="2161157" y="582071"/>
                        <a:pt x="2165854" y="576804"/>
                      </a:cubicBezTo>
                      <a:cubicBezTo>
                        <a:pt x="2168628" y="576756"/>
                        <a:pt x="2171529" y="576915"/>
                        <a:pt x="2174177" y="577078"/>
                      </a:cubicBezTo>
                      <a:cubicBezTo>
                        <a:pt x="2170539" y="592484"/>
                        <a:pt x="2166146" y="607956"/>
                        <a:pt x="2161119" y="623177"/>
                      </a:cubicBezTo>
                      <a:cubicBezTo>
                        <a:pt x="2125931" y="727472"/>
                        <a:pt x="2053976" y="821252"/>
                        <a:pt x="1943847" y="897355"/>
                      </a:cubicBezTo>
                      <a:lnTo>
                        <a:pt x="1856335" y="947158"/>
                      </a:lnTo>
                      <a:lnTo>
                        <a:pt x="1813536" y="953947"/>
                      </a:lnTo>
                      <a:cubicBezTo>
                        <a:pt x="1523333" y="978689"/>
                        <a:pt x="1156052" y="880937"/>
                        <a:pt x="751055" y="671552"/>
                      </a:cubicBezTo>
                      <a:cubicBezTo>
                        <a:pt x="491157" y="537243"/>
                        <a:pt x="267720" y="361824"/>
                        <a:pt x="78795" y="174856"/>
                      </a:cubicBezTo>
                      <a:lnTo>
                        <a:pt x="0" y="90633"/>
                      </a:lnTo>
                      <a:lnTo>
                        <a:pt x="37175" y="71584"/>
                      </a:lnTo>
                      <a:cubicBezTo>
                        <a:pt x="88474" y="47001"/>
                        <a:pt x="142434" y="22924"/>
                        <a:pt x="198768" y="0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71F7448-6F5E-4E7C-9CFA-3E08D3600C6F}"/>
                  </a:ext>
                </a:extLst>
              </p:cNvPr>
              <p:cNvGrpSpPr/>
              <p:nvPr/>
            </p:nvGrpSpPr>
            <p:grpSpPr>
              <a:xfrm flipH="1">
                <a:off x="6135442" y="2488474"/>
                <a:ext cx="2176272" cy="2416122"/>
                <a:chOff x="3481864" y="2390418"/>
                <a:chExt cx="2174177" cy="2416122"/>
              </a:xfrm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DC2DCB7-BD79-40E7-8672-8532C20C7EC1}"/>
                    </a:ext>
                  </a:extLst>
                </p:cNvPr>
                <p:cNvSpPr/>
                <p:nvPr/>
              </p:nvSpPr>
              <p:spPr>
                <a:xfrm>
                  <a:off x="4841821" y="3237616"/>
                  <a:ext cx="703817" cy="1277422"/>
                </a:xfrm>
                <a:custGeom>
                  <a:avLst/>
                  <a:gdLst>
                    <a:gd name="connsiteX0" fmla="*/ 7005 w 703817"/>
                    <a:gd name="connsiteY0" fmla="*/ 0 h 1277422"/>
                    <a:gd name="connsiteX1" fmla="*/ 107968 w 703817"/>
                    <a:gd name="connsiteY1" fmla="*/ 47386 h 1277422"/>
                    <a:gd name="connsiteX2" fmla="*/ 167909 w 703817"/>
                    <a:gd name="connsiteY2" fmla="*/ 79757 h 1277422"/>
                    <a:gd name="connsiteX3" fmla="*/ 202799 w 703817"/>
                    <a:gd name="connsiteY3" fmla="*/ 493573 h 1277422"/>
                    <a:gd name="connsiteX4" fmla="*/ 541778 w 703817"/>
                    <a:gd name="connsiteY4" fmla="*/ 1112727 h 1277422"/>
                    <a:gd name="connsiteX5" fmla="*/ 613760 w 703817"/>
                    <a:gd name="connsiteY5" fmla="*/ 1152197 h 1277422"/>
                    <a:gd name="connsiteX6" fmla="*/ 696115 w 703817"/>
                    <a:gd name="connsiteY6" fmla="*/ 1180447 h 1277422"/>
                    <a:gd name="connsiteX7" fmla="*/ 703817 w 703817"/>
                    <a:gd name="connsiteY7" fmla="*/ 1182402 h 1277422"/>
                    <a:gd name="connsiteX8" fmla="*/ 636326 w 703817"/>
                    <a:gd name="connsiteY8" fmla="*/ 1238243 h 1277422"/>
                    <a:gd name="connsiteX9" fmla="*/ 564203 w 703817"/>
                    <a:gd name="connsiteY9" fmla="*/ 1277422 h 1277422"/>
                    <a:gd name="connsiteX10" fmla="*/ 550049 w 703817"/>
                    <a:gd name="connsiteY10" fmla="*/ 1275850 h 1277422"/>
                    <a:gd name="connsiteX11" fmla="*/ 522760 w 703817"/>
                    <a:gd name="connsiteY11" fmla="*/ 1271756 h 1277422"/>
                    <a:gd name="connsiteX12" fmla="*/ 500469 w 703817"/>
                    <a:gd name="connsiteY12" fmla="*/ 1267304 h 1277422"/>
                    <a:gd name="connsiteX13" fmla="*/ 427327 w 703817"/>
                    <a:gd name="connsiteY13" fmla="*/ 1242630 h 1277422"/>
                    <a:gd name="connsiteX14" fmla="*/ 38382 w 703817"/>
                    <a:gd name="connsiteY14" fmla="*/ 603768 h 1277422"/>
                    <a:gd name="connsiteX15" fmla="*/ 57 w 703817"/>
                    <a:gd name="connsiteY15" fmla="*/ 179936 h 1277422"/>
                    <a:gd name="connsiteX16" fmla="*/ 111 w 703817"/>
                    <a:gd name="connsiteY16" fmla="*/ 131288 h 1277422"/>
                    <a:gd name="connsiteX17" fmla="*/ 79 w 703817"/>
                    <a:gd name="connsiteY17" fmla="*/ 118931 h 1277422"/>
                    <a:gd name="connsiteX18" fmla="*/ 1146 w 703817"/>
                    <a:gd name="connsiteY18" fmla="*/ 83542 h 1277422"/>
                    <a:gd name="connsiteX19" fmla="*/ 7005 w 703817"/>
                    <a:gd name="connsiteY19" fmla="*/ 0 h 1277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03817" h="1277422">
                      <a:moveTo>
                        <a:pt x="7005" y="0"/>
                      </a:moveTo>
                      <a:lnTo>
                        <a:pt x="107968" y="47386"/>
                      </a:lnTo>
                      <a:cubicBezTo>
                        <a:pt x="128566" y="57991"/>
                        <a:pt x="148440" y="68683"/>
                        <a:pt x="167909" y="79757"/>
                      </a:cubicBezTo>
                      <a:cubicBezTo>
                        <a:pt x="167851" y="230804"/>
                        <a:pt x="179698" y="369335"/>
                        <a:pt x="202799" y="493573"/>
                      </a:cubicBezTo>
                      <a:cubicBezTo>
                        <a:pt x="257580" y="788443"/>
                        <a:pt x="374998" y="1002858"/>
                        <a:pt x="541778" y="1112727"/>
                      </a:cubicBezTo>
                      <a:cubicBezTo>
                        <a:pt x="564738" y="1127917"/>
                        <a:pt x="588800" y="1140998"/>
                        <a:pt x="613760" y="1152197"/>
                      </a:cubicBezTo>
                      <a:cubicBezTo>
                        <a:pt x="640182" y="1163969"/>
                        <a:pt x="667701" y="1173261"/>
                        <a:pt x="696115" y="1180447"/>
                      </a:cubicBezTo>
                      <a:cubicBezTo>
                        <a:pt x="698819" y="1180997"/>
                        <a:pt x="701321" y="1181848"/>
                        <a:pt x="703817" y="1182402"/>
                      </a:cubicBezTo>
                      <a:cubicBezTo>
                        <a:pt x="683299" y="1203123"/>
                        <a:pt x="660776" y="1221759"/>
                        <a:pt x="636326" y="1238243"/>
                      </a:cubicBezTo>
                      <a:lnTo>
                        <a:pt x="564203" y="1277422"/>
                      </a:lnTo>
                      <a:lnTo>
                        <a:pt x="550049" y="1275850"/>
                      </a:lnTo>
                      <a:cubicBezTo>
                        <a:pt x="540881" y="1274705"/>
                        <a:pt x="531708" y="1273299"/>
                        <a:pt x="522760" y="1271756"/>
                      </a:cubicBezTo>
                      <a:cubicBezTo>
                        <a:pt x="515240" y="1270580"/>
                        <a:pt x="507715" y="1269142"/>
                        <a:pt x="500469" y="1267304"/>
                      </a:cubicBezTo>
                      <a:cubicBezTo>
                        <a:pt x="475197" y="1261331"/>
                        <a:pt x="450967" y="1252973"/>
                        <a:pt x="427327" y="1242630"/>
                      </a:cubicBezTo>
                      <a:cubicBezTo>
                        <a:pt x="236320" y="1158612"/>
                        <a:pt x="100687" y="934198"/>
                        <a:pt x="38382" y="603768"/>
                      </a:cubicBezTo>
                      <a:cubicBezTo>
                        <a:pt x="14486" y="477466"/>
                        <a:pt x="1358" y="335452"/>
                        <a:pt x="57" y="179936"/>
                      </a:cubicBezTo>
                      <a:cubicBezTo>
                        <a:pt x="19" y="163765"/>
                        <a:pt x="-73" y="147726"/>
                        <a:pt x="111" y="131288"/>
                      </a:cubicBezTo>
                      <a:cubicBezTo>
                        <a:pt x="42" y="127083"/>
                        <a:pt x="-23" y="123139"/>
                        <a:pt x="79" y="118931"/>
                      </a:cubicBezTo>
                      <a:cubicBezTo>
                        <a:pt x="337" y="106961"/>
                        <a:pt x="940" y="95249"/>
                        <a:pt x="1146" y="83542"/>
                      </a:cubicBezTo>
                      <a:lnTo>
                        <a:pt x="7005" y="0"/>
                      </a:ln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21185C29-49B9-49C5-92F4-95AE3D1BDE4B}"/>
                    </a:ext>
                  </a:extLst>
                </p:cNvPr>
                <p:cNvSpPr/>
                <p:nvPr/>
              </p:nvSpPr>
              <p:spPr>
                <a:xfrm>
                  <a:off x="4338552" y="2390418"/>
                  <a:ext cx="833310" cy="830792"/>
                </a:xfrm>
                <a:custGeom>
                  <a:avLst/>
                  <a:gdLst>
                    <a:gd name="connsiteX0" fmla="*/ 711752 w 833310"/>
                    <a:gd name="connsiteY0" fmla="*/ 0 h 830792"/>
                    <a:gd name="connsiteX1" fmla="*/ 833310 w 833310"/>
                    <a:gd name="connsiteY1" fmla="*/ 99222 h 830792"/>
                    <a:gd name="connsiteX2" fmla="*/ 696799 w 833310"/>
                    <a:gd name="connsiteY2" fmla="*/ 632943 h 830792"/>
                    <a:gd name="connsiteX3" fmla="*/ 691925 w 833310"/>
                    <a:gd name="connsiteY3" fmla="*/ 689341 h 830792"/>
                    <a:gd name="connsiteX4" fmla="*/ 691925 w 833310"/>
                    <a:gd name="connsiteY4" fmla="*/ 689341 h 830792"/>
                    <a:gd name="connsiteX5" fmla="*/ 679701 w 833310"/>
                    <a:gd name="connsiteY5" fmla="*/ 830792 h 830792"/>
                    <a:gd name="connsiteX6" fmla="*/ 679700 w 833310"/>
                    <a:gd name="connsiteY6" fmla="*/ 830792 h 830792"/>
                    <a:gd name="connsiteX7" fmla="*/ 679700 w 833310"/>
                    <a:gd name="connsiteY7" fmla="*/ 830792 h 830792"/>
                    <a:gd name="connsiteX8" fmla="*/ 653912 w 833310"/>
                    <a:gd name="connsiteY8" fmla="*/ 817126 h 830792"/>
                    <a:gd name="connsiteX9" fmla="*/ 516864 w 833310"/>
                    <a:gd name="connsiteY9" fmla="*/ 753224 h 830792"/>
                    <a:gd name="connsiteX10" fmla="*/ 516864 w 833310"/>
                    <a:gd name="connsiteY10" fmla="*/ 753224 h 830792"/>
                    <a:gd name="connsiteX11" fmla="*/ 495467 w 833310"/>
                    <a:gd name="connsiteY11" fmla="*/ 743247 h 830792"/>
                    <a:gd name="connsiteX12" fmla="*/ 24526 w 833310"/>
                    <a:gd name="connsiteY12" fmla="*/ 604163 h 830792"/>
                    <a:gd name="connsiteX13" fmla="*/ 0 w 833310"/>
                    <a:gd name="connsiteY13" fmla="*/ 454739 h 830792"/>
                    <a:gd name="connsiteX14" fmla="*/ 176312 w 833310"/>
                    <a:gd name="connsiteY14" fmla="*/ 495725 h 830792"/>
                    <a:gd name="connsiteX15" fmla="*/ 365009 w 833310"/>
                    <a:gd name="connsiteY15" fmla="*/ 552750 h 830792"/>
                    <a:gd name="connsiteX16" fmla="*/ 534348 w 833310"/>
                    <a:gd name="connsiteY16" fmla="*/ 617201 h 830792"/>
                    <a:gd name="connsiteX17" fmla="*/ 540632 w 833310"/>
                    <a:gd name="connsiteY17" fmla="*/ 573878 h 830792"/>
                    <a:gd name="connsiteX18" fmla="*/ 648476 w 833310"/>
                    <a:gd name="connsiteY18" fmla="*/ 162599 h 830792"/>
                    <a:gd name="connsiteX19" fmla="*/ 663740 w 833310"/>
                    <a:gd name="connsiteY19" fmla="*/ 119718 h 830792"/>
                    <a:gd name="connsiteX20" fmla="*/ 678868 w 833310"/>
                    <a:gd name="connsiteY20" fmla="*/ 78942 h 830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33310" h="830792">
                      <a:moveTo>
                        <a:pt x="711752" y="0"/>
                      </a:moveTo>
                      <a:lnTo>
                        <a:pt x="833310" y="99222"/>
                      </a:lnTo>
                      <a:cubicBezTo>
                        <a:pt x="772082" y="260260"/>
                        <a:pt x="722393" y="439601"/>
                        <a:pt x="696799" y="632943"/>
                      </a:cubicBezTo>
                      <a:lnTo>
                        <a:pt x="691925" y="689341"/>
                      </a:lnTo>
                      <a:lnTo>
                        <a:pt x="691925" y="689341"/>
                      </a:lnTo>
                      <a:lnTo>
                        <a:pt x="679701" y="830792"/>
                      </a:lnTo>
                      <a:lnTo>
                        <a:pt x="679700" y="830792"/>
                      </a:lnTo>
                      <a:lnTo>
                        <a:pt x="679700" y="830792"/>
                      </a:lnTo>
                      <a:cubicBezTo>
                        <a:pt x="671094" y="826389"/>
                        <a:pt x="662692" y="821756"/>
                        <a:pt x="653912" y="817126"/>
                      </a:cubicBezTo>
                      <a:lnTo>
                        <a:pt x="516864" y="753224"/>
                      </a:lnTo>
                      <a:lnTo>
                        <a:pt x="516864" y="753224"/>
                      </a:lnTo>
                      <a:lnTo>
                        <a:pt x="495467" y="743247"/>
                      </a:lnTo>
                      <a:cubicBezTo>
                        <a:pt x="336669" y="676937"/>
                        <a:pt x="177531" y="632647"/>
                        <a:pt x="24526" y="604163"/>
                      </a:cubicBezTo>
                      <a:lnTo>
                        <a:pt x="0" y="454739"/>
                      </a:lnTo>
                      <a:lnTo>
                        <a:pt x="176312" y="495725"/>
                      </a:lnTo>
                      <a:cubicBezTo>
                        <a:pt x="238864" y="512360"/>
                        <a:pt x="301844" y="531287"/>
                        <a:pt x="365009" y="552750"/>
                      </a:cubicBezTo>
                      <a:lnTo>
                        <a:pt x="534348" y="617201"/>
                      </a:lnTo>
                      <a:lnTo>
                        <a:pt x="540632" y="573878"/>
                      </a:lnTo>
                      <a:cubicBezTo>
                        <a:pt x="566451" y="427384"/>
                        <a:pt x="604148" y="289665"/>
                        <a:pt x="648476" y="162599"/>
                      </a:cubicBezTo>
                      <a:cubicBezTo>
                        <a:pt x="653410" y="148177"/>
                        <a:pt x="658575" y="133881"/>
                        <a:pt x="663740" y="119718"/>
                      </a:cubicBezTo>
                      <a:cubicBezTo>
                        <a:pt x="668744" y="106083"/>
                        <a:pt x="673690" y="92318"/>
                        <a:pt x="678868" y="78942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45129DF4-9D21-4E75-BF52-26D32E7D80CB}"/>
                    </a:ext>
                  </a:extLst>
                </p:cNvPr>
                <p:cNvSpPr/>
                <p:nvPr/>
              </p:nvSpPr>
              <p:spPr>
                <a:xfrm>
                  <a:off x="3481864" y="3848834"/>
                  <a:ext cx="2174177" cy="957706"/>
                </a:xfrm>
                <a:custGeom>
                  <a:avLst/>
                  <a:gdLst>
                    <a:gd name="connsiteX0" fmla="*/ 198768 w 2174177"/>
                    <a:gd name="connsiteY0" fmla="*/ 0 h 957706"/>
                    <a:gd name="connsiteX1" fmla="*/ 887947 w 2174177"/>
                    <a:gd name="connsiteY1" fmla="*/ 562927 h 957706"/>
                    <a:gd name="connsiteX2" fmla="*/ 1681418 w 2174177"/>
                    <a:gd name="connsiteY2" fmla="*/ 789635 h 957706"/>
                    <a:gd name="connsiteX3" fmla="*/ 1740606 w 2174177"/>
                    <a:gd name="connsiteY3" fmla="*/ 786771 h 957706"/>
                    <a:gd name="connsiteX4" fmla="*/ 2152018 w 2174177"/>
                    <a:gd name="connsiteY4" fmla="*/ 592807 h 957706"/>
                    <a:gd name="connsiteX5" fmla="*/ 2165854 w 2174177"/>
                    <a:gd name="connsiteY5" fmla="*/ 576804 h 957706"/>
                    <a:gd name="connsiteX6" fmla="*/ 2174177 w 2174177"/>
                    <a:gd name="connsiteY6" fmla="*/ 577078 h 957706"/>
                    <a:gd name="connsiteX7" fmla="*/ 2161119 w 2174177"/>
                    <a:gd name="connsiteY7" fmla="*/ 623177 h 957706"/>
                    <a:gd name="connsiteX8" fmla="*/ 1943847 w 2174177"/>
                    <a:gd name="connsiteY8" fmla="*/ 897355 h 957706"/>
                    <a:gd name="connsiteX9" fmla="*/ 1856335 w 2174177"/>
                    <a:gd name="connsiteY9" fmla="*/ 947158 h 957706"/>
                    <a:gd name="connsiteX10" fmla="*/ 1813536 w 2174177"/>
                    <a:gd name="connsiteY10" fmla="*/ 953947 h 957706"/>
                    <a:gd name="connsiteX11" fmla="*/ 751055 w 2174177"/>
                    <a:gd name="connsiteY11" fmla="*/ 671552 h 957706"/>
                    <a:gd name="connsiteX12" fmla="*/ 78795 w 2174177"/>
                    <a:gd name="connsiteY12" fmla="*/ 174856 h 957706"/>
                    <a:gd name="connsiteX13" fmla="*/ 0 w 2174177"/>
                    <a:gd name="connsiteY13" fmla="*/ 90633 h 957706"/>
                    <a:gd name="connsiteX14" fmla="*/ 37175 w 2174177"/>
                    <a:gd name="connsiteY14" fmla="*/ 71584 h 957706"/>
                    <a:gd name="connsiteX15" fmla="*/ 198768 w 2174177"/>
                    <a:gd name="connsiteY15" fmla="*/ 0 h 957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174177" h="957706">
                      <a:moveTo>
                        <a:pt x="198768" y="0"/>
                      </a:moveTo>
                      <a:cubicBezTo>
                        <a:pt x="376084" y="208141"/>
                        <a:pt x="604446" y="416280"/>
                        <a:pt x="887947" y="562927"/>
                      </a:cubicBezTo>
                      <a:cubicBezTo>
                        <a:pt x="1183281" y="715859"/>
                        <a:pt x="1456127" y="793568"/>
                        <a:pt x="1681418" y="789635"/>
                      </a:cubicBezTo>
                      <a:cubicBezTo>
                        <a:pt x="1701578" y="789284"/>
                        <a:pt x="1721223" y="788313"/>
                        <a:pt x="1740606" y="786771"/>
                      </a:cubicBezTo>
                      <a:cubicBezTo>
                        <a:pt x="1916046" y="771823"/>
                        <a:pt x="2055921" y="705235"/>
                        <a:pt x="2152018" y="592807"/>
                      </a:cubicBezTo>
                      <a:cubicBezTo>
                        <a:pt x="2156715" y="587541"/>
                        <a:pt x="2161157" y="582071"/>
                        <a:pt x="2165854" y="576804"/>
                      </a:cubicBezTo>
                      <a:cubicBezTo>
                        <a:pt x="2168628" y="576756"/>
                        <a:pt x="2171529" y="576915"/>
                        <a:pt x="2174177" y="577078"/>
                      </a:cubicBezTo>
                      <a:cubicBezTo>
                        <a:pt x="2170539" y="592484"/>
                        <a:pt x="2166146" y="607956"/>
                        <a:pt x="2161119" y="623177"/>
                      </a:cubicBezTo>
                      <a:cubicBezTo>
                        <a:pt x="2125931" y="727472"/>
                        <a:pt x="2053976" y="821252"/>
                        <a:pt x="1943847" y="897355"/>
                      </a:cubicBezTo>
                      <a:lnTo>
                        <a:pt x="1856335" y="947158"/>
                      </a:lnTo>
                      <a:lnTo>
                        <a:pt x="1813536" y="953947"/>
                      </a:lnTo>
                      <a:cubicBezTo>
                        <a:pt x="1523333" y="978689"/>
                        <a:pt x="1156052" y="880937"/>
                        <a:pt x="751055" y="671552"/>
                      </a:cubicBezTo>
                      <a:cubicBezTo>
                        <a:pt x="491157" y="537243"/>
                        <a:pt x="267720" y="361824"/>
                        <a:pt x="78795" y="174856"/>
                      </a:cubicBezTo>
                      <a:lnTo>
                        <a:pt x="0" y="90633"/>
                      </a:lnTo>
                      <a:lnTo>
                        <a:pt x="37175" y="71584"/>
                      </a:lnTo>
                      <a:cubicBezTo>
                        <a:pt x="88474" y="47001"/>
                        <a:pt x="142434" y="22924"/>
                        <a:pt x="198768" y="0"/>
                      </a:cubicBezTo>
                      <a:close/>
                    </a:path>
                  </a:pathLst>
                </a:custGeom>
                <a:solidFill>
                  <a:srgbClr val="333333">
                    <a:alpha val="2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noProof="1"/>
                </a:p>
              </p:txBody>
            </p:sp>
          </p:grp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669E3B5-3FBC-46FA-854A-5DBD25D87DB6}"/>
                  </a:ext>
                </a:extLst>
              </p:cNvPr>
              <p:cNvSpPr/>
              <p:nvPr/>
            </p:nvSpPr>
            <p:spPr>
              <a:xfrm>
                <a:off x="5487836" y="1813528"/>
                <a:ext cx="1224891" cy="2670553"/>
              </a:xfrm>
              <a:custGeom>
                <a:avLst/>
                <a:gdLst>
                  <a:gd name="connsiteX0" fmla="*/ 512747 w 997655"/>
                  <a:gd name="connsiteY0" fmla="*/ 0 h 2175125"/>
                  <a:gd name="connsiteX1" fmla="*/ 862176 w 997655"/>
                  <a:gd name="connsiteY1" fmla="*/ 611735 h 2175125"/>
                  <a:gd name="connsiteX2" fmla="*/ 874200 w 997655"/>
                  <a:gd name="connsiteY2" fmla="*/ 643040 h 2175125"/>
                  <a:gd name="connsiteX3" fmla="*/ 886443 w 997655"/>
                  <a:gd name="connsiteY3" fmla="*/ 676156 h 2175125"/>
                  <a:gd name="connsiteX4" fmla="*/ 995949 w 997655"/>
                  <a:gd name="connsiteY4" fmla="*/ 1211728 h 2175125"/>
                  <a:gd name="connsiteX5" fmla="*/ 997281 w 997655"/>
                  <a:gd name="connsiteY5" fmla="*/ 1248255 h 2175125"/>
                  <a:gd name="connsiteX6" fmla="*/ 997604 w 997655"/>
                  <a:gd name="connsiteY6" fmla="*/ 1285303 h 2175125"/>
                  <a:gd name="connsiteX7" fmla="*/ 997626 w 997655"/>
                  <a:gd name="connsiteY7" fmla="*/ 1297184 h 2175125"/>
                  <a:gd name="connsiteX8" fmla="*/ 974528 w 997655"/>
                  <a:gd name="connsiteY8" fmla="*/ 1583446 h 2175125"/>
                  <a:gd name="connsiteX9" fmla="*/ 966358 w 997655"/>
                  <a:gd name="connsiteY9" fmla="*/ 1629805 h 2175125"/>
                  <a:gd name="connsiteX10" fmla="*/ 956229 w 997655"/>
                  <a:gd name="connsiteY10" fmla="*/ 1677911 h 2175125"/>
                  <a:gd name="connsiteX11" fmla="*/ 841172 w 997655"/>
                  <a:gd name="connsiteY11" fmla="*/ 1967188 h 2175125"/>
                  <a:gd name="connsiteX12" fmla="*/ 628953 w 997655"/>
                  <a:gd name="connsiteY12" fmla="*/ 2149718 h 2175125"/>
                  <a:gd name="connsiteX13" fmla="*/ 567203 w 997655"/>
                  <a:gd name="connsiteY13" fmla="*/ 2167913 h 2175125"/>
                  <a:gd name="connsiteX14" fmla="*/ 552665 w 997655"/>
                  <a:gd name="connsiteY14" fmla="*/ 2170281 h 2175125"/>
                  <a:gd name="connsiteX15" fmla="*/ 534798 w 997655"/>
                  <a:gd name="connsiteY15" fmla="*/ 2172809 h 2175125"/>
                  <a:gd name="connsiteX16" fmla="*/ 514833 w 997655"/>
                  <a:gd name="connsiteY16" fmla="*/ 2174566 h 2175125"/>
                  <a:gd name="connsiteX17" fmla="*/ 499613 w 997655"/>
                  <a:gd name="connsiteY17" fmla="*/ 2174933 h 2175125"/>
                  <a:gd name="connsiteX18" fmla="*/ 499289 w 997655"/>
                  <a:gd name="connsiteY18" fmla="*/ 2174939 h 2175125"/>
                  <a:gd name="connsiteX19" fmla="*/ 491700 w 997655"/>
                  <a:gd name="connsiteY19" fmla="*/ 2175072 h 2175125"/>
                  <a:gd name="connsiteX20" fmla="*/ 488647 w 997655"/>
                  <a:gd name="connsiteY20" fmla="*/ 2175125 h 2175125"/>
                  <a:gd name="connsiteX21" fmla="*/ 484385 w 997655"/>
                  <a:gd name="connsiteY21" fmla="*/ 2174897 h 2175125"/>
                  <a:gd name="connsiteX22" fmla="*/ 475770 w 997655"/>
                  <a:gd name="connsiteY22" fmla="*/ 2174543 h 2175125"/>
                  <a:gd name="connsiteX23" fmla="*/ 474424 w 997655"/>
                  <a:gd name="connsiteY23" fmla="*/ 2174366 h 2175125"/>
                  <a:gd name="connsiteX24" fmla="*/ 462056 w 997655"/>
                  <a:gd name="connsiteY24" fmla="*/ 2173776 h 2175125"/>
                  <a:gd name="connsiteX25" fmla="*/ 448007 w 997655"/>
                  <a:gd name="connsiteY25" fmla="*/ 2172309 h 2175125"/>
                  <a:gd name="connsiteX26" fmla="*/ 425781 w 997655"/>
                  <a:gd name="connsiteY26" fmla="*/ 2169174 h 2175125"/>
                  <a:gd name="connsiteX27" fmla="*/ 407625 w 997655"/>
                  <a:gd name="connsiteY27" fmla="*/ 2165764 h 2175125"/>
                  <a:gd name="connsiteX28" fmla="*/ 348052 w 997655"/>
                  <a:gd name="connsiteY28" fmla="*/ 2146868 h 2175125"/>
                  <a:gd name="connsiteX29" fmla="*/ 31262 w 997655"/>
                  <a:gd name="connsiteY29" fmla="*/ 1657607 h 2175125"/>
                  <a:gd name="connsiteX30" fmla="*/ 47 w 997655"/>
                  <a:gd name="connsiteY30" fmla="*/ 1333023 h 2175125"/>
                  <a:gd name="connsiteX31" fmla="*/ 91 w 997655"/>
                  <a:gd name="connsiteY31" fmla="*/ 1295767 h 2175125"/>
                  <a:gd name="connsiteX32" fmla="*/ 65 w 997655"/>
                  <a:gd name="connsiteY32" fmla="*/ 1286304 h 2175125"/>
                  <a:gd name="connsiteX33" fmla="*/ 934 w 997655"/>
                  <a:gd name="connsiteY33" fmla="*/ 1259202 h 2175125"/>
                  <a:gd name="connsiteX34" fmla="*/ 118270 w 997655"/>
                  <a:gd name="connsiteY34" fmla="*/ 670936 h 2175125"/>
                  <a:gd name="connsiteX35" fmla="*/ 130703 w 997655"/>
                  <a:gd name="connsiteY35" fmla="*/ 638096 h 2175125"/>
                  <a:gd name="connsiteX36" fmla="*/ 143024 w 997655"/>
                  <a:gd name="connsiteY36" fmla="*/ 606869 h 2175125"/>
                  <a:gd name="connsiteX37" fmla="*/ 512747 w 997655"/>
                  <a:gd name="connsiteY37" fmla="*/ 0 h 2175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997655" h="2175125">
                    <a:moveTo>
                      <a:pt x="512747" y="0"/>
                    </a:moveTo>
                    <a:cubicBezTo>
                      <a:pt x="564986" y="65443"/>
                      <a:pt x="737701" y="295223"/>
                      <a:pt x="862176" y="611735"/>
                    </a:cubicBezTo>
                    <a:cubicBezTo>
                      <a:pt x="866248" y="622236"/>
                      <a:pt x="870313" y="632436"/>
                      <a:pt x="874200" y="643040"/>
                    </a:cubicBezTo>
                    <a:cubicBezTo>
                      <a:pt x="878279" y="653945"/>
                      <a:pt x="882546" y="665047"/>
                      <a:pt x="886443" y="676156"/>
                    </a:cubicBezTo>
                    <a:cubicBezTo>
                      <a:pt x="944248" y="837761"/>
                      <a:pt x="987550" y="1019556"/>
                      <a:pt x="995949" y="1211728"/>
                    </a:cubicBezTo>
                    <a:cubicBezTo>
                      <a:pt x="996532" y="1223902"/>
                      <a:pt x="997068" y="1236075"/>
                      <a:pt x="997281" y="1248255"/>
                    </a:cubicBezTo>
                    <a:cubicBezTo>
                      <a:pt x="997497" y="1260636"/>
                      <a:pt x="997711" y="1272917"/>
                      <a:pt x="997604" y="1285303"/>
                    </a:cubicBezTo>
                    <a:cubicBezTo>
                      <a:pt x="997487" y="1289232"/>
                      <a:pt x="997739" y="1293054"/>
                      <a:pt x="997626" y="1297184"/>
                    </a:cubicBezTo>
                    <a:cubicBezTo>
                      <a:pt x="996550" y="1399907"/>
                      <a:pt x="988735" y="1495800"/>
                      <a:pt x="974528" y="1583446"/>
                    </a:cubicBezTo>
                    <a:cubicBezTo>
                      <a:pt x="972117" y="1599096"/>
                      <a:pt x="969332" y="1614550"/>
                      <a:pt x="966358" y="1629805"/>
                    </a:cubicBezTo>
                    <a:cubicBezTo>
                      <a:pt x="963125" y="1646073"/>
                      <a:pt x="959844" y="1662241"/>
                      <a:pt x="956229" y="1677911"/>
                    </a:cubicBezTo>
                    <a:cubicBezTo>
                      <a:pt x="929804" y="1792051"/>
                      <a:pt x="891241" y="1889689"/>
                      <a:pt x="841172" y="1967188"/>
                    </a:cubicBezTo>
                    <a:cubicBezTo>
                      <a:pt x="783166" y="2056707"/>
                      <a:pt x="711154" y="2117976"/>
                      <a:pt x="628953" y="2149718"/>
                    </a:cubicBezTo>
                    <a:cubicBezTo>
                      <a:pt x="609141" y="2157515"/>
                      <a:pt x="588601" y="2163411"/>
                      <a:pt x="567203" y="2167913"/>
                    </a:cubicBezTo>
                    <a:cubicBezTo>
                      <a:pt x="562452" y="2168802"/>
                      <a:pt x="557559" y="2169592"/>
                      <a:pt x="552665" y="2170281"/>
                    </a:cubicBezTo>
                    <a:cubicBezTo>
                      <a:pt x="546758" y="2171290"/>
                      <a:pt x="540850" y="2172199"/>
                      <a:pt x="534798" y="2172809"/>
                    </a:cubicBezTo>
                    <a:cubicBezTo>
                      <a:pt x="528190" y="2173427"/>
                      <a:pt x="521628" y="2174046"/>
                      <a:pt x="514833" y="2174566"/>
                    </a:cubicBezTo>
                    <a:cubicBezTo>
                      <a:pt x="509795" y="2174957"/>
                      <a:pt x="504703" y="2174845"/>
                      <a:pt x="499613" y="2174933"/>
                    </a:cubicBezTo>
                    <a:cubicBezTo>
                      <a:pt x="499613" y="2174933"/>
                      <a:pt x="499474" y="2174936"/>
                      <a:pt x="499289" y="2174939"/>
                    </a:cubicBezTo>
                    <a:cubicBezTo>
                      <a:pt x="496744" y="2174983"/>
                      <a:pt x="494199" y="2175028"/>
                      <a:pt x="491700" y="2175072"/>
                    </a:cubicBezTo>
                    <a:cubicBezTo>
                      <a:pt x="490683" y="2175089"/>
                      <a:pt x="489664" y="2175107"/>
                      <a:pt x="488647" y="2175125"/>
                    </a:cubicBezTo>
                    <a:cubicBezTo>
                      <a:pt x="487304" y="2175047"/>
                      <a:pt x="485911" y="2174870"/>
                      <a:pt x="484385" y="2174897"/>
                    </a:cubicBezTo>
                    <a:cubicBezTo>
                      <a:pt x="481516" y="2174947"/>
                      <a:pt x="478642" y="2174695"/>
                      <a:pt x="475770" y="2174543"/>
                    </a:cubicBezTo>
                    <a:cubicBezTo>
                      <a:pt x="475258" y="2174351"/>
                      <a:pt x="474933" y="2174357"/>
                      <a:pt x="474424" y="2174366"/>
                    </a:cubicBezTo>
                    <a:cubicBezTo>
                      <a:pt x="470347" y="2174135"/>
                      <a:pt x="466133" y="2174007"/>
                      <a:pt x="462056" y="2173776"/>
                    </a:cubicBezTo>
                    <a:cubicBezTo>
                      <a:pt x="457329" y="2173456"/>
                      <a:pt x="452739" y="2172931"/>
                      <a:pt x="448007" y="2172309"/>
                    </a:cubicBezTo>
                    <a:cubicBezTo>
                      <a:pt x="440540" y="2171432"/>
                      <a:pt x="433069" y="2170355"/>
                      <a:pt x="425781" y="2169174"/>
                    </a:cubicBezTo>
                    <a:cubicBezTo>
                      <a:pt x="419656" y="2168273"/>
                      <a:pt x="413527" y="2167172"/>
                      <a:pt x="407625" y="2165764"/>
                    </a:cubicBezTo>
                    <a:cubicBezTo>
                      <a:pt x="387041" y="2161190"/>
                      <a:pt x="367306" y="2154789"/>
                      <a:pt x="348052" y="2146868"/>
                    </a:cubicBezTo>
                    <a:cubicBezTo>
                      <a:pt x="192480" y="2082524"/>
                      <a:pt x="82009" y="1910661"/>
                      <a:pt x="31262" y="1657607"/>
                    </a:cubicBezTo>
                    <a:cubicBezTo>
                      <a:pt x="11799" y="1560881"/>
                      <a:pt x="1107" y="1452122"/>
                      <a:pt x="47" y="1333023"/>
                    </a:cubicBezTo>
                    <a:cubicBezTo>
                      <a:pt x="16" y="1320639"/>
                      <a:pt x="-59" y="1308356"/>
                      <a:pt x="91" y="1295767"/>
                    </a:cubicBezTo>
                    <a:cubicBezTo>
                      <a:pt x="35" y="1292547"/>
                      <a:pt x="-18" y="1289526"/>
                      <a:pt x="65" y="1286304"/>
                    </a:cubicBezTo>
                    <a:cubicBezTo>
                      <a:pt x="275" y="1277137"/>
                      <a:pt x="766" y="1268167"/>
                      <a:pt x="934" y="1259202"/>
                    </a:cubicBezTo>
                    <a:cubicBezTo>
                      <a:pt x="6967" y="1042714"/>
                      <a:pt x="54085" y="843934"/>
                      <a:pt x="118270" y="670936"/>
                    </a:cubicBezTo>
                    <a:cubicBezTo>
                      <a:pt x="122289" y="659891"/>
                      <a:pt x="126496" y="648943"/>
                      <a:pt x="130703" y="638096"/>
                    </a:cubicBezTo>
                    <a:cubicBezTo>
                      <a:pt x="134778" y="627654"/>
                      <a:pt x="138807" y="617112"/>
                      <a:pt x="143024" y="606869"/>
                    </a:cubicBezTo>
                    <a:cubicBezTo>
                      <a:pt x="274586" y="284680"/>
                      <a:pt x="457513" y="62688"/>
                      <a:pt x="51274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  <p:pic>
          <p:nvPicPr>
            <p:cNvPr id="5" name="Graphic 4" descr="Users">
              <a:extLst>
                <a:ext uri="{FF2B5EF4-FFF2-40B4-BE49-F238E27FC236}">
                  <a16:creationId xmlns:a16="http://schemas.microsoft.com/office/drawing/2014/main" id="{F9DB2316-EABA-469D-B9F5-28B159ED0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32127" y="4000323"/>
              <a:ext cx="352469" cy="352469"/>
            </a:xfrm>
            <a:prstGeom prst="rect">
              <a:avLst/>
            </a:prstGeom>
          </p:spPr>
        </p:pic>
        <p:pic>
          <p:nvPicPr>
            <p:cNvPr id="7" name="Graphic 6" descr="Chat">
              <a:extLst>
                <a:ext uri="{FF2B5EF4-FFF2-40B4-BE49-F238E27FC236}">
                  <a16:creationId xmlns:a16="http://schemas.microsoft.com/office/drawing/2014/main" id="{3FEEC172-757E-448F-B2D9-454EB7529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2924" y="3326308"/>
              <a:ext cx="352469" cy="352469"/>
            </a:xfrm>
            <a:prstGeom prst="rect">
              <a:avLst/>
            </a:prstGeom>
          </p:spPr>
        </p:pic>
        <p:pic>
          <p:nvPicPr>
            <p:cNvPr id="9" name="Graphic 8" descr="Light bulb">
              <a:extLst>
                <a:ext uri="{FF2B5EF4-FFF2-40B4-BE49-F238E27FC236}">
                  <a16:creationId xmlns:a16="http://schemas.microsoft.com/office/drawing/2014/main" id="{0E129397-C97E-4CB3-9A0E-51B13781D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54971" y="2582151"/>
              <a:ext cx="352469" cy="352469"/>
            </a:xfrm>
            <a:prstGeom prst="rect">
              <a:avLst/>
            </a:prstGeom>
          </p:spPr>
        </p:pic>
        <p:pic>
          <p:nvPicPr>
            <p:cNvPr id="35" name="Graphic 34" descr="Gears">
              <a:extLst>
                <a:ext uri="{FF2B5EF4-FFF2-40B4-BE49-F238E27FC236}">
                  <a16:creationId xmlns:a16="http://schemas.microsoft.com/office/drawing/2014/main" id="{F18BF7E1-461E-46B4-8156-35B8F3317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210578" y="2582151"/>
              <a:ext cx="352469" cy="352469"/>
            </a:xfrm>
            <a:prstGeom prst="rect">
              <a:avLst/>
            </a:prstGeom>
          </p:spPr>
        </p:pic>
        <p:pic>
          <p:nvPicPr>
            <p:cNvPr id="37" name="Graphic 36" descr="Database">
              <a:extLst>
                <a:ext uri="{FF2B5EF4-FFF2-40B4-BE49-F238E27FC236}">
                  <a16:creationId xmlns:a16="http://schemas.microsoft.com/office/drawing/2014/main" id="{97377F2E-426B-43A1-B473-D0C2C7A72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93074" y="3326308"/>
              <a:ext cx="352469" cy="352469"/>
            </a:xfrm>
            <a:prstGeom prst="rect">
              <a:avLst/>
            </a:prstGeom>
          </p:spPr>
        </p:pic>
        <p:pic>
          <p:nvPicPr>
            <p:cNvPr id="39" name="Graphic 38" descr="Puzzle">
              <a:extLst>
                <a:ext uri="{FF2B5EF4-FFF2-40B4-BE49-F238E27FC236}">
                  <a16:creationId xmlns:a16="http://schemas.microsoft.com/office/drawing/2014/main" id="{D9338910-5666-4E1F-A375-5F742AD04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045542" y="4000323"/>
              <a:ext cx="352469" cy="352469"/>
            </a:xfrm>
            <a:prstGeom prst="rect">
              <a:avLst/>
            </a:prstGeom>
          </p:spPr>
        </p:pic>
        <p:pic>
          <p:nvPicPr>
            <p:cNvPr id="41" name="Graphic 40" descr="Tools">
              <a:extLst>
                <a:ext uri="{FF2B5EF4-FFF2-40B4-BE49-F238E27FC236}">
                  <a16:creationId xmlns:a16="http://schemas.microsoft.com/office/drawing/2014/main" id="{F00874F6-A27E-4164-A57A-713D83DEF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398976" y="3605767"/>
              <a:ext cx="352469" cy="35246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DD14FB4-A122-4E37-A3E1-1EDE99F1895D}"/>
              </a:ext>
            </a:extLst>
          </p:cNvPr>
          <p:cNvGrpSpPr/>
          <p:nvPr/>
        </p:nvGrpSpPr>
        <p:grpSpPr>
          <a:xfrm>
            <a:off x="846169" y="4837640"/>
            <a:ext cx="1947829" cy="1136892"/>
            <a:chOff x="332936" y="4580524"/>
            <a:chExt cx="2937088" cy="151585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1052D65-33B8-435D-A792-4B7DB287E51F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64B006-D21C-4617-8BD9-1B65BB7A394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FF89AE-A5E2-4581-AC55-2C8332EED98E}"/>
              </a:ext>
            </a:extLst>
          </p:cNvPr>
          <p:cNvGrpSpPr/>
          <p:nvPr/>
        </p:nvGrpSpPr>
        <p:grpSpPr>
          <a:xfrm>
            <a:off x="6344832" y="4837640"/>
            <a:ext cx="1947829" cy="1136892"/>
            <a:chOff x="332936" y="4580524"/>
            <a:chExt cx="2937088" cy="151585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77D784-8D21-4865-969A-62AC612CF315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D4418C-2B8F-4320-87D0-3FE9596DC84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4C64DF-4371-456C-8C0E-4ED827E2C8DE}"/>
              </a:ext>
            </a:extLst>
          </p:cNvPr>
          <p:cNvGrpSpPr/>
          <p:nvPr/>
        </p:nvGrpSpPr>
        <p:grpSpPr>
          <a:xfrm>
            <a:off x="252288" y="3223823"/>
            <a:ext cx="1947829" cy="1136892"/>
            <a:chOff x="332936" y="4580524"/>
            <a:chExt cx="2937088" cy="151585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61F816-E4DC-4560-87D2-76579B958E39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FF79CF-2048-45DD-AE2A-DC4F9B8C966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23FAF2-6DFD-44E8-9575-EB5D02FCBC78}"/>
              </a:ext>
            </a:extLst>
          </p:cNvPr>
          <p:cNvGrpSpPr/>
          <p:nvPr/>
        </p:nvGrpSpPr>
        <p:grpSpPr>
          <a:xfrm>
            <a:off x="6943885" y="3223823"/>
            <a:ext cx="1947829" cy="1136892"/>
            <a:chOff x="332936" y="4580524"/>
            <a:chExt cx="2937088" cy="151585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32C41F-E940-479C-A3C2-15B2FC621517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74DE3F9-9683-46D8-BCCA-A1291D8E17F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08EE5B-D166-46FD-9D31-90E52A346DDE}"/>
              </a:ext>
            </a:extLst>
          </p:cNvPr>
          <p:cNvGrpSpPr/>
          <p:nvPr/>
        </p:nvGrpSpPr>
        <p:grpSpPr>
          <a:xfrm>
            <a:off x="937668" y="1610005"/>
            <a:ext cx="1947829" cy="1136892"/>
            <a:chOff x="332936" y="4580524"/>
            <a:chExt cx="2937088" cy="151585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E3D8E2-A556-40A5-97C2-724B02CC803B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55C4862-52FF-41E4-979A-015C067F60D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18266DC-7107-4747-BE1F-54F54C3F90A4}"/>
              </a:ext>
            </a:extLst>
          </p:cNvPr>
          <p:cNvGrpSpPr/>
          <p:nvPr/>
        </p:nvGrpSpPr>
        <p:grpSpPr>
          <a:xfrm>
            <a:off x="6258505" y="1610005"/>
            <a:ext cx="1947829" cy="1136892"/>
            <a:chOff x="332936" y="4580524"/>
            <a:chExt cx="2937088" cy="151585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37E3CDC-3F49-4AB4-93C5-1B3B028A4BB5}"/>
                </a:ext>
              </a:extLst>
            </p:cNvPr>
            <p:cNvSpPr txBox="1"/>
            <p:nvPr/>
          </p:nvSpPr>
          <p:spPr>
            <a:xfrm>
              <a:off x="332936" y="4580524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9123AA-9BC9-420D-A2F6-5A326A228676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F14DFDFC-C98A-437B-BB1F-53D336162B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8646" y="4802713"/>
            <a:ext cx="435038" cy="435038"/>
          </a:xfrm>
          <a:prstGeom prst="rect">
            <a:avLst/>
          </a:prstGeom>
        </p:spPr>
      </p:pic>
      <p:pic>
        <p:nvPicPr>
          <p:cNvPr id="76" name="Graphic 75" descr="Chat">
            <a:extLst>
              <a:ext uri="{FF2B5EF4-FFF2-40B4-BE49-F238E27FC236}">
                <a16:creationId xmlns:a16="http://schemas.microsoft.com/office/drawing/2014/main" id="{8F898C6E-5517-4ACE-87EE-4A7D4D94DCD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9299" y="3206673"/>
            <a:ext cx="435038" cy="435038"/>
          </a:xfrm>
          <a:prstGeom prst="rect">
            <a:avLst/>
          </a:prstGeom>
        </p:spPr>
      </p:pic>
      <p:pic>
        <p:nvPicPr>
          <p:cNvPr id="77" name="Graphic 76" descr="Light bulb">
            <a:extLst>
              <a:ext uri="{FF2B5EF4-FFF2-40B4-BE49-F238E27FC236}">
                <a16:creationId xmlns:a16="http://schemas.microsoft.com/office/drawing/2014/main" id="{6D29484E-C728-45B5-A492-56BC5CD1320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01307" y="1610005"/>
            <a:ext cx="435038" cy="435038"/>
          </a:xfrm>
          <a:prstGeom prst="rect">
            <a:avLst/>
          </a:prstGeom>
        </p:spPr>
      </p:pic>
      <p:pic>
        <p:nvPicPr>
          <p:cNvPr id="78" name="Graphic 77" descr="Gears">
            <a:extLst>
              <a:ext uri="{FF2B5EF4-FFF2-40B4-BE49-F238E27FC236}">
                <a16:creationId xmlns:a16="http://schemas.microsoft.com/office/drawing/2014/main" id="{2958F0F3-E7AF-4292-BB5A-9E6254FF9E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917799" y="1578269"/>
            <a:ext cx="435038" cy="435038"/>
          </a:xfrm>
          <a:prstGeom prst="rect">
            <a:avLst/>
          </a:prstGeom>
        </p:spPr>
      </p:pic>
      <p:pic>
        <p:nvPicPr>
          <p:cNvPr id="79" name="Graphic 78" descr="Database">
            <a:extLst>
              <a:ext uri="{FF2B5EF4-FFF2-40B4-BE49-F238E27FC236}">
                <a16:creationId xmlns:a16="http://schemas.microsoft.com/office/drawing/2014/main" id="{8D3C68DC-F650-4559-A7F5-6656292A5D6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549663" y="3206673"/>
            <a:ext cx="435038" cy="435038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FE98AA85-5096-4187-8933-29384E1428C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7988815" y="4802713"/>
            <a:ext cx="435038" cy="43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1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374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7 Petals for PowerPoint</vt:lpstr>
      <vt:lpstr>Lotus Diagram with 7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7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2019-01-11T18:01:12Z</dcterms:modified>
  <cp:category>Charts &amp; Diagrams</cp:category>
</cp:coreProperties>
</file>