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0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5A1BD245-27E5-44A7-A9C2-A7E3C5D6D110}"/>
              </a:ext>
            </a:extLst>
          </p:cNvPr>
          <p:cNvGrpSpPr/>
          <p:nvPr/>
        </p:nvGrpSpPr>
        <p:grpSpPr>
          <a:xfrm>
            <a:off x="3311791" y="1641590"/>
            <a:ext cx="5568419" cy="3388163"/>
            <a:chOff x="3311791" y="1641590"/>
            <a:chExt cx="5568419" cy="338816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F1ED47C-E7D2-4F9D-997A-FF4277446C56}"/>
                </a:ext>
              </a:extLst>
            </p:cNvPr>
            <p:cNvGrpSpPr/>
            <p:nvPr/>
          </p:nvGrpSpPr>
          <p:grpSpPr>
            <a:xfrm>
              <a:off x="3311791" y="1641590"/>
              <a:ext cx="5568419" cy="3388163"/>
              <a:chOff x="3130549" y="2813050"/>
              <a:chExt cx="3308478" cy="201307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31555B3-E1AB-49C0-BBA9-E6A9D9BD6CDE}"/>
                  </a:ext>
                </a:extLst>
              </p:cNvPr>
              <p:cNvSpPr/>
              <p:nvPr/>
            </p:nvSpPr>
            <p:spPr>
              <a:xfrm>
                <a:off x="4814061" y="4083049"/>
                <a:ext cx="1624966" cy="743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333"/>
                    </a:moveTo>
                    <a:cubicBezTo>
                      <a:pt x="176" y="17679"/>
                      <a:pt x="3501" y="21600"/>
                      <a:pt x="8768" y="21600"/>
                    </a:cubicBezTo>
                    <a:cubicBezTo>
                      <a:pt x="15133" y="21600"/>
                      <a:pt x="20466" y="12799"/>
                      <a:pt x="21600" y="10787"/>
                    </a:cubicBezTo>
                    <a:cubicBezTo>
                      <a:pt x="20513" y="8757"/>
                      <a:pt x="15430" y="0"/>
                      <a:pt x="8768" y="0"/>
                    </a:cubicBezTo>
                    <a:cubicBezTo>
                      <a:pt x="7210" y="0"/>
                      <a:pt x="5822" y="343"/>
                      <a:pt x="4636" y="993"/>
                    </a:cubicBezTo>
                    <a:cubicBezTo>
                      <a:pt x="3841" y="7302"/>
                      <a:pt x="2213" y="11057"/>
                      <a:pt x="0" y="1133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41D69064-081F-45C8-8BD1-1F3F330A5920}"/>
                  </a:ext>
                </a:extLst>
              </p:cNvPr>
              <p:cNvSpPr/>
              <p:nvPr/>
            </p:nvSpPr>
            <p:spPr>
              <a:xfrm>
                <a:off x="4413250" y="2813050"/>
                <a:ext cx="743076" cy="16248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61" y="17977"/>
                    </a:moveTo>
                    <a:cubicBezTo>
                      <a:pt x="8506" y="18625"/>
                      <a:pt x="10034" y="19447"/>
                      <a:pt x="10794" y="20398"/>
                    </a:cubicBezTo>
                    <a:cubicBezTo>
                      <a:pt x="10909" y="20541"/>
                      <a:pt x="11005" y="20690"/>
                      <a:pt x="11086" y="20839"/>
                    </a:cubicBezTo>
                    <a:cubicBezTo>
                      <a:pt x="11219" y="21085"/>
                      <a:pt x="11304" y="21340"/>
                      <a:pt x="11337" y="21600"/>
                    </a:cubicBezTo>
                    <a:cubicBezTo>
                      <a:pt x="11348" y="21600"/>
                      <a:pt x="11363" y="21600"/>
                      <a:pt x="11374" y="21600"/>
                    </a:cubicBezTo>
                    <a:cubicBezTo>
                      <a:pt x="15516" y="21477"/>
                      <a:pt x="18613" y="20008"/>
                      <a:pt x="20264" y="17535"/>
                    </a:cubicBezTo>
                    <a:cubicBezTo>
                      <a:pt x="20330" y="17437"/>
                      <a:pt x="20393" y="17339"/>
                      <a:pt x="20452" y="17239"/>
                    </a:cubicBezTo>
                    <a:cubicBezTo>
                      <a:pt x="20507" y="17150"/>
                      <a:pt x="20559" y="17057"/>
                      <a:pt x="20607" y="16964"/>
                    </a:cubicBezTo>
                    <a:cubicBezTo>
                      <a:pt x="21253" y="15777"/>
                      <a:pt x="21600" y="14389"/>
                      <a:pt x="21600" y="12831"/>
                    </a:cubicBezTo>
                    <a:cubicBezTo>
                      <a:pt x="21600" y="6471"/>
                      <a:pt x="12799" y="1135"/>
                      <a:pt x="10787" y="0"/>
                    </a:cubicBezTo>
                    <a:cubicBezTo>
                      <a:pt x="8757" y="1087"/>
                      <a:pt x="0" y="6171"/>
                      <a:pt x="0" y="12831"/>
                    </a:cubicBezTo>
                    <a:cubicBezTo>
                      <a:pt x="0" y="14388"/>
                      <a:pt x="343" y="15772"/>
                      <a:pt x="989" y="16959"/>
                    </a:cubicBezTo>
                    <a:cubicBezTo>
                      <a:pt x="3016" y="17212"/>
                      <a:pt x="4788" y="17551"/>
                      <a:pt x="6261" y="1797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95E5073-04A4-4F8E-861E-D90BEE74284F}"/>
                  </a:ext>
                </a:extLst>
              </p:cNvPr>
              <p:cNvSpPr/>
              <p:nvPr/>
            </p:nvSpPr>
            <p:spPr>
              <a:xfrm>
                <a:off x="3130549" y="4083049"/>
                <a:ext cx="1625600" cy="743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6" extrusionOk="0">
                    <a:moveTo>
                      <a:pt x="21592" y="11339"/>
                    </a:moveTo>
                    <a:cubicBezTo>
                      <a:pt x="21597" y="11162"/>
                      <a:pt x="21600" y="10985"/>
                      <a:pt x="21600" y="10804"/>
                    </a:cubicBezTo>
                    <a:cubicBezTo>
                      <a:pt x="21600" y="10796"/>
                      <a:pt x="21600" y="10793"/>
                      <a:pt x="21600" y="10785"/>
                    </a:cubicBezTo>
                    <a:cubicBezTo>
                      <a:pt x="21600" y="10597"/>
                      <a:pt x="21597" y="10412"/>
                      <a:pt x="21592" y="10228"/>
                    </a:cubicBezTo>
                    <a:cubicBezTo>
                      <a:pt x="21506" y="7419"/>
                      <a:pt x="20790" y="5012"/>
                      <a:pt x="19508" y="3241"/>
                    </a:cubicBezTo>
                    <a:cubicBezTo>
                      <a:pt x="18947" y="2466"/>
                      <a:pt x="18281" y="1827"/>
                      <a:pt x="17526" y="1325"/>
                    </a:cubicBezTo>
                    <a:cubicBezTo>
                      <a:pt x="17430" y="1262"/>
                      <a:pt x="17331" y="1200"/>
                      <a:pt x="17231" y="1141"/>
                    </a:cubicBezTo>
                    <a:cubicBezTo>
                      <a:pt x="17140" y="1085"/>
                      <a:pt x="17049" y="1033"/>
                      <a:pt x="16956" y="982"/>
                    </a:cubicBezTo>
                    <a:cubicBezTo>
                      <a:pt x="15761" y="336"/>
                      <a:pt x="14372" y="0"/>
                      <a:pt x="12827" y="0"/>
                    </a:cubicBezTo>
                    <a:cubicBezTo>
                      <a:pt x="6470" y="0"/>
                      <a:pt x="1134" y="8799"/>
                      <a:pt x="0" y="10811"/>
                    </a:cubicBezTo>
                    <a:cubicBezTo>
                      <a:pt x="1087" y="12841"/>
                      <a:pt x="6168" y="21596"/>
                      <a:pt x="12825" y="21596"/>
                    </a:cubicBezTo>
                    <a:cubicBezTo>
                      <a:pt x="18092" y="21600"/>
                      <a:pt x="21416" y="17684"/>
                      <a:pt x="21592" y="1133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2D42CF8-5167-48B1-91A0-877FE02FE413}"/>
                </a:ext>
              </a:extLst>
            </p:cNvPr>
            <p:cNvSpPr/>
            <p:nvPr/>
          </p:nvSpPr>
          <p:spPr>
            <a:xfrm>
              <a:off x="6145269" y="3804795"/>
              <a:ext cx="767952" cy="689114"/>
            </a:xfrm>
            <a:custGeom>
              <a:avLst/>
              <a:gdLst>
                <a:gd name="connsiteX0" fmla="*/ 767952 w 767952"/>
                <a:gd name="connsiteY0" fmla="*/ 0 h 689114"/>
                <a:gd name="connsiteX1" fmla="*/ 754740 w 767952"/>
                <a:gd name="connsiteY1" fmla="*/ 40272 h 689114"/>
                <a:gd name="connsiteX2" fmla="*/ 139918 w 767952"/>
                <a:gd name="connsiteY2" fmla="*/ 669796 h 689114"/>
                <a:gd name="connsiteX3" fmla="*/ 11967 w 767952"/>
                <a:gd name="connsiteY3" fmla="*/ 689114 h 689114"/>
                <a:gd name="connsiteX4" fmla="*/ 0 w 767952"/>
                <a:gd name="connsiteY4" fmla="*/ 630490 h 689114"/>
                <a:gd name="connsiteX5" fmla="*/ 587000 w 767952"/>
                <a:gd name="connsiteY5" fmla="*/ 31796 h 6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952" h="689114">
                  <a:moveTo>
                    <a:pt x="767952" y="0"/>
                  </a:moveTo>
                  <a:lnTo>
                    <a:pt x="754740" y="40272"/>
                  </a:lnTo>
                  <a:cubicBezTo>
                    <a:pt x="622975" y="381289"/>
                    <a:pt x="411903" y="601587"/>
                    <a:pt x="139918" y="669796"/>
                  </a:cubicBezTo>
                  <a:lnTo>
                    <a:pt x="11967" y="689114"/>
                  </a:lnTo>
                  <a:lnTo>
                    <a:pt x="0" y="630490"/>
                  </a:lnTo>
                  <a:cubicBezTo>
                    <a:pt x="280205" y="614509"/>
                    <a:pt x="486339" y="397092"/>
                    <a:pt x="587000" y="3179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E32094-B9B0-45E5-9924-2F44D5247E1D}"/>
                </a:ext>
              </a:extLst>
            </p:cNvPr>
            <p:cNvSpPr/>
            <p:nvPr/>
          </p:nvSpPr>
          <p:spPr>
            <a:xfrm>
              <a:off x="5497071" y="3612354"/>
              <a:ext cx="687153" cy="763963"/>
            </a:xfrm>
            <a:custGeom>
              <a:avLst/>
              <a:gdLst>
                <a:gd name="connsiteX0" fmla="*/ 0 w 687153"/>
                <a:gd name="connsiteY0" fmla="*/ 0 h 763963"/>
                <a:gd name="connsiteX1" fmla="*/ 87038 w 687153"/>
                <a:gd name="connsiteY1" fmla="*/ 33047 h 763963"/>
                <a:gd name="connsiteX2" fmla="*/ 282244 w 687153"/>
                <a:gd name="connsiteY2" fmla="*/ 133925 h 763963"/>
                <a:gd name="connsiteX3" fmla="*/ 646650 w 687153"/>
                <a:gd name="connsiteY3" fmla="*/ 559496 h 763963"/>
                <a:gd name="connsiteX4" fmla="*/ 670124 w 687153"/>
                <a:gd name="connsiteY4" fmla="*/ 637016 h 763963"/>
                <a:gd name="connsiteX5" fmla="*/ 687153 w 687153"/>
                <a:gd name="connsiteY5" fmla="*/ 749917 h 763963"/>
                <a:gd name="connsiteX6" fmla="*/ 632165 w 687153"/>
                <a:gd name="connsiteY6" fmla="*/ 763963 h 763963"/>
                <a:gd name="connsiteX7" fmla="*/ 630022 w 687153"/>
                <a:gd name="connsiteY7" fmla="*/ 763963 h 763963"/>
                <a:gd name="connsiteX8" fmla="*/ 615489 w 687153"/>
                <a:gd name="connsiteY8" fmla="*/ 667615 h 763963"/>
                <a:gd name="connsiteX9" fmla="*/ 598582 w 687153"/>
                <a:gd name="connsiteY9" fmla="*/ 611781 h 763963"/>
                <a:gd name="connsiteX10" fmla="*/ 336119 w 687153"/>
                <a:gd name="connsiteY10" fmla="*/ 305263 h 763963"/>
                <a:gd name="connsiteX11" fmla="*/ 30867 w 687153"/>
                <a:gd name="connsiteY11" fmla="*/ 176377 h 76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7153" h="763963">
                  <a:moveTo>
                    <a:pt x="0" y="0"/>
                  </a:moveTo>
                  <a:lnTo>
                    <a:pt x="87038" y="33047"/>
                  </a:lnTo>
                  <a:cubicBezTo>
                    <a:pt x="157821" y="62865"/>
                    <a:pt x="223037" y="96483"/>
                    <a:pt x="282244" y="133925"/>
                  </a:cubicBezTo>
                  <a:cubicBezTo>
                    <a:pt x="462718" y="247832"/>
                    <a:pt x="585554" y="392326"/>
                    <a:pt x="646650" y="559496"/>
                  </a:cubicBezTo>
                  <a:cubicBezTo>
                    <a:pt x="655895" y="584633"/>
                    <a:pt x="663612" y="610825"/>
                    <a:pt x="670124" y="637016"/>
                  </a:cubicBezTo>
                  <a:lnTo>
                    <a:pt x="687153" y="749917"/>
                  </a:lnTo>
                  <a:lnTo>
                    <a:pt x="632165" y="763963"/>
                  </a:lnTo>
                  <a:cubicBezTo>
                    <a:pt x="631528" y="763963"/>
                    <a:pt x="630659" y="763963"/>
                    <a:pt x="630022" y="763963"/>
                  </a:cubicBezTo>
                  <a:cubicBezTo>
                    <a:pt x="628112" y="731045"/>
                    <a:pt x="623190" y="698760"/>
                    <a:pt x="615489" y="667615"/>
                  </a:cubicBezTo>
                  <a:cubicBezTo>
                    <a:pt x="610799" y="648750"/>
                    <a:pt x="605241" y="629886"/>
                    <a:pt x="598582" y="611781"/>
                  </a:cubicBezTo>
                  <a:cubicBezTo>
                    <a:pt x="554578" y="491377"/>
                    <a:pt x="466106" y="387305"/>
                    <a:pt x="336119" y="305263"/>
                  </a:cubicBezTo>
                  <a:cubicBezTo>
                    <a:pt x="250831" y="251328"/>
                    <a:pt x="148231" y="208408"/>
                    <a:pt x="30867" y="176377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3 Petals</a:t>
            </a:r>
            <a:r>
              <a:rPr lang="en-US" dirty="0"/>
              <a:t> – Slide Template</a:t>
            </a:r>
          </a:p>
        </p:txBody>
      </p:sp>
      <p:pic>
        <p:nvPicPr>
          <p:cNvPr id="12" name="Graphic 11" descr="Light bulb">
            <a:extLst>
              <a:ext uri="{FF2B5EF4-FFF2-40B4-BE49-F238E27FC236}">
                <a16:creationId xmlns:a16="http://schemas.microsoft.com/office/drawing/2014/main" id="{95094AFC-24EF-4459-AD98-1A6867F6E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2076450"/>
            <a:ext cx="731520" cy="731520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21479CDD-DB09-4D10-A832-A0E0FDDB4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1023" y="4038663"/>
            <a:ext cx="731520" cy="731520"/>
          </a:xfrm>
          <a:prstGeom prst="rect">
            <a:avLst/>
          </a:prstGeom>
        </p:spPr>
      </p:pic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id="{D597B60D-F02D-4C82-A4D1-97C233EF0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89458" y="4038663"/>
            <a:ext cx="731520" cy="73152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F6C568F-F0C1-40A1-BF22-B723B2EAC434}"/>
              </a:ext>
            </a:extLst>
          </p:cNvPr>
          <p:cNvGrpSpPr/>
          <p:nvPr/>
        </p:nvGrpSpPr>
        <p:grpSpPr>
          <a:xfrm>
            <a:off x="347294" y="3861584"/>
            <a:ext cx="2587752" cy="1105487"/>
            <a:chOff x="332936" y="4652338"/>
            <a:chExt cx="2926511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1D9011-CA72-469B-9514-DBF66865B2D6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FEF8C9-B69C-4E3F-BBE8-65B920FD55D1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45C65-F805-484A-8191-8B14BF96905D}"/>
              </a:ext>
            </a:extLst>
          </p:cNvPr>
          <p:cNvGrpSpPr/>
          <p:nvPr/>
        </p:nvGrpSpPr>
        <p:grpSpPr>
          <a:xfrm>
            <a:off x="9256955" y="3861584"/>
            <a:ext cx="2587752" cy="1105487"/>
            <a:chOff x="332936" y="4652338"/>
            <a:chExt cx="2926511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FC311B-F973-4517-AF84-2E91C0D0804A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E6F37B-267F-4A67-B0DE-3E279345E31C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81EFB231-D52A-420B-A800-1C2D75CD8E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6012" y="3779095"/>
            <a:ext cx="580051" cy="580051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C7F088B5-5DCE-4F90-926D-6FD748C0D0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85937" y="3779095"/>
            <a:ext cx="580051" cy="580051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57A5EF5-F992-4950-9F98-02BDC9CBF46C}"/>
              </a:ext>
            </a:extLst>
          </p:cNvPr>
          <p:cNvGrpSpPr/>
          <p:nvPr/>
        </p:nvGrpSpPr>
        <p:grpSpPr>
          <a:xfrm>
            <a:off x="2319274" y="1464402"/>
            <a:ext cx="2587752" cy="1105487"/>
            <a:chOff x="332936" y="4652338"/>
            <a:chExt cx="2926511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B7DEFD-688F-484E-B69B-13056286DF7F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088875-EC34-41F3-85BF-0B1E4BAD7F9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F2387B-E033-4D54-B5CF-6A75B040A4FF}"/>
              </a:ext>
            </a:extLst>
          </p:cNvPr>
          <p:cNvGrpSpPr/>
          <p:nvPr/>
        </p:nvGrpSpPr>
        <p:grpSpPr>
          <a:xfrm>
            <a:off x="7284974" y="1464402"/>
            <a:ext cx="2587752" cy="1105487"/>
            <a:chOff x="332936" y="4652338"/>
            <a:chExt cx="2926511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C29CC3-633E-4F25-993E-1EF1F2FFB606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280877-1F7C-4804-8985-84E8B8443CE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6D20419-8C7C-4CE8-B8AB-D95A81C6D4A4}"/>
              </a:ext>
            </a:extLst>
          </p:cNvPr>
          <p:cNvGrpSpPr/>
          <p:nvPr/>
        </p:nvGrpSpPr>
        <p:grpSpPr>
          <a:xfrm>
            <a:off x="3311791" y="1641590"/>
            <a:ext cx="5568419" cy="3388163"/>
            <a:chOff x="3311791" y="1641590"/>
            <a:chExt cx="5568419" cy="338816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F1ED47C-E7D2-4F9D-997A-FF4277446C56}"/>
                </a:ext>
              </a:extLst>
            </p:cNvPr>
            <p:cNvGrpSpPr/>
            <p:nvPr/>
          </p:nvGrpSpPr>
          <p:grpSpPr>
            <a:xfrm>
              <a:off x="3311791" y="1641590"/>
              <a:ext cx="5568419" cy="3388163"/>
              <a:chOff x="3130549" y="2813050"/>
              <a:chExt cx="3308478" cy="201307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31555B3-E1AB-49C0-BBA9-E6A9D9BD6CDE}"/>
                  </a:ext>
                </a:extLst>
              </p:cNvPr>
              <p:cNvSpPr/>
              <p:nvPr/>
            </p:nvSpPr>
            <p:spPr>
              <a:xfrm>
                <a:off x="4814061" y="4083049"/>
                <a:ext cx="1624966" cy="743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333"/>
                    </a:moveTo>
                    <a:cubicBezTo>
                      <a:pt x="176" y="17679"/>
                      <a:pt x="3501" y="21600"/>
                      <a:pt x="8768" y="21600"/>
                    </a:cubicBezTo>
                    <a:cubicBezTo>
                      <a:pt x="15133" y="21600"/>
                      <a:pt x="20466" y="12799"/>
                      <a:pt x="21600" y="10787"/>
                    </a:cubicBezTo>
                    <a:cubicBezTo>
                      <a:pt x="20513" y="8757"/>
                      <a:pt x="15430" y="0"/>
                      <a:pt x="8768" y="0"/>
                    </a:cubicBezTo>
                    <a:cubicBezTo>
                      <a:pt x="7210" y="0"/>
                      <a:pt x="5822" y="343"/>
                      <a:pt x="4636" y="993"/>
                    </a:cubicBezTo>
                    <a:cubicBezTo>
                      <a:pt x="3841" y="7302"/>
                      <a:pt x="2213" y="11057"/>
                      <a:pt x="0" y="1133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41D69064-081F-45C8-8BD1-1F3F330A5920}"/>
                  </a:ext>
                </a:extLst>
              </p:cNvPr>
              <p:cNvSpPr/>
              <p:nvPr/>
            </p:nvSpPr>
            <p:spPr>
              <a:xfrm>
                <a:off x="4413250" y="2813050"/>
                <a:ext cx="743076" cy="16248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61" y="17977"/>
                    </a:moveTo>
                    <a:cubicBezTo>
                      <a:pt x="8506" y="18625"/>
                      <a:pt x="10034" y="19447"/>
                      <a:pt x="10794" y="20398"/>
                    </a:cubicBezTo>
                    <a:cubicBezTo>
                      <a:pt x="10909" y="20541"/>
                      <a:pt x="11005" y="20690"/>
                      <a:pt x="11086" y="20839"/>
                    </a:cubicBezTo>
                    <a:cubicBezTo>
                      <a:pt x="11219" y="21085"/>
                      <a:pt x="11304" y="21340"/>
                      <a:pt x="11337" y="21600"/>
                    </a:cubicBezTo>
                    <a:cubicBezTo>
                      <a:pt x="11348" y="21600"/>
                      <a:pt x="11363" y="21600"/>
                      <a:pt x="11374" y="21600"/>
                    </a:cubicBezTo>
                    <a:cubicBezTo>
                      <a:pt x="15516" y="21477"/>
                      <a:pt x="18613" y="20008"/>
                      <a:pt x="20264" y="17535"/>
                    </a:cubicBezTo>
                    <a:cubicBezTo>
                      <a:pt x="20330" y="17437"/>
                      <a:pt x="20393" y="17339"/>
                      <a:pt x="20452" y="17239"/>
                    </a:cubicBezTo>
                    <a:cubicBezTo>
                      <a:pt x="20507" y="17150"/>
                      <a:pt x="20559" y="17057"/>
                      <a:pt x="20607" y="16964"/>
                    </a:cubicBezTo>
                    <a:cubicBezTo>
                      <a:pt x="21253" y="15777"/>
                      <a:pt x="21600" y="14389"/>
                      <a:pt x="21600" y="12831"/>
                    </a:cubicBezTo>
                    <a:cubicBezTo>
                      <a:pt x="21600" y="6471"/>
                      <a:pt x="12799" y="1135"/>
                      <a:pt x="10787" y="0"/>
                    </a:cubicBezTo>
                    <a:cubicBezTo>
                      <a:pt x="8757" y="1087"/>
                      <a:pt x="0" y="6171"/>
                      <a:pt x="0" y="12831"/>
                    </a:cubicBezTo>
                    <a:cubicBezTo>
                      <a:pt x="0" y="14388"/>
                      <a:pt x="343" y="15772"/>
                      <a:pt x="989" y="16959"/>
                    </a:cubicBezTo>
                    <a:cubicBezTo>
                      <a:pt x="3016" y="17212"/>
                      <a:pt x="4788" y="17551"/>
                      <a:pt x="6261" y="1797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95E5073-04A4-4F8E-861E-D90BEE74284F}"/>
                  </a:ext>
                </a:extLst>
              </p:cNvPr>
              <p:cNvSpPr/>
              <p:nvPr/>
            </p:nvSpPr>
            <p:spPr>
              <a:xfrm>
                <a:off x="3130549" y="4083049"/>
                <a:ext cx="1625600" cy="743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6" extrusionOk="0">
                    <a:moveTo>
                      <a:pt x="21592" y="11339"/>
                    </a:moveTo>
                    <a:cubicBezTo>
                      <a:pt x="21597" y="11162"/>
                      <a:pt x="21600" y="10985"/>
                      <a:pt x="21600" y="10804"/>
                    </a:cubicBezTo>
                    <a:cubicBezTo>
                      <a:pt x="21600" y="10796"/>
                      <a:pt x="21600" y="10793"/>
                      <a:pt x="21600" y="10785"/>
                    </a:cubicBezTo>
                    <a:cubicBezTo>
                      <a:pt x="21600" y="10597"/>
                      <a:pt x="21597" y="10412"/>
                      <a:pt x="21592" y="10228"/>
                    </a:cubicBezTo>
                    <a:cubicBezTo>
                      <a:pt x="21506" y="7419"/>
                      <a:pt x="20790" y="5012"/>
                      <a:pt x="19508" y="3241"/>
                    </a:cubicBezTo>
                    <a:cubicBezTo>
                      <a:pt x="18947" y="2466"/>
                      <a:pt x="18281" y="1827"/>
                      <a:pt x="17526" y="1325"/>
                    </a:cubicBezTo>
                    <a:cubicBezTo>
                      <a:pt x="17430" y="1262"/>
                      <a:pt x="17331" y="1200"/>
                      <a:pt x="17231" y="1141"/>
                    </a:cubicBezTo>
                    <a:cubicBezTo>
                      <a:pt x="17140" y="1085"/>
                      <a:pt x="17049" y="1033"/>
                      <a:pt x="16956" y="982"/>
                    </a:cubicBezTo>
                    <a:cubicBezTo>
                      <a:pt x="15761" y="336"/>
                      <a:pt x="14372" y="0"/>
                      <a:pt x="12827" y="0"/>
                    </a:cubicBezTo>
                    <a:cubicBezTo>
                      <a:pt x="6470" y="0"/>
                      <a:pt x="1134" y="8799"/>
                      <a:pt x="0" y="10811"/>
                    </a:cubicBezTo>
                    <a:cubicBezTo>
                      <a:pt x="1087" y="12841"/>
                      <a:pt x="6168" y="21596"/>
                      <a:pt x="12825" y="21596"/>
                    </a:cubicBezTo>
                    <a:cubicBezTo>
                      <a:pt x="18092" y="21600"/>
                      <a:pt x="21416" y="17684"/>
                      <a:pt x="21592" y="1133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2D42CF8-5167-48B1-91A0-877FE02FE413}"/>
                </a:ext>
              </a:extLst>
            </p:cNvPr>
            <p:cNvSpPr/>
            <p:nvPr/>
          </p:nvSpPr>
          <p:spPr>
            <a:xfrm>
              <a:off x="6145269" y="3804795"/>
              <a:ext cx="767952" cy="689114"/>
            </a:xfrm>
            <a:custGeom>
              <a:avLst/>
              <a:gdLst>
                <a:gd name="connsiteX0" fmla="*/ 767952 w 767952"/>
                <a:gd name="connsiteY0" fmla="*/ 0 h 689114"/>
                <a:gd name="connsiteX1" fmla="*/ 754740 w 767952"/>
                <a:gd name="connsiteY1" fmla="*/ 40272 h 689114"/>
                <a:gd name="connsiteX2" fmla="*/ 139918 w 767952"/>
                <a:gd name="connsiteY2" fmla="*/ 669796 h 689114"/>
                <a:gd name="connsiteX3" fmla="*/ 11967 w 767952"/>
                <a:gd name="connsiteY3" fmla="*/ 689114 h 689114"/>
                <a:gd name="connsiteX4" fmla="*/ 0 w 767952"/>
                <a:gd name="connsiteY4" fmla="*/ 630490 h 689114"/>
                <a:gd name="connsiteX5" fmla="*/ 587000 w 767952"/>
                <a:gd name="connsiteY5" fmla="*/ 31796 h 6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952" h="689114">
                  <a:moveTo>
                    <a:pt x="767952" y="0"/>
                  </a:moveTo>
                  <a:lnTo>
                    <a:pt x="754740" y="40272"/>
                  </a:lnTo>
                  <a:cubicBezTo>
                    <a:pt x="622975" y="381289"/>
                    <a:pt x="411903" y="601587"/>
                    <a:pt x="139918" y="669796"/>
                  </a:cubicBezTo>
                  <a:lnTo>
                    <a:pt x="11967" y="689114"/>
                  </a:lnTo>
                  <a:lnTo>
                    <a:pt x="0" y="630490"/>
                  </a:lnTo>
                  <a:cubicBezTo>
                    <a:pt x="280205" y="614509"/>
                    <a:pt x="486339" y="397092"/>
                    <a:pt x="587000" y="3179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E32094-B9B0-45E5-9924-2F44D5247E1D}"/>
                </a:ext>
              </a:extLst>
            </p:cNvPr>
            <p:cNvSpPr/>
            <p:nvPr/>
          </p:nvSpPr>
          <p:spPr>
            <a:xfrm>
              <a:off x="5497071" y="3612354"/>
              <a:ext cx="687153" cy="763963"/>
            </a:xfrm>
            <a:custGeom>
              <a:avLst/>
              <a:gdLst>
                <a:gd name="connsiteX0" fmla="*/ 0 w 687153"/>
                <a:gd name="connsiteY0" fmla="*/ 0 h 763963"/>
                <a:gd name="connsiteX1" fmla="*/ 87038 w 687153"/>
                <a:gd name="connsiteY1" fmla="*/ 33047 h 763963"/>
                <a:gd name="connsiteX2" fmla="*/ 282244 w 687153"/>
                <a:gd name="connsiteY2" fmla="*/ 133925 h 763963"/>
                <a:gd name="connsiteX3" fmla="*/ 646650 w 687153"/>
                <a:gd name="connsiteY3" fmla="*/ 559496 h 763963"/>
                <a:gd name="connsiteX4" fmla="*/ 670124 w 687153"/>
                <a:gd name="connsiteY4" fmla="*/ 637016 h 763963"/>
                <a:gd name="connsiteX5" fmla="*/ 687153 w 687153"/>
                <a:gd name="connsiteY5" fmla="*/ 749917 h 763963"/>
                <a:gd name="connsiteX6" fmla="*/ 632165 w 687153"/>
                <a:gd name="connsiteY6" fmla="*/ 763963 h 763963"/>
                <a:gd name="connsiteX7" fmla="*/ 630022 w 687153"/>
                <a:gd name="connsiteY7" fmla="*/ 763963 h 763963"/>
                <a:gd name="connsiteX8" fmla="*/ 615489 w 687153"/>
                <a:gd name="connsiteY8" fmla="*/ 667615 h 763963"/>
                <a:gd name="connsiteX9" fmla="*/ 598582 w 687153"/>
                <a:gd name="connsiteY9" fmla="*/ 611781 h 763963"/>
                <a:gd name="connsiteX10" fmla="*/ 336119 w 687153"/>
                <a:gd name="connsiteY10" fmla="*/ 305263 h 763963"/>
                <a:gd name="connsiteX11" fmla="*/ 30867 w 687153"/>
                <a:gd name="connsiteY11" fmla="*/ 176377 h 76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7153" h="763963">
                  <a:moveTo>
                    <a:pt x="0" y="0"/>
                  </a:moveTo>
                  <a:lnTo>
                    <a:pt x="87038" y="33047"/>
                  </a:lnTo>
                  <a:cubicBezTo>
                    <a:pt x="157821" y="62865"/>
                    <a:pt x="223037" y="96483"/>
                    <a:pt x="282244" y="133925"/>
                  </a:cubicBezTo>
                  <a:cubicBezTo>
                    <a:pt x="462718" y="247832"/>
                    <a:pt x="585554" y="392326"/>
                    <a:pt x="646650" y="559496"/>
                  </a:cubicBezTo>
                  <a:cubicBezTo>
                    <a:pt x="655895" y="584633"/>
                    <a:pt x="663612" y="610825"/>
                    <a:pt x="670124" y="637016"/>
                  </a:cubicBezTo>
                  <a:lnTo>
                    <a:pt x="687153" y="749917"/>
                  </a:lnTo>
                  <a:lnTo>
                    <a:pt x="632165" y="763963"/>
                  </a:lnTo>
                  <a:cubicBezTo>
                    <a:pt x="631528" y="763963"/>
                    <a:pt x="630659" y="763963"/>
                    <a:pt x="630022" y="763963"/>
                  </a:cubicBezTo>
                  <a:cubicBezTo>
                    <a:pt x="628112" y="731045"/>
                    <a:pt x="623190" y="698760"/>
                    <a:pt x="615489" y="667615"/>
                  </a:cubicBezTo>
                  <a:cubicBezTo>
                    <a:pt x="610799" y="648750"/>
                    <a:pt x="605241" y="629886"/>
                    <a:pt x="598582" y="611781"/>
                  </a:cubicBezTo>
                  <a:cubicBezTo>
                    <a:pt x="554578" y="491377"/>
                    <a:pt x="466106" y="387305"/>
                    <a:pt x="336119" y="305263"/>
                  </a:cubicBezTo>
                  <a:cubicBezTo>
                    <a:pt x="250831" y="251328"/>
                    <a:pt x="148231" y="208408"/>
                    <a:pt x="30867" y="176377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3 Petals</a:t>
            </a:r>
            <a:r>
              <a:rPr lang="en-US" dirty="0"/>
              <a:t> – Slide Template</a:t>
            </a:r>
          </a:p>
        </p:txBody>
      </p:sp>
      <p:pic>
        <p:nvPicPr>
          <p:cNvPr id="12" name="Graphic 11" descr="Light bulb">
            <a:extLst>
              <a:ext uri="{FF2B5EF4-FFF2-40B4-BE49-F238E27FC236}">
                <a16:creationId xmlns:a16="http://schemas.microsoft.com/office/drawing/2014/main" id="{95094AFC-24EF-4459-AD98-1A6867F6E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2076450"/>
            <a:ext cx="731520" cy="731520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21479CDD-DB09-4D10-A832-A0E0FDDB4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1023" y="4038663"/>
            <a:ext cx="731520" cy="731520"/>
          </a:xfrm>
          <a:prstGeom prst="rect">
            <a:avLst/>
          </a:prstGeom>
        </p:spPr>
      </p:pic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id="{D597B60D-F02D-4C82-A4D1-97C233EF0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89458" y="4038663"/>
            <a:ext cx="731520" cy="73152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F6C568F-F0C1-40A1-BF22-B723B2EAC434}"/>
              </a:ext>
            </a:extLst>
          </p:cNvPr>
          <p:cNvGrpSpPr/>
          <p:nvPr/>
        </p:nvGrpSpPr>
        <p:grpSpPr>
          <a:xfrm>
            <a:off x="347294" y="3861584"/>
            <a:ext cx="2587752" cy="1105487"/>
            <a:chOff x="332936" y="4652338"/>
            <a:chExt cx="2926511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1D9011-CA72-469B-9514-DBF66865B2D6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FEF8C9-B69C-4E3F-BBE8-65B920FD55D1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45C65-F805-484A-8191-8B14BF96905D}"/>
              </a:ext>
            </a:extLst>
          </p:cNvPr>
          <p:cNvGrpSpPr/>
          <p:nvPr/>
        </p:nvGrpSpPr>
        <p:grpSpPr>
          <a:xfrm>
            <a:off x="9256955" y="3861584"/>
            <a:ext cx="2587752" cy="1105487"/>
            <a:chOff x="332936" y="4652338"/>
            <a:chExt cx="2926511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FC311B-F973-4517-AF84-2E91C0D0804A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E6F37B-267F-4A67-B0DE-3E279345E31C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81EFB231-D52A-420B-A800-1C2D75CD8E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6012" y="3779095"/>
            <a:ext cx="580051" cy="580051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C7F088B5-5DCE-4F90-926D-6FD748C0D0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85937" y="3779095"/>
            <a:ext cx="580051" cy="580051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57A5EF5-F992-4950-9F98-02BDC9CBF46C}"/>
              </a:ext>
            </a:extLst>
          </p:cNvPr>
          <p:cNvGrpSpPr/>
          <p:nvPr/>
        </p:nvGrpSpPr>
        <p:grpSpPr>
          <a:xfrm>
            <a:off x="2319274" y="1464402"/>
            <a:ext cx="2587752" cy="1105487"/>
            <a:chOff x="332936" y="4652338"/>
            <a:chExt cx="2926511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B7DEFD-688F-484E-B69B-13056286DF7F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088875-EC34-41F3-85BF-0B1E4BAD7F9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F2387B-E033-4D54-B5CF-6A75B040A4FF}"/>
              </a:ext>
            </a:extLst>
          </p:cNvPr>
          <p:cNvGrpSpPr/>
          <p:nvPr/>
        </p:nvGrpSpPr>
        <p:grpSpPr>
          <a:xfrm>
            <a:off x="7284974" y="1464402"/>
            <a:ext cx="2587752" cy="1105487"/>
            <a:chOff x="332936" y="4652338"/>
            <a:chExt cx="2926511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C29CC3-633E-4F25-993E-1EF1F2FFB606}"/>
                </a:ext>
              </a:extLst>
            </p:cNvPr>
            <p:cNvSpPr txBox="1"/>
            <p:nvPr/>
          </p:nvSpPr>
          <p:spPr>
            <a:xfrm>
              <a:off x="332936" y="4652338"/>
              <a:ext cx="2926511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280877-1F7C-4804-8985-84E8B8443CE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925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277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3 Petals – Slide Template</vt:lpstr>
      <vt:lpstr>Lotus Diagram with 3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3 Petals</dc:title>
  <dc:creator>PresentationGO.com</dc:creator>
  <dc:description>© Copyright PresentationGO.com</dc:description>
  <dcterms:created xsi:type="dcterms:W3CDTF">2014-11-26T05:14:11Z</dcterms:created>
  <dcterms:modified xsi:type="dcterms:W3CDTF">2020-11-11T23:41:38Z</dcterms:modified>
  <cp:category>Charts &amp; Diagrams</cp:category>
</cp:coreProperties>
</file>