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77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84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31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6 Petals</a:t>
            </a:r>
            <a:r>
              <a:rPr lang="en-US" dirty="0"/>
              <a:t>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8921977" y="4701695"/>
            <a:ext cx="2937088" cy="1290153"/>
            <a:chOff x="8921977" y="407338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332936" y="4701695"/>
            <a:ext cx="2937088" cy="1290153"/>
            <a:chOff x="332936" y="4652338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E64958-7F63-40F0-8117-D6AB08B84397}"/>
              </a:ext>
            </a:extLst>
          </p:cNvPr>
          <p:cNvGrpSpPr/>
          <p:nvPr/>
        </p:nvGrpSpPr>
        <p:grpSpPr>
          <a:xfrm>
            <a:off x="8568403" y="1032794"/>
            <a:ext cx="2524963" cy="1474819"/>
            <a:chOff x="8921977" y="4073386"/>
            <a:chExt cx="2937088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2878B4-8B1B-4B77-B065-594C0CF0E1E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FDB905-62FF-4526-89FC-B8325D5369A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ECF181-20CB-4214-B651-24CDFA926B4D}"/>
              </a:ext>
            </a:extLst>
          </p:cNvPr>
          <p:cNvGrpSpPr/>
          <p:nvPr/>
        </p:nvGrpSpPr>
        <p:grpSpPr>
          <a:xfrm>
            <a:off x="1085232" y="1032794"/>
            <a:ext cx="2524963" cy="1474819"/>
            <a:chOff x="332936" y="4652338"/>
            <a:chExt cx="2937088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369AA6-1BF9-499A-B663-EC116B88D7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70D11C-A498-48FB-812B-FD038D3E096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68A4BB2-A24C-4489-8DD6-0623831B0EEB}"/>
              </a:ext>
            </a:extLst>
          </p:cNvPr>
          <p:cNvGrpSpPr>
            <a:grpSpLocks noChangeAspect="1"/>
          </p:cNvGrpSpPr>
          <p:nvPr/>
        </p:nvGrpSpPr>
        <p:grpSpPr>
          <a:xfrm>
            <a:off x="3306143" y="1413449"/>
            <a:ext cx="5579714" cy="3323018"/>
            <a:chOff x="3306143" y="1721459"/>
            <a:chExt cx="5579714" cy="3323018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8E4E2D1-A72B-4B19-A5E1-E2B614E1D1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06143" y="1721459"/>
              <a:ext cx="5579714" cy="3323018"/>
              <a:chOff x="6222999" y="7701690"/>
              <a:chExt cx="3302935" cy="1967074"/>
            </a:xfrm>
          </p:grpSpPr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65A49904-1BCA-49ED-8CD4-812A21C54C3A}"/>
                  </a:ext>
                </a:extLst>
              </p:cNvPr>
              <p:cNvSpPr/>
              <p:nvPr/>
            </p:nvSpPr>
            <p:spPr>
              <a:xfrm>
                <a:off x="7905922" y="8978899"/>
                <a:ext cx="1620012" cy="689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09" y="7842"/>
                    </a:moveTo>
                    <a:cubicBezTo>
                      <a:pt x="7830" y="11901"/>
                      <a:pt x="5561" y="14204"/>
                      <a:pt x="3646" y="14498"/>
                    </a:cubicBezTo>
                    <a:cubicBezTo>
                      <a:pt x="3500" y="14522"/>
                      <a:pt x="3356" y="14530"/>
                      <a:pt x="3214" y="14530"/>
                    </a:cubicBezTo>
                    <a:cubicBezTo>
                      <a:pt x="1915" y="14530"/>
                      <a:pt x="823" y="13583"/>
                      <a:pt x="0" y="11750"/>
                    </a:cubicBezTo>
                    <a:cubicBezTo>
                      <a:pt x="520" y="17870"/>
                      <a:pt x="3764" y="21600"/>
                      <a:pt x="8729" y="21600"/>
                    </a:cubicBezTo>
                    <a:cubicBezTo>
                      <a:pt x="15108" y="21600"/>
                      <a:pt x="20460" y="12120"/>
                      <a:pt x="21600" y="9953"/>
                    </a:cubicBezTo>
                    <a:cubicBezTo>
                      <a:pt x="20797" y="8343"/>
                      <a:pt x="17821" y="2811"/>
                      <a:pt x="13643" y="0"/>
                    </a:cubicBezTo>
                    <a:cubicBezTo>
                      <a:pt x="12691" y="2827"/>
                      <a:pt x="11557" y="5543"/>
                      <a:pt x="10209" y="784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76EB8D26-6EE0-49C7-886D-131AFB3D0492}"/>
                  </a:ext>
                </a:extLst>
              </p:cNvPr>
              <p:cNvSpPr/>
              <p:nvPr/>
            </p:nvSpPr>
            <p:spPr>
              <a:xfrm>
                <a:off x="7931321" y="8318500"/>
                <a:ext cx="1276986" cy="1078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0" extrusionOk="0">
                    <a:moveTo>
                      <a:pt x="4101" y="21471"/>
                    </a:moveTo>
                    <a:cubicBezTo>
                      <a:pt x="6408" y="21291"/>
                      <a:pt x="9171" y="19876"/>
                      <a:pt x="12090" y="17378"/>
                    </a:cubicBezTo>
                    <a:cubicBezTo>
                      <a:pt x="13669" y="16027"/>
                      <a:pt x="15009" y="14442"/>
                      <a:pt x="16146" y="12787"/>
                    </a:cubicBezTo>
                    <a:cubicBezTo>
                      <a:pt x="16221" y="12676"/>
                      <a:pt x="16296" y="12567"/>
                      <a:pt x="16369" y="12455"/>
                    </a:cubicBezTo>
                    <a:cubicBezTo>
                      <a:pt x="16440" y="12349"/>
                      <a:pt x="16511" y="12243"/>
                      <a:pt x="16580" y="12134"/>
                    </a:cubicBezTo>
                    <a:cubicBezTo>
                      <a:pt x="19841" y="7100"/>
                      <a:pt x="21252" y="1610"/>
                      <a:pt x="21600" y="73"/>
                    </a:cubicBezTo>
                    <a:cubicBezTo>
                      <a:pt x="21243" y="40"/>
                      <a:pt x="20635" y="0"/>
                      <a:pt x="19841" y="0"/>
                    </a:cubicBezTo>
                    <a:cubicBezTo>
                      <a:pt x="17662" y="0"/>
                      <a:pt x="14066" y="311"/>
                      <a:pt x="10273" y="1939"/>
                    </a:cubicBezTo>
                    <a:cubicBezTo>
                      <a:pt x="10195" y="4227"/>
                      <a:pt x="9892" y="6621"/>
                      <a:pt x="9239" y="8990"/>
                    </a:cubicBezTo>
                    <a:cubicBezTo>
                      <a:pt x="9018" y="9790"/>
                      <a:pt x="8782" y="10549"/>
                      <a:pt x="8530" y="11271"/>
                    </a:cubicBezTo>
                    <a:cubicBezTo>
                      <a:pt x="8485" y="11402"/>
                      <a:pt x="8438" y="11534"/>
                      <a:pt x="8391" y="11661"/>
                    </a:cubicBezTo>
                    <a:cubicBezTo>
                      <a:pt x="8341" y="11795"/>
                      <a:pt x="8294" y="11929"/>
                      <a:pt x="8245" y="12058"/>
                    </a:cubicBezTo>
                    <a:cubicBezTo>
                      <a:pt x="6305" y="17168"/>
                      <a:pt x="3594" y="20028"/>
                      <a:pt x="696" y="20028"/>
                    </a:cubicBezTo>
                    <a:cubicBezTo>
                      <a:pt x="466" y="20028"/>
                      <a:pt x="234" y="20005"/>
                      <a:pt x="0" y="19970"/>
                    </a:cubicBezTo>
                    <a:cubicBezTo>
                      <a:pt x="1029" y="21086"/>
                      <a:pt x="2427" y="21600"/>
                      <a:pt x="4101" y="214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294C3B50-4439-4799-AA30-CAC862D4E237}"/>
                  </a:ext>
                </a:extLst>
              </p:cNvPr>
              <p:cNvSpPr/>
              <p:nvPr/>
            </p:nvSpPr>
            <p:spPr>
              <a:xfrm>
                <a:off x="7899399" y="7701690"/>
                <a:ext cx="602657" cy="1560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9" h="21362" extrusionOk="0">
                    <a:moveTo>
                      <a:pt x="7851" y="17088"/>
                    </a:moveTo>
                    <a:cubicBezTo>
                      <a:pt x="7819" y="17192"/>
                      <a:pt x="7788" y="17295"/>
                      <a:pt x="7747" y="17396"/>
                    </a:cubicBezTo>
                    <a:cubicBezTo>
                      <a:pt x="7055" y="19239"/>
                      <a:pt x="4917" y="20605"/>
                      <a:pt x="1431" y="21336"/>
                    </a:cubicBezTo>
                    <a:cubicBezTo>
                      <a:pt x="7221" y="21600"/>
                      <a:pt x="12782" y="19830"/>
                      <a:pt x="16835" y="16476"/>
                    </a:cubicBezTo>
                    <a:cubicBezTo>
                      <a:pt x="16948" y="16384"/>
                      <a:pt x="17056" y="16290"/>
                      <a:pt x="17164" y="16196"/>
                    </a:cubicBezTo>
                    <a:cubicBezTo>
                      <a:pt x="17267" y="16106"/>
                      <a:pt x="17371" y="16015"/>
                      <a:pt x="17474" y="15925"/>
                    </a:cubicBezTo>
                    <a:cubicBezTo>
                      <a:pt x="18091" y="15368"/>
                      <a:pt x="18667" y="14776"/>
                      <a:pt x="19197" y="14143"/>
                    </a:cubicBezTo>
                    <a:cubicBezTo>
                      <a:pt x="20462" y="12639"/>
                      <a:pt x="21078" y="11121"/>
                      <a:pt x="21276" y="9660"/>
                    </a:cubicBezTo>
                    <a:cubicBezTo>
                      <a:pt x="21290" y="9563"/>
                      <a:pt x="21303" y="9466"/>
                      <a:pt x="21312" y="9368"/>
                    </a:cubicBezTo>
                    <a:cubicBezTo>
                      <a:pt x="21321" y="9276"/>
                      <a:pt x="21330" y="9184"/>
                      <a:pt x="21335" y="9092"/>
                    </a:cubicBezTo>
                    <a:cubicBezTo>
                      <a:pt x="21600" y="4741"/>
                      <a:pt x="18253" y="1021"/>
                      <a:pt x="17240" y="0"/>
                    </a:cubicBezTo>
                    <a:cubicBezTo>
                      <a:pt x="14847" y="567"/>
                      <a:pt x="6452" y="2725"/>
                      <a:pt x="0" y="6426"/>
                    </a:cubicBezTo>
                    <a:cubicBezTo>
                      <a:pt x="2259" y="7736"/>
                      <a:pt x="4247" y="9210"/>
                      <a:pt x="5615" y="10837"/>
                    </a:cubicBezTo>
                    <a:cubicBezTo>
                      <a:pt x="6078" y="11387"/>
                      <a:pt x="6470" y="11922"/>
                      <a:pt x="6794" y="12440"/>
                    </a:cubicBezTo>
                    <a:cubicBezTo>
                      <a:pt x="6852" y="12536"/>
                      <a:pt x="6911" y="12632"/>
                      <a:pt x="6965" y="12726"/>
                    </a:cubicBezTo>
                    <a:cubicBezTo>
                      <a:pt x="7023" y="12823"/>
                      <a:pt x="7077" y="12920"/>
                      <a:pt x="7131" y="13018"/>
                    </a:cubicBezTo>
                    <a:cubicBezTo>
                      <a:pt x="7891" y="14410"/>
                      <a:pt x="8152" y="15681"/>
                      <a:pt x="7927" y="16799"/>
                    </a:cubicBezTo>
                    <a:cubicBezTo>
                      <a:pt x="7905" y="16899"/>
                      <a:pt x="7878" y="16992"/>
                      <a:pt x="7851" y="170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7DF45C0C-DA47-4AA1-A0E8-F1829CF316E3}"/>
                  </a:ext>
                </a:extLst>
              </p:cNvPr>
              <p:cNvSpPr/>
              <p:nvPr/>
            </p:nvSpPr>
            <p:spPr>
              <a:xfrm>
                <a:off x="7238999" y="7701690"/>
                <a:ext cx="836756" cy="1522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16" h="21600" extrusionOk="0">
                    <a:moveTo>
                      <a:pt x="20932" y="18316"/>
                    </a:moveTo>
                    <a:cubicBezTo>
                      <a:pt x="20970" y="18205"/>
                      <a:pt x="21006" y="18089"/>
                      <a:pt x="21038" y="17974"/>
                    </a:cubicBezTo>
                    <a:cubicBezTo>
                      <a:pt x="21067" y="17870"/>
                      <a:pt x="21089" y="17763"/>
                      <a:pt x="21112" y="17657"/>
                    </a:cubicBezTo>
                    <a:cubicBezTo>
                      <a:pt x="21331" y="16562"/>
                      <a:pt x="21205" y="15299"/>
                      <a:pt x="20722" y="13902"/>
                    </a:cubicBezTo>
                    <a:cubicBezTo>
                      <a:pt x="20687" y="13799"/>
                      <a:pt x="20648" y="13695"/>
                      <a:pt x="20606" y="13590"/>
                    </a:cubicBezTo>
                    <a:cubicBezTo>
                      <a:pt x="20568" y="13489"/>
                      <a:pt x="20529" y="13388"/>
                      <a:pt x="20487" y="13287"/>
                    </a:cubicBezTo>
                    <a:cubicBezTo>
                      <a:pt x="20239" y="12677"/>
                      <a:pt x="19927" y="12045"/>
                      <a:pt x="19547" y="11391"/>
                    </a:cubicBezTo>
                    <a:cubicBezTo>
                      <a:pt x="18642" y="9835"/>
                      <a:pt x="17348" y="8417"/>
                      <a:pt x="15870" y="7147"/>
                    </a:cubicBezTo>
                    <a:cubicBezTo>
                      <a:pt x="15770" y="7063"/>
                      <a:pt x="15670" y="6978"/>
                      <a:pt x="15570" y="6895"/>
                    </a:cubicBezTo>
                    <a:cubicBezTo>
                      <a:pt x="15474" y="6816"/>
                      <a:pt x="15377" y="6736"/>
                      <a:pt x="15281" y="6657"/>
                    </a:cubicBezTo>
                    <a:cubicBezTo>
                      <a:pt x="10698" y="2950"/>
                      <a:pt x="4712" y="618"/>
                      <a:pt x="3012" y="0"/>
                    </a:cubicBezTo>
                    <a:cubicBezTo>
                      <a:pt x="2246" y="1037"/>
                      <a:pt x="-269" y="4824"/>
                      <a:pt x="24" y="9444"/>
                    </a:cubicBezTo>
                    <a:cubicBezTo>
                      <a:pt x="2758" y="10009"/>
                      <a:pt x="5514" y="10777"/>
                      <a:pt x="8077" y="11818"/>
                    </a:cubicBezTo>
                    <a:cubicBezTo>
                      <a:pt x="8940" y="12169"/>
                      <a:pt x="9752" y="12524"/>
                      <a:pt x="10508" y="12884"/>
                    </a:cubicBezTo>
                    <a:cubicBezTo>
                      <a:pt x="10647" y="12951"/>
                      <a:pt x="10782" y="13015"/>
                      <a:pt x="10917" y="13082"/>
                    </a:cubicBezTo>
                    <a:cubicBezTo>
                      <a:pt x="11056" y="13151"/>
                      <a:pt x="11198" y="13219"/>
                      <a:pt x="11333" y="13287"/>
                    </a:cubicBezTo>
                    <a:cubicBezTo>
                      <a:pt x="13278" y="14269"/>
                      <a:pt x="14817" y="15271"/>
                      <a:pt x="15908" y="16263"/>
                    </a:cubicBezTo>
                    <a:cubicBezTo>
                      <a:pt x="16005" y="16349"/>
                      <a:pt x="16098" y="16438"/>
                      <a:pt x="16185" y="16524"/>
                    </a:cubicBezTo>
                    <a:cubicBezTo>
                      <a:pt x="16282" y="16618"/>
                      <a:pt x="16375" y="16712"/>
                      <a:pt x="16462" y="16803"/>
                    </a:cubicBezTo>
                    <a:cubicBezTo>
                      <a:pt x="16688" y="17045"/>
                      <a:pt x="16887" y="17286"/>
                      <a:pt x="17058" y="17526"/>
                    </a:cubicBezTo>
                    <a:cubicBezTo>
                      <a:pt x="17412" y="18021"/>
                      <a:pt x="17644" y="18507"/>
                      <a:pt x="17760" y="18981"/>
                    </a:cubicBezTo>
                    <a:cubicBezTo>
                      <a:pt x="17789" y="19104"/>
                      <a:pt x="17815" y="19226"/>
                      <a:pt x="17828" y="19348"/>
                    </a:cubicBezTo>
                    <a:cubicBezTo>
                      <a:pt x="17844" y="19485"/>
                      <a:pt x="17853" y="19620"/>
                      <a:pt x="17850" y="19754"/>
                    </a:cubicBezTo>
                    <a:cubicBezTo>
                      <a:pt x="17831" y="20404"/>
                      <a:pt x="17573" y="21022"/>
                      <a:pt x="17084" y="21600"/>
                    </a:cubicBezTo>
                    <a:cubicBezTo>
                      <a:pt x="19100" y="20968"/>
                      <a:pt x="20394" y="19837"/>
                      <a:pt x="20932" y="1831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F09582FD-8448-45B1-82A3-6DC3AA7B90C1}"/>
                  </a:ext>
                </a:extLst>
              </p:cNvPr>
              <p:cNvSpPr/>
              <p:nvPr/>
            </p:nvSpPr>
            <p:spPr>
              <a:xfrm>
                <a:off x="6540500" y="8305456"/>
                <a:ext cx="1369423" cy="90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409" extrusionOk="0">
                    <a:moveTo>
                      <a:pt x="21594" y="18503"/>
                    </a:moveTo>
                    <a:cubicBezTo>
                      <a:pt x="21576" y="17349"/>
                      <a:pt x="21370" y="16139"/>
                      <a:pt x="20985" y="14895"/>
                    </a:cubicBezTo>
                    <a:cubicBezTo>
                      <a:pt x="20931" y="14721"/>
                      <a:pt x="20875" y="14551"/>
                      <a:pt x="20815" y="14377"/>
                    </a:cubicBezTo>
                    <a:cubicBezTo>
                      <a:pt x="20759" y="14218"/>
                      <a:pt x="20701" y="14056"/>
                      <a:pt x="20641" y="13894"/>
                    </a:cubicBezTo>
                    <a:cubicBezTo>
                      <a:pt x="20036" y="12306"/>
                      <a:pt x="19147" y="10679"/>
                      <a:pt x="17995" y="9067"/>
                    </a:cubicBezTo>
                    <a:cubicBezTo>
                      <a:pt x="17909" y="8948"/>
                      <a:pt x="17821" y="8831"/>
                      <a:pt x="17735" y="8711"/>
                    </a:cubicBezTo>
                    <a:cubicBezTo>
                      <a:pt x="17651" y="8597"/>
                      <a:pt x="17566" y="8483"/>
                      <a:pt x="17478" y="8369"/>
                    </a:cubicBezTo>
                    <a:cubicBezTo>
                      <a:pt x="16954" y="7683"/>
                      <a:pt x="16383" y="7003"/>
                      <a:pt x="15764" y="6329"/>
                    </a:cubicBezTo>
                    <a:cubicBezTo>
                      <a:pt x="14292" y="4729"/>
                      <a:pt x="12714" y="3530"/>
                      <a:pt x="11141" y="2628"/>
                    </a:cubicBezTo>
                    <a:cubicBezTo>
                      <a:pt x="11035" y="2569"/>
                      <a:pt x="10931" y="2509"/>
                      <a:pt x="10825" y="2452"/>
                    </a:cubicBezTo>
                    <a:cubicBezTo>
                      <a:pt x="10725" y="2398"/>
                      <a:pt x="10625" y="2344"/>
                      <a:pt x="10525" y="2290"/>
                    </a:cubicBezTo>
                    <a:cubicBezTo>
                      <a:pt x="5796" y="-191"/>
                      <a:pt x="1260" y="-56"/>
                      <a:pt x="0" y="43"/>
                    </a:cubicBezTo>
                    <a:cubicBezTo>
                      <a:pt x="292" y="1858"/>
                      <a:pt x="1502" y="8327"/>
                      <a:pt x="4668" y="14389"/>
                    </a:cubicBezTo>
                    <a:cubicBezTo>
                      <a:pt x="6413" y="13655"/>
                      <a:pt x="8302" y="13178"/>
                      <a:pt x="10272" y="13178"/>
                    </a:cubicBezTo>
                    <a:cubicBezTo>
                      <a:pt x="10935" y="13178"/>
                      <a:pt x="11576" y="13214"/>
                      <a:pt x="12193" y="13283"/>
                    </a:cubicBezTo>
                    <a:cubicBezTo>
                      <a:pt x="12305" y="13295"/>
                      <a:pt x="12415" y="13313"/>
                      <a:pt x="12527" y="13325"/>
                    </a:cubicBezTo>
                    <a:cubicBezTo>
                      <a:pt x="12642" y="13340"/>
                      <a:pt x="12756" y="13355"/>
                      <a:pt x="12870" y="13373"/>
                    </a:cubicBezTo>
                    <a:cubicBezTo>
                      <a:pt x="14492" y="13628"/>
                      <a:pt x="15924" y="14137"/>
                      <a:pt x="17124" y="14877"/>
                    </a:cubicBezTo>
                    <a:cubicBezTo>
                      <a:pt x="17226" y="14940"/>
                      <a:pt x="17330" y="15006"/>
                      <a:pt x="17428" y="15072"/>
                    </a:cubicBezTo>
                    <a:cubicBezTo>
                      <a:pt x="17536" y="15147"/>
                      <a:pt x="17645" y="15219"/>
                      <a:pt x="17751" y="15297"/>
                    </a:cubicBezTo>
                    <a:cubicBezTo>
                      <a:pt x="18023" y="15497"/>
                      <a:pt x="18281" y="15713"/>
                      <a:pt x="18524" y="15944"/>
                    </a:cubicBezTo>
                    <a:cubicBezTo>
                      <a:pt x="19028" y="16420"/>
                      <a:pt x="19463" y="16951"/>
                      <a:pt x="19834" y="17526"/>
                    </a:cubicBezTo>
                    <a:cubicBezTo>
                      <a:pt x="19928" y="17673"/>
                      <a:pt x="20018" y="17822"/>
                      <a:pt x="20104" y="17975"/>
                    </a:cubicBezTo>
                    <a:cubicBezTo>
                      <a:pt x="20202" y="18149"/>
                      <a:pt x="20294" y="18329"/>
                      <a:pt x="20380" y="18509"/>
                    </a:cubicBezTo>
                    <a:cubicBezTo>
                      <a:pt x="20637" y="19054"/>
                      <a:pt x="20837" y="19632"/>
                      <a:pt x="20985" y="20237"/>
                    </a:cubicBezTo>
                    <a:cubicBezTo>
                      <a:pt x="21047" y="20492"/>
                      <a:pt x="21099" y="20756"/>
                      <a:pt x="21143" y="21019"/>
                    </a:cubicBezTo>
                    <a:cubicBezTo>
                      <a:pt x="21163" y="21148"/>
                      <a:pt x="21183" y="21277"/>
                      <a:pt x="21199" y="21409"/>
                    </a:cubicBezTo>
                    <a:cubicBezTo>
                      <a:pt x="21394" y="20780"/>
                      <a:pt x="21518" y="20121"/>
                      <a:pt x="21568" y="19434"/>
                    </a:cubicBezTo>
                    <a:cubicBezTo>
                      <a:pt x="21590" y="19132"/>
                      <a:pt x="21600" y="18820"/>
                      <a:pt x="21594" y="185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DE87E38E-42AE-4476-942A-DAFFB2F7AD1F}"/>
                  </a:ext>
                </a:extLst>
              </p:cNvPr>
              <p:cNvSpPr/>
              <p:nvPr/>
            </p:nvSpPr>
            <p:spPr>
              <a:xfrm>
                <a:off x="6222999" y="8915399"/>
                <a:ext cx="1625728" cy="7432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8" y="10601"/>
                    </a:moveTo>
                    <a:cubicBezTo>
                      <a:pt x="21598" y="10531"/>
                      <a:pt x="21597" y="10460"/>
                      <a:pt x="21595" y="10390"/>
                    </a:cubicBezTo>
                    <a:cubicBezTo>
                      <a:pt x="21592" y="10254"/>
                      <a:pt x="21586" y="10117"/>
                      <a:pt x="21581" y="9981"/>
                    </a:cubicBezTo>
                    <a:cubicBezTo>
                      <a:pt x="21580" y="9933"/>
                      <a:pt x="21578" y="9885"/>
                      <a:pt x="21575" y="9837"/>
                    </a:cubicBezTo>
                    <a:cubicBezTo>
                      <a:pt x="21519" y="8759"/>
                      <a:pt x="21367" y="7748"/>
                      <a:pt x="21126" y="6810"/>
                    </a:cubicBezTo>
                    <a:cubicBezTo>
                      <a:pt x="21040" y="6478"/>
                      <a:pt x="20944" y="6157"/>
                      <a:pt x="20836" y="5843"/>
                    </a:cubicBezTo>
                    <a:cubicBezTo>
                      <a:pt x="20500" y="4872"/>
                      <a:pt x="20056" y="3997"/>
                      <a:pt x="19509" y="3241"/>
                    </a:cubicBezTo>
                    <a:cubicBezTo>
                      <a:pt x="19417" y="3112"/>
                      <a:pt x="19322" y="2990"/>
                      <a:pt x="19223" y="2868"/>
                    </a:cubicBezTo>
                    <a:cubicBezTo>
                      <a:pt x="19130" y="2754"/>
                      <a:pt x="19034" y="2643"/>
                      <a:pt x="18934" y="2536"/>
                    </a:cubicBezTo>
                    <a:cubicBezTo>
                      <a:pt x="18846" y="2440"/>
                      <a:pt x="18755" y="2347"/>
                      <a:pt x="18664" y="2255"/>
                    </a:cubicBezTo>
                    <a:cubicBezTo>
                      <a:pt x="17719" y="1318"/>
                      <a:pt x="16570" y="661"/>
                      <a:pt x="15254" y="306"/>
                    </a:cubicBezTo>
                    <a:cubicBezTo>
                      <a:pt x="15156" y="281"/>
                      <a:pt x="15056" y="255"/>
                      <a:pt x="14957" y="233"/>
                    </a:cubicBezTo>
                    <a:cubicBezTo>
                      <a:pt x="14862" y="210"/>
                      <a:pt x="14766" y="192"/>
                      <a:pt x="14668" y="173"/>
                    </a:cubicBezTo>
                    <a:cubicBezTo>
                      <a:pt x="14083" y="59"/>
                      <a:pt x="13469" y="0"/>
                      <a:pt x="12826" y="0"/>
                    </a:cubicBezTo>
                    <a:cubicBezTo>
                      <a:pt x="11292" y="0"/>
                      <a:pt x="9819" y="513"/>
                      <a:pt x="8449" y="1321"/>
                    </a:cubicBezTo>
                    <a:cubicBezTo>
                      <a:pt x="8358" y="1377"/>
                      <a:pt x="8266" y="1428"/>
                      <a:pt x="8175" y="1488"/>
                    </a:cubicBezTo>
                    <a:cubicBezTo>
                      <a:pt x="8089" y="1543"/>
                      <a:pt x="8003" y="1598"/>
                      <a:pt x="7917" y="1654"/>
                    </a:cubicBezTo>
                    <a:cubicBezTo>
                      <a:pt x="3871" y="4300"/>
                      <a:pt x="825" y="9353"/>
                      <a:pt x="0" y="10815"/>
                    </a:cubicBezTo>
                    <a:cubicBezTo>
                      <a:pt x="1087" y="12845"/>
                      <a:pt x="6167" y="21600"/>
                      <a:pt x="12826" y="21600"/>
                    </a:cubicBezTo>
                    <a:cubicBezTo>
                      <a:pt x="12826" y="21600"/>
                      <a:pt x="12827" y="21600"/>
                      <a:pt x="12827" y="21600"/>
                    </a:cubicBezTo>
                    <a:cubicBezTo>
                      <a:pt x="17773" y="21600"/>
                      <a:pt x="21004" y="18141"/>
                      <a:pt x="21524" y="12461"/>
                    </a:cubicBezTo>
                    <a:cubicBezTo>
                      <a:pt x="21551" y="12162"/>
                      <a:pt x="21571" y="11856"/>
                      <a:pt x="21583" y="11546"/>
                    </a:cubicBezTo>
                    <a:cubicBezTo>
                      <a:pt x="21583" y="11538"/>
                      <a:pt x="21583" y="11531"/>
                      <a:pt x="21585" y="11523"/>
                    </a:cubicBezTo>
                    <a:cubicBezTo>
                      <a:pt x="21588" y="11413"/>
                      <a:pt x="21592" y="11302"/>
                      <a:pt x="21593" y="11188"/>
                    </a:cubicBezTo>
                    <a:cubicBezTo>
                      <a:pt x="21595" y="11114"/>
                      <a:pt x="21597" y="11040"/>
                      <a:pt x="21597" y="10966"/>
                    </a:cubicBezTo>
                    <a:cubicBezTo>
                      <a:pt x="21597" y="10966"/>
                      <a:pt x="21597" y="10966"/>
                      <a:pt x="21597" y="10966"/>
                    </a:cubicBezTo>
                    <a:cubicBezTo>
                      <a:pt x="21597" y="10911"/>
                      <a:pt x="21600" y="10859"/>
                      <a:pt x="21600" y="10804"/>
                    </a:cubicBezTo>
                    <a:cubicBezTo>
                      <a:pt x="21600" y="10741"/>
                      <a:pt x="21598" y="10682"/>
                      <a:pt x="21597" y="10623"/>
                    </a:cubicBezTo>
                    <a:cubicBezTo>
                      <a:pt x="21598" y="10615"/>
                      <a:pt x="21598" y="10608"/>
                      <a:pt x="21598" y="106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B9C5FE9-A329-4F6E-B9B3-F24B6FCEEFDF}"/>
                </a:ext>
              </a:extLst>
            </p:cNvPr>
            <p:cNvSpPr/>
            <p:nvPr/>
          </p:nvSpPr>
          <p:spPr>
            <a:xfrm>
              <a:off x="6149138" y="3879074"/>
              <a:ext cx="1884625" cy="849312"/>
            </a:xfrm>
            <a:custGeom>
              <a:avLst/>
              <a:gdLst>
                <a:gd name="connsiteX0" fmla="*/ 1728568 w 1884625"/>
                <a:gd name="connsiteY0" fmla="*/ 0 h 849312"/>
                <a:gd name="connsiteX1" fmla="*/ 1884625 w 1884625"/>
                <a:gd name="connsiteY1" fmla="*/ 51486 h 849312"/>
                <a:gd name="connsiteX2" fmla="*/ 1742282 w 1884625"/>
                <a:gd name="connsiteY2" fmla="*/ 210666 h 849312"/>
                <a:gd name="connsiteX3" fmla="*/ 1473551 w 1884625"/>
                <a:gd name="connsiteY3" fmla="*/ 439047 h 849312"/>
                <a:gd name="connsiteX4" fmla="*/ 528132 w 1884625"/>
                <a:gd name="connsiteY4" fmla="*/ 847349 h 849312"/>
                <a:gd name="connsiteX5" fmla="*/ 465901 w 1884625"/>
                <a:gd name="connsiteY5" fmla="*/ 849312 h 849312"/>
                <a:gd name="connsiteX6" fmla="*/ 98958 w 1884625"/>
                <a:gd name="connsiteY6" fmla="*/ 752860 h 849312"/>
                <a:gd name="connsiteX7" fmla="*/ 20047 w 1884625"/>
                <a:gd name="connsiteY7" fmla="*/ 691992 h 849312"/>
                <a:gd name="connsiteX8" fmla="*/ 0 w 1884625"/>
                <a:gd name="connsiteY8" fmla="*/ 633958 h 849312"/>
                <a:gd name="connsiteX9" fmla="*/ 407214 w 1884625"/>
                <a:gd name="connsiteY9" fmla="*/ 783950 h 849312"/>
                <a:gd name="connsiteX10" fmla="*/ 461948 w 1884625"/>
                <a:gd name="connsiteY10" fmla="*/ 782223 h 849312"/>
                <a:gd name="connsiteX11" fmla="*/ 1293480 w 1884625"/>
                <a:gd name="connsiteY11" fmla="*/ 423106 h 849312"/>
                <a:gd name="connsiteX12" fmla="*/ 1728568 w 1884625"/>
                <a:gd name="connsiteY12" fmla="*/ 0 h 84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4625" h="849312">
                  <a:moveTo>
                    <a:pt x="1728568" y="0"/>
                  </a:moveTo>
                  <a:lnTo>
                    <a:pt x="1884625" y="51486"/>
                  </a:lnTo>
                  <a:lnTo>
                    <a:pt x="1742282" y="210666"/>
                  </a:lnTo>
                  <a:cubicBezTo>
                    <a:pt x="1660028" y="291624"/>
                    <a:pt x="1570643" y="368533"/>
                    <a:pt x="1473551" y="439047"/>
                  </a:cubicBezTo>
                  <a:cubicBezTo>
                    <a:pt x="1130850" y="688040"/>
                    <a:pt x="803993" y="829314"/>
                    <a:pt x="528132" y="847349"/>
                  </a:cubicBezTo>
                  <a:cubicBezTo>
                    <a:pt x="507100" y="848821"/>
                    <a:pt x="486357" y="849312"/>
                    <a:pt x="465901" y="849312"/>
                  </a:cubicBezTo>
                  <a:cubicBezTo>
                    <a:pt x="325558" y="849312"/>
                    <a:pt x="201987" y="816636"/>
                    <a:pt x="98958" y="752860"/>
                  </a:cubicBezTo>
                  <a:lnTo>
                    <a:pt x="20047" y="691992"/>
                  </a:lnTo>
                  <a:lnTo>
                    <a:pt x="0" y="633958"/>
                  </a:lnTo>
                  <a:cubicBezTo>
                    <a:pt x="104274" y="732855"/>
                    <a:pt x="242631" y="783950"/>
                    <a:pt x="407214" y="783950"/>
                  </a:cubicBezTo>
                  <a:cubicBezTo>
                    <a:pt x="425205" y="783950"/>
                    <a:pt x="443450" y="783518"/>
                    <a:pt x="461948" y="782223"/>
                  </a:cubicBezTo>
                  <a:cubicBezTo>
                    <a:pt x="704579" y="766361"/>
                    <a:pt x="992061" y="642105"/>
                    <a:pt x="1293480" y="423106"/>
                  </a:cubicBezTo>
                  <a:cubicBezTo>
                    <a:pt x="1464272" y="299066"/>
                    <a:pt x="1607949" y="152528"/>
                    <a:pt x="1728568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7BA045D-B6C1-42D9-927E-71058C868B90}"/>
                </a:ext>
              </a:extLst>
            </p:cNvPr>
            <p:cNvSpPr/>
            <p:nvPr/>
          </p:nvSpPr>
          <p:spPr>
            <a:xfrm>
              <a:off x="6192046" y="2879349"/>
              <a:ext cx="1173459" cy="1633686"/>
            </a:xfrm>
            <a:custGeom>
              <a:avLst/>
              <a:gdLst>
                <a:gd name="connsiteX0" fmla="*/ 1173459 w 1173459"/>
                <a:gd name="connsiteY0" fmla="*/ 0 h 1633686"/>
                <a:gd name="connsiteX1" fmla="*/ 1169452 w 1173459"/>
                <a:gd name="connsiteY1" fmla="*/ 57441 h 1633686"/>
                <a:gd name="connsiteX2" fmla="*/ 1063695 w 1173459"/>
                <a:gd name="connsiteY2" fmla="*/ 569888 h 1633686"/>
                <a:gd name="connsiteX3" fmla="*/ 983188 w 1173459"/>
                <a:gd name="connsiteY3" fmla="*/ 789722 h 1633686"/>
                <a:gd name="connsiteX4" fmla="*/ 967404 w 1173459"/>
                <a:gd name="connsiteY4" fmla="*/ 827309 h 1633686"/>
                <a:gd name="connsiteX5" fmla="*/ 950826 w 1173459"/>
                <a:gd name="connsiteY5" fmla="*/ 865570 h 1633686"/>
                <a:gd name="connsiteX6" fmla="*/ 93632 w 1173459"/>
                <a:gd name="connsiteY6" fmla="*/ 1633686 h 1633686"/>
                <a:gd name="connsiteX7" fmla="*/ 75948 w 1173459"/>
                <a:gd name="connsiteY7" fmla="*/ 1632435 h 1633686"/>
                <a:gd name="connsiteX8" fmla="*/ 0 w 1173459"/>
                <a:gd name="connsiteY8" fmla="*/ 1576882 h 1633686"/>
                <a:gd name="connsiteX9" fmla="*/ 69511 w 1173459"/>
                <a:gd name="connsiteY9" fmla="*/ 1581798 h 1633686"/>
                <a:gd name="connsiteX10" fmla="*/ 823446 w 1173459"/>
                <a:gd name="connsiteY10" fmla="*/ 906211 h 1633686"/>
                <a:gd name="connsiteX11" fmla="*/ 838027 w 1173459"/>
                <a:gd name="connsiteY11" fmla="*/ 872559 h 1633686"/>
                <a:gd name="connsiteX12" fmla="*/ 851909 w 1173459"/>
                <a:gd name="connsiteY12" fmla="*/ 839500 h 1633686"/>
                <a:gd name="connsiteX13" fmla="*/ 922719 w 1173459"/>
                <a:gd name="connsiteY13" fmla="*/ 646148 h 1633686"/>
                <a:gd name="connsiteX14" fmla="*/ 1025987 w 1173459"/>
                <a:gd name="connsiteY14" fmla="*/ 48462 h 1633686"/>
                <a:gd name="connsiteX15" fmla="*/ 1166882 w 1173459"/>
                <a:gd name="connsiteY15" fmla="*/ 1779 h 16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73459" h="1633686">
                  <a:moveTo>
                    <a:pt x="1173459" y="0"/>
                  </a:moveTo>
                  <a:lnTo>
                    <a:pt x="1169452" y="57441"/>
                  </a:lnTo>
                  <a:cubicBezTo>
                    <a:pt x="1152563" y="226061"/>
                    <a:pt x="1119307" y="398653"/>
                    <a:pt x="1063695" y="569888"/>
                  </a:cubicBezTo>
                  <a:cubicBezTo>
                    <a:pt x="1038601" y="646989"/>
                    <a:pt x="1011803" y="720138"/>
                    <a:pt x="983188" y="789722"/>
                  </a:cubicBezTo>
                  <a:cubicBezTo>
                    <a:pt x="978078" y="802347"/>
                    <a:pt x="972741" y="815069"/>
                    <a:pt x="967404" y="827309"/>
                  </a:cubicBezTo>
                  <a:cubicBezTo>
                    <a:pt x="961727" y="840223"/>
                    <a:pt x="956390" y="853137"/>
                    <a:pt x="950826" y="865570"/>
                  </a:cubicBezTo>
                  <a:cubicBezTo>
                    <a:pt x="730538" y="1358051"/>
                    <a:pt x="422702" y="1633686"/>
                    <a:pt x="93632" y="1633686"/>
                  </a:cubicBezTo>
                  <a:lnTo>
                    <a:pt x="75948" y="1632435"/>
                  </a:lnTo>
                  <a:lnTo>
                    <a:pt x="0" y="1576882"/>
                  </a:lnTo>
                  <a:cubicBezTo>
                    <a:pt x="23370" y="1579848"/>
                    <a:pt x="46541" y="1581798"/>
                    <a:pt x="69511" y="1581798"/>
                  </a:cubicBezTo>
                  <a:cubicBezTo>
                    <a:pt x="358941" y="1581798"/>
                    <a:pt x="629694" y="1339367"/>
                    <a:pt x="823446" y="906211"/>
                  </a:cubicBezTo>
                  <a:cubicBezTo>
                    <a:pt x="828340" y="895276"/>
                    <a:pt x="833034" y="883918"/>
                    <a:pt x="838027" y="872559"/>
                  </a:cubicBezTo>
                  <a:cubicBezTo>
                    <a:pt x="842721" y="861794"/>
                    <a:pt x="847415" y="850605"/>
                    <a:pt x="851909" y="839500"/>
                  </a:cubicBezTo>
                  <a:cubicBezTo>
                    <a:pt x="877077" y="778299"/>
                    <a:pt x="900647" y="713961"/>
                    <a:pt x="922719" y="646148"/>
                  </a:cubicBezTo>
                  <a:cubicBezTo>
                    <a:pt x="987935" y="445337"/>
                    <a:pt x="1018197" y="242407"/>
                    <a:pt x="1025987" y="48462"/>
                  </a:cubicBezTo>
                  <a:cubicBezTo>
                    <a:pt x="1073339" y="31212"/>
                    <a:pt x="1120383" y="15706"/>
                    <a:pt x="1166882" y="177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B63364B-F30C-456B-ADDC-93D3BBADB430}"/>
                </a:ext>
              </a:extLst>
            </p:cNvPr>
            <p:cNvSpPr/>
            <p:nvPr/>
          </p:nvSpPr>
          <p:spPr>
            <a:xfrm>
              <a:off x="6138119" y="2376643"/>
              <a:ext cx="475190" cy="1977878"/>
            </a:xfrm>
            <a:custGeom>
              <a:avLst/>
              <a:gdLst>
                <a:gd name="connsiteX0" fmla="*/ 100956 w 475190"/>
                <a:gd name="connsiteY0" fmla="*/ 0 h 1977878"/>
                <a:gd name="connsiteX1" fmla="*/ 129980 w 475190"/>
                <a:gd name="connsiteY1" fmla="*/ 46448 h 1977878"/>
                <a:gd name="connsiteX2" fmla="*/ 345609 w 475190"/>
                <a:gd name="connsiteY2" fmla="*/ 523141 h 1977878"/>
                <a:gd name="connsiteX3" fmla="*/ 409533 w 475190"/>
                <a:gd name="connsiteY3" fmla="*/ 748026 h 1977878"/>
                <a:gd name="connsiteX4" fmla="*/ 418804 w 475190"/>
                <a:gd name="connsiteY4" fmla="*/ 788149 h 1977878"/>
                <a:gd name="connsiteX5" fmla="*/ 427804 w 475190"/>
                <a:gd name="connsiteY5" fmla="*/ 829113 h 1977878"/>
                <a:gd name="connsiteX6" fmla="*/ 470963 w 475190"/>
                <a:gd name="connsiteY6" fmla="*/ 1359549 h 1977878"/>
                <a:gd name="connsiteX7" fmla="*/ 466842 w 475190"/>
                <a:gd name="connsiteY7" fmla="*/ 1400093 h 1977878"/>
                <a:gd name="connsiteX8" fmla="*/ 461203 w 475190"/>
                <a:gd name="connsiteY8" fmla="*/ 1443302 h 1977878"/>
                <a:gd name="connsiteX9" fmla="*/ 246726 w 475190"/>
                <a:gd name="connsiteY9" fmla="*/ 1902773 h 1977878"/>
                <a:gd name="connsiteX10" fmla="*/ 143680 w 475190"/>
                <a:gd name="connsiteY10" fmla="*/ 1977878 h 1977878"/>
                <a:gd name="connsiteX11" fmla="*/ 68241 w 475190"/>
                <a:gd name="connsiteY11" fmla="*/ 1977468 h 1977878"/>
                <a:gd name="connsiteX12" fmla="*/ 369435 w 475190"/>
                <a:gd name="connsiteY12" fmla="*/ 1491311 h 1977878"/>
                <a:gd name="connsiteX13" fmla="*/ 374395 w 475190"/>
                <a:gd name="connsiteY13" fmla="*/ 1453307 h 1977878"/>
                <a:gd name="connsiteX14" fmla="*/ 378019 w 475190"/>
                <a:gd name="connsiteY14" fmla="*/ 1417647 h 1977878"/>
                <a:gd name="connsiteX15" fmla="*/ 340060 w 475190"/>
                <a:gd name="connsiteY15" fmla="*/ 951109 h 1977878"/>
                <a:gd name="connsiteX16" fmla="*/ 332144 w 475190"/>
                <a:gd name="connsiteY16" fmla="*/ 915079 h 1977878"/>
                <a:gd name="connsiteX17" fmla="*/ 323989 w 475190"/>
                <a:gd name="connsiteY17" fmla="*/ 879789 h 1977878"/>
                <a:gd name="connsiteX18" fmla="*/ 267765 w 475190"/>
                <a:gd name="connsiteY18" fmla="*/ 681995 h 1977878"/>
                <a:gd name="connsiteX19" fmla="*/ 0 w 475190"/>
                <a:gd name="connsiteY19" fmla="*/ 137721 h 197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5190" h="1977878">
                  <a:moveTo>
                    <a:pt x="100956" y="0"/>
                  </a:moveTo>
                  <a:lnTo>
                    <a:pt x="129980" y="46448"/>
                  </a:lnTo>
                  <a:cubicBezTo>
                    <a:pt x="215443" y="192838"/>
                    <a:pt x="289980" y="351953"/>
                    <a:pt x="345609" y="523141"/>
                  </a:cubicBezTo>
                  <a:cubicBezTo>
                    <a:pt x="370712" y="600301"/>
                    <a:pt x="391966" y="675356"/>
                    <a:pt x="409533" y="748026"/>
                  </a:cubicBezTo>
                  <a:cubicBezTo>
                    <a:pt x="412677" y="761494"/>
                    <a:pt x="415876" y="774962"/>
                    <a:pt x="418804" y="788149"/>
                  </a:cubicBezTo>
                  <a:cubicBezTo>
                    <a:pt x="421949" y="801757"/>
                    <a:pt x="424877" y="815365"/>
                    <a:pt x="427804" y="829113"/>
                  </a:cubicBezTo>
                  <a:cubicBezTo>
                    <a:pt x="469011" y="1024397"/>
                    <a:pt x="483162" y="1202705"/>
                    <a:pt x="470963" y="1359549"/>
                  </a:cubicBezTo>
                  <a:cubicBezTo>
                    <a:pt x="469770" y="1373578"/>
                    <a:pt x="468306" y="1386625"/>
                    <a:pt x="466842" y="1400093"/>
                  </a:cubicBezTo>
                  <a:cubicBezTo>
                    <a:pt x="465107" y="1414683"/>
                    <a:pt x="463426" y="1429133"/>
                    <a:pt x="461203" y="1443302"/>
                  </a:cubicBezTo>
                  <a:cubicBezTo>
                    <a:pt x="433064" y="1637217"/>
                    <a:pt x="360824" y="1793492"/>
                    <a:pt x="246726" y="1902773"/>
                  </a:cubicBezTo>
                  <a:lnTo>
                    <a:pt x="143680" y="1977878"/>
                  </a:lnTo>
                  <a:lnTo>
                    <a:pt x="68241" y="1977468"/>
                  </a:lnTo>
                  <a:cubicBezTo>
                    <a:pt x="234480" y="1887270"/>
                    <a:pt x="336435" y="1718719"/>
                    <a:pt x="369435" y="1491311"/>
                  </a:cubicBezTo>
                  <a:cubicBezTo>
                    <a:pt x="371390" y="1478848"/>
                    <a:pt x="372869" y="1466139"/>
                    <a:pt x="374395" y="1453307"/>
                  </a:cubicBezTo>
                  <a:cubicBezTo>
                    <a:pt x="375682" y="1441461"/>
                    <a:pt x="376970" y="1429986"/>
                    <a:pt x="378019" y="1417647"/>
                  </a:cubicBezTo>
                  <a:cubicBezTo>
                    <a:pt x="388749" y="1279697"/>
                    <a:pt x="376302" y="1122868"/>
                    <a:pt x="340060" y="951109"/>
                  </a:cubicBezTo>
                  <a:cubicBezTo>
                    <a:pt x="337485" y="939017"/>
                    <a:pt x="334909" y="927048"/>
                    <a:pt x="332144" y="915079"/>
                  </a:cubicBezTo>
                  <a:cubicBezTo>
                    <a:pt x="329568" y="903480"/>
                    <a:pt x="326755" y="891635"/>
                    <a:pt x="323989" y="879789"/>
                  </a:cubicBezTo>
                  <a:cubicBezTo>
                    <a:pt x="308538" y="815873"/>
                    <a:pt x="289845" y="749860"/>
                    <a:pt x="267765" y="681995"/>
                  </a:cubicBezTo>
                  <a:cubicBezTo>
                    <a:pt x="202529" y="481239"/>
                    <a:pt x="107726" y="299362"/>
                    <a:pt x="0" y="137721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A2DFE8B-42A9-4DA0-855B-555BED00079E}"/>
                </a:ext>
              </a:extLst>
            </p:cNvPr>
            <p:cNvSpPr/>
            <p:nvPr/>
          </p:nvSpPr>
          <p:spPr>
            <a:xfrm>
              <a:off x="5024091" y="2674042"/>
              <a:ext cx="1246989" cy="1620226"/>
            </a:xfrm>
            <a:custGeom>
              <a:avLst/>
              <a:gdLst>
                <a:gd name="connsiteX0" fmla="*/ 733 w 1246989"/>
                <a:gd name="connsiteY0" fmla="*/ 0 h 1620226"/>
                <a:gd name="connsiteX1" fmla="*/ 206467 w 1246989"/>
                <a:gd name="connsiteY1" fmla="*/ 90677 h 1620226"/>
                <a:gd name="connsiteX2" fmla="*/ 506623 w 1246989"/>
                <a:gd name="connsiteY2" fmla="*/ 275600 h 1620226"/>
                <a:gd name="connsiteX3" fmla="*/ 690776 w 1246989"/>
                <a:gd name="connsiteY3" fmla="*/ 419963 h 1620226"/>
                <a:gd name="connsiteX4" fmla="*/ 721759 w 1246989"/>
                <a:gd name="connsiteY4" fmla="*/ 446777 h 1620226"/>
                <a:gd name="connsiteX5" fmla="*/ 753271 w 1246989"/>
                <a:gd name="connsiteY5" fmla="*/ 474540 h 1620226"/>
                <a:gd name="connsiteX6" fmla="*/ 1099836 w 1246989"/>
                <a:gd name="connsiteY6" fmla="*/ 877565 h 1620226"/>
                <a:gd name="connsiteX7" fmla="*/ 1120819 w 1246989"/>
                <a:gd name="connsiteY7" fmla="*/ 912911 h 1620226"/>
                <a:gd name="connsiteX8" fmla="*/ 1141802 w 1246989"/>
                <a:gd name="connsiteY8" fmla="*/ 950695 h 1620226"/>
                <a:gd name="connsiteX9" fmla="*/ 1186950 w 1246989"/>
                <a:gd name="connsiteY9" fmla="*/ 1048607 h 1620226"/>
                <a:gd name="connsiteX10" fmla="*/ 1240128 w 1246989"/>
                <a:gd name="connsiteY10" fmla="*/ 1245651 h 1620226"/>
                <a:gd name="connsiteX11" fmla="*/ 1245279 w 1246989"/>
                <a:gd name="connsiteY11" fmla="*/ 1295352 h 1620226"/>
                <a:gd name="connsiteX12" fmla="*/ 1246946 w 1246989"/>
                <a:gd name="connsiteY12" fmla="*/ 1350334 h 1620226"/>
                <a:gd name="connsiteX13" fmla="*/ 1231284 w 1246989"/>
                <a:gd name="connsiteY13" fmla="*/ 1478988 h 1620226"/>
                <a:gd name="connsiteX14" fmla="*/ 1197622 w 1246989"/>
                <a:gd name="connsiteY14" fmla="*/ 1575403 h 1620226"/>
                <a:gd name="connsiteX15" fmla="*/ 1136649 w 1246989"/>
                <a:gd name="connsiteY15" fmla="*/ 1620226 h 1620226"/>
                <a:gd name="connsiteX16" fmla="*/ 1187685 w 1246989"/>
                <a:gd name="connsiteY16" fmla="*/ 1400346 h 1620226"/>
                <a:gd name="connsiteX17" fmla="*/ 1186219 w 1246989"/>
                <a:gd name="connsiteY17" fmla="*/ 1351987 h 1620226"/>
                <a:gd name="connsiteX18" fmla="*/ 1181689 w 1246989"/>
                <a:gd name="connsiteY18" fmla="*/ 1308273 h 1620226"/>
                <a:gd name="connsiteX19" fmla="*/ 1134917 w 1246989"/>
                <a:gd name="connsiteY19" fmla="*/ 1134966 h 1620226"/>
                <a:gd name="connsiteX20" fmla="*/ 1095208 w 1246989"/>
                <a:gd name="connsiteY20" fmla="*/ 1048848 h 1620226"/>
                <a:gd name="connsiteX21" fmla="*/ 1076752 w 1246989"/>
                <a:gd name="connsiteY21" fmla="*/ 1015616 h 1620226"/>
                <a:gd name="connsiteX22" fmla="*/ 1058296 w 1246989"/>
                <a:gd name="connsiteY22" fmla="*/ 984528 h 1620226"/>
                <a:gd name="connsiteX23" fmla="*/ 753480 w 1246989"/>
                <a:gd name="connsiteY23" fmla="*/ 630052 h 1620226"/>
                <a:gd name="connsiteX24" fmla="*/ 725763 w 1246989"/>
                <a:gd name="connsiteY24" fmla="*/ 605634 h 1620226"/>
                <a:gd name="connsiteX25" fmla="*/ 698513 w 1246989"/>
                <a:gd name="connsiteY25" fmla="*/ 582050 h 1620226"/>
                <a:gd name="connsiteX26" fmla="*/ 536544 w 1246989"/>
                <a:gd name="connsiteY26" fmla="*/ 455077 h 1620226"/>
                <a:gd name="connsiteX27" fmla="*/ 0 w 1246989"/>
                <a:gd name="connsiteY27" fmla="*/ 172306 h 162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6989" h="1620226">
                  <a:moveTo>
                    <a:pt x="733" y="0"/>
                  </a:moveTo>
                  <a:lnTo>
                    <a:pt x="206467" y="90677"/>
                  </a:lnTo>
                  <a:cubicBezTo>
                    <a:pt x="308817" y="143865"/>
                    <a:pt x="409548" y="205111"/>
                    <a:pt x="506623" y="275600"/>
                  </a:cubicBezTo>
                  <a:cubicBezTo>
                    <a:pt x="571997" y="323134"/>
                    <a:pt x="633508" y="371210"/>
                    <a:pt x="690776" y="419963"/>
                  </a:cubicBezTo>
                  <a:cubicBezTo>
                    <a:pt x="701306" y="429037"/>
                    <a:pt x="711532" y="437704"/>
                    <a:pt x="721759" y="446777"/>
                  </a:cubicBezTo>
                  <a:cubicBezTo>
                    <a:pt x="732288" y="456122"/>
                    <a:pt x="743045" y="465331"/>
                    <a:pt x="753271" y="474540"/>
                  </a:cubicBezTo>
                  <a:cubicBezTo>
                    <a:pt x="900609" y="607527"/>
                    <a:pt x="1017190" y="743223"/>
                    <a:pt x="1099836" y="877565"/>
                  </a:cubicBezTo>
                  <a:cubicBezTo>
                    <a:pt x="1107184" y="889211"/>
                    <a:pt x="1114229" y="901264"/>
                    <a:pt x="1120819" y="912911"/>
                  </a:cubicBezTo>
                  <a:cubicBezTo>
                    <a:pt x="1128167" y="925641"/>
                    <a:pt x="1135212" y="938371"/>
                    <a:pt x="1141802" y="950695"/>
                  </a:cubicBezTo>
                  <a:cubicBezTo>
                    <a:pt x="1158922" y="983467"/>
                    <a:pt x="1173997" y="1016105"/>
                    <a:pt x="1186950" y="1048607"/>
                  </a:cubicBezTo>
                  <a:cubicBezTo>
                    <a:pt x="1213766" y="1115642"/>
                    <a:pt x="1231341" y="1181459"/>
                    <a:pt x="1240128" y="1245651"/>
                  </a:cubicBezTo>
                  <a:cubicBezTo>
                    <a:pt x="1242325" y="1262308"/>
                    <a:pt x="1244294" y="1278830"/>
                    <a:pt x="1245279" y="1295352"/>
                  </a:cubicBezTo>
                  <a:cubicBezTo>
                    <a:pt x="1246491" y="1313905"/>
                    <a:pt x="1247173" y="1332187"/>
                    <a:pt x="1246946" y="1350334"/>
                  </a:cubicBezTo>
                  <a:cubicBezTo>
                    <a:pt x="1246226" y="1394347"/>
                    <a:pt x="1240980" y="1437277"/>
                    <a:pt x="1231284" y="1478988"/>
                  </a:cubicBezTo>
                  <a:lnTo>
                    <a:pt x="1197622" y="1575403"/>
                  </a:lnTo>
                  <a:lnTo>
                    <a:pt x="1136649" y="1620226"/>
                  </a:lnTo>
                  <a:cubicBezTo>
                    <a:pt x="1169230" y="1551380"/>
                    <a:pt x="1186419" y="1477769"/>
                    <a:pt x="1187685" y="1400346"/>
                  </a:cubicBezTo>
                  <a:cubicBezTo>
                    <a:pt x="1187885" y="1384385"/>
                    <a:pt x="1187285" y="1368305"/>
                    <a:pt x="1186219" y="1351987"/>
                  </a:cubicBezTo>
                  <a:cubicBezTo>
                    <a:pt x="1185353" y="1337455"/>
                    <a:pt x="1183621" y="1322924"/>
                    <a:pt x="1181689" y="1308273"/>
                  </a:cubicBezTo>
                  <a:cubicBezTo>
                    <a:pt x="1173960" y="1251814"/>
                    <a:pt x="1158503" y="1193926"/>
                    <a:pt x="1134917" y="1134966"/>
                  </a:cubicBezTo>
                  <a:cubicBezTo>
                    <a:pt x="1123524" y="1106379"/>
                    <a:pt x="1110265" y="1077673"/>
                    <a:pt x="1095208" y="1048848"/>
                  </a:cubicBezTo>
                  <a:cubicBezTo>
                    <a:pt x="1089411" y="1038009"/>
                    <a:pt x="1083215" y="1026813"/>
                    <a:pt x="1076752" y="1015616"/>
                  </a:cubicBezTo>
                  <a:cubicBezTo>
                    <a:pt x="1070955" y="1005372"/>
                    <a:pt x="1064759" y="994772"/>
                    <a:pt x="1058296" y="984528"/>
                  </a:cubicBezTo>
                  <a:cubicBezTo>
                    <a:pt x="985607" y="866369"/>
                    <a:pt x="883069" y="747020"/>
                    <a:pt x="753480" y="630052"/>
                  </a:cubicBezTo>
                  <a:cubicBezTo>
                    <a:pt x="744485" y="621952"/>
                    <a:pt x="735024" y="613853"/>
                    <a:pt x="725763" y="605634"/>
                  </a:cubicBezTo>
                  <a:cubicBezTo>
                    <a:pt x="716769" y="597654"/>
                    <a:pt x="707774" y="590031"/>
                    <a:pt x="698513" y="582050"/>
                  </a:cubicBezTo>
                  <a:cubicBezTo>
                    <a:pt x="648143" y="539170"/>
                    <a:pt x="594043" y="496885"/>
                    <a:pt x="536544" y="455077"/>
                  </a:cubicBezTo>
                  <a:cubicBezTo>
                    <a:pt x="365780" y="331082"/>
                    <a:pt x="182157" y="239604"/>
                    <a:pt x="0" y="17230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D151946-141E-4011-82CD-1FE7C49D6C2F}"/>
                </a:ext>
              </a:extLst>
            </p:cNvPr>
            <p:cNvSpPr/>
            <p:nvPr/>
          </p:nvSpPr>
          <p:spPr>
            <a:xfrm>
              <a:off x="4248221" y="3579241"/>
              <a:ext cx="1883678" cy="695130"/>
            </a:xfrm>
            <a:custGeom>
              <a:avLst/>
              <a:gdLst>
                <a:gd name="connsiteX0" fmla="*/ 538405 w 1883678"/>
                <a:gd name="connsiteY0" fmla="*/ 0 h 695130"/>
                <a:gd name="connsiteX1" fmla="*/ 776347 w 1883678"/>
                <a:gd name="connsiteY1" fmla="*/ 8694 h 695130"/>
                <a:gd name="connsiteX2" fmla="*/ 817717 w 1883678"/>
                <a:gd name="connsiteY2" fmla="*/ 12171 h 695130"/>
                <a:gd name="connsiteX3" fmla="*/ 860203 w 1883678"/>
                <a:gd name="connsiteY3" fmla="*/ 16145 h 695130"/>
                <a:gd name="connsiteX4" fmla="*/ 1387119 w 1883678"/>
                <a:gd name="connsiteY4" fmla="*/ 140668 h 695130"/>
                <a:gd name="connsiteX5" fmla="*/ 1424773 w 1883678"/>
                <a:gd name="connsiteY5" fmla="*/ 156813 h 695130"/>
                <a:gd name="connsiteX6" fmla="*/ 1464781 w 1883678"/>
                <a:gd name="connsiteY6" fmla="*/ 175442 h 695130"/>
                <a:gd name="connsiteX7" fmla="*/ 1560528 w 1883678"/>
                <a:gd name="connsiteY7" fmla="*/ 229010 h 695130"/>
                <a:gd name="connsiteX8" fmla="*/ 1722789 w 1883678"/>
                <a:gd name="connsiteY8" fmla="*/ 359991 h 695130"/>
                <a:gd name="connsiteX9" fmla="*/ 1756233 w 1883678"/>
                <a:gd name="connsiteY9" fmla="*/ 397166 h 695130"/>
                <a:gd name="connsiteX10" fmla="*/ 1790419 w 1883678"/>
                <a:gd name="connsiteY10" fmla="*/ 441378 h 695130"/>
                <a:gd name="connsiteX11" fmla="*/ 1865356 w 1883678"/>
                <a:gd name="connsiteY11" fmla="*/ 584447 h 695130"/>
                <a:gd name="connsiteX12" fmla="*/ 1883678 w 1883678"/>
                <a:gd name="connsiteY12" fmla="*/ 645060 h 695130"/>
                <a:gd name="connsiteX13" fmla="*/ 1865150 w 1883678"/>
                <a:gd name="connsiteY13" fmla="*/ 695130 h 695130"/>
                <a:gd name="connsiteX14" fmla="*/ 1859151 w 1883678"/>
                <a:gd name="connsiteY14" fmla="*/ 667205 h 695130"/>
                <a:gd name="connsiteX15" fmla="*/ 1842226 w 1883678"/>
                <a:gd name="connsiteY15" fmla="*/ 611211 h 695130"/>
                <a:gd name="connsiteX16" fmla="*/ 1777417 w 1883678"/>
                <a:gd name="connsiteY16" fmla="*/ 487480 h 695130"/>
                <a:gd name="connsiteX17" fmla="*/ 1747852 w 1883678"/>
                <a:gd name="connsiteY17" fmla="*/ 449244 h 695130"/>
                <a:gd name="connsiteX18" fmla="*/ 1718929 w 1883678"/>
                <a:gd name="connsiteY18" fmla="*/ 417094 h 695130"/>
                <a:gd name="connsiteX19" fmla="*/ 1578600 w 1883678"/>
                <a:gd name="connsiteY19" fmla="*/ 303817 h 695130"/>
                <a:gd name="connsiteX20" fmla="*/ 1495795 w 1883678"/>
                <a:gd name="connsiteY20" fmla="*/ 257490 h 695130"/>
                <a:gd name="connsiteX21" fmla="*/ 1461195 w 1883678"/>
                <a:gd name="connsiteY21" fmla="*/ 241379 h 695130"/>
                <a:gd name="connsiteX22" fmla="*/ 1428630 w 1883678"/>
                <a:gd name="connsiteY22" fmla="*/ 227417 h 695130"/>
                <a:gd name="connsiteX23" fmla="*/ 972936 w 1883678"/>
                <a:gd name="connsiteY23" fmla="*/ 119725 h 695130"/>
                <a:gd name="connsiteX24" fmla="*/ 936193 w 1883678"/>
                <a:gd name="connsiteY24" fmla="*/ 116288 h 695130"/>
                <a:gd name="connsiteX25" fmla="*/ 900415 w 1883678"/>
                <a:gd name="connsiteY25" fmla="*/ 113281 h 695130"/>
                <a:gd name="connsiteX26" fmla="*/ 694634 w 1883678"/>
                <a:gd name="connsiteY26" fmla="*/ 105762 h 695130"/>
                <a:gd name="connsiteX27" fmla="*/ 94326 w 1883678"/>
                <a:gd name="connsiteY27" fmla="*/ 192474 h 695130"/>
                <a:gd name="connsiteX28" fmla="*/ 0 w 1883678"/>
                <a:gd name="connsiteY28" fmla="*/ 61359 h 695130"/>
                <a:gd name="connsiteX29" fmla="*/ 9602 w 1883678"/>
                <a:gd name="connsiteY29" fmla="*/ 58960 h 695130"/>
                <a:gd name="connsiteX30" fmla="*/ 538405 w 1883678"/>
                <a:gd name="connsiteY30" fmla="*/ 0 h 69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83678" h="695130">
                  <a:moveTo>
                    <a:pt x="538405" y="0"/>
                  </a:moveTo>
                  <a:cubicBezTo>
                    <a:pt x="620527" y="0"/>
                    <a:pt x="699923" y="2981"/>
                    <a:pt x="776347" y="8694"/>
                  </a:cubicBezTo>
                  <a:cubicBezTo>
                    <a:pt x="790220" y="9687"/>
                    <a:pt x="803845" y="11178"/>
                    <a:pt x="817717" y="12171"/>
                  </a:cubicBezTo>
                  <a:cubicBezTo>
                    <a:pt x="831962" y="13413"/>
                    <a:pt x="846082" y="14655"/>
                    <a:pt x="860203" y="16145"/>
                  </a:cubicBezTo>
                  <a:cubicBezTo>
                    <a:pt x="1061110" y="37258"/>
                    <a:pt x="1238482" y="79400"/>
                    <a:pt x="1387119" y="140668"/>
                  </a:cubicBezTo>
                  <a:cubicBezTo>
                    <a:pt x="1399753" y="145884"/>
                    <a:pt x="1412635" y="151349"/>
                    <a:pt x="1424773" y="156813"/>
                  </a:cubicBezTo>
                  <a:cubicBezTo>
                    <a:pt x="1438151" y="163023"/>
                    <a:pt x="1451652" y="168984"/>
                    <a:pt x="1464781" y="175442"/>
                  </a:cubicBezTo>
                  <a:cubicBezTo>
                    <a:pt x="1498472" y="192001"/>
                    <a:pt x="1530429" y="209885"/>
                    <a:pt x="1560528" y="229010"/>
                  </a:cubicBezTo>
                  <a:cubicBezTo>
                    <a:pt x="1622955" y="268420"/>
                    <a:pt x="1676836" y="312384"/>
                    <a:pt x="1722789" y="359991"/>
                  </a:cubicBezTo>
                  <a:cubicBezTo>
                    <a:pt x="1734433" y="372162"/>
                    <a:pt x="1745580" y="384498"/>
                    <a:pt x="1756233" y="397166"/>
                  </a:cubicBezTo>
                  <a:cubicBezTo>
                    <a:pt x="1768371" y="411572"/>
                    <a:pt x="1779767" y="426475"/>
                    <a:pt x="1790419" y="441378"/>
                  </a:cubicBezTo>
                  <a:cubicBezTo>
                    <a:pt x="1822252" y="486501"/>
                    <a:pt x="1847025" y="534356"/>
                    <a:pt x="1865356" y="584447"/>
                  </a:cubicBezTo>
                  <a:lnTo>
                    <a:pt x="1883678" y="645060"/>
                  </a:lnTo>
                  <a:lnTo>
                    <a:pt x="1865150" y="695130"/>
                  </a:lnTo>
                  <a:cubicBezTo>
                    <a:pt x="1863436" y="685679"/>
                    <a:pt x="1861294" y="676442"/>
                    <a:pt x="1859151" y="667205"/>
                  </a:cubicBezTo>
                  <a:cubicBezTo>
                    <a:pt x="1854438" y="648373"/>
                    <a:pt x="1848867" y="629470"/>
                    <a:pt x="1842226" y="611211"/>
                  </a:cubicBezTo>
                  <a:cubicBezTo>
                    <a:pt x="1826372" y="567891"/>
                    <a:pt x="1804948" y="526504"/>
                    <a:pt x="1777417" y="487480"/>
                  </a:cubicBezTo>
                  <a:cubicBezTo>
                    <a:pt x="1768205" y="474592"/>
                    <a:pt x="1758350" y="461703"/>
                    <a:pt x="1747852" y="449244"/>
                  </a:cubicBezTo>
                  <a:cubicBezTo>
                    <a:pt x="1738640" y="438289"/>
                    <a:pt x="1728999" y="427620"/>
                    <a:pt x="1718929" y="417094"/>
                  </a:cubicBezTo>
                  <a:cubicBezTo>
                    <a:pt x="1679187" y="375922"/>
                    <a:pt x="1632589" y="337901"/>
                    <a:pt x="1578600" y="303817"/>
                  </a:cubicBezTo>
                  <a:cubicBezTo>
                    <a:pt x="1552570" y="287277"/>
                    <a:pt x="1524932" y="271811"/>
                    <a:pt x="1495795" y="257490"/>
                  </a:cubicBezTo>
                  <a:cubicBezTo>
                    <a:pt x="1484440" y="251905"/>
                    <a:pt x="1472764" y="246749"/>
                    <a:pt x="1461195" y="241379"/>
                  </a:cubicBezTo>
                  <a:cubicBezTo>
                    <a:pt x="1450697" y="236653"/>
                    <a:pt x="1439557" y="231928"/>
                    <a:pt x="1428630" y="227417"/>
                  </a:cubicBezTo>
                  <a:cubicBezTo>
                    <a:pt x="1300085" y="174430"/>
                    <a:pt x="1146687" y="137984"/>
                    <a:pt x="972936" y="119725"/>
                  </a:cubicBezTo>
                  <a:cubicBezTo>
                    <a:pt x="960724" y="118436"/>
                    <a:pt x="948512" y="117362"/>
                    <a:pt x="936193" y="116288"/>
                  </a:cubicBezTo>
                  <a:cubicBezTo>
                    <a:pt x="924196" y="115429"/>
                    <a:pt x="912412" y="114140"/>
                    <a:pt x="900415" y="113281"/>
                  </a:cubicBezTo>
                  <a:cubicBezTo>
                    <a:pt x="834321" y="108340"/>
                    <a:pt x="765656" y="105762"/>
                    <a:pt x="694634" y="105762"/>
                  </a:cubicBezTo>
                  <a:cubicBezTo>
                    <a:pt x="483605" y="105762"/>
                    <a:pt x="281253" y="139917"/>
                    <a:pt x="94326" y="192474"/>
                  </a:cubicBezTo>
                  <a:lnTo>
                    <a:pt x="0" y="61359"/>
                  </a:lnTo>
                  <a:lnTo>
                    <a:pt x="9602" y="58960"/>
                  </a:lnTo>
                  <a:cubicBezTo>
                    <a:pt x="178031" y="22215"/>
                    <a:pt x="355396" y="0"/>
                    <a:pt x="53840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F3415A-A431-4800-97E2-3B765E4AD2D2}"/>
              </a:ext>
            </a:extLst>
          </p:cNvPr>
          <p:cNvGrpSpPr/>
          <p:nvPr/>
        </p:nvGrpSpPr>
        <p:grpSpPr>
          <a:xfrm>
            <a:off x="332936" y="2867244"/>
            <a:ext cx="2524963" cy="1474819"/>
            <a:chOff x="332936" y="4652338"/>
            <a:chExt cx="2937088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5E5E23A-50BA-485F-94ED-F80598DF7BB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663296-E69F-400A-BEB1-B4F513343C9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6EEEC18-9DC9-4D00-A4D9-B3A1AE85544A}"/>
              </a:ext>
            </a:extLst>
          </p:cNvPr>
          <p:cNvGrpSpPr/>
          <p:nvPr/>
        </p:nvGrpSpPr>
        <p:grpSpPr>
          <a:xfrm>
            <a:off x="9334102" y="2867244"/>
            <a:ext cx="2524963" cy="1474819"/>
            <a:chOff x="332936" y="4652338"/>
            <a:chExt cx="2937088" cy="147481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A669D0-5F58-4D57-8879-1C2898B607E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1D390BB-EA2E-4058-BF81-45401923CBA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C14C685A-6368-4D71-906B-7701BBA90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1043" y="3834231"/>
            <a:ext cx="548640" cy="548640"/>
          </a:xfrm>
          <a:prstGeom prst="rect">
            <a:avLst/>
          </a:prstGeom>
        </p:spPr>
      </p:pic>
      <p:pic>
        <p:nvPicPr>
          <p:cNvPr id="18" name="Graphic 17" descr="Chat">
            <a:extLst>
              <a:ext uri="{FF2B5EF4-FFF2-40B4-BE49-F238E27FC236}">
                <a16:creationId xmlns:a16="http://schemas.microsoft.com/office/drawing/2014/main" id="{02AB4280-0FCC-4FD6-A474-954C3EA6B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8695" y="2571339"/>
            <a:ext cx="548640" cy="548640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3D10E900-9C56-438F-8338-AAE914B534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8945" y="1779907"/>
            <a:ext cx="548640" cy="548640"/>
          </a:xfrm>
          <a:prstGeom prst="rect">
            <a:avLst/>
          </a:prstGeom>
        </p:spPr>
      </p:pic>
      <p:pic>
        <p:nvPicPr>
          <p:cNvPr id="20" name="Graphic 19" descr="Gears">
            <a:extLst>
              <a:ext uri="{FF2B5EF4-FFF2-40B4-BE49-F238E27FC236}">
                <a16:creationId xmlns:a16="http://schemas.microsoft.com/office/drawing/2014/main" id="{407790F3-AE8F-44EE-A8E7-40FA2E00C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6451" y="1731178"/>
            <a:ext cx="548640" cy="548640"/>
          </a:xfrm>
          <a:prstGeom prst="rect">
            <a:avLst/>
          </a:prstGeom>
        </p:spPr>
      </p:pic>
      <p:pic>
        <p:nvPicPr>
          <p:cNvPr id="21" name="Graphic 20" descr="Database">
            <a:extLst>
              <a:ext uri="{FF2B5EF4-FFF2-40B4-BE49-F238E27FC236}">
                <a16:creationId xmlns:a16="http://schemas.microsoft.com/office/drawing/2014/main" id="{EAC87802-D09C-4A4B-B849-543FF5CA8B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20079" y="259391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Puzzle">
            <a:extLst>
              <a:ext uri="{FF2B5EF4-FFF2-40B4-BE49-F238E27FC236}">
                <a16:creationId xmlns:a16="http://schemas.microsoft.com/office/drawing/2014/main" id="{8F032377-6FDE-484F-9688-A5BBD119E1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97034" y="3879445"/>
            <a:ext cx="548640" cy="548640"/>
          </a:xfrm>
          <a:prstGeom prst="rect">
            <a:avLst/>
          </a:prstGeom>
        </p:spPr>
      </p:pic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85CCB7BF-343F-430E-8B6F-88C19F09B5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2936" y="4642501"/>
            <a:ext cx="580051" cy="580051"/>
          </a:xfrm>
          <a:prstGeom prst="rect">
            <a:avLst/>
          </a:prstGeom>
        </p:spPr>
      </p:pic>
      <p:pic>
        <p:nvPicPr>
          <p:cNvPr id="24" name="Graphic 23" descr="Chat">
            <a:extLst>
              <a:ext uri="{FF2B5EF4-FFF2-40B4-BE49-F238E27FC236}">
                <a16:creationId xmlns:a16="http://schemas.microsoft.com/office/drawing/2014/main" id="{CA54BE27-8B85-436C-B025-2E4935FB69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2936" y="2771262"/>
            <a:ext cx="580051" cy="580051"/>
          </a:xfrm>
          <a:prstGeom prst="rect">
            <a:avLst/>
          </a:prstGeom>
        </p:spPr>
      </p:pic>
      <p:pic>
        <p:nvPicPr>
          <p:cNvPr id="25" name="Graphic 24" descr="Light bulb">
            <a:extLst>
              <a:ext uri="{FF2B5EF4-FFF2-40B4-BE49-F238E27FC236}">
                <a16:creationId xmlns:a16="http://schemas.microsoft.com/office/drawing/2014/main" id="{1BE4C6A2-C75F-4A72-A2E6-2B872668EFB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85232" y="972142"/>
            <a:ext cx="580051" cy="580051"/>
          </a:xfrm>
          <a:prstGeom prst="rect">
            <a:avLst/>
          </a:prstGeom>
        </p:spPr>
      </p:pic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44B448A7-A9AE-4FF7-A497-69F7F494A87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513315" y="972141"/>
            <a:ext cx="580051" cy="580051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A4C86340-8AC0-4A0F-B125-62EEE368EC1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1279014" y="2746349"/>
            <a:ext cx="580051" cy="580051"/>
          </a:xfrm>
          <a:prstGeom prst="rect">
            <a:avLst/>
          </a:prstGeom>
        </p:spPr>
      </p:pic>
      <p:pic>
        <p:nvPicPr>
          <p:cNvPr id="28" name="Graphic 27" descr="Puzzle">
            <a:extLst>
              <a:ext uri="{FF2B5EF4-FFF2-40B4-BE49-F238E27FC236}">
                <a16:creationId xmlns:a16="http://schemas.microsoft.com/office/drawing/2014/main" id="{B407585B-3330-4322-A6D9-8DB6E3A0BC2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279014" y="4638455"/>
            <a:ext cx="580051" cy="58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76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Lotus Diagram with 6 Petals</a:t>
            </a:r>
            <a:r>
              <a:rPr lang="en-US" dirty="0"/>
              <a:t> – Slide Template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E9234D8-D5C3-4215-B5DF-88AC58F6CB61}"/>
              </a:ext>
            </a:extLst>
          </p:cNvPr>
          <p:cNvGrpSpPr/>
          <p:nvPr/>
        </p:nvGrpSpPr>
        <p:grpSpPr>
          <a:xfrm>
            <a:off x="8921977" y="4701695"/>
            <a:ext cx="2937088" cy="1290153"/>
            <a:chOff x="8921977" y="4073386"/>
            <a:chExt cx="2937088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B41C5C-DE18-4C23-BE1E-22029931C3F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A00D2E-0DEA-4A13-A999-2D9EDF70E31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CC8B7C-E68D-4B3B-B24E-D6F8377C12E2}"/>
              </a:ext>
            </a:extLst>
          </p:cNvPr>
          <p:cNvGrpSpPr/>
          <p:nvPr/>
        </p:nvGrpSpPr>
        <p:grpSpPr>
          <a:xfrm>
            <a:off x="332936" y="4701695"/>
            <a:ext cx="2937088" cy="1290153"/>
            <a:chOff x="332936" y="4652338"/>
            <a:chExt cx="2937088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527D29-0007-4E35-9E27-F4CB78CE234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3A3F74-B7CD-4251-93AE-7E9AEEB1460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3E64958-7F63-40F0-8117-D6AB08B84397}"/>
              </a:ext>
            </a:extLst>
          </p:cNvPr>
          <p:cNvGrpSpPr/>
          <p:nvPr/>
        </p:nvGrpSpPr>
        <p:grpSpPr>
          <a:xfrm>
            <a:off x="8568403" y="1032794"/>
            <a:ext cx="2524963" cy="1474819"/>
            <a:chOff x="8921977" y="4073386"/>
            <a:chExt cx="2937088" cy="147481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22878B4-8B1B-4B77-B065-594C0CF0E1E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FDB905-62FF-4526-89FC-B8325D5369A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AECF181-20CB-4214-B651-24CDFA926B4D}"/>
              </a:ext>
            </a:extLst>
          </p:cNvPr>
          <p:cNvGrpSpPr/>
          <p:nvPr/>
        </p:nvGrpSpPr>
        <p:grpSpPr>
          <a:xfrm>
            <a:off x="1085232" y="1032794"/>
            <a:ext cx="2524963" cy="1474819"/>
            <a:chOff x="332936" y="4652338"/>
            <a:chExt cx="2937088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9369AA6-1BF9-499A-B663-EC116B88D7A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470D11C-A498-48FB-812B-FD038D3E096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68A4BB2-A24C-4489-8DD6-0623831B0EEB}"/>
              </a:ext>
            </a:extLst>
          </p:cNvPr>
          <p:cNvGrpSpPr>
            <a:grpSpLocks noChangeAspect="1"/>
          </p:cNvGrpSpPr>
          <p:nvPr/>
        </p:nvGrpSpPr>
        <p:grpSpPr>
          <a:xfrm>
            <a:off x="3306143" y="1413449"/>
            <a:ext cx="5579714" cy="3323018"/>
            <a:chOff x="3306143" y="1721459"/>
            <a:chExt cx="5579714" cy="3323018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8E4E2D1-A72B-4B19-A5E1-E2B614E1D1A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306143" y="1721459"/>
              <a:ext cx="5579714" cy="3323018"/>
              <a:chOff x="6222999" y="7701690"/>
              <a:chExt cx="3302935" cy="1967074"/>
            </a:xfrm>
          </p:grpSpPr>
          <p:sp>
            <p:nvSpPr>
              <p:cNvPr id="68" name="Shape">
                <a:extLst>
                  <a:ext uri="{FF2B5EF4-FFF2-40B4-BE49-F238E27FC236}">
                    <a16:creationId xmlns:a16="http://schemas.microsoft.com/office/drawing/2014/main" id="{65A49904-1BCA-49ED-8CD4-812A21C54C3A}"/>
                  </a:ext>
                </a:extLst>
              </p:cNvPr>
              <p:cNvSpPr/>
              <p:nvPr/>
            </p:nvSpPr>
            <p:spPr>
              <a:xfrm>
                <a:off x="7905922" y="8978899"/>
                <a:ext cx="1620012" cy="689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09" y="7842"/>
                    </a:moveTo>
                    <a:cubicBezTo>
                      <a:pt x="7830" y="11901"/>
                      <a:pt x="5561" y="14204"/>
                      <a:pt x="3646" y="14498"/>
                    </a:cubicBezTo>
                    <a:cubicBezTo>
                      <a:pt x="3500" y="14522"/>
                      <a:pt x="3356" y="14530"/>
                      <a:pt x="3214" y="14530"/>
                    </a:cubicBezTo>
                    <a:cubicBezTo>
                      <a:pt x="1915" y="14530"/>
                      <a:pt x="823" y="13583"/>
                      <a:pt x="0" y="11750"/>
                    </a:cubicBezTo>
                    <a:cubicBezTo>
                      <a:pt x="520" y="17870"/>
                      <a:pt x="3764" y="21600"/>
                      <a:pt x="8729" y="21600"/>
                    </a:cubicBezTo>
                    <a:cubicBezTo>
                      <a:pt x="15108" y="21600"/>
                      <a:pt x="20460" y="12120"/>
                      <a:pt x="21600" y="9953"/>
                    </a:cubicBezTo>
                    <a:cubicBezTo>
                      <a:pt x="20797" y="8343"/>
                      <a:pt x="17821" y="2811"/>
                      <a:pt x="13643" y="0"/>
                    </a:cubicBezTo>
                    <a:cubicBezTo>
                      <a:pt x="12691" y="2827"/>
                      <a:pt x="11557" y="5543"/>
                      <a:pt x="10209" y="784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69" name="Shape">
                <a:extLst>
                  <a:ext uri="{FF2B5EF4-FFF2-40B4-BE49-F238E27FC236}">
                    <a16:creationId xmlns:a16="http://schemas.microsoft.com/office/drawing/2014/main" id="{76EB8D26-6EE0-49C7-886D-131AFB3D0492}"/>
                  </a:ext>
                </a:extLst>
              </p:cNvPr>
              <p:cNvSpPr/>
              <p:nvPr/>
            </p:nvSpPr>
            <p:spPr>
              <a:xfrm>
                <a:off x="7931321" y="8318500"/>
                <a:ext cx="1276986" cy="10783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0" extrusionOk="0">
                    <a:moveTo>
                      <a:pt x="4101" y="21471"/>
                    </a:moveTo>
                    <a:cubicBezTo>
                      <a:pt x="6408" y="21291"/>
                      <a:pt x="9171" y="19876"/>
                      <a:pt x="12090" y="17378"/>
                    </a:cubicBezTo>
                    <a:cubicBezTo>
                      <a:pt x="13669" y="16027"/>
                      <a:pt x="15009" y="14442"/>
                      <a:pt x="16146" y="12787"/>
                    </a:cubicBezTo>
                    <a:cubicBezTo>
                      <a:pt x="16221" y="12676"/>
                      <a:pt x="16296" y="12567"/>
                      <a:pt x="16369" y="12455"/>
                    </a:cubicBezTo>
                    <a:cubicBezTo>
                      <a:pt x="16440" y="12349"/>
                      <a:pt x="16511" y="12243"/>
                      <a:pt x="16580" y="12134"/>
                    </a:cubicBezTo>
                    <a:cubicBezTo>
                      <a:pt x="19841" y="7100"/>
                      <a:pt x="21252" y="1610"/>
                      <a:pt x="21600" y="73"/>
                    </a:cubicBezTo>
                    <a:cubicBezTo>
                      <a:pt x="21243" y="40"/>
                      <a:pt x="20635" y="0"/>
                      <a:pt x="19841" y="0"/>
                    </a:cubicBezTo>
                    <a:cubicBezTo>
                      <a:pt x="17662" y="0"/>
                      <a:pt x="14066" y="311"/>
                      <a:pt x="10273" y="1939"/>
                    </a:cubicBezTo>
                    <a:cubicBezTo>
                      <a:pt x="10195" y="4227"/>
                      <a:pt x="9892" y="6621"/>
                      <a:pt x="9239" y="8990"/>
                    </a:cubicBezTo>
                    <a:cubicBezTo>
                      <a:pt x="9018" y="9790"/>
                      <a:pt x="8782" y="10549"/>
                      <a:pt x="8530" y="11271"/>
                    </a:cubicBezTo>
                    <a:cubicBezTo>
                      <a:pt x="8485" y="11402"/>
                      <a:pt x="8438" y="11534"/>
                      <a:pt x="8391" y="11661"/>
                    </a:cubicBezTo>
                    <a:cubicBezTo>
                      <a:pt x="8341" y="11795"/>
                      <a:pt x="8294" y="11929"/>
                      <a:pt x="8245" y="12058"/>
                    </a:cubicBezTo>
                    <a:cubicBezTo>
                      <a:pt x="6305" y="17168"/>
                      <a:pt x="3594" y="20028"/>
                      <a:pt x="696" y="20028"/>
                    </a:cubicBezTo>
                    <a:cubicBezTo>
                      <a:pt x="466" y="20028"/>
                      <a:pt x="234" y="20005"/>
                      <a:pt x="0" y="19970"/>
                    </a:cubicBezTo>
                    <a:cubicBezTo>
                      <a:pt x="1029" y="21086"/>
                      <a:pt x="2427" y="21600"/>
                      <a:pt x="4101" y="214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0" name="Shape">
                <a:extLst>
                  <a:ext uri="{FF2B5EF4-FFF2-40B4-BE49-F238E27FC236}">
                    <a16:creationId xmlns:a16="http://schemas.microsoft.com/office/drawing/2014/main" id="{294C3B50-4439-4799-AA30-CAC862D4E237}"/>
                  </a:ext>
                </a:extLst>
              </p:cNvPr>
              <p:cNvSpPr/>
              <p:nvPr/>
            </p:nvSpPr>
            <p:spPr>
              <a:xfrm>
                <a:off x="7899399" y="7701690"/>
                <a:ext cx="602657" cy="1560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9" h="21362" extrusionOk="0">
                    <a:moveTo>
                      <a:pt x="7851" y="17088"/>
                    </a:moveTo>
                    <a:cubicBezTo>
                      <a:pt x="7819" y="17192"/>
                      <a:pt x="7788" y="17295"/>
                      <a:pt x="7747" y="17396"/>
                    </a:cubicBezTo>
                    <a:cubicBezTo>
                      <a:pt x="7055" y="19239"/>
                      <a:pt x="4917" y="20605"/>
                      <a:pt x="1431" y="21336"/>
                    </a:cubicBezTo>
                    <a:cubicBezTo>
                      <a:pt x="7221" y="21600"/>
                      <a:pt x="12782" y="19830"/>
                      <a:pt x="16835" y="16476"/>
                    </a:cubicBezTo>
                    <a:cubicBezTo>
                      <a:pt x="16948" y="16384"/>
                      <a:pt x="17056" y="16290"/>
                      <a:pt x="17164" y="16196"/>
                    </a:cubicBezTo>
                    <a:cubicBezTo>
                      <a:pt x="17267" y="16106"/>
                      <a:pt x="17371" y="16015"/>
                      <a:pt x="17474" y="15925"/>
                    </a:cubicBezTo>
                    <a:cubicBezTo>
                      <a:pt x="18091" y="15368"/>
                      <a:pt x="18667" y="14776"/>
                      <a:pt x="19197" y="14143"/>
                    </a:cubicBezTo>
                    <a:cubicBezTo>
                      <a:pt x="20462" y="12639"/>
                      <a:pt x="21078" y="11121"/>
                      <a:pt x="21276" y="9660"/>
                    </a:cubicBezTo>
                    <a:cubicBezTo>
                      <a:pt x="21290" y="9563"/>
                      <a:pt x="21303" y="9466"/>
                      <a:pt x="21312" y="9368"/>
                    </a:cubicBezTo>
                    <a:cubicBezTo>
                      <a:pt x="21321" y="9276"/>
                      <a:pt x="21330" y="9184"/>
                      <a:pt x="21335" y="9092"/>
                    </a:cubicBezTo>
                    <a:cubicBezTo>
                      <a:pt x="21600" y="4741"/>
                      <a:pt x="18253" y="1021"/>
                      <a:pt x="17240" y="0"/>
                    </a:cubicBezTo>
                    <a:cubicBezTo>
                      <a:pt x="14847" y="567"/>
                      <a:pt x="6452" y="2725"/>
                      <a:pt x="0" y="6426"/>
                    </a:cubicBezTo>
                    <a:cubicBezTo>
                      <a:pt x="2259" y="7736"/>
                      <a:pt x="4247" y="9210"/>
                      <a:pt x="5615" y="10837"/>
                    </a:cubicBezTo>
                    <a:cubicBezTo>
                      <a:pt x="6078" y="11387"/>
                      <a:pt x="6470" y="11922"/>
                      <a:pt x="6794" y="12440"/>
                    </a:cubicBezTo>
                    <a:cubicBezTo>
                      <a:pt x="6852" y="12536"/>
                      <a:pt x="6911" y="12632"/>
                      <a:pt x="6965" y="12726"/>
                    </a:cubicBezTo>
                    <a:cubicBezTo>
                      <a:pt x="7023" y="12823"/>
                      <a:pt x="7077" y="12920"/>
                      <a:pt x="7131" y="13018"/>
                    </a:cubicBezTo>
                    <a:cubicBezTo>
                      <a:pt x="7891" y="14410"/>
                      <a:pt x="8152" y="15681"/>
                      <a:pt x="7927" y="16799"/>
                    </a:cubicBezTo>
                    <a:cubicBezTo>
                      <a:pt x="7905" y="16899"/>
                      <a:pt x="7878" y="16992"/>
                      <a:pt x="7851" y="1708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7DF45C0C-DA47-4AA1-A0E8-F1829CF316E3}"/>
                  </a:ext>
                </a:extLst>
              </p:cNvPr>
              <p:cNvSpPr/>
              <p:nvPr/>
            </p:nvSpPr>
            <p:spPr>
              <a:xfrm>
                <a:off x="7238999" y="7701690"/>
                <a:ext cx="836756" cy="1522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16" h="21600" extrusionOk="0">
                    <a:moveTo>
                      <a:pt x="20932" y="18316"/>
                    </a:moveTo>
                    <a:cubicBezTo>
                      <a:pt x="20970" y="18205"/>
                      <a:pt x="21006" y="18089"/>
                      <a:pt x="21038" y="17974"/>
                    </a:cubicBezTo>
                    <a:cubicBezTo>
                      <a:pt x="21067" y="17870"/>
                      <a:pt x="21089" y="17763"/>
                      <a:pt x="21112" y="17657"/>
                    </a:cubicBezTo>
                    <a:cubicBezTo>
                      <a:pt x="21331" y="16562"/>
                      <a:pt x="21205" y="15299"/>
                      <a:pt x="20722" y="13902"/>
                    </a:cubicBezTo>
                    <a:cubicBezTo>
                      <a:pt x="20687" y="13799"/>
                      <a:pt x="20648" y="13695"/>
                      <a:pt x="20606" y="13590"/>
                    </a:cubicBezTo>
                    <a:cubicBezTo>
                      <a:pt x="20568" y="13489"/>
                      <a:pt x="20529" y="13388"/>
                      <a:pt x="20487" y="13287"/>
                    </a:cubicBezTo>
                    <a:cubicBezTo>
                      <a:pt x="20239" y="12677"/>
                      <a:pt x="19927" y="12045"/>
                      <a:pt x="19547" y="11391"/>
                    </a:cubicBezTo>
                    <a:cubicBezTo>
                      <a:pt x="18642" y="9835"/>
                      <a:pt x="17348" y="8417"/>
                      <a:pt x="15870" y="7147"/>
                    </a:cubicBezTo>
                    <a:cubicBezTo>
                      <a:pt x="15770" y="7063"/>
                      <a:pt x="15670" y="6978"/>
                      <a:pt x="15570" y="6895"/>
                    </a:cubicBezTo>
                    <a:cubicBezTo>
                      <a:pt x="15474" y="6816"/>
                      <a:pt x="15377" y="6736"/>
                      <a:pt x="15281" y="6657"/>
                    </a:cubicBezTo>
                    <a:cubicBezTo>
                      <a:pt x="10698" y="2950"/>
                      <a:pt x="4712" y="618"/>
                      <a:pt x="3012" y="0"/>
                    </a:cubicBezTo>
                    <a:cubicBezTo>
                      <a:pt x="2246" y="1037"/>
                      <a:pt x="-269" y="4824"/>
                      <a:pt x="24" y="9444"/>
                    </a:cubicBezTo>
                    <a:cubicBezTo>
                      <a:pt x="2758" y="10009"/>
                      <a:pt x="5514" y="10777"/>
                      <a:pt x="8077" y="11818"/>
                    </a:cubicBezTo>
                    <a:cubicBezTo>
                      <a:pt x="8940" y="12169"/>
                      <a:pt x="9752" y="12524"/>
                      <a:pt x="10508" y="12884"/>
                    </a:cubicBezTo>
                    <a:cubicBezTo>
                      <a:pt x="10647" y="12951"/>
                      <a:pt x="10782" y="13015"/>
                      <a:pt x="10917" y="13082"/>
                    </a:cubicBezTo>
                    <a:cubicBezTo>
                      <a:pt x="11056" y="13151"/>
                      <a:pt x="11198" y="13219"/>
                      <a:pt x="11333" y="13287"/>
                    </a:cubicBezTo>
                    <a:cubicBezTo>
                      <a:pt x="13278" y="14269"/>
                      <a:pt x="14817" y="15271"/>
                      <a:pt x="15908" y="16263"/>
                    </a:cubicBezTo>
                    <a:cubicBezTo>
                      <a:pt x="16005" y="16349"/>
                      <a:pt x="16098" y="16438"/>
                      <a:pt x="16185" y="16524"/>
                    </a:cubicBezTo>
                    <a:cubicBezTo>
                      <a:pt x="16282" y="16618"/>
                      <a:pt x="16375" y="16712"/>
                      <a:pt x="16462" y="16803"/>
                    </a:cubicBezTo>
                    <a:cubicBezTo>
                      <a:pt x="16688" y="17045"/>
                      <a:pt x="16887" y="17286"/>
                      <a:pt x="17058" y="17526"/>
                    </a:cubicBezTo>
                    <a:cubicBezTo>
                      <a:pt x="17412" y="18021"/>
                      <a:pt x="17644" y="18507"/>
                      <a:pt x="17760" y="18981"/>
                    </a:cubicBezTo>
                    <a:cubicBezTo>
                      <a:pt x="17789" y="19104"/>
                      <a:pt x="17815" y="19226"/>
                      <a:pt x="17828" y="19348"/>
                    </a:cubicBezTo>
                    <a:cubicBezTo>
                      <a:pt x="17844" y="19485"/>
                      <a:pt x="17853" y="19620"/>
                      <a:pt x="17850" y="19754"/>
                    </a:cubicBezTo>
                    <a:cubicBezTo>
                      <a:pt x="17831" y="20404"/>
                      <a:pt x="17573" y="21022"/>
                      <a:pt x="17084" y="21600"/>
                    </a:cubicBezTo>
                    <a:cubicBezTo>
                      <a:pt x="19100" y="20968"/>
                      <a:pt x="20394" y="19837"/>
                      <a:pt x="20932" y="1831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F09582FD-8448-45B1-82A3-6DC3AA7B90C1}"/>
                  </a:ext>
                </a:extLst>
              </p:cNvPr>
              <p:cNvSpPr/>
              <p:nvPr/>
            </p:nvSpPr>
            <p:spPr>
              <a:xfrm>
                <a:off x="6540500" y="8305456"/>
                <a:ext cx="1369423" cy="907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6" h="21409" extrusionOk="0">
                    <a:moveTo>
                      <a:pt x="21594" y="18503"/>
                    </a:moveTo>
                    <a:cubicBezTo>
                      <a:pt x="21576" y="17349"/>
                      <a:pt x="21370" y="16139"/>
                      <a:pt x="20985" y="14895"/>
                    </a:cubicBezTo>
                    <a:cubicBezTo>
                      <a:pt x="20931" y="14721"/>
                      <a:pt x="20875" y="14551"/>
                      <a:pt x="20815" y="14377"/>
                    </a:cubicBezTo>
                    <a:cubicBezTo>
                      <a:pt x="20759" y="14218"/>
                      <a:pt x="20701" y="14056"/>
                      <a:pt x="20641" y="13894"/>
                    </a:cubicBezTo>
                    <a:cubicBezTo>
                      <a:pt x="20036" y="12306"/>
                      <a:pt x="19147" y="10679"/>
                      <a:pt x="17995" y="9067"/>
                    </a:cubicBezTo>
                    <a:cubicBezTo>
                      <a:pt x="17909" y="8948"/>
                      <a:pt x="17821" y="8831"/>
                      <a:pt x="17735" y="8711"/>
                    </a:cubicBezTo>
                    <a:cubicBezTo>
                      <a:pt x="17651" y="8597"/>
                      <a:pt x="17566" y="8483"/>
                      <a:pt x="17478" y="8369"/>
                    </a:cubicBezTo>
                    <a:cubicBezTo>
                      <a:pt x="16954" y="7683"/>
                      <a:pt x="16383" y="7003"/>
                      <a:pt x="15764" y="6329"/>
                    </a:cubicBezTo>
                    <a:cubicBezTo>
                      <a:pt x="14292" y="4729"/>
                      <a:pt x="12714" y="3530"/>
                      <a:pt x="11141" y="2628"/>
                    </a:cubicBezTo>
                    <a:cubicBezTo>
                      <a:pt x="11035" y="2569"/>
                      <a:pt x="10931" y="2509"/>
                      <a:pt x="10825" y="2452"/>
                    </a:cubicBezTo>
                    <a:cubicBezTo>
                      <a:pt x="10725" y="2398"/>
                      <a:pt x="10625" y="2344"/>
                      <a:pt x="10525" y="2290"/>
                    </a:cubicBezTo>
                    <a:cubicBezTo>
                      <a:pt x="5796" y="-191"/>
                      <a:pt x="1260" y="-56"/>
                      <a:pt x="0" y="43"/>
                    </a:cubicBezTo>
                    <a:cubicBezTo>
                      <a:pt x="292" y="1858"/>
                      <a:pt x="1502" y="8327"/>
                      <a:pt x="4668" y="14389"/>
                    </a:cubicBezTo>
                    <a:cubicBezTo>
                      <a:pt x="6413" y="13655"/>
                      <a:pt x="8302" y="13178"/>
                      <a:pt x="10272" y="13178"/>
                    </a:cubicBezTo>
                    <a:cubicBezTo>
                      <a:pt x="10935" y="13178"/>
                      <a:pt x="11576" y="13214"/>
                      <a:pt x="12193" y="13283"/>
                    </a:cubicBezTo>
                    <a:cubicBezTo>
                      <a:pt x="12305" y="13295"/>
                      <a:pt x="12415" y="13313"/>
                      <a:pt x="12527" y="13325"/>
                    </a:cubicBezTo>
                    <a:cubicBezTo>
                      <a:pt x="12642" y="13340"/>
                      <a:pt x="12756" y="13355"/>
                      <a:pt x="12870" y="13373"/>
                    </a:cubicBezTo>
                    <a:cubicBezTo>
                      <a:pt x="14492" y="13628"/>
                      <a:pt x="15924" y="14137"/>
                      <a:pt x="17124" y="14877"/>
                    </a:cubicBezTo>
                    <a:cubicBezTo>
                      <a:pt x="17226" y="14940"/>
                      <a:pt x="17330" y="15006"/>
                      <a:pt x="17428" y="15072"/>
                    </a:cubicBezTo>
                    <a:cubicBezTo>
                      <a:pt x="17536" y="15147"/>
                      <a:pt x="17645" y="15219"/>
                      <a:pt x="17751" y="15297"/>
                    </a:cubicBezTo>
                    <a:cubicBezTo>
                      <a:pt x="18023" y="15497"/>
                      <a:pt x="18281" y="15713"/>
                      <a:pt x="18524" y="15944"/>
                    </a:cubicBezTo>
                    <a:cubicBezTo>
                      <a:pt x="19028" y="16420"/>
                      <a:pt x="19463" y="16951"/>
                      <a:pt x="19834" y="17526"/>
                    </a:cubicBezTo>
                    <a:cubicBezTo>
                      <a:pt x="19928" y="17673"/>
                      <a:pt x="20018" y="17822"/>
                      <a:pt x="20104" y="17975"/>
                    </a:cubicBezTo>
                    <a:cubicBezTo>
                      <a:pt x="20202" y="18149"/>
                      <a:pt x="20294" y="18329"/>
                      <a:pt x="20380" y="18509"/>
                    </a:cubicBezTo>
                    <a:cubicBezTo>
                      <a:pt x="20637" y="19054"/>
                      <a:pt x="20837" y="19632"/>
                      <a:pt x="20985" y="20237"/>
                    </a:cubicBezTo>
                    <a:cubicBezTo>
                      <a:pt x="21047" y="20492"/>
                      <a:pt x="21099" y="20756"/>
                      <a:pt x="21143" y="21019"/>
                    </a:cubicBezTo>
                    <a:cubicBezTo>
                      <a:pt x="21163" y="21148"/>
                      <a:pt x="21183" y="21277"/>
                      <a:pt x="21199" y="21409"/>
                    </a:cubicBezTo>
                    <a:cubicBezTo>
                      <a:pt x="21394" y="20780"/>
                      <a:pt x="21518" y="20121"/>
                      <a:pt x="21568" y="19434"/>
                    </a:cubicBezTo>
                    <a:cubicBezTo>
                      <a:pt x="21590" y="19132"/>
                      <a:pt x="21600" y="18820"/>
                      <a:pt x="21594" y="1850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DE87E38E-42AE-4476-942A-DAFFB2F7AD1F}"/>
                  </a:ext>
                </a:extLst>
              </p:cNvPr>
              <p:cNvSpPr/>
              <p:nvPr/>
            </p:nvSpPr>
            <p:spPr>
              <a:xfrm>
                <a:off x="6222999" y="8915399"/>
                <a:ext cx="1625728" cy="7432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98" y="10601"/>
                    </a:moveTo>
                    <a:cubicBezTo>
                      <a:pt x="21598" y="10531"/>
                      <a:pt x="21597" y="10460"/>
                      <a:pt x="21595" y="10390"/>
                    </a:cubicBezTo>
                    <a:cubicBezTo>
                      <a:pt x="21592" y="10254"/>
                      <a:pt x="21586" y="10117"/>
                      <a:pt x="21581" y="9981"/>
                    </a:cubicBezTo>
                    <a:cubicBezTo>
                      <a:pt x="21580" y="9933"/>
                      <a:pt x="21578" y="9885"/>
                      <a:pt x="21575" y="9837"/>
                    </a:cubicBezTo>
                    <a:cubicBezTo>
                      <a:pt x="21519" y="8759"/>
                      <a:pt x="21367" y="7748"/>
                      <a:pt x="21126" y="6810"/>
                    </a:cubicBezTo>
                    <a:cubicBezTo>
                      <a:pt x="21040" y="6478"/>
                      <a:pt x="20944" y="6157"/>
                      <a:pt x="20836" y="5843"/>
                    </a:cubicBezTo>
                    <a:cubicBezTo>
                      <a:pt x="20500" y="4872"/>
                      <a:pt x="20056" y="3997"/>
                      <a:pt x="19509" y="3241"/>
                    </a:cubicBezTo>
                    <a:cubicBezTo>
                      <a:pt x="19417" y="3112"/>
                      <a:pt x="19322" y="2990"/>
                      <a:pt x="19223" y="2868"/>
                    </a:cubicBezTo>
                    <a:cubicBezTo>
                      <a:pt x="19130" y="2754"/>
                      <a:pt x="19034" y="2643"/>
                      <a:pt x="18934" y="2536"/>
                    </a:cubicBezTo>
                    <a:cubicBezTo>
                      <a:pt x="18846" y="2440"/>
                      <a:pt x="18755" y="2347"/>
                      <a:pt x="18664" y="2255"/>
                    </a:cubicBezTo>
                    <a:cubicBezTo>
                      <a:pt x="17719" y="1318"/>
                      <a:pt x="16570" y="661"/>
                      <a:pt x="15254" y="306"/>
                    </a:cubicBezTo>
                    <a:cubicBezTo>
                      <a:pt x="15156" y="281"/>
                      <a:pt x="15056" y="255"/>
                      <a:pt x="14957" y="233"/>
                    </a:cubicBezTo>
                    <a:cubicBezTo>
                      <a:pt x="14862" y="210"/>
                      <a:pt x="14766" y="192"/>
                      <a:pt x="14668" y="173"/>
                    </a:cubicBezTo>
                    <a:cubicBezTo>
                      <a:pt x="14083" y="59"/>
                      <a:pt x="13469" y="0"/>
                      <a:pt x="12826" y="0"/>
                    </a:cubicBezTo>
                    <a:cubicBezTo>
                      <a:pt x="11292" y="0"/>
                      <a:pt x="9819" y="513"/>
                      <a:pt x="8449" y="1321"/>
                    </a:cubicBezTo>
                    <a:cubicBezTo>
                      <a:pt x="8358" y="1377"/>
                      <a:pt x="8266" y="1428"/>
                      <a:pt x="8175" y="1488"/>
                    </a:cubicBezTo>
                    <a:cubicBezTo>
                      <a:pt x="8089" y="1543"/>
                      <a:pt x="8003" y="1598"/>
                      <a:pt x="7917" y="1654"/>
                    </a:cubicBezTo>
                    <a:cubicBezTo>
                      <a:pt x="3871" y="4300"/>
                      <a:pt x="825" y="9353"/>
                      <a:pt x="0" y="10815"/>
                    </a:cubicBezTo>
                    <a:cubicBezTo>
                      <a:pt x="1087" y="12845"/>
                      <a:pt x="6167" y="21600"/>
                      <a:pt x="12826" y="21600"/>
                    </a:cubicBezTo>
                    <a:cubicBezTo>
                      <a:pt x="12826" y="21600"/>
                      <a:pt x="12827" y="21600"/>
                      <a:pt x="12827" y="21600"/>
                    </a:cubicBezTo>
                    <a:cubicBezTo>
                      <a:pt x="17773" y="21600"/>
                      <a:pt x="21004" y="18141"/>
                      <a:pt x="21524" y="12461"/>
                    </a:cubicBezTo>
                    <a:cubicBezTo>
                      <a:pt x="21551" y="12162"/>
                      <a:pt x="21571" y="11856"/>
                      <a:pt x="21583" y="11546"/>
                    </a:cubicBezTo>
                    <a:cubicBezTo>
                      <a:pt x="21583" y="11538"/>
                      <a:pt x="21583" y="11531"/>
                      <a:pt x="21585" y="11523"/>
                    </a:cubicBezTo>
                    <a:cubicBezTo>
                      <a:pt x="21588" y="11413"/>
                      <a:pt x="21592" y="11302"/>
                      <a:pt x="21593" y="11188"/>
                    </a:cubicBezTo>
                    <a:cubicBezTo>
                      <a:pt x="21595" y="11114"/>
                      <a:pt x="21597" y="11040"/>
                      <a:pt x="21597" y="10966"/>
                    </a:cubicBezTo>
                    <a:cubicBezTo>
                      <a:pt x="21597" y="10966"/>
                      <a:pt x="21597" y="10966"/>
                      <a:pt x="21597" y="10966"/>
                    </a:cubicBezTo>
                    <a:cubicBezTo>
                      <a:pt x="21597" y="10911"/>
                      <a:pt x="21600" y="10859"/>
                      <a:pt x="21600" y="10804"/>
                    </a:cubicBezTo>
                    <a:cubicBezTo>
                      <a:pt x="21600" y="10741"/>
                      <a:pt x="21598" y="10682"/>
                      <a:pt x="21597" y="10623"/>
                    </a:cubicBezTo>
                    <a:cubicBezTo>
                      <a:pt x="21598" y="10615"/>
                      <a:pt x="21598" y="10608"/>
                      <a:pt x="21598" y="1060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B9C5FE9-A329-4F6E-B9B3-F24B6FCEEFDF}"/>
                </a:ext>
              </a:extLst>
            </p:cNvPr>
            <p:cNvSpPr/>
            <p:nvPr/>
          </p:nvSpPr>
          <p:spPr>
            <a:xfrm>
              <a:off x="6149138" y="3879074"/>
              <a:ext cx="1884625" cy="849312"/>
            </a:xfrm>
            <a:custGeom>
              <a:avLst/>
              <a:gdLst>
                <a:gd name="connsiteX0" fmla="*/ 1728568 w 1884625"/>
                <a:gd name="connsiteY0" fmla="*/ 0 h 849312"/>
                <a:gd name="connsiteX1" fmla="*/ 1884625 w 1884625"/>
                <a:gd name="connsiteY1" fmla="*/ 51486 h 849312"/>
                <a:gd name="connsiteX2" fmla="*/ 1742282 w 1884625"/>
                <a:gd name="connsiteY2" fmla="*/ 210666 h 849312"/>
                <a:gd name="connsiteX3" fmla="*/ 1473551 w 1884625"/>
                <a:gd name="connsiteY3" fmla="*/ 439047 h 849312"/>
                <a:gd name="connsiteX4" fmla="*/ 528132 w 1884625"/>
                <a:gd name="connsiteY4" fmla="*/ 847349 h 849312"/>
                <a:gd name="connsiteX5" fmla="*/ 465901 w 1884625"/>
                <a:gd name="connsiteY5" fmla="*/ 849312 h 849312"/>
                <a:gd name="connsiteX6" fmla="*/ 98958 w 1884625"/>
                <a:gd name="connsiteY6" fmla="*/ 752860 h 849312"/>
                <a:gd name="connsiteX7" fmla="*/ 20047 w 1884625"/>
                <a:gd name="connsiteY7" fmla="*/ 691992 h 849312"/>
                <a:gd name="connsiteX8" fmla="*/ 0 w 1884625"/>
                <a:gd name="connsiteY8" fmla="*/ 633958 h 849312"/>
                <a:gd name="connsiteX9" fmla="*/ 407214 w 1884625"/>
                <a:gd name="connsiteY9" fmla="*/ 783950 h 849312"/>
                <a:gd name="connsiteX10" fmla="*/ 461948 w 1884625"/>
                <a:gd name="connsiteY10" fmla="*/ 782223 h 849312"/>
                <a:gd name="connsiteX11" fmla="*/ 1293480 w 1884625"/>
                <a:gd name="connsiteY11" fmla="*/ 423106 h 849312"/>
                <a:gd name="connsiteX12" fmla="*/ 1728568 w 1884625"/>
                <a:gd name="connsiteY12" fmla="*/ 0 h 84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4625" h="849312">
                  <a:moveTo>
                    <a:pt x="1728568" y="0"/>
                  </a:moveTo>
                  <a:lnTo>
                    <a:pt x="1884625" y="51486"/>
                  </a:lnTo>
                  <a:lnTo>
                    <a:pt x="1742282" y="210666"/>
                  </a:lnTo>
                  <a:cubicBezTo>
                    <a:pt x="1660028" y="291624"/>
                    <a:pt x="1570643" y="368533"/>
                    <a:pt x="1473551" y="439047"/>
                  </a:cubicBezTo>
                  <a:cubicBezTo>
                    <a:pt x="1130850" y="688040"/>
                    <a:pt x="803993" y="829314"/>
                    <a:pt x="528132" y="847349"/>
                  </a:cubicBezTo>
                  <a:cubicBezTo>
                    <a:pt x="507100" y="848821"/>
                    <a:pt x="486357" y="849312"/>
                    <a:pt x="465901" y="849312"/>
                  </a:cubicBezTo>
                  <a:cubicBezTo>
                    <a:pt x="325558" y="849312"/>
                    <a:pt x="201987" y="816636"/>
                    <a:pt x="98958" y="752860"/>
                  </a:cubicBezTo>
                  <a:lnTo>
                    <a:pt x="20047" y="691992"/>
                  </a:lnTo>
                  <a:lnTo>
                    <a:pt x="0" y="633958"/>
                  </a:lnTo>
                  <a:cubicBezTo>
                    <a:pt x="104274" y="732855"/>
                    <a:pt x="242631" y="783950"/>
                    <a:pt x="407214" y="783950"/>
                  </a:cubicBezTo>
                  <a:cubicBezTo>
                    <a:pt x="425205" y="783950"/>
                    <a:pt x="443450" y="783518"/>
                    <a:pt x="461948" y="782223"/>
                  </a:cubicBezTo>
                  <a:cubicBezTo>
                    <a:pt x="704579" y="766361"/>
                    <a:pt x="992061" y="642105"/>
                    <a:pt x="1293480" y="423106"/>
                  </a:cubicBezTo>
                  <a:cubicBezTo>
                    <a:pt x="1464272" y="299066"/>
                    <a:pt x="1607949" y="152528"/>
                    <a:pt x="1728568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7BA045D-B6C1-42D9-927E-71058C868B90}"/>
                </a:ext>
              </a:extLst>
            </p:cNvPr>
            <p:cNvSpPr/>
            <p:nvPr/>
          </p:nvSpPr>
          <p:spPr>
            <a:xfrm>
              <a:off x="6192046" y="2879349"/>
              <a:ext cx="1173459" cy="1633686"/>
            </a:xfrm>
            <a:custGeom>
              <a:avLst/>
              <a:gdLst>
                <a:gd name="connsiteX0" fmla="*/ 1173459 w 1173459"/>
                <a:gd name="connsiteY0" fmla="*/ 0 h 1633686"/>
                <a:gd name="connsiteX1" fmla="*/ 1169452 w 1173459"/>
                <a:gd name="connsiteY1" fmla="*/ 57441 h 1633686"/>
                <a:gd name="connsiteX2" fmla="*/ 1063695 w 1173459"/>
                <a:gd name="connsiteY2" fmla="*/ 569888 h 1633686"/>
                <a:gd name="connsiteX3" fmla="*/ 983188 w 1173459"/>
                <a:gd name="connsiteY3" fmla="*/ 789722 h 1633686"/>
                <a:gd name="connsiteX4" fmla="*/ 967404 w 1173459"/>
                <a:gd name="connsiteY4" fmla="*/ 827309 h 1633686"/>
                <a:gd name="connsiteX5" fmla="*/ 950826 w 1173459"/>
                <a:gd name="connsiteY5" fmla="*/ 865570 h 1633686"/>
                <a:gd name="connsiteX6" fmla="*/ 93632 w 1173459"/>
                <a:gd name="connsiteY6" fmla="*/ 1633686 h 1633686"/>
                <a:gd name="connsiteX7" fmla="*/ 75948 w 1173459"/>
                <a:gd name="connsiteY7" fmla="*/ 1632435 h 1633686"/>
                <a:gd name="connsiteX8" fmla="*/ 0 w 1173459"/>
                <a:gd name="connsiteY8" fmla="*/ 1576882 h 1633686"/>
                <a:gd name="connsiteX9" fmla="*/ 69511 w 1173459"/>
                <a:gd name="connsiteY9" fmla="*/ 1581798 h 1633686"/>
                <a:gd name="connsiteX10" fmla="*/ 823446 w 1173459"/>
                <a:gd name="connsiteY10" fmla="*/ 906211 h 1633686"/>
                <a:gd name="connsiteX11" fmla="*/ 838027 w 1173459"/>
                <a:gd name="connsiteY11" fmla="*/ 872559 h 1633686"/>
                <a:gd name="connsiteX12" fmla="*/ 851909 w 1173459"/>
                <a:gd name="connsiteY12" fmla="*/ 839500 h 1633686"/>
                <a:gd name="connsiteX13" fmla="*/ 922719 w 1173459"/>
                <a:gd name="connsiteY13" fmla="*/ 646148 h 1633686"/>
                <a:gd name="connsiteX14" fmla="*/ 1025987 w 1173459"/>
                <a:gd name="connsiteY14" fmla="*/ 48462 h 1633686"/>
                <a:gd name="connsiteX15" fmla="*/ 1166882 w 1173459"/>
                <a:gd name="connsiteY15" fmla="*/ 1779 h 163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73459" h="1633686">
                  <a:moveTo>
                    <a:pt x="1173459" y="0"/>
                  </a:moveTo>
                  <a:lnTo>
                    <a:pt x="1169452" y="57441"/>
                  </a:lnTo>
                  <a:cubicBezTo>
                    <a:pt x="1152563" y="226061"/>
                    <a:pt x="1119307" y="398653"/>
                    <a:pt x="1063695" y="569888"/>
                  </a:cubicBezTo>
                  <a:cubicBezTo>
                    <a:pt x="1038601" y="646989"/>
                    <a:pt x="1011803" y="720138"/>
                    <a:pt x="983188" y="789722"/>
                  </a:cubicBezTo>
                  <a:cubicBezTo>
                    <a:pt x="978078" y="802347"/>
                    <a:pt x="972741" y="815069"/>
                    <a:pt x="967404" y="827309"/>
                  </a:cubicBezTo>
                  <a:cubicBezTo>
                    <a:pt x="961727" y="840223"/>
                    <a:pt x="956390" y="853137"/>
                    <a:pt x="950826" y="865570"/>
                  </a:cubicBezTo>
                  <a:cubicBezTo>
                    <a:pt x="730538" y="1358051"/>
                    <a:pt x="422702" y="1633686"/>
                    <a:pt x="93632" y="1633686"/>
                  </a:cubicBezTo>
                  <a:lnTo>
                    <a:pt x="75948" y="1632435"/>
                  </a:lnTo>
                  <a:lnTo>
                    <a:pt x="0" y="1576882"/>
                  </a:lnTo>
                  <a:cubicBezTo>
                    <a:pt x="23370" y="1579848"/>
                    <a:pt x="46541" y="1581798"/>
                    <a:pt x="69511" y="1581798"/>
                  </a:cubicBezTo>
                  <a:cubicBezTo>
                    <a:pt x="358941" y="1581798"/>
                    <a:pt x="629694" y="1339367"/>
                    <a:pt x="823446" y="906211"/>
                  </a:cubicBezTo>
                  <a:cubicBezTo>
                    <a:pt x="828340" y="895276"/>
                    <a:pt x="833034" y="883918"/>
                    <a:pt x="838027" y="872559"/>
                  </a:cubicBezTo>
                  <a:cubicBezTo>
                    <a:pt x="842721" y="861794"/>
                    <a:pt x="847415" y="850605"/>
                    <a:pt x="851909" y="839500"/>
                  </a:cubicBezTo>
                  <a:cubicBezTo>
                    <a:pt x="877077" y="778299"/>
                    <a:pt x="900647" y="713961"/>
                    <a:pt x="922719" y="646148"/>
                  </a:cubicBezTo>
                  <a:cubicBezTo>
                    <a:pt x="987935" y="445337"/>
                    <a:pt x="1018197" y="242407"/>
                    <a:pt x="1025987" y="48462"/>
                  </a:cubicBezTo>
                  <a:cubicBezTo>
                    <a:pt x="1073339" y="31212"/>
                    <a:pt x="1120383" y="15706"/>
                    <a:pt x="1166882" y="1779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B63364B-F30C-456B-ADDC-93D3BBADB430}"/>
                </a:ext>
              </a:extLst>
            </p:cNvPr>
            <p:cNvSpPr/>
            <p:nvPr/>
          </p:nvSpPr>
          <p:spPr>
            <a:xfrm>
              <a:off x="6138119" y="2376643"/>
              <a:ext cx="475190" cy="1977878"/>
            </a:xfrm>
            <a:custGeom>
              <a:avLst/>
              <a:gdLst>
                <a:gd name="connsiteX0" fmla="*/ 100956 w 475190"/>
                <a:gd name="connsiteY0" fmla="*/ 0 h 1977878"/>
                <a:gd name="connsiteX1" fmla="*/ 129980 w 475190"/>
                <a:gd name="connsiteY1" fmla="*/ 46448 h 1977878"/>
                <a:gd name="connsiteX2" fmla="*/ 345609 w 475190"/>
                <a:gd name="connsiteY2" fmla="*/ 523141 h 1977878"/>
                <a:gd name="connsiteX3" fmla="*/ 409533 w 475190"/>
                <a:gd name="connsiteY3" fmla="*/ 748026 h 1977878"/>
                <a:gd name="connsiteX4" fmla="*/ 418804 w 475190"/>
                <a:gd name="connsiteY4" fmla="*/ 788149 h 1977878"/>
                <a:gd name="connsiteX5" fmla="*/ 427804 w 475190"/>
                <a:gd name="connsiteY5" fmla="*/ 829113 h 1977878"/>
                <a:gd name="connsiteX6" fmla="*/ 470963 w 475190"/>
                <a:gd name="connsiteY6" fmla="*/ 1359549 h 1977878"/>
                <a:gd name="connsiteX7" fmla="*/ 466842 w 475190"/>
                <a:gd name="connsiteY7" fmla="*/ 1400093 h 1977878"/>
                <a:gd name="connsiteX8" fmla="*/ 461203 w 475190"/>
                <a:gd name="connsiteY8" fmla="*/ 1443302 h 1977878"/>
                <a:gd name="connsiteX9" fmla="*/ 246726 w 475190"/>
                <a:gd name="connsiteY9" fmla="*/ 1902773 h 1977878"/>
                <a:gd name="connsiteX10" fmla="*/ 143680 w 475190"/>
                <a:gd name="connsiteY10" fmla="*/ 1977878 h 1977878"/>
                <a:gd name="connsiteX11" fmla="*/ 68241 w 475190"/>
                <a:gd name="connsiteY11" fmla="*/ 1977468 h 1977878"/>
                <a:gd name="connsiteX12" fmla="*/ 369435 w 475190"/>
                <a:gd name="connsiteY12" fmla="*/ 1491311 h 1977878"/>
                <a:gd name="connsiteX13" fmla="*/ 374395 w 475190"/>
                <a:gd name="connsiteY13" fmla="*/ 1453307 h 1977878"/>
                <a:gd name="connsiteX14" fmla="*/ 378019 w 475190"/>
                <a:gd name="connsiteY14" fmla="*/ 1417647 h 1977878"/>
                <a:gd name="connsiteX15" fmla="*/ 340060 w 475190"/>
                <a:gd name="connsiteY15" fmla="*/ 951109 h 1977878"/>
                <a:gd name="connsiteX16" fmla="*/ 332144 w 475190"/>
                <a:gd name="connsiteY16" fmla="*/ 915079 h 1977878"/>
                <a:gd name="connsiteX17" fmla="*/ 323989 w 475190"/>
                <a:gd name="connsiteY17" fmla="*/ 879789 h 1977878"/>
                <a:gd name="connsiteX18" fmla="*/ 267765 w 475190"/>
                <a:gd name="connsiteY18" fmla="*/ 681995 h 1977878"/>
                <a:gd name="connsiteX19" fmla="*/ 0 w 475190"/>
                <a:gd name="connsiteY19" fmla="*/ 137721 h 1977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75190" h="1977878">
                  <a:moveTo>
                    <a:pt x="100956" y="0"/>
                  </a:moveTo>
                  <a:lnTo>
                    <a:pt x="129980" y="46448"/>
                  </a:lnTo>
                  <a:cubicBezTo>
                    <a:pt x="215443" y="192838"/>
                    <a:pt x="289980" y="351953"/>
                    <a:pt x="345609" y="523141"/>
                  </a:cubicBezTo>
                  <a:cubicBezTo>
                    <a:pt x="370712" y="600301"/>
                    <a:pt x="391966" y="675356"/>
                    <a:pt x="409533" y="748026"/>
                  </a:cubicBezTo>
                  <a:cubicBezTo>
                    <a:pt x="412677" y="761494"/>
                    <a:pt x="415876" y="774962"/>
                    <a:pt x="418804" y="788149"/>
                  </a:cubicBezTo>
                  <a:cubicBezTo>
                    <a:pt x="421949" y="801757"/>
                    <a:pt x="424877" y="815365"/>
                    <a:pt x="427804" y="829113"/>
                  </a:cubicBezTo>
                  <a:cubicBezTo>
                    <a:pt x="469011" y="1024397"/>
                    <a:pt x="483162" y="1202705"/>
                    <a:pt x="470963" y="1359549"/>
                  </a:cubicBezTo>
                  <a:cubicBezTo>
                    <a:pt x="469770" y="1373578"/>
                    <a:pt x="468306" y="1386625"/>
                    <a:pt x="466842" y="1400093"/>
                  </a:cubicBezTo>
                  <a:cubicBezTo>
                    <a:pt x="465107" y="1414683"/>
                    <a:pt x="463426" y="1429133"/>
                    <a:pt x="461203" y="1443302"/>
                  </a:cubicBezTo>
                  <a:cubicBezTo>
                    <a:pt x="433064" y="1637217"/>
                    <a:pt x="360824" y="1793492"/>
                    <a:pt x="246726" y="1902773"/>
                  </a:cubicBezTo>
                  <a:lnTo>
                    <a:pt x="143680" y="1977878"/>
                  </a:lnTo>
                  <a:lnTo>
                    <a:pt x="68241" y="1977468"/>
                  </a:lnTo>
                  <a:cubicBezTo>
                    <a:pt x="234480" y="1887270"/>
                    <a:pt x="336435" y="1718719"/>
                    <a:pt x="369435" y="1491311"/>
                  </a:cubicBezTo>
                  <a:cubicBezTo>
                    <a:pt x="371390" y="1478848"/>
                    <a:pt x="372869" y="1466139"/>
                    <a:pt x="374395" y="1453307"/>
                  </a:cubicBezTo>
                  <a:cubicBezTo>
                    <a:pt x="375682" y="1441461"/>
                    <a:pt x="376970" y="1429986"/>
                    <a:pt x="378019" y="1417647"/>
                  </a:cubicBezTo>
                  <a:cubicBezTo>
                    <a:pt x="388749" y="1279697"/>
                    <a:pt x="376302" y="1122868"/>
                    <a:pt x="340060" y="951109"/>
                  </a:cubicBezTo>
                  <a:cubicBezTo>
                    <a:pt x="337485" y="939017"/>
                    <a:pt x="334909" y="927048"/>
                    <a:pt x="332144" y="915079"/>
                  </a:cubicBezTo>
                  <a:cubicBezTo>
                    <a:pt x="329568" y="903480"/>
                    <a:pt x="326755" y="891635"/>
                    <a:pt x="323989" y="879789"/>
                  </a:cubicBezTo>
                  <a:cubicBezTo>
                    <a:pt x="308538" y="815873"/>
                    <a:pt x="289845" y="749860"/>
                    <a:pt x="267765" y="681995"/>
                  </a:cubicBezTo>
                  <a:cubicBezTo>
                    <a:pt x="202529" y="481239"/>
                    <a:pt x="107726" y="299362"/>
                    <a:pt x="0" y="137721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A2DFE8B-42A9-4DA0-855B-555BED00079E}"/>
                </a:ext>
              </a:extLst>
            </p:cNvPr>
            <p:cNvSpPr/>
            <p:nvPr/>
          </p:nvSpPr>
          <p:spPr>
            <a:xfrm>
              <a:off x="5024091" y="2674042"/>
              <a:ext cx="1246989" cy="1620226"/>
            </a:xfrm>
            <a:custGeom>
              <a:avLst/>
              <a:gdLst>
                <a:gd name="connsiteX0" fmla="*/ 733 w 1246989"/>
                <a:gd name="connsiteY0" fmla="*/ 0 h 1620226"/>
                <a:gd name="connsiteX1" fmla="*/ 206467 w 1246989"/>
                <a:gd name="connsiteY1" fmla="*/ 90677 h 1620226"/>
                <a:gd name="connsiteX2" fmla="*/ 506623 w 1246989"/>
                <a:gd name="connsiteY2" fmla="*/ 275600 h 1620226"/>
                <a:gd name="connsiteX3" fmla="*/ 690776 w 1246989"/>
                <a:gd name="connsiteY3" fmla="*/ 419963 h 1620226"/>
                <a:gd name="connsiteX4" fmla="*/ 721759 w 1246989"/>
                <a:gd name="connsiteY4" fmla="*/ 446777 h 1620226"/>
                <a:gd name="connsiteX5" fmla="*/ 753271 w 1246989"/>
                <a:gd name="connsiteY5" fmla="*/ 474540 h 1620226"/>
                <a:gd name="connsiteX6" fmla="*/ 1099836 w 1246989"/>
                <a:gd name="connsiteY6" fmla="*/ 877565 h 1620226"/>
                <a:gd name="connsiteX7" fmla="*/ 1120819 w 1246989"/>
                <a:gd name="connsiteY7" fmla="*/ 912911 h 1620226"/>
                <a:gd name="connsiteX8" fmla="*/ 1141802 w 1246989"/>
                <a:gd name="connsiteY8" fmla="*/ 950695 h 1620226"/>
                <a:gd name="connsiteX9" fmla="*/ 1186950 w 1246989"/>
                <a:gd name="connsiteY9" fmla="*/ 1048607 h 1620226"/>
                <a:gd name="connsiteX10" fmla="*/ 1240128 w 1246989"/>
                <a:gd name="connsiteY10" fmla="*/ 1245651 h 1620226"/>
                <a:gd name="connsiteX11" fmla="*/ 1245279 w 1246989"/>
                <a:gd name="connsiteY11" fmla="*/ 1295352 h 1620226"/>
                <a:gd name="connsiteX12" fmla="*/ 1246946 w 1246989"/>
                <a:gd name="connsiteY12" fmla="*/ 1350334 h 1620226"/>
                <a:gd name="connsiteX13" fmla="*/ 1231284 w 1246989"/>
                <a:gd name="connsiteY13" fmla="*/ 1478988 h 1620226"/>
                <a:gd name="connsiteX14" fmla="*/ 1197622 w 1246989"/>
                <a:gd name="connsiteY14" fmla="*/ 1575403 h 1620226"/>
                <a:gd name="connsiteX15" fmla="*/ 1136649 w 1246989"/>
                <a:gd name="connsiteY15" fmla="*/ 1620226 h 1620226"/>
                <a:gd name="connsiteX16" fmla="*/ 1187685 w 1246989"/>
                <a:gd name="connsiteY16" fmla="*/ 1400346 h 1620226"/>
                <a:gd name="connsiteX17" fmla="*/ 1186219 w 1246989"/>
                <a:gd name="connsiteY17" fmla="*/ 1351987 h 1620226"/>
                <a:gd name="connsiteX18" fmla="*/ 1181689 w 1246989"/>
                <a:gd name="connsiteY18" fmla="*/ 1308273 h 1620226"/>
                <a:gd name="connsiteX19" fmla="*/ 1134917 w 1246989"/>
                <a:gd name="connsiteY19" fmla="*/ 1134966 h 1620226"/>
                <a:gd name="connsiteX20" fmla="*/ 1095208 w 1246989"/>
                <a:gd name="connsiteY20" fmla="*/ 1048848 h 1620226"/>
                <a:gd name="connsiteX21" fmla="*/ 1076752 w 1246989"/>
                <a:gd name="connsiteY21" fmla="*/ 1015616 h 1620226"/>
                <a:gd name="connsiteX22" fmla="*/ 1058296 w 1246989"/>
                <a:gd name="connsiteY22" fmla="*/ 984528 h 1620226"/>
                <a:gd name="connsiteX23" fmla="*/ 753480 w 1246989"/>
                <a:gd name="connsiteY23" fmla="*/ 630052 h 1620226"/>
                <a:gd name="connsiteX24" fmla="*/ 725763 w 1246989"/>
                <a:gd name="connsiteY24" fmla="*/ 605634 h 1620226"/>
                <a:gd name="connsiteX25" fmla="*/ 698513 w 1246989"/>
                <a:gd name="connsiteY25" fmla="*/ 582050 h 1620226"/>
                <a:gd name="connsiteX26" fmla="*/ 536544 w 1246989"/>
                <a:gd name="connsiteY26" fmla="*/ 455077 h 1620226"/>
                <a:gd name="connsiteX27" fmla="*/ 0 w 1246989"/>
                <a:gd name="connsiteY27" fmla="*/ 172306 h 1620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246989" h="1620226">
                  <a:moveTo>
                    <a:pt x="733" y="0"/>
                  </a:moveTo>
                  <a:lnTo>
                    <a:pt x="206467" y="90677"/>
                  </a:lnTo>
                  <a:cubicBezTo>
                    <a:pt x="308817" y="143865"/>
                    <a:pt x="409548" y="205111"/>
                    <a:pt x="506623" y="275600"/>
                  </a:cubicBezTo>
                  <a:cubicBezTo>
                    <a:pt x="571997" y="323134"/>
                    <a:pt x="633508" y="371210"/>
                    <a:pt x="690776" y="419963"/>
                  </a:cubicBezTo>
                  <a:cubicBezTo>
                    <a:pt x="701306" y="429037"/>
                    <a:pt x="711532" y="437704"/>
                    <a:pt x="721759" y="446777"/>
                  </a:cubicBezTo>
                  <a:cubicBezTo>
                    <a:pt x="732288" y="456122"/>
                    <a:pt x="743045" y="465331"/>
                    <a:pt x="753271" y="474540"/>
                  </a:cubicBezTo>
                  <a:cubicBezTo>
                    <a:pt x="900609" y="607527"/>
                    <a:pt x="1017190" y="743223"/>
                    <a:pt x="1099836" y="877565"/>
                  </a:cubicBezTo>
                  <a:cubicBezTo>
                    <a:pt x="1107184" y="889211"/>
                    <a:pt x="1114229" y="901264"/>
                    <a:pt x="1120819" y="912911"/>
                  </a:cubicBezTo>
                  <a:cubicBezTo>
                    <a:pt x="1128167" y="925641"/>
                    <a:pt x="1135212" y="938371"/>
                    <a:pt x="1141802" y="950695"/>
                  </a:cubicBezTo>
                  <a:cubicBezTo>
                    <a:pt x="1158922" y="983467"/>
                    <a:pt x="1173997" y="1016105"/>
                    <a:pt x="1186950" y="1048607"/>
                  </a:cubicBezTo>
                  <a:cubicBezTo>
                    <a:pt x="1213766" y="1115642"/>
                    <a:pt x="1231341" y="1181459"/>
                    <a:pt x="1240128" y="1245651"/>
                  </a:cubicBezTo>
                  <a:cubicBezTo>
                    <a:pt x="1242325" y="1262308"/>
                    <a:pt x="1244294" y="1278830"/>
                    <a:pt x="1245279" y="1295352"/>
                  </a:cubicBezTo>
                  <a:cubicBezTo>
                    <a:pt x="1246491" y="1313905"/>
                    <a:pt x="1247173" y="1332187"/>
                    <a:pt x="1246946" y="1350334"/>
                  </a:cubicBezTo>
                  <a:cubicBezTo>
                    <a:pt x="1246226" y="1394347"/>
                    <a:pt x="1240980" y="1437277"/>
                    <a:pt x="1231284" y="1478988"/>
                  </a:cubicBezTo>
                  <a:lnTo>
                    <a:pt x="1197622" y="1575403"/>
                  </a:lnTo>
                  <a:lnTo>
                    <a:pt x="1136649" y="1620226"/>
                  </a:lnTo>
                  <a:cubicBezTo>
                    <a:pt x="1169230" y="1551380"/>
                    <a:pt x="1186419" y="1477769"/>
                    <a:pt x="1187685" y="1400346"/>
                  </a:cubicBezTo>
                  <a:cubicBezTo>
                    <a:pt x="1187885" y="1384385"/>
                    <a:pt x="1187285" y="1368305"/>
                    <a:pt x="1186219" y="1351987"/>
                  </a:cubicBezTo>
                  <a:cubicBezTo>
                    <a:pt x="1185353" y="1337455"/>
                    <a:pt x="1183621" y="1322924"/>
                    <a:pt x="1181689" y="1308273"/>
                  </a:cubicBezTo>
                  <a:cubicBezTo>
                    <a:pt x="1173960" y="1251814"/>
                    <a:pt x="1158503" y="1193926"/>
                    <a:pt x="1134917" y="1134966"/>
                  </a:cubicBezTo>
                  <a:cubicBezTo>
                    <a:pt x="1123524" y="1106379"/>
                    <a:pt x="1110265" y="1077673"/>
                    <a:pt x="1095208" y="1048848"/>
                  </a:cubicBezTo>
                  <a:cubicBezTo>
                    <a:pt x="1089411" y="1038009"/>
                    <a:pt x="1083215" y="1026813"/>
                    <a:pt x="1076752" y="1015616"/>
                  </a:cubicBezTo>
                  <a:cubicBezTo>
                    <a:pt x="1070955" y="1005372"/>
                    <a:pt x="1064759" y="994772"/>
                    <a:pt x="1058296" y="984528"/>
                  </a:cubicBezTo>
                  <a:cubicBezTo>
                    <a:pt x="985607" y="866369"/>
                    <a:pt x="883069" y="747020"/>
                    <a:pt x="753480" y="630052"/>
                  </a:cubicBezTo>
                  <a:cubicBezTo>
                    <a:pt x="744485" y="621952"/>
                    <a:pt x="735024" y="613853"/>
                    <a:pt x="725763" y="605634"/>
                  </a:cubicBezTo>
                  <a:cubicBezTo>
                    <a:pt x="716769" y="597654"/>
                    <a:pt x="707774" y="590031"/>
                    <a:pt x="698513" y="582050"/>
                  </a:cubicBezTo>
                  <a:cubicBezTo>
                    <a:pt x="648143" y="539170"/>
                    <a:pt x="594043" y="496885"/>
                    <a:pt x="536544" y="455077"/>
                  </a:cubicBezTo>
                  <a:cubicBezTo>
                    <a:pt x="365780" y="331082"/>
                    <a:pt x="182157" y="239604"/>
                    <a:pt x="0" y="17230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D151946-141E-4011-82CD-1FE7C49D6C2F}"/>
                </a:ext>
              </a:extLst>
            </p:cNvPr>
            <p:cNvSpPr/>
            <p:nvPr/>
          </p:nvSpPr>
          <p:spPr>
            <a:xfrm>
              <a:off x="4248221" y="3579241"/>
              <a:ext cx="1883678" cy="695130"/>
            </a:xfrm>
            <a:custGeom>
              <a:avLst/>
              <a:gdLst>
                <a:gd name="connsiteX0" fmla="*/ 538405 w 1883678"/>
                <a:gd name="connsiteY0" fmla="*/ 0 h 695130"/>
                <a:gd name="connsiteX1" fmla="*/ 776347 w 1883678"/>
                <a:gd name="connsiteY1" fmla="*/ 8694 h 695130"/>
                <a:gd name="connsiteX2" fmla="*/ 817717 w 1883678"/>
                <a:gd name="connsiteY2" fmla="*/ 12171 h 695130"/>
                <a:gd name="connsiteX3" fmla="*/ 860203 w 1883678"/>
                <a:gd name="connsiteY3" fmla="*/ 16145 h 695130"/>
                <a:gd name="connsiteX4" fmla="*/ 1387119 w 1883678"/>
                <a:gd name="connsiteY4" fmla="*/ 140668 h 695130"/>
                <a:gd name="connsiteX5" fmla="*/ 1424773 w 1883678"/>
                <a:gd name="connsiteY5" fmla="*/ 156813 h 695130"/>
                <a:gd name="connsiteX6" fmla="*/ 1464781 w 1883678"/>
                <a:gd name="connsiteY6" fmla="*/ 175442 h 695130"/>
                <a:gd name="connsiteX7" fmla="*/ 1560528 w 1883678"/>
                <a:gd name="connsiteY7" fmla="*/ 229010 h 695130"/>
                <a:gd name="connsiteX8" fmla="*/ 1722789 w 1883678"/>
                <a:gd name="connsiteY8" fmla="*/ 359991 h 695130"/>
                <a:gd name="connsiteX9" fmla="*/ 1756233 w 1883678"/>
                <a:gd name="connsiteY9" fmla="*/ 397166 h 695130"/>
                <a:gd name="connsiteX10" fmla="*/ 1790419 w 1883678"/>
                <a:gd name="connsiteY10" fmla="*/ 441378 h 695130"/>
                <a:gd name="connsiteX11" fmla="*/ 1865356 w 1883678"/>
                <a:gd name="connsiteY11" fmla="*/ 584447 h 695130"/>
                <a:gd name="connsiteX12" fmla="*/ 1883678 w 1883678"/>
                <a:gd name="connsiteY12" fmla="*/ 645060 h 695130"/>
                <a:gd name="connsiteX13" fmla="*/ 1865150 w 1883678"/>
                <a:gd name="connsiteY13" fmla="*/ 695130 h 695130"/>
                <a:gd name="connsiteX14" fmla="*/ 1859151 w 1883678"/>
                <a:gd name="connsiteY14" fmla="*/ 667205 h 695130"/>
                <a:gd name="connsiteX15" fmla="*/ 1842226 w 1883678"/>
                <a:gd name="connsiteY15" fmla="*/ 611211 h 695130"/>
                <a:gd name="connsiteX16" fmla="*/ 1777417 w 1883678"/>
                <a:gd name="connsiteY16" fmla="*/ 487480 h 695130"/>
                <a:gd name="connsiteX17" fmla="*/ 1747852 w 1883678"/>
                <a:gd name="connsiteY17" fmla="*/ 449244 h 695130"/>
                <a:gd name="connsiteX18" fmla="*/ 1718929 w 1883678"/>
                <a:gd name="connsiteY18" fmla="*/ 417094 h 695130"/>
                <a:gd name="connsiteX19" fmla="*/ 1578600 w 1883678"/>
                <a:gd name="connsiteY19" fmla="*/ 303817 h 695130"/>
                <a:gd name="connsiteX20" fmla="*/ 1495795 w 1883678"/>
                <a:gd name="connsiteY20" fmla="*/ 257490 h 695130"/>
                <a:gd name="connsiteX21" fmla="*/ 1461195 w 1883678"/>
                <a:gd name="connsiteY21" fmla="*/ 241379 h 695130"/>
                <a:gd name="connsiteX22" fmla="*/ 1428630 w 1883678"/>
                <a:gd name="connsiteY22" fmla="*/ 227417 h 695130"/>
                <a:gd name="connsiteX23" fmla="*/ 972936 w 1883678"/>
                <a:gd name="connsiteY23" fmla="*/ 119725 h 695130"/>
                <a:gd name="connsiteX24" fmla="*/ 936193 w 1883678"/>
                <a:gd name="connsiteY24" fmla="*/ 116288 h 695130"/>
                <a:gd name="connsiteX25" fmla="*/ 900415 w 1883678"/>
                <a:gd name="connsiteY25" fmla="*/ 113281 h 695130"/>
                <a:gd name="connsiteX26" fmla="*/ 694634 w 1883678"/>
                <a:gd name="connsiteY26" fmla="*/ 105762 h 695130"/>
                <a:gd name="connsiteX27" fmla="*/ 94326 w 1883678"/>
                <a:gd name="connsiteY27" fmla="*/ 192474 h 695130"/>
                <a:gd name="connsiteX28" fmla="*/ 0 w 1883678"/>
                <a:gd name="connsiteY28" fmla="*/ 61359 h 695130"/>
                <a:gd name="connsiteX29" fmla="*/ 9602 w 1883678"/>
                <a:gd name="connsiteY29" fmla="*/ 58960 h 695130"/>
                <a:gd name="connsiteX30" fmla="*/ 538405 w 1883678"/>
                <a:gd name="connsiteY30" fmla="*/ 0 h 69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883678" h="695130">
                  <a:moveTo>
                    <a:pt x="538405" y="0"/>
                  </a:moveTo>
                  <a:cubicBezTo>
                    <a:pt x="620527" y="0"/>
                    <a:pt x="699923" y="2981"/>
                    <a:pt x="776347" y="8694"/>
                  </a:cubicBezTo>
                  <a:cubicBezTo>
                    <a:pt x="790220" y="9687"/>
                    <a:pt x="803845" y="11178"/>
                    <a:pt x="817717" y="12171"/>
                  </a:cubicBezTo>
                  <a:cubicBezTo>
                    <a:pt x="831962" y="13413"/>
                    <a:pt x="846082" y="14655"/>
                    <a:pt x="860203" y="16145"/>
                  </a:cubicBezTo>
                  <a:cubicBezTo>
                    <a:pt x="1061110" y="37258"/>
                    <a:pt x="1238482" y="79400"/>
                    <a:pt x="1387119" y="140668"/>
                  </a:cubicBezTo>
                  <a:cubicBezTo>
                    <a:pt x="1399753" y="145884"/>
                    <a:pt x="1412635" y="151349"/>
                    <a:pt x="1424773" y="156813"/>
                  </a:cubicBezTo>
                  <a:cubicBezTo>
                    <a:pt x="1438151" y="163023"/>
                    <a:pt x="1451652" y="168984"/>
                    <a:pt x="1464781" y="175442"/>
                  </a:cubicBezTo>
                  <a:cubicBezTo>
                    <a:pt x="1498472" y="192001"/>
                    <a:pt x="1530429" y="209885"/>
                    <a:pt x="1560528" y="229010"/>
                  </a:cubicBezTo>
                  <a:cubicBezTo>
                    <a:pt x="1622955" y="268420"/>
                    <a:pt x="1676836" y="312384"/>
                    <a:pt x="1722789" y="359991"/>
                  </a:cubicBezTo>
                  <a:cubicBezTo>
                    <a:pt x="1734433" y="372162"/>
                    <a:pt x="1745580" y="384498"/>
                    <a:pt x="1756233" y="397166"/>
                  </a:cubicBezTo>
                  <a:cubicBezTo>
                    <a:pt x="1768371" y="411572"/>
                    <a:pt x="1779767" y="426475"/>
                    <a:pt x="1790419" y="441378"/>
                  </a:cubicBezTo>
                  <a:cubicBezTo>
                    <a:pt x="1822252" y="486501"/>
                    <a:pt x="1847025" y="534356"/>
                    <a:pt x="1865356" y="584447"/>
                  </a:cubicBezTo>
                  <a:lnTo>
                    <a:pt x="1883678" y="645060"/>
                  </a:lnTo>
                  <a:lnTo>
                    <a:pt x="1865150" y="695130"/>
                  </a:lnTo>
                  <a:cubicBezTo>
                    <a:pt x="1863436" y="685679"/>
                    <a:pt x="1861294" y="676442"/>
                    <a:pt x="1859151" y="667205"/>
                  </a:cubicBezTo>
                  <a:cubicBezTo>
                    <a:pt x="1854438" y="648373"/>
                    <a:pt x="1848867" y="629470"/>
                    <a:pt x="1842226" y="611211"/>
                  </a:cubicBezTo>
                  <a:cubicBezTo>
                    <a:pt x="1826372" y="567891"/>
                    <a:pt x="1804948" y="526504"/>
                    <a:pt x="1777417" y="487480"/>
                  </a:cubicBezTo>
                  <a:cubicBezTo>
                    <a:pt x="1768205" y="474592"/>
                    <a:pt x="1758350" y="461703"/>
                    <a:pt x="1747852" y="449244"/>
                  </a:cubicBezTo>
                  <a:cubicBezTo>
                    <a:pt x="1738640" y="438289"/>
                    <a:pt x="1728999" y="427620"/>
                    <a:pt x="1718929" y="417094"/>
                  </a:cubicBezTo>
                  <a:cubicBezTo>
                    <a:pt x="1679187" y="375922"/>
                    <a:pt x="1632589" y="337901"/>
                    <a:pt x="1578600" y="303817"/>
                  </a:cubicBezTo>
                  <a:cubicBezTo>
                    <a:pt x="1552570" y="287277"/>
                    <a:pt x="1524932" y="271811"/>
                    <a:pt x="1495795" y="257490"/>
                  </a:cubicBezTo>
                  <a:cubicBezTo>
                    <a:pt x="1484440" y="251905"/>
                    <a:pt x="1472764" y="246749"/>
                    <a:pt x="1461195" y="241379"/>
                  </a:cubicBezTo>
                  <a:cubicBezTo>
                    <a:pt x="1450697" y="236653"/>
                    <a:pt x="1439557" y="231928"/>
                    <a:pt x="1428630" y="227417"/>
                  </a:cubicBezTo>
                  <a:cubicBezTo>
                    <a:pt x="1300085" y="174430"/>
                    <a:pt x="1146687" y="137984"/>
                    <a:pt x="972936" y="119725"/>
                  </a:cubicBezTo>
                  <a:cubicBezTo>
                    <a:pt x="960724" y="118436"/>
                    <a:pt x="948512" y="117362"/>
                    <a:pt x="936193" y="116288"/>
                  </a:cubicBezTo>
                  <a:cubicBezTo>
                    <a:pt x="924196" y="115429"/>
                    <a:pt x="912412" y="114140"/>
                    <a:pt x="900415" y="113281"/>
                  </a:cubicBezTo>
                  <a:cubicBezTo>
                    <a:pt x="834321" y="108340"/>
                    <a:pt x="765656" y="105762"/>
                    <a:pt x="694634" y="105762"/>
                  </a:cubicBezTo>
                  <a:cubicBezTo>
                    <a:pt x="483605" y="105762"/>
                    <a:pt x="281253" y="139917"/>
                    <a:pt x="94326" y="192474"/>
                  </a:cubicBezTo>
                  <a:lnTo>
                    <a:pt x="0" y="61359"/>
                  </a:lnTo>
                  <a:lnTo>
                    <a:pt x="9602" y="58960"/>
                  </a:lnTo>
                  <a:cubicBezTo>
                    <a:pt x="178031" y="22215"/>
                    <a:pt x="355396" y="0"/>
                    <a:pt x="538405" y="0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F3415A-A431-4800-97E2-3B765E4AD2D2}"/>
              </a:ext>
            </a:extLst>
          </p:cNvPr>
          <p:cNvGrpSpPr/>
          <p:nvPr/>
        </p:nvGrpSpPr>
        <p:grpSpPr>
          <a:xfrm>
            <a:off x="332936" y="2867244"/>
            <a:ext cx="2524963" cy="1474819"/>
            <a:chOff x="332936" y="4652338"/>
            <a:chExt cx="2937088" cy="1474819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5E5E23A-50BA-485F-94ED-F80598DF7BB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0663296-E69F-400A-BEB1-B4F513343C9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6EEEC18-9DC9-4D00-A4D9-B3A1AE85544A}"/>
              </a:ext>
            </a:extLst>
          </p:cNvPr>
          <p:cNvGrpSpPr/>
          <p:nvPr/>
        </p:nvGrpSpPr>
        <p:grpSpPr>
          <a:xfrm>
            <a:off x="9334102" y="2867244"/>
            <a:ext cx="2524963" cy="1474819"/>
            <a:chOff x="332936" y="4652338"/>
            <a:chExt cx="2937088" cy="1474819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FA669D0-5F58-4D57-8879-1C2898B607E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1D390BB-EA2E-4058-BF81-45401923CBA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7" name="Graphic 16" descr="Users">
            <a:extLst>
              <a:ext uri="{FF2B5EF4-FFF2-40B4-BE49-F238E27FC236}">
                <a16:creationId xmlns:a16="http://schemas.microsoft.com/office/drawing/2014/main" id="{C14C685A-6368-4D71-906B-7701BBA90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1043" y="3834231"/>
            <a:ext cx="548640" cy="548640"/>
          </a:xfrm>
          <a:prstGeom prst="rect">
            <a:avLst/>
          </a:prstGeom>
        </p:spPr>
      </p:pic>
      <p:pic>
        <p:nvPicPr>
          <p:cNvPr id="18" name="Graphic 17" descr="Chat">
            <a:extLst>
              <a:ext uri="{FF2B5EF4-FFF2-40B4-BE49-F238E27FC236}">
                <a16:creationId xmlns:a16="http://schemas.microsoft.com/office/drawing/2014/main" id="{02AB4280-0FCC-4FD6-A474-954C3EA6BB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8695" y="2571339"/>
            <a:ext cx="548640" cy="548640"/>
          </a:xfrm>
          <a:prstGeom prst="rect">
            <a:avLst/>
          </a:prstGeom>
        </p:spPr>
      </p:pic>
      <p:pic>
        <p:nvPicPr>
          <p:cNvPr id="19" name="Graphic 18" descr="Light bulb">
            <a:extLst>
              <a:ext uri="{FF2B5EF4-FFF2-40B4-BE49-F238E27FC236}">
                <a16:creationId xmlns:a16="http://schemas.microsoft.com/office/drawing/2014/main" id="{3D10E900-9C56-438F-8338-AAE914B534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8945" y="1779907"/>
            <a:ext cx="548640" cy="548640"/>
          </a:xfrm>
          <a:prstGeom prst="rect">
            <a:avLst/>
          </a:prstGeom>
        </p:spPr>
      </p:pic>
      <p:pic>
        <p:nvPicPr>
          <p:cNvPr id="20" name="Graphic 19" descr="Gears">
            <a:extLst>
              <a:ext uri="{FF2B5EF4-FFF2-40B4-BE49-F238E27FC236}">
                <a16:creationId xmlns:a16="http://schemas.microsoft.com/office/drawing/2014/main" id="{407790F3-AE8F-44EE-A8E7-40FA2E00C0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496451" y="1731178"/>
            <a:ext cx="548640" cy="548640"/>
          </a:xfrm>
          <a:prstGeom prst="rect">
            <a:avLst/>
          </a:prstGeom>
        </p:spPr>
      </p:pic>
      <p:pic>
        <p:nvPicPr>
          <p:cNvPr id="21" name="Graphic 20" descr="Database">
            <a:extLst>
              <a:ext uri="{FF2B5EF4-FFF2-40B4-BE49-F238E27FC236}">
                <a16:creationId xmlns:a16="http://schemas.microsoft.com/office/drawing/2014/main" id="{EAC87802-D09C-4A4B-B849-543FF5CA8B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20079" y="259391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Puzzle">
            <a:extLst>
              <a:ext uri="{FF2B5EF4-FFF2-40B4-BE49-F238E27FC236}">
                <a16:creationId xmlns:a16="http://schemas.microsoft.com/office/drawing/2014/main" id="{8F032377-6FDE-484F-9688-A5BBD119E14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97034" y="3879445"/>
            <a:ext cx="548640" cy="548640"/>
          </a:xfrm>
          <a:prstGeom prst="rect">
            <a:avLst/>
          </a:prstGeom>
        </p:spPr>
      </p:pic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85CCB7BF-343F-430E-8B6F-88C19F09B58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32936" y="4642501"/>
            <a:ext cx="580051" cy="580051"/>
          </a:xfrm>
          <a:prstGeom prst="rect">
            <a:avLst/>
          </a:prstGeom>
        </p:spPr>
      </p:pic>
      <p:pic>
        <p:nvPicPr>
          <p:cNvPr id="24" name="Graphic 23" descr="Chat">
            <a:extLst>
              <a:ext uri="{FF2B5EF4-FFF2-40B4-BE49-F238E27FC236}">
                <a16:creationId xmlns:a16="http://schemas.microsoft.com/office/drawing/2014/main" id="{CA54BE27-8B85-436C-B025-2E4935FB696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32936" y="2771262"/>
            <a:ext cx="580051" cy="580051"/>
          </a:xfrm>
          <a:prstGeom prst="rect">
            <a:avLst/>
          </a:prstGeom>
        </p:spPr>
      </p:pic>
      <p:pic>
        <p:nvPicPr>
          <p:cNvPr id="25" name="Graphic 24" descr="Light bulb">
            <a:extLst>
              <a:ext uri="{FF2B5EF4-FFF2-40B4-BE49-F238E27FC236}">
                <a16:creationId xmlns:a16="http://schemas.microsoft.com/office/drawing/2014/main" id="{1BE4C6A2-C75F-4A72-A2E6-2B872668EFB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85232" y="972142"/>
            <a:ext cx="580051" cy="580051"/>
          </a:xfrm>
          <a:prstGeom prst="rect">
            <a:avLst/>
          </a:prstGeom>
        </p:spPr>
      </p:pic>
      <p:pic>
        <p:nvPicPr>
          <p:cNvPr id="26" name="Graphic 25" descr="Gears">
            <a:extLst>
              <a:ext uri="{FF2B5EF4-FFF2-40B4-BE49-F238E27FC236}">
                <a16:creationId xmlns:a16="http://schemas.microsoft.com/office/drawing/2014/main" id="{44B448A7-A9AE-4FF7-A497-69F7F494A87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513315" y="972141"/>
            <a:ext cx="580051" cy="580051"/>
          </a:xfrm>
          <a:prstGeom prst="rect">
            <a:avLst/>
          </a:prstGeom>
        </p:spPr>
      </p:pic>
      <p:pic>
        <p:nvPicPr>
          <p:cNvPr id="27" name="Graphic 26" descr="Database">
            <a:extLst>
              <a:ext uri="{FF2B5EF4-FFF2-40B4-BE49-F238E27FC236}">
                <a16:creationId xmlns:a16="http://schemas.microsoft.com/office/drawing/2014/main" id="{A4C86340-8AC0-4A0F-B125-62EEE368EC1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1279014" y="2746349"/>
            <a:ext cx="580051" cy="580051"/>
          </a:xfrm>
          <a:prstGeom prst="rect">
            <a:avLst/>
          </a:prstGeom>
        </p:spPr>
      </p:pic>
      <p:pic>
        <p:nvPicPr>
          <p:cNvPr id="28" name="Graphic 27" descr="Puzzle">
            <a:extLst>
              <a:ext uri="{FF2B5EF4-FFF2-40B4-BE49-F238E27FC236}">
                <a16:creationId xmlns:a16="http://schemas.microsoft.com/office/drawing/2014/main" id="{B407585B-3330-4322-A6D9-8DB6E3A0BC24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1279014" y="4638455"/>
            <a:ext cx="580051" cy="58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8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8879</TotalTime>
  <Words>529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6 Petals – Slide Template</vt:lpstr>
      <vt:lpstr>Lotus Diagram with 6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6 Petals</dc:title>
  <dc:creator>PresentationGO.com</dc:creator>
  <dc:description>© Copyright PresentationGO.com</dc:description>
  <dcterms:created xsi:type="dcterms:W3CDTF">2014-11-26T05:14:11Z</dcterms:created>
  <dcterms:modified xsi:type="dcterms:W3CDTF">2020-11-12T16:55:04Z</dcterms:modified>
  <cp:category>Charts &amp; Diagrams</cp:category>
</cp:coreProperties>
</file>