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72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Lounge Chair Infographics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D2A1621-0E61-4966-AAA6-5E36E2BE2A13}"/>
              </a:ext>
            </a:extLst>
          </p:cNvPr>
          <p:cNvSpPr/>
          <p:nvPr/>
        </p:nvSpPr>
        <p:spPr>
          <a:xfrm>
            <a:off x="501097" y="2637427"/>
            <a:ext cx="3400261" cy="4057092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rgbClr val="9EAF3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7955F4C-47D9-4BAB-9BD8-C44943A400EF}"/>
              </a:ext>
            </a:extLst>
          </p:cNvPr>
          <p:cNvSpPr/>
          <p:nvPr/>
        </p:nvSpPr>
        <p:spPr>
          <a:xfrm>
            <a:off x="4688863" y="2358920"/>
            <a:ext cx="2951351" cy="3521467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05F283-6793-4992-9484-C6496D686B3A}"/>
              </a:ext>
            </a:extLst>
          </p:cNvPr>
          <p:cNvSpPr/>
          <p:nvPr/>
        </p:nvSpPr>
        <p:spPr>
          <a:xfrm>
            <a:off x="8216423" y="1643742"/>
            <a:ext cx="2583963" cy="3083109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4030CBA-B370-4D64-A3CE-13EA4FFCB977}"/>
              </a:ext>
            </a:extLst>
          </p:cNvPr>
          <p:cNvGrpSpPr/>
          <p:nvPr/>
        </p:nvGrpSpPr>
        <p:grpSpPr>
          <a:xfrm>
            <a:off x="342337" y="1241954"/>
            <a:ext cx="1704177" cy="2028816"/>
            <a:chOff x="332936" y="2627766"/>
            <a:chExt cx="2926080" cy="202881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319EA11-A1CB-4EA3-A268-E5C264DFD0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F96AEC6-9325-4344-B704-53651FE481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8599DE-7AC9-42B7-BACD-3498A376A9BC}"/>
              </a:ext>
            </a:extLst>
          </p:cNvPr>
          <p:cNvGrpSpPr/>
          <p:nvPr/>
        </p:nvGrpSpPr>
        <p:grpSpPr>
          <a:xfrm>
            <a:off x="4282966" y="1241954"/>
            <a:ext cx="1704177" cy="2028816"/>
            <a:chOff x="332936" y="2627766"/>
            <a:chExt cx="2926080" cy="202881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8A0C14-D225-4813-9C48-F8BBFAC23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378E84-46EA-4914-8908-2CA322E029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C9B00D7-73A2-48D2-A877-17E1DD5491DA}"/>
              </a:ext>
            </a:extLst>
          </p:cNvPr>
          <p:cNvGrpSpPr/>
          <p:nvPr/>
        </p:nvGrpSpPr>
        <p:grpSpPr>
          <a:xfrm>
            <a:off x="8427720" y="4726851"/>
            <a:ext cx="2926080" cy="1290153"/>
            <a:chOff x="8921977" y="407338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4D5C45E-F457-4344-80CA-82C79F00924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6BA3050-A48A-405C-A986-A8DDA12AFE6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06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Lounge Chair Infographics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D2A1621-0E61-4966-AAA6-5E36E2BE2A13}"/>
              </a:ext>
            </a:extLst>
          </p:cNvPr>
          <p:cNvSpPr/>
          <p:nvPr/>
        </p:nvSpPr>
        <p:spPr>
          <a:xfrm>
            <a:off x="501097" y="2637427"/>
            <a:ext cx="3400261" cy="4057092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rgbClr val="9EAF3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7955F4C-47D9-4BAB-9BD8-C44943A400EF}"/>
              </a:ext>
            </a:extLst>
          </p:cNvPr>
          <p:cNvSpPr/>
          <p:nvPr/>
        </p:nvSpPr>
        <p:spPr>
          <a:xfrm>
            <a:off x="4688863" y="2358920"/>
            <a:ext cx="2951351" cy="3521467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05F283-6793-4992-9484-C6496D686B3A}"/>
              </a:ext>
            </a:extLst>
          </p:cNvPr>
          <p:cNvSpPr/>
          <p:nvPr/>
        </p:nvSpPr>
        <p:spPr>
          <a:xfrm>
            <a:off x="8216423" y="1643742"/>
            <a:ext cx="2583963" cy="3083109"/>
          </a:xfrm>
          <a:custGeom>
            <a:avLst/>
            <a:gdLst>
              <a:gd name="connsiteX0" fmla="*/ 561795 w 3894536"/>
              <a:gd name="connsiteY0" fmla="*/ 3491154 h 4646847"/>
              <a:gd name="connsiteX1" fmla="*/ 802564 w 3894536"/>
              <a:gd name="connsiteY1" fmla="*/ 3559382 h 4646847"/>
              <a:gd name="connsiteX2" fmla="*/ 802564 w 3894536"/>
              <a:gd name="connsiteY2" fmla="*/ 3828236 h 4646847"/>
              <a:gd name="connsiteX3" fmla="*/ 690205 w 3894536"/>
              <a:gd name="connsiteY3" fmla="*/ 3940597 h 4646847"/>
              <a:gd name="connsiteX4" fmla="*/ 674153 w 3894536"/>
              <a:gd name="connsiteY4" fmla="*/ 3940597 h 4646847"/>
              <a:gd name="connsiteX5" fmla="*/ 561795 w 3894536"/>
              <a:gd name="connsiteY5" fmla="*/ 3828236 h 4646847"/>
              <a:gd name="connsiteX6" fmla="*/ 2800953 w 3894536"/>
              <a:gd name="connsiteY6" fmla="*/ 3222294 h 4646847"/>
              <a:gd name="connsiteX7" fmla="*/ 2800953 w 3894536"/>
              <a:gd name="connsiteY7" fmla="*/ 3659686 h 4646847"/>
              <a:gd name="connsiteX8" fmla="*/ 2118770 w 3894536"/>
              <a:gd name="connsiteY8" fmla="*/ 3856323 h 4646847"/>
              <a:gd name="connsiteX9" fmla="*/ 2243174 w 3894536"/>
              <a:gd name="connsiteY9" fmla="*/ 3290511 h 4646847"/>
              <a:gd name="connsiteX10" fmla="*/ 3667721 w 3894536"/>
              <a:gd name="connsiteY10" fmla="*/ 3062780 h 4646847"/>
              <a:gd name="connsiteX11" fmla="*/ 3747970 w 3894536"/>
              <a:gd name="connsiteY11" fmla="*/ 3086862 h 4646847"/>
              <a:gd name="connsiteX12" fmla="*/ 3776065 w 3894536"/>
              <a:gd name="connsiteY12" fmla="*/ 3163103 h 4646847"/>
              <a:gd name="connsiteX13" fmla="*/ 3755981 w 3894536"/>
              <a:gd name="connsiteY13" fmla="*/ 3331631 h 4646847"/>
              <a:gd name="connsiteX14" fmla="*/ 3691781 w 3894536"/>
              <a:gd name="connsiteY14" fmla="*/ 3407895 h 4646847"/>
              <a:gd name="connsiteX15" fmla="*/ 3162107 w 3894536"/>
              <a:gd name="connsiteY15" fmla="*/ 3560376 h 4646847"/>
              <a:gd name="connsiteX16" fmla="*/ 3162107 w 3894536"/>
              <a:gd name="connsiteY16" fmla="*/ 3179150 h 4646847"/>
              <a:gd name="connsiteX17" fmla="*/ 3170118 w 3894536"/>
              <a:gd name="connsiteY17" fmla="*/ 3179150 h 4646847"/>
              <a:gd name="connsiteX18" fmla="*/ 3174152 w 3894536"/>
              <a:gd name="connsiteY18" fmla="*/ 3175132 h 4646847"/>
              <a:gd name="connsiteX19" fmla="*/ 3186196 w 3894536"/>
              <a:gd name="connsiteY19" fmla="*/ 3171138 h 4646847"/>
              <a:gd name="connsiteX20" fmla="*/ 3190202 w 3894536"/>
              <a:gd name="connsiteY20" fmla="*/ 3163103 h 4646847"/>
              <a:gd name="connsiteX21" fmla="*/ 3194207 w 3894536"/>
              <a:gd name="connsiteY21" fmla="*/ 3155068 h 4646847"/>
              <a:gd name="connsiteX22" fmla="*/ 3198212 w 3894536"/>
              <a:gd name="connsiteY22" fmla="*/ 3139021 h 4646847"/>
              <a:gd name="connsiteX23" fmla="*/ 280855 w 3894536"/>
              <a:gd name="connsiteY23" fmla="*/ 2849105 h 4646847"/>
              <a:gd name="connsiteX24" fmla="*/ 501630 w 3894536"/>
              <a:gd name="connsiteY24" fmla="*/ 2901295 h 4646847"/>
              <a:gd name="connsiteX25" fmla="*/ 529646 w 3894536"/>
              <a:gd name="connsiteY25" fmla="*/ 2909317 h 4646847"/>
              <a:gd name="connsiteX26" fmla="*/ 561757 w 3894536"/>
              <a:gd name="connsiteY26" fmla="*/ 2917339 h 4646847"/>
              <a:gd name="connsiteX27" fmla="*/ 802543 w 3894536"/>
              <a:gd name="connsiteY27" fmla="*/ 2973493 h 4646847"/>
              <a:gd name="connsiteX28" fmla="*/ 830652 w 3894536"/>
              <a:gd name="connsiteY28" fmla="*/ 2977504 h 4646847"/>
              <a:gd name="connsiteX29" fmla="*/ 858760 w 3894536"/>
              <a:gd name="connsiteY29" fmla="*/ 2985526 h 4646847"/>
              <a:gd name="connsiteX30" fmla="*/ 2170937 w 3894536"/>
              <a:gd name="connsiteY30" fmla="*/ 3294512 h 4646847"/>
              <a:gd name="connsiteX31" fmla="*/ 2042493 w 3894536"/>
              <a:gd name="connsiteY31" fmla="*/ 3868365 h 4646847"/>
              <a:gd name="connsiteX32" fmla="*/ 858760 w 3894536"/>
              <a:gd name="connsiteY32" fmla="*/ 3531302 h 4646847"/>
              <a:gd name="connsiteX33" fmla="*/ 830652 w 3894536"/>
              <a:gd name="connsiteY33" fmla="*/ 3523280 h 4646847"/>
              <a:gd name="connsiteX34" fmla="*/ 802543 w 3894536"/>
              <a:gd name="connsiteY34" fmla="*/ 3515258 h 4646847"/>
              <a:gd name="connsiteX35" fmla="*/ 561757 w 3894536"/>
              <a:gd name="connsiteY35" fmla="*/ 3447024 h 4646847"/>
              <a:gd name="connsiteX36" fmla="*/ 529646 w 3894536"/>
              <a:gd name="connsiteY36" fmla="*/ 3439002 h 4646847"/>
              <a:gd name="connsiteX37" fmla="*/ 501630 w 3894536"/>
              <a:gd name="connsiteY37" fmla="*/ 3430980 h 4646847"/>
              <a:gd name="connsiteX38" fmla="*/ 160509 w 3894536"/>
              <a:gd name="connsiteY38" fmla="*/ 3330658 h 4646847"/>
              <a:gd name="connsiteX39" fmla="*/ 1665318 w 3894536"/>
              <a:gd name="connsiteY39" fmla="*/ 2808977 h 4646847"/>
              <a:gd name="connsiteX40" fmla="*/ 1950252 w 3894536"/>
              <a:gd name="connsiteY40" fmla="*/ 2885223 h 4646847"/>
              <a:gd name="connsiteX41" fmla="*/ 2170885 w 3894536"/>
              <a:gd name="connsiteY41" fmla="*/ 2941401 h 4646847"/>
              <a:gd name="connsiteX42" fmla="*/ 2504019 w 3894536"/>
              <a:gd name="connsiteY42" fmla="*/ 3029683 h 4646847"/>
              <a:gd name="connsiteX43" fmla="*/ 2712708 w 3894536"/>
              <a:gd name="connsiteY43" fmla="*/ 3085860 h 4646847"/>
              <a:gd name="connsiteX44" fmla="*/ 2784902 w 3894536"/>
              <a:gd name="connsiteY44" fmla="*/ 3105928 h 4646847"/>
              <a:gd name="connsiteX45" fmla="*/ 2784902 w 3894536"/>
              <a:gd name="connsiteY45" fmla="*/ 3158101 h 4646847"/>
              <a:gd name="connsiteX46" fmla="*/ 2784902 w 3894536"/>
              <a:gd name="connsiteY46" fmla="*/ 3178148 h 4646847"/>
              <a:gd name="connsiteX47" fmla="*/ 2207035 w 3894536"/>
              <a:gd name="connsiteY47" fmla="*/ 3250388 h 4646847"/>
              <a:gd name="connsiteX48" fmla="*/ 858714 w 3894536"/>
              <a:gd name="connsiteY48" fmla="*/ 2933369 h 4646847"/>
              <a:gd name="connsiteX49" fmla="*/ 830668 w 3894536"/>
              <a:gd name="connsiteY49" fmla="*/ 2925338 h 4646847"/>
              <a:gd name="connsiteX50" fmla="*/ 802516 w 3894536"/>
              <a:gd name="connsiteY50" fmla="*/ 2921333 h 4646847"/>
              <a:gd name="connsiteX51" fmla="*/ 561836 w 3894536"/>
              <a:gd name="connsiteY51" fmla="*/ 2865155 h 4646847"/>
              <a:gd name="connsiteX52" fmla="*/ 529738 w 3894536"/>
              <a:gd name="connsiteY52" fmla="*/ 2857124 h 4646847"/>
              <a:gd name="connsiteX53" fmla="*/ 501586 w 3894536"/>
              <a:gd name="connsiteY53" fmla="*/ 2849113 h 4646847"/>
              <a:gd name="connsiteX54" fmla="*/ 481538 w 3894536"/>
              <a:gd name="connsiteY54" fmla="*/ 2845087 h 4646847"/>
              <a:gd name="connsiteX55" fmla="*/ 501586 w 3894536"/>
              <a:gd name="connsiteY55" fmla="*/ 2845087 h 4646847"/>
              <a:gd name="connsiteX56" fmla="*/ 529738 w 3894536"/>
              <a:gd name="connsiteY56" fmla="*/ 2845087 h 4646847"/>
              <a:gd name="connsiteX57" fmla="*/ 561836 w 3894536"/>
              <a:gd name="connsiteY57" fmla="*/ 2841082 h 4646847"/>
              <a:gd name="connsiteX58" fmla="*/ 802516 w 3894536"/>
              <a:gd name="connsiteY58" fmla="*/ 2833050 h 4646847"/>
              <a:gd name="connsiteX59" fmla="*/ 830668 w 3894536"/>
              <a:gd name="connsiteY59" fmla="*/ 2833050 h 4646847"/>
              <a:gd name="connsiteX60" fmla="*/ 858714 w 3894536"/>
              <a:gd name="connsiteY60" fmla="*/ 2833050 h 4646847"/>
              <a:gd name="connsiteX61" fmla="*/ 2760822 w 3894536"/>
              <a:gd name="connsiteY61" fmla="*/ 2688592 h 4646847"/>
              <a:gd name="connsiteX62" fmla="*/ 2760822 w 3894536"/>
              <a:gd name="connsiteY62" fmla="*/ 3021656 h 4646847"/>
              <a:gd name="connsiteX63" fmla="*/ 2528075 w 3894536"/>
              <a:gd name="connsiteY63" fmla="*/ 2961458 h 4646847"/>
              <a:gd name="connsiteX64" fmla="*/ 2588266 w 3894536"/>
              <a:gd name="connsiteY64" fmla="*/ 2720696 h 4646847"/>
              <a:gd name="connsiteX65" fmla="*/ 2760822 w 3894536"/>
              <a:gd name="connsiteY65" fmla="*/ 2688592 h 4646847"/>
              <a:gd name="connsiteX66" fmla="*/ 2249187 w 3894536"/>
              <a:gd name="connsiteY66" fmla="*/ 2652034 h 4646847"/>
              <a:gd name="connsiteX67" fmla="*/ 2377589 w 3894536"/>
              <a:gd name="connsiteY67" fmla="*/ 2708211 h 4646847"/>
              <a:gd name="connsiteX68" fmla="*/ 2530087 w 3894536"/>
              <a:gd name="connsiteY68" fmla="*/ 2732286 h 4646847"/>
              <a:gd name="connsiteX69" fmla="*/ 2514029 w 3894536"/>
              <a:gd name="connsiteY69" fmla="*/ 2792482 h 4646847"/>
              <a:gd name="connsiteX70" fmla="*/ 2469896 w 3894536"/>
              <a:gd name="connsiteY70" fmla="*/ 2961025 h 4646847"/>
              <a:gd name="connsiteX71" fmla="*/ 2217086 w 3894536"/>
              <a:gd name="connsiteY71" fmla="*/ 2892804 h 4646847"/>
              <a:gd name="connsiteX72" fmla="*/ 2193007 w 3894536"/>
              <a:gd name="connsiteY72" fmla="*/ 2884779 h 4646847"/>
              <a:gd name="connsiteX73" fmla="*/ 3073828 w 3894536"/>
              <a:gd name="connsiteY73" fmla="*/ 2568207 h 4646847"/>
              <a:gd name="connsiteX74" fmla="*/ 3073828 w 3894536"/>
              <a:gd name="connsiteY74" fmla="*/ 2572249 h 4646847"/>
              <a:gd name="connsiteX75" fmla="*/ 3073828 w 3894536"/>
              <a:gd name="connsiteY75" fmla="*/ 3117988 h 4646847"/>
              <a:gd name="connsiteX76" fmla="*/ 3073828 w 3894536"/>
              <a:gd name="connsiteY76" fmla="*/ 3121934 h 4646847"/>
              <a:gd name="connsiteX77" fmla="*/ 3073828 w 3894536"/>
              <a:gd name="connsiteY77" fmla="*/ 3146088 h 4646847"/>
              <a:gd name="connsiteX78" fmla="*/ 3073828 w 3894536"/>
              <a:gd name="connsiteY78" fmla="*/ 3150034 h 4646847"/>
              <a:gd name="connsiteX79" fmla="*/ 3073828 w 3894536"/>
              <a:gd name="connsiteY79" fmla="*/ 3174189 h 4646847"/>
              <a:gd name="connsiteX80" fmla="*/ 3073828 w 3894536"/>
              <a:gd name="connsiteY80" fmla="*/ 3178134 h 4646847"/>
              <a:gd name="connsiteX81" fmla="*/ 3073828 w 3894536"/>
              <a:gd name="connsiteY81" fmla="*/ 3202192 h 4646847"/>
              <a:gd name="connsiteX82" fmla="*/ 3073828 w 3894536"/>
              <a:gd name="connsiteY82" fmla="*/ 3591456 h 4646847"/>
              <a:gd name="connsiteX83" fmla="*/ 3073828 w 3894536"/>
              <a:gd name="connsiteY83" fmla="*/ 3623598 h 4646847"/>
              <a:gd name="connsiteX84" fmla="*/ 3073828 w 3894536"/>
              <a:gd name="connsiteY84" fmla="*/ 3655644 h 4646847"/>
              <a:gd name="connsiteX85" fmla="*/ 3073828 w 3894536"/>
              <a:gd name="connsiteY85" fmla="*/ 4534447 h 4646847"/>
              <a:gd name="connsiteX86" fmla="*/ 2961466 w 3894536"/>
              <a:gd name="connsiteY86" fmla="*/ 4646847 h 4646847"/>
              <a:gd name="connsiteX87" fmla="*/ 2849104 w 3894536"/>
              <a:gd name="connsiteY87" fmla="*/ 4534447 h 4646847"/>
              <a:gd name="connsiteX88" fmla="*/ 2849104 w 3894536"/>
              <a:gd name="connsiteY88" fmla="*/ 3739944 h 4646847"/>
              <a:gd name="connsiteX89" fmla="*/ 2849104 w 3894536"/>
              <a:gd name="connsiteY89" fmla="*/ 3707802 h 4646847"/>
              <a:gd name="connsiteX90" fmla="*/ 2849104 w 3894536"/>
              <a:gd name="connsiteY90" fmla="*/ 3675757 h 4646847"/>
              <a:gd name="connsiteX91" fmla="*/ 2849104 w 3894536"/>
              <a:gd name="connsiteY91" fmla="*/ 3246364 h 4646847"/>
              <a:gd name="connsiteX92" fmla="*/ 2849104 w 3894536"/>
              <a:gd name="connsiteY92" fmla="*/ 3222305 h 4646847"/>
              <a:gd name="connsiteX93" fmla="*/ 2849104 w 3894536"/>
              <a:gd name="connsiteY93" fmla="*/ 3214222 h 4646847"/>
              <a:gd name="connsiteX94" fmla="*/ 2849104 w 3894536"/>
              <a:gd name="connsiteY94" fmla="*/ 3190163 h 4646847"/>
              <a:gd name="connsiteX95" fmla="*/ 2849104 w 3894536"/>
              <a:gd name="connsiteY95" fmla="*/ 3182176 h 4646847"/>
              <a:gd name="connsiteX96" fmla="*/ 2849104 w 3894536"/>
              <a:gd name="connsiteY96" fmla="*/ 3158118 h 4646847"/>
              <a:gd name="connsiteX97" fmla="*/ 2849104 w 3894536"/>
              <a:gd name="connsiteY97" fmla="*/ 3130017 h 4646847"/>
              <a:gd name="connsiteX98" fmla="*/ 2849104 w 3894536"/>
              <a:gd name="connsiteY98" fmla="*/ 3097875 h 4646847"/>
              <a:gd name="connsiteX99" fmla="*/ 2849104 w 3894536"/>
              <a:gd name="connsiteY99" fmla="*/ 3065830 h 4646847"/>
              <a:gd name="connsiteX100" fmla="*/ 2849104 w 3894536"/>
              <a:gd name="connsiteY100" fmla="*/ 2696583 h 4646847"/>
              <a:gd name="connsiteX101" fmla="*/ 2849104 w 3894536"/>
              <a:gd name="connsiteY101" fmla="*/ 2692637 h 4646847"/>
              <a:gd name="connsiteX102" fmla="*/ 2981535 w 3894536"/>
              <a:gd name="connsiteY102" fmla="*/ 2620366 h 4646847"/>
              <a:gd name="connsiteX103" fmla="*/ 3017647 w 3894536"/>
              <a:gd name="connsiteY103" fmla="*/ 2600349 h 4646847"/>
              <a:gd name="connsiteX104" fmla="*/ 3053759 w 3894536"/>
              <a:gd name="connsiteY104" fmla="*/ 2580236 h 4646847"/>
              <a:gd name="connsiteX105" fmla="*/ 3334655 w 3894536"/>
              <a:gd name="connsiteY105" fmla="*/ 2407694 h 4646847"/>
              <a:gd name="connsiteX106" fmla="*/ 3130001 w 3894536"/>
              <a:gd name="connsiteY106" fmla="*/ 3073823 h 4646847"/>
              <a:gd name="connsiteX107" fmla="*/ 3130001 w 3894536"/>
              <a:gd name="connsiteY107" fmla="*/ 2524050 h 4646847"/>
              <a:gd name="connsiteX108" fmla="*/ 3334655 w 3894536"/>
              <a:gd name="connsiteY108" fmla="*/ 2407694 h 4646847"/>
              <a:gd name="connsiteX109" fmla="*/ 802564 w 3894536"/>
              <a:gd name="connsiteY109" fmla="*/ 2086668 h 4646847"/>
              <a:gd name="connsiteX110" fmla="*/ 802564 w 3894536"/>
              <a:gd name="connsiteY110" fmla="*/ 2768857 h 4646847"/>
              <a:gd name="connsiteX111" fmla="*/ 561795 w 3894536"/>
              <a:gd name="connsiteY111" fmla="*/ 2776877 h 4646847"/>
              <a:gd name="connsiteX112" fmla="*/ 561795 w 3894536"/>
              <a:gd name="connsiteY112" fmla="*/ 2158916 h 4646847"/>
              <a:gd name="connsiteX113" fmla="*/ 3784111 w 3894536"/>
              <a:gd name="connsiteY113" fmla="*/ 1886027 h 4646847"/>
              <a:gd name="connsiteX114" fmla="*/ 3804176 w 3894536"/>
              <a:gd name="connsiteY114" fmla="*/ 1890048 h 4646847"/>
              <a:gd name="connsiteX115" fmla="*/ 3860329 w 3894536"/>
              <a:gd name="connsiteY115" fmla="*/ 1962285 h 4646847"/>
              <a:gd name="connsiteX116" fmla="*/ 3824241 w 3894536"/>
              <a:gd name="connsiteY116" fmla="*/ 2038507 h 4646847"/>
              <a:gd name="connsiteX117" fmla="*/ 3422938 w 3894536"/>
              <a:gd name="connsiteY117" fmla="*/ 2275288 h 4646847"/>
              <a:gd name="connsiteX118" fmla="*/ 3386850 w 3894536"/>
              <a:gd name="connsiteY118" fmla="*/ 2295358 h 4646847"/>
              <a:gd name="connsiteX119" fmla="*/ 3350688 w 3894536"/>
              <a:gd name="connsiteY119" fmla="*/ 2315391 h 4646847"/>
              <a:gd name="connsiteX120" fmla="*/ 3077861 w 3894536"/>
              <a:gd name="connsiteY120" fmla="*/ 2475914 h 4646847"/>
              <a:gd name="connsiteX121" fmla="*/ 3061764 w 3894536"/>
              <a:gd name="connsiteY121" fmla="*/ 2483956 h 4646847"/>
              <a:gd name="connsiteX122" fmla="*/ 3025677 w 3894536"/>
              <a:gd name="connsiteY122" fmla="*/ 2504026 h 4646847"/>
              <a:gd name="connsiteX123" fmla="*/ 2989589 w 3894536"/>
              <a:gd name="connsiteY123" fmla="*/ 2524060 h 4646847"/>
              <a:gd name="connsiteX124" fmla="*/ 2796948 w 3894536"/>
              <a:gd name="connsiteY124" fmla="*/ 2624410 h 4646847"/>
              <a:gd name="connsiteX125" fmla="*/ 2620404 w 3894536"/>
              <a:gd name="connsiteY125" fmla="*/ 2664513 h 4646847"/>
              <a:gd name="connsiteX126" fmla="*/ 2588285 w 3894536"/>
              <a:gd name="connsiteY126" fmla="*/ 2668534 h 4646847"/>
              <a:gd name="connsiteX127" fmla="*/ 2556166 w 3894536"/>
              <a:gd name="connsiteY127" fmla="*/ 2668534 h 4646847"/>
              <a:gd name="connsiteX128" fmla="*/ 2407698 w 3894536"/>
              <a:gd name="connsiteY128" fmla="*/ 2648464 h 4646847"/>
              <a:gd name="connsiteX129" fmla="*/ 2275253 w 3894536"/>
              <a:gd name="connsiteY129" fmla="*/ 2588291 h 4646847"/>
              <a:gd name="connsiteX130" fmla="*/ 2251220 w 3894536"/>
              <a:gd name="connsiteY130" fmla="*/ 2564200 h 4646847"/>
              <a:gd name="connsiteX131" fmla="*/ 2247177 w 3894536"/>
              <a:gd name="connsiteY131" fmla="*/ 2556157 h 4646847"/>
              <a:gd name="connsiteX132" fmla="*/ 2259231 w 3894536"/>
              <a:gd name="connsiteY132" fmla="*/ 2540108 h 4646847"/>
              <a:gd name="connsiteX133" fmla="*/ 2291350 w 3894536"/>
              <a:gd name="connsiteY133" fmla="*/ 2520075 h 4646847"/>
              <a:gd name="connsiteX134" fmla="*/ 2295318 w 3894536"/>
              <a:gd name="connsiteY134" fmla="*/ 2520075 h 4646847"/>
              <a:gd name="connsiteX135" fmla="*/ 2640470 w 3894536"/>
              <a:gd name="connsiteY135" fmla="*/ 2371580 h 4646847"/>
              <a:gd name="connsiteX136" fmla="*/ 2672514 w 3894536"/>
              <a:gd name="connsiteY136" fmla="*/ 2355531 h 4646847"/>
              <a:gd name="connsiteX137" fmla="*/ 2704633 w 3894536"/>
              <a:gd name="connsiteY137" fmla="*/ 2339482 h 4646847"/>
              <a:gd name="connsiteX138" fmla="*/ 3081829 w 3894536"/>
              <a:gd name="connsiteY138" fmla="*/ 2178960 h 4646847"/>
              <a:gd name="connsiteX139" fmla="*/ 3117992 w 3894536"/>
              <a:gd name="connsiteY139" fmla="*/ 2162911 h 4646847"/>
              <a:gd name="connsiteX140" fmla="*/ 3154079 w 3894536"/>
              <a:gd name="connsiteY140" fmla="*/ 2146863 h 4646847"/>
              <a:gd name="connsiteX141" fmla="*/ 3434992 w 3894536"/>
              <a:gd name="connsiteY141" fmla="*/ 2026480 h 4646847"/>
              <a:gd name="connsiteX142" fmla="*/ 3471079 w 3894536"/>
              <a:gd name="connsiteY142" fmla="*/ 2010431 h 4646847"/>
              <a:gd name="connsiteX143" fmla="*/ 3507241 w 3894536"/>
              <a:gd name="connsiteY143" fmla="*/ 1994382 h 4646847"/>
              <a:gd name="connsiteX144" fmla="*/ 3756035 w 3894536"/>
              <a:gd name="connsiteY144" fmla="*/ 1890048 h 4646847"/>
              <a:gd name="connsiteX145" fmla="*/ 3784111 w 3894536"/>
              <a:gd name="connsiteY145" fmla="*/ 1886027 h 4646847"/>
              <a:gd name="connsiteX146" fmla="*/ 1833859 w 3894536"/>
              <a:gd name="connsiteY146" fmla="*/ 1605129 h 4646847"/>
              <a:gd name="connsiteX147" fmla="*/ 1813822 w 3894536"/>
              <a:gd name="connsiteY147" fmla="*/ 1717490 h 4646847"/>
              <a:gd name="connsiteX148" fmla="*/ 505584 w 3894536"/>
              <a:gd name="connsiteY148" fmla="*/ 2106747 h 4646847"/>
              <a:gd name="connsiteX149" fmla="*/ 116399 w 3894536"/>
              <a:gd name="connsiteY149" fmla="*/ 2106747 h 4646847"/>
              <a:gd name="connsiteX150" fmla="*/ 0 w 3894536"/>
              <a:gd name="connsiteY150" fmla="*/ 2046535 h 4646847"/>
              <a:gd name="connsiteX151" fmla="*/ 244769 w 3894536"/>
              <a:gd name="connsiteY151" fmla="*/ 1962265 h 4646847"/>
              <a:gd name="connsiteX152" fmla="*/ 1833859 w 3894536"/>
              <a:gd name="connsiteY152" fmla="*/ 1605129 h 4646847"/>
              <a:gd name="connsiteX153" fmla="*/ 3675744 w 3894536"/>
              <a:gd name="connsiteY153" fmla="*/ 240766 h 4646847"/>
              <a:gd name="connsiteX154" fmla="*/ 3836271 w 3894536"/>
              <a:gd name="connsiteY154" fmla="*/ 373230 h 4646847"/>
              <a:gd name="connsiteX155" fmla="*/ 3884436 w 3894536"/>
              <a:gd name="connsiteY155" fmla="*/ 573819 h 4646847"/>
              <a:gd name="connsiteX156" fmla="*/ 3455053 w 3894536"/>
              <a:gd name="connsiteY156" fmla="*/ 1978285 h 4646847"/>
              <a:gd name="connsiteX157" fmla="*/ 3170130 w 3894536"/>
              <a:gd name="connsiteY157" fmla="*/ 2098707 h 4646847"/>
              <a:gd name="connsiteX158" fmla="*/ 2443809 w 3894536"/>
              <a:gd name="connsiteY158" fmla="*/ 80253 h 4646847"/>
              <a:gd name="connsiteX159" fmla="*/ 1869970 w 3894536"/>
              <a:gd name="connsiteY159" fmla="*/ 2812989 h 4646847"/>
              <a:gd name="connsiteX160" fmla="*/ 1685385 w 3894536"/>
              <a:gd name="connsiteY160" fmla="*/ 2760865 h 4646847"/>
              <a:gd name="connsiteX161" fmla="*/ 2142862 w 3894536"/>
              <a:gd name="connsiteY161" fmla="*/ 284955 h 4646847"/>
              <a:gd name="connsiteX162" fmla="*/ 2267229 w 3894536"/>
              <a:gd name="connsiteY162" fmla="*/ 136426 h 4646847"/>
              <a:gd name="connsiteX163" fmla="*/ 2443809 w 3894536"/>
              <a:gd name="connsiteY163" fmla="*/ 80253 h 4646847"/>
              <a:gd name="connsiteX164" fmla="*/ 3306566 w 3894536"/>
              <a:gd name="connsiteY164" fmla="*/ 40128 h 4646847"/>
              <a:gd name="connsiteX165" fmla="*/ 3631604 w 3894536"/>
              <a:gd name="connsiteY165" fmla="*/ 180568 h 4646847"/>
              <a:gd name="connsiteX166" fmla="*/ 3109937 w 3894536"/>
              <a:gd name="connsiteY166" fmla="*/ 2098749 h 4646847"/>
              <a:gd name="connsiteX167" fmla="*/ 2728719 w 3894536"/>
              <a:gd name="connsiteY167" fmla="*/ 2259223 h 4646847"/>
              <a:gd name="connsiteX168" fmla="*/ 2899262 w 3894536"/>
              <a:gd name="connsiteY168" fmla="*/ 3570 h 4646847"/>
              <a:gd name="connsiteX169" fmla="*/ 3244370 w 3894536"/>
              <a:gd name="connsiteY169" fmla="*/ 39721 h 4646847"/>
              <a:gd name="connsiteX170" fmla="*/ 2658500 w 3894536"/>
              <a:gd name="connsiteY170" fmla="*/ 2302943 h 4646847"/>
              <a:gd name="connsiteX171" fmla="*/ 2313392 w 3894536"/>
              <a:gd name="connsiteY171" fmla="*/ 2451399 h 4646847"/>
              <a:gd name="connsiteX172" fmla="*/ 2630398 w 3894536"/>
              <a:gd name="connsiteY172" fmla="*/ 1123112 h 4646847"/>
              <a:gd name="connsiteX173" fmla="*/ 2825030 w 3894536"/>
              <a:gd name="connsiteY173" fmla="*/ 0 h 4646847"/>
              <a:gd name="connsiteX174" fmla="*/ 2720702 w 3894536"/>
              <a:gd name="connsiteY174" fmla="*/ 437335 h 4646847"/>
              <a:gd name="connsiteX175" fmla="*/ 2231145 w 3894536"/>
              <a:gd name="connsiteY175" fmla="*/ 2479958 h 4646847"/>
              <a:gd name="connsiteX176" fmla="*/ 2178961 w 3894536"/>
              <a:gd name="connsiteY176" fmla="*/ 2560209 h 4646847"/>
              <a:gd name="connsiteX177" fmla="*/ 2203056 w 3894536"/>
              <a:gd name="connsiteY177" fmla="*/ 2608360 h 4646847"/>
              <a:gd name="connsiteX178" fmla="*/ 2142839 w 3894536"/>
              <a:gd name="connsiteY178" fmla="*/ 2865163 h 4646847"/>
              <a:gd name="connsiteX179" fmla="*/ 1926151 w 3894536"/>
              <a:gd name="connsiteY179" fmla="*/ 2804942 h 4646847"/>
              <a:gd name="connsiteX180" fmla="*/ 2508009 w 3894536"/>
              <a:gd name="connsiteY180" fmla="*/ 44171 h 4646847"/>
              <a:gd name="connsiteX181" fmla="*/ 2825030 w 3894536"/>
              <a:gd name="connsiteY181" fmla="*/ 0 h 46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3894536" h="4646847">
                <a:moveTo>
                  <a:pt x="561795" y="3491154"/>
                </a:moveTo>
                <a:lnTo>
                  <a:pt x="802564" y="3559382"/>
                </a:lnTo>
                <a:lnTo>
                  <a:pt x="802564" y="3828236"/>
                </a:lnTo>
                <a:cubicBezTo>
                  <a:pt x="802564" y="3892449"/>
                  <a:pt x="750397" y="3940597"/>
                  <a:pt x="690205" y="3940597"/>
                </a:cubicBezTo>
                <a:lnTo>
                  <a:pt x="674153" y="3940597"/>
                </a:lnTo>
                <a:cubicBezTo>
                  <a:pt x="609948" y="3940597"/>
                  <a:pt x="561795" y="3888433"/>
                  <a:pt x="561795" y="3828236"/>
                </a:cubicBezTo>
                <a:close/>
                <a:moveTo>
                  <a:pt x="2800953" y="3222294"/>
                </a:moveTo>
                <a:lnTo>
                  <a:pt x="2800953" y="3659686"/>
                </a:lnTo>
                <a:lnTo>
                  <a:pt x="2118770" y="3856323"/>
                </a:lnTo>
                <a:lnTo>
                  <a:pt x="2243174" y="3290511"/>
                </a:lnTo>
                <a:close/>
                <a:moveTo>
                  <a:pt x="3667721" y="3062780"/>
                </a:moveTo>
                <a:cubicBezTo>
                  <a:pt x="3695787" y="3058762"/>
                  <a:pt x="3723881" y="3066797"/>
                  <a:pt x="3747970" y="3086862"/>
                </a:cubicBezTo>
                <a:cubicBezTo>
                  <a:pt x="3768026" y="3106927"/>
                  <a:pt x="3780070" y="3135003"/>
                  <a:pt x="3776065" y="3163103"/>
                </a:cubicBezTo>
                <a:lnTo>
                  <a:pt x="3755981" y="3331631"/>
                </a:lnTo>
                <a:cubicBezTo>
                  <a:pt x="3751976" y="3367766"/>
                  <a:pt x="3727915" y="3395842"/>
                  <a:pt x="3691781" y="3407895"/>
                </a:cubicBezTo>
                <a:lnTo>
                  <a:pt x="3162107" y="3560376"/>
                </a:lnTo>
                <a:lnTo>
                  <a:pt x="3162107" y="3179150"/>
                </a:lnTo>
                <a:lnTo>
                  <a:pt x="3170118" y="3179150"/>
                </a:lnTo>
                <a:cubicBezTo>
                  <a:pt x="3170118" y="3179150"/>
                  <a:pt x="3174152" y="3175132"/>
                  <a:pt x="3174152" y="3175132"/>
                </a:cubicBezTo>
                <a:cubicBezTo>
                  <a:pt x="3178157" y="3175132"/>
                  <a:pt x="3182162" y="3175132"/>
                  <a:pt x="3186196" y="3171138"/>
                </a:cubicBezTo>
                <a:cubicBezTo>
                  <a:pt x="3186196" y="3167120"/>
                  <a:pt x="3190202" y="3167120"/>
                  <a:pt x="3190202" y="3163103"/>
                </a:cubicBezTo>
                <a:cubicBezTo>
                  <a:pt x="3190202" y="3159085"/>
                  <a:pt x="3194207" y="3159085"/>
                  <a:pt x="3194207" y="3155068"/>
                </a:cubicBezTo>
                <a:lnTo>
                  <a:pt x="3198212" y="3139021"/>
                </a:lnTo>
                <a:close/>
                <a:moveTo>
                  <a:pt x="280855" y="2849105"/>
                </a:moveTo>
                <a:lnTo>
                  <a:pt x="501630" y="2901295"/>
                </a:lnTo>
                <a:lnTo>
                  <a:pt x="529646" y="2909317"/>
                </a:lnTo>
                <a:lnTo>
                  <a:pt x="561757" y="2917339"/>
                </a:lnTo>
                <a:lnTo>
                  <a:pt x="802543" y="2973493"/>
                </a:lnTo>
                <a:lnTo>
                  <a:pt x="830652" y="2977504"/>
                </a:lnTo>
                <a:lnTo>
                  <a:pt x="858760" y="2985526"/>
                </a:lnTo>
                <a:lnTo>
                  <a:pt x="2170937" y="3294512"/>
                </a:lnTo>
                <a:lnTo>
                  <a:pt x="2042493" y="3868365"/>
                </a:lnTo>
                <a:lnTo>
                  <a:pt x="858760" y="3531302"/>
                </a:lnTo>
                <a:lnTo>
                  <a:pt x="830652" y="3523280"/>
                </a:lnTo>
                <a:lnTo>
                  <a:pt x="802543" y="3515258"/>
                </a:lnTo>
                <a:lnTo>
                  <a:pt x="561757" y="3447024"/>
                </a:lnTo>
                <a:lnTo>
                  <a:pt x="529646" y="3439002"/>
                </a:lnTo>
                <a:lnTo>
                  <a:pt x="501630" y="3430980"/>
                </a:lnTo>
                <a:lnTo>
                  <a:pt x="160509" y="3330658"/>
                </a:lnTo>
                <a:close/>
                <a:moveTo>
                  <a:pt x="1665318" y="2808977"/>
                </a:moveTo>
                <a:lnTo>
                  <a:pt x="1950252" y="2885223"/>
                </a:lnTo>
                <a:lnTo>
                  <a:pt x="2170885" y="2941401"/>
                </a:lnTo>
                <a:lnTo>
                  <a:pt x="2504019" y="3029683"/>
                </a:lnTo>
                <a:lnTo>
                  <a:pt x="2712708" y="3085860"/>
                </a:lnTo>
                <a:lnTo>
                  <a:pt x="2784902" y="3105928"/>
                </a:lnTo>
                <a:lnTo>
                  <a:pt x="2784902" y="3158101"/>
                </a:lnTo>
                <a:lnTo>
                  <a:pt x="2784902" y="3178148"/>
                </a:lnTo>
                <a:lnTo>
                  <a:pt x="2207035" y="3250388"/>
                </a:lnTo>
                <a:lnTo>
                  <a:pt x="858714" y="2933369"/>
                </a:lnTo>
                <a:lnTo>
                  <a:pt x="830668" y="2925338"/>
                </a:lnTo>
                <a:lnTo>
                  <a:pt x="802516" y="2921333"/>
                </a:lnTo>
                <a:lnTo>
                  <a:pt x="561836" y="2865155"/>
                </a:lnTo>
                <a:lnTo>
                  <a:pt x="529738" y="2857124"/>
                </a:lnTo>
                <a:lnTo>
                  <a:pt x="501586" y="2849113"/>
                </a:lnTo>
                <a:lnTo>
                  <a:pt x="481538" y="2845087"/>
                </a:lnTo>
                <a:lnTo>
                  <a:pt x="501586" y="2845087"/>
                </a:lnTo>
                <a:lnTo>
                  <a:pt x="529738" y="2845087"/>
                </a:lnTo>
                <a:lnTo>
                  <a:pt x="561836" y="2841082"/>
                </a:lnTo>
                <a:lnTo>
                  <a:pt x="802516" y="2833050"/>
                </a:lnTo>
                <a:lnTo>
                  <a:pt x="830668" y="2833050"/>
                </a:lnTo>
                <a:lnTo>
                  <a:pt x="858714" y="2833050"/>
                </a:lnTo>
                <a:close/>
                <a:moveTo>
                  <a:pt x="2760822" y="2688592"/>
                </a:moveTo>
                <a:lnTo>
                  <a:pt x="2760822" y="3021656"/>
                </a:lnTo>
                <a:lnTo>
                  <a:pt x="2528075" y="2961458"/>
                </a:lnTo>
                <a:lnTo>
                  <a:pt x="2588266" y="2720696"/>
                </a:lnTo>
                <a:cubicBezTo>
                  <a:pt x="2644448" y="2716687"/>
                  <a:pt x="2704639" y="2704644"/>
                  <a:pt x="2760822" y="2688592"/>
                </a:cubicBezTo>
                <a:close/>
                <a:moveTo>
                  <a:pt x="2249187" y="2652034"/>
                </a:moveTo>
                <a:cubicBezTo>
                  <a:pt x="2289309" y="2676110"/>
                  <a:pt x="2341478" y="2696180"/>
                  <a:pt x="2377589" y="2708211"/>
                </a:cubicBezTo>
                <a:cubicBezTo>
                  <a:pt x="2425748" y="2724261"/>
                  <a:pt x="2477917" y="2732286"/>
                  <a:pt x="2530087" y="2732286"/>
                </a:cubicBezTo>
                <a:lnTo>
                  <a:pt x="2514029" y="2792482"/>
                </a:lnTo>
                <a:lnTo>
                  <a:pt x="2469896" y="2961025"/>
                </a:lnTo>
                <a:lnTo>
                  <a:pt x="2217086" y="2892804"/>
                </a:lnTo>
                <a:lnTo>
                  <a:pt x="2193007" y="2884779"/>
                </a:lnTo>
                <a:close/>
                <a:moveTo>
                  <a:pt x="3073828" y="2568207"/>
                </a:moveTo>
                <a:lnTo>
                  <a:pt x="3073828" y="2572249"/>
                </a:lnTo>
                <a:lnTo>
                  <a:pt x="3073828" y="3117988"/>
                </a:lnTo>
                <a:lnTo>
                  <a:pt x="3073828" y="3121934"/>
                </a:lnTo>
                <a:lnTo>
                  <a:pt x="3073828" y="3146088"/>
                </a:lnTo>
                <a:lnTo>
                  <a:pt x="3073828" y="3150034"/>
                </a:lnTo>
                <a:lnTo>
                  <a:pt x="3073828" y="3174189"/>
                </a:lnTo>
                <a:lnTo>
                  <a:pt x="3073828" y="3178134"/>
                </a:lnTo>
                <a:lnTo>
                  <a:pt x="3073828" y="3202192"/>
                </a:lnTo>
                <a:lnTo>
                  <a:pt x="3073828" y="3591456"/>
                </a:lnTo>
                <a:lnTo>
                  <a:pt x="3073828" y="3623598"/>
                </a:lnTo>
                <a:lnTo>
                  <a:pt x="3073828" y="3655644"/>
                </a:lnTo>
                <a:lnTo>
                  <a:pt x="3073828" y="4534447"/>
                </a:lnTo>
                <a:cubicBezTo>
                  <a:pt x="3073828" y="4598731"/>
                  <a:pt x="3021663" y="4646847"/>
                  <a:pt x="2961466" y="4646847"/>
                </a:cubicBezTo>
                <a:cubicBezTo>
                  <a:pt x="2897253" y="4646847"/>
                  <a:pt x="2849104" y="4594689"/>
                  <a:pt x="2849104" y="4534447"/>
                </a:cubicBezTo>
                <a:lnTo>
                  <a:pt x="2849104" y="3739944"/>
                </a:lnTo>
                <a:lnTo>
                  <a:pt x="2849104" y="3707802"/>
                </a:lnTo>
                <a:lnTo>
                  <a:pt x="2849104" y="3675757"/>
                </a:lnTo>
                <a:lnTo>
                  <a:pt x="2849104" y="3246364"/>
                </a:lnTo>
                <a:lnTo>
                  <a:pt x="2849104" y="3222305"/>
                </a:lnTo>
                <a:lnTo>
                  <a:pt x="2849104" y="3214222"/>
                </a:lnTo>
                <a:lnTo>
                  <a:pt x="2849104" y="3190163"/>
                </a:lnTo>
                <a:lnTo>
                  <a:pt x="2849104" y="3182176"/>
                </a:lnTo>
                <a:lnTo>
                  <a:pt x="2849104" y="3158118"/>
                </a:lnTo>
                <a:lnTo>
                  <a:pt x="2849104" y="3130017"/>
                </a:lnTo>
                <a:lnTo>
                  <a:pt x="2849104" y="3097875"/>
                </a:lnTo>
                <a:lnTo>
                  <a:pt x="2849104" y="3065830"/>
                </a:lnTo>
                <a:lnTo>
                  <a:pt x="2849104" y="2696583"/>
                </a:lnTo>
                <a:lnTo>
                  <a:pt x="2849104" y="2692637"/>
                </a:lnTo>
                <a:lnTo>
                  <a:pt x="2981535" y="2620366"/>
                </a:lnTo>
                <a:lnTo>
                  <a:pt x="3017647" y="2600349"/>
                </a:lnTo>
                <a:lnTo>
                  <a:pt x="3053759" y="2580236"/>
                </a:lnTo>
                <a:close/>
                <a:moveTo>
                  <a:pt x="3334655" y="2407694"/>
                </a:moveTo>
                <a:lnTo>
                  <a:pt x="3130001" y="3073823"/>
                </a:lnTo>
                <a:lnTo>
                  <a:pt x="3130001" y="2524050"/>
                </a:lnTo>
                <a:cubicBezTo>
                  <a:pt x="3194211" y="2487938"/>
                  <a:pt x="3262429" y="2447816"/>
                  <a:pt x="3334655" y="2407694"/>
                </a:cubicBezTo>
                <a:close/>
                <a:moveTo>
                  <a:pt x="802564" y="2086668"/>
                </a:moveTo>
                <a:lnTo>
                  <a:pt x="802564" y="2768857"/>
                </a:lnTo>
                <a:lnTo>
                  <a:pt x="561795" y="2776877"/>
                </a:lnTo>
                <a:lnTo>
                  <a:pt x="561795" y="2158916"/>
                </a:lnTo>
                <a:close/>
                <a:moveTo>
                  <a:pt x="3784111" y="1886027"/>
                </a:moveTo>
                <a:cubicBezTo>
                  <a:pt x="3792122" y="1886027"/>
                  <a:pt x="3796165" y="1890048"/>
                  <a:pt x="3804176" y="1890048"/>
                </a:cubicBezTo>
                <a:cubicBezTo>
                  <a:pt x="3844307" y="1902076"/>
                  <a:pt x="3860329" y="1930152"/>
                  <a:pt x="3860329" y="1962285"/>
                </a:cubicBezTo>
                <a:cubicBezTo>
                  <a:pt x="3864372" y="1986340"/>
                  <a:pt x="3856361" y="2018437"/>
                  <a:pt x="3824241" y="2038507"/>
                </a:cubicBezTo>
                <a:cubicBezTo>
                  <a:pt x="3711861" y="2106723"/>
                  <a:pt x="3567437" y="2191023"/>
                  <a:pt x="3422938" y="2275288"/>
                </a:cubicBezTo>
                <a:cubicBezTo>
                  <a:pt x="3410884" y="2279273"/>
                  <a:pt x="3398904" y="2287315"/>
                  <a:pt x="3386850" y="2295358"/>
                </a:cubicBezTo>
                <a:cubicBezTo>
                  <a:pt x="3374796" y="2299343"/>
                  <a:pt x="3362742" y="2307385"/>
                  <a:pt x="3350688" y="2315391"/>
                </a:cubicBezTo>
                <a:cubicBezTo>
                  <a:pt x="3250437" y="2375601"/>
                  <a:pt x="3154079" y="2431789"/>
                  <a:pt x="3077861" y="2475914"/>
                </a:cubicBezTo>
                <a:lnTo>
                  <a:pt x="3061764" y="2483956"/>
                </a:lnTo>
                <a:lnTo>
                  <a:pt x="3025677" y="2504026"/>
                </a:lnTo>
                <a:lnTo>
                  <a:pt x="2989589" y="2524060"/>
                </a:lnTo>
                <a:lnTo>
                  <a:pt x="2796948" y="2624410"/>
                </a:lnTo>
                <a:cubicBezTo>
                  <a:pt x="2740796" y="2644443"/>
                  <a:pt x="2680600" y="2660528"/>
                  <a:pt x="2620404" y="2664513"/>
                </a:cubicBezTo>
                <a:cubicBezTo>
                  <a:pt x="2608350" y="2668534"/>
                  <a:pt x="2600339" y="2668534"/>
                  <a:pt x="2588285" y="2668534"/>
                </a:cubicBezTo>
                <a:cubicBezTo>
                  <a:pt x="2576231" y="2668534"/>
                  <a:pt x="2568220" y="2668534"/>
                  <a:pt x="2556166" y="2668534"/>
                </a:cubicBezTo>
                <a:cubicBezTo>
                  <a:pt x="2503981" y="2668534"/>
                  <a:pt x="2451797" y="2664513"/>
                  <a:pt x="2407698" y="2648464"/>
                </a:cubicBezTo>
                <a:cubicBezTo>
                  <a:pt x="2343460" y="2628395"/>
                  <a:pt x="2299361" y="2608325"/>
                  <a:pt x="2275253" y="2588291"/>
                </a:cubicBezTo>
                <a:cubicBezTo>
                  <a:pt x="2263199" y="2580249"/>
                  <a:pt x="2255188" y="2572242"/>
                  <a:pt x="2251220" y="2564200"/>
                </a:cubicBezTo>
                <a:cubicBezTo>
                  <a:pt x="2247177" y="2564200"/>
                  <a:pt x="2247177" y="2560178"/>
                  <a:pt x="2247177" y="2556157"/>
                </a:cubicBezTo>
                <a:cubicBezTo>
                  <a:pt x="2247177" y="2552172"/>
                  <a:pt x="2251220" y="2548151"/>
                  <a:pt x="2259231" y="2540108"/>
                </a:cubicBezTo>
                <a:cubicBezTo>
                  <a:pt x="2267242" y="2532102"/>
                  <a:pt x="2275253" y="2528081"/>
                  <a:pt x="2291350" y="2520075"/>
                </a:cubicBezTo>
                <a:cubicBezTo>
                  <a:pt x="2291350" y="2520075"/>
                  <a:pt x="2295318" y="2520075"/>
                  <a:pt x="2295318" y="2520075"/>
                </a:cubicBezTo>
                <a:cubicBezTo>
                  <a:pt x="2339492" y="2500005"/>
                  <a:pt x="2471937" y="2443817"/>
                  <a:pt x="2640470" y="2371580"/>
                </a:cubicBezTo>
                <a:cubicBezTo>
                  <a:pt x="2648481" y="2363573"/>
                  <a:pt x="2660535" y="2359552"/>
                  <a:pt x="2672514" y="2355531"/>
                </a:cubicBezTo>
                <a:cubicBezTo>
                  <a:pt x="2680600" y="2347489"/>
                  <a:pt x="2692579" y="2343504"/>
                  <a:pt x="2704633" y="2339482"/>
                </a:cubicBezTo>
                <a:cubicBezTo>
                  <a:pt x="2821056" y="2287315"/>
                  <a:pt x="2953427" y="2231127"/>
                  <a:pt x="3081829" y="2178960"/>
                </a:cubicBezTo>
                <a:cubicBezTo>
                  <a:pt x="3093883" y="2170954"/>
                  <a:pt x="3105937" y="2166932"/>
                  <a:pt x="3117992" y="2162911"/>
                </a:cubicBezTo>
                <a:cubicBezTo>
                  <a:pt x="3130046" y="2154905"/>
                  <a:pt x="3142025" y="2150884"/>
                  <a:pt x="3154079" y="2146863"/>
                </a:cubicBezTo>
                <a:cubicBezTo>
                  <a:pt x="3250437" y="2102738"/>
                  <a:pt x="3350688" y="2062598"/>
                  <a:pt x="3434992" y="2026480"/>
                </a:cubicBezTo>
                <a:cubicBezTo>
                  <a:pt x="3447046" y="2018437"/>
                  <a:pt x="3459100" y="2014452"/>
                  <a:pt x="3471079" y="2010431"/>
                </a:cubicBezTo>
                <a:cubicBezTo>
                  <a:pt x="3483133" y="2002389"/>
                  <a:pt x="3495187" y="1998367"/>
                  <a:pt x="3507241" y="1994382"/>
                </a:cubicBezTo>
                <a:cubicBezTo>
                  <a:pt x="3631601" y="1942215"/>
                  <a:pt x="3723916" y="1902076"/>
                  <a:pt x="3756035" y="1890048"/>
                </a:cubicBezTo>
                <a:cubicBezTo>
                  <a:pt x="3764046" y="1890048"/>
                  <a:pt x="3772057" y="1886027"/>
                  <a:pt x="3784111" y="1886027"/>
                </a:cubicBezTo>
                <a:close/>
                <a:moveTo>
                  <a:pt x="1833859" y="1605129"/>
                </a:moveTo>
                <a:lnTo>
                  <a:pt x="1813822" y="1717490"/>
                </a:lnTo>
                <a:lnTo>
                  <a:pt x="505584" y="2106747"/>
                </a:lnTo>
                <a:cubicBezTo>
                  <a:pt x="505584" y="2106747"/>
                  <a:pt x="317020" y="2166933"/>
                  <a:pt x="116399" y="2106747"/>
                </a:cubicBezTo>
                <a:cubicBezTo>
                  <a:pt x="3990" y="2074625"/>
                  <a:pt x="0" y="2046535"/>
                  <a:pt x="0" y="2046535"/>
                </a:cubicBezTo>
                <a:cubicBezTo>
                  <a:pt x="0" y="2046535"/>
                  <a:pt x="12056" y="2002397"/>
                  <a:pt x="244769" y="1962265"/>
                </a:cubicBezTo>
                <a:cubicBezTo>
                  <a:pt x="525706" y="1914121"/>
                  <a:pt x="1601145" y="1661309"/>
                  <a:pt x="1833859" y="1605129"/>
                </a:cubicBezTo>
                <a:close/>
                <a:moveTo>
                  <a:pt x="3675744" y="240766"/>
                </a:moveTo>
                <a:cubicBezTo>
                  <a:pt x="3731942" y="280936"/>
                  <a:pt x="3788106" y="325061"/>
                  <a:pt x="3836271" y="373230"/>
                </a:cubicBezTo>
                <a:cubicBezTo>
                  <a:pt x="3888435" y="425356"/>
                  <a:pt x="3908501" y="501566"/>
                  <a:pt x="3884436" y="573819"/>
                </a:cubicBezTo>
                <a:lnTo>
                  <a:pt x="3455053" y="1978285"/>
                </a:lnTo>
                <a:cubicBezTo>
                  <a:pt x="3370789" y="2014411"/>
                  <a:pt x="3270460" y="2054581"/>
                  <a:pt x="3170130" y="2098707"/>
                </a:cubicBezTo>
                <a:close/>
                <a:moveTo>
                  <a:pt x="2443809" y="80253"/>
                </a:moveTo>
                <a:lnTo>
                  <a:pt x="1869970" y="2812989"/>
                </a:lnTo>
                <a:lnTo>
                  <a:pt x="1685385" y="2760865"/>
                </a:lnTo>
                <a:lnTo>
                  <a:pt x="2142862" y="284955"/>
                </a:lnTo>
                <a:cubicBezTo>
                  <a:pt x="2154870" y="216637"/>
                  <a:pt x="2203044" y="160464"/>
                  <a:pt x="2267229" y="136426"/>
                </a:cubicBezTo>
                <a:cubicBezTo>
                  <a:pt x="2323409" y="116310"/>
                  <a:pt x="2383626" y="96321"/>
                  <a:pt x="2443809" y="80253"/>
                </a:cubicBezTo>
                <a:close/>
                <a:moveTo>
                  <a:pt x="3306566" y="40128"/>
                </a:moveTo>
                <a:cubicBezTo>
                  <a:pt x="3422937" y="72182"/>
                  <a:pt x="3531284" y="116358"/>
                  <a:pt x="3631604" y="180568"/>
                </a:cubicBezTo>
                <a:lnTo>
                  <a:pt x="3109937" y="2098749"/>
                </a:lnTo>
                <a:cubicBezTo>
                  <a:pt x="2981527" y="2150837"/>
                  <a:pt x="2849104" y="2207033"/>
                  <a:pt x="2728719" y="2259223"/>
                </a:cubicBezTo>
                <a:close/>
                <a:moveTo>
                  <a:pt x="2899262" y="3570"/>
                </a:moveTo>
                <a:cubicBezTo>
                  <a:pt x="3019642" y="3570"/>
                  <a:pt x="3136015" y="15582"/>
                  <a:pt x="3244370" y="39721"/>
                </a:cubicBezTo>
                <a:lnTo>
                  <a:pt x="2658500" y="2302943"/>
                </a:lnTo>
                <a:cubicBezTo>
                  <a:pt x="2506009" y="2367085"/>
                  <a:pt x="2381620" y="2423294"/>
                  <a:pt x="2313392" y="2451399"/>
                </a:cubicBezTo>
                <a:lnTo>
                  <a:pt x="2630398" y="1123112"/>
                </a:lnTo>
                <a:close/>
                <a:moveTo>
                  <a:pt x="2825030" y="0"/>
                </a:moveTo>
                <a:lnTo>
                  <a:pt x="2720702" y="437335"/>
                </a:lnTo>
                <a:lnTo>
                  <a:pt x="2231145" y="2479958"/>
                </a:lnTo>
                <a:cubicBezTo>
                  <a:pt x="2195024" y="2503967"/>
                  <a:pt x="2174966" y="2528108"/>
                  <a:pt x="2178961" y="2560209"/>
                </a:cubicBezTo>
                <a:cubicBezTo>
                  <a:pt x="2182956" y="2576259"/>
                  <a:pt x="2190987" y="2592309"/>
                  <a:pt x="2203056" y="2608360"/>
                </a:cubicBezTo>
                <a:lnTo>
                  <a:pt x="2142839" y="2865163"/>
                </a:lnTo>
                <a:lnTo>
                  <a:pt x="1926151" y="2804942"/>
                </a:lnTo>
                <a:lnTo>
                  <a:pt x="2508009" y="44171"/>
                </a:lnTo>
                <a:cubicBezTo>
                  <a:pt x="2616373" y="20030"/>
                  <a:pt x="2720702" y="3980"/>
                  <a:pt x="282503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4030CBA-B370-4D64-A3CE-13EA4FFCB977}"/>
              </a:ext>
            </a:extLst>
          </p:cNvPr>
          <p:cNvGrpSpPr/>
          <p:nvPr/>
        </p:nvGrpSpPr>
        <p:grpSpPr>
          <a:xfrm>
            <a:off x="342337" y="1241954"/>
            <a:ext cx="1704177" cy="2028816"/>
            <a:chOff x="332936" y="2627766"/>
            <a:chExt cx="2926080" cy="202881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319EA11-A1CB-4EA3-A268-E5C264DFD0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F96AEC6-9325-4344-B704-53651FE481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8599DE-7AC9-42B7-BACD-3498A376A9BC}"/>
              </a:ext>
            </a:extLst>
          </p:cNvPr>
          <p:cNvGrpSpPr/>
          <p:nvPr/>
        </p:nvGrpSpPr>
        <p:grpSpPr>
          <a:xfrm>
            <a:off x="4282966" y="1241954"/>
            <a:ext cx="1704177" cy="2028816"/>
            <a:chOff x="332936" y="2627766"/>
            <a:chExt cx="2926080" cy="202881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F8A0C14-D225-4813-9C48-F8BBFAC23F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C378E84-46EA-4914-8908-2CA322E029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C9B00D7-73A2-48D2-A877-17E1DD5491DA}"/>
              </a:ext>
            </a:extLst>
          </p:cNvPr>
          <p:cNvGrpSpPr/>
          <p:nvPr/>
        </p:nvGrpSpPr>
        <p:grpSpPr>
          <a:xfrm>
            <a:off x="8427720" y="4726851"/>
            <a:ext cx="2926080" cy="1290153"/>
            <a:chOff x="8921977" y="407338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4D5C45E-F457-4344-80CA-82C79F00924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6BA3050-A48A-405C-A986-A8DDA12AFE6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69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Lounge Chair Infographics – Slide Template</vt:lpstr>
      <vt:lpstr>Lounge Chair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Lounge Chair Infographics</dc:title>
  <dc:creator>PresentationGO.com</dc:creator>
  <dc:description>© Copyright PresentationGO.com</dc:description>
  <dcterms:created xsi:type="dcterms:W3CDTF">2014-11-26T05:14:11Z</dcterms:created>
  <dcterms:modified xsi:type="dcterms:W3CDTF">2020-02-23T03:18:08Z</dcterms:modified>
  <cp:category>Graphics &amp; Metaphors</cp:category>
</cp:coreProperties>
</file>