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15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Infection – Slide Template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C72DBC44-BDDC-4AC5-9D26-8D651BE5AE10}"/>
              </a:ext>
            </a:extLst>
          </p:cNvPr>
          <p:cNvGrpSpPr/>
          <p:nvPr/>
        </p:nvGrpSpPr>
        <p:grpSpPr>
          <a:xfrm>
            <a:off x="2462124" y="1860994"/>
            <a:ext cx="4219754" cy="3339677"/>
            <a:chOff x="3282831" y="1338324"/>
            <a:chExt cx="5626339" cy="4452903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AA35759-60AE-4E11-A1D9-A0EEE5984497}"/>
                </a:ext>
              </a:extLst>
            </p:cNvPr>
            <p:cNvSpPr/>
            <p:nvPr/>
          </p:nvSpPr>
          <p:spPr>
            <a:xfrm>
              <a:off x="3282831" y="1338324"/>
              <a:ext cx="5626339" cy="4452903"/>
            </a:xfrm>
            <a:custGeom>
              <a:avLst/>
              <a:gdLst>
                <a:gd name="connsiteX0" fmla="*/ 1948679 w 5626339"/>
                <a:gd name="connsiteY0" fmla="*/ 306 h 4452903"/>
                <a:gd name="connsiteX1" fmla="*/ 2003863 w 5626339"/>
                <a:gd name="connsiteY1" fmla="*/ 2112 h 4452903"/>
                <a:gd name="connsiteX2" fmla="*/ 2323837 w 5626339"/>
                <a:gd name="connsiteY2" fmla="*/ 1356939 h 4452903"/>
                <a:gd name="connsiteX3" fmla="*/ 2148817 w 5626339"/>
                <a:gd name="connsiteY3" fmla="*/ 2416964 h 4452903"/>
                <a:gd name="connsiteX4" fmla="*/ 2733083 w 5626339"/>
                <a:gd name="connsiteY4" fmla="*/ 1629054 h 4452903"/>
                <a:gd name="connsiteX5" fmla="*/ 2734715 w 5626339"/>
                <a:gd name="connsiteY5" fmla="*/ 1606463 h 4452903"/>
                <a:gd name="connsiteX6" fmla="*/ 2725010 w 5626339"/>
                <a:gd name="connsiteY6" fmla="*/ 1479475 h 4452903"/>
                <a:gd name="connsiteX7" fmla="*/ 2725010 w 5626339"/>
                <a:gd name="connsiteY7" fmla="*/ 377066 h 4452903"/>
                <a:gd name="connsiteX8" fmla="*/ 2802571 w 5626339"/>
                <a:gd name="connsiteY8" fmla="*/ 297123 h 4452903"/>
                <a:gd name="connsiteX9" fmla="*/ 2813174 w 5626339"/>
                <a:gd name="connsiteY9" fmla="*/ 299192 h 4452903"/>
                <a:gd name="connsiteX10" fmla="*/ 2823768 w 5626339"/>
                <a:gd name="connsiteY10" fmla="*/ 297123 h 4452903"/>
                <a:gd name="connsiteX11" fmla="*/ 2901329 w 5626339"/>
                <a:gd name="connsiteY11" fmla="*/ 377066 h 4452903"/>
                <a:gd name="connsiteX12" fmla="*/ 2901329 w 5626339"/>
                <a:gd name="connsiteY12" fmla="*/ 1479475 h 4452903"/>
                <a:gd name="connsiteX13" fmla="*/ 2891697 w 5626339"/>
                <a:gd name="connsiteY13" fmla="*/ 1605520 h 4452903"/>
                <a:gd name="connsiteX14" fmla="*/ 2893396 w 5626339"/>
                <a:gd name="connsiteY14" fmla="*/ 1629054 h 4452903"/>
                <a:gd name="connsiteX15" fmla="*/ 3477522 w 5626339"/>
                <a:gd name="connsiteY15" fmla="*/ 2416964 h 4452903"/>
                <a:gd name="connsiteX16" fmla="*/ 3302503 w 5626339"/>
                <a:gd name="connsiteY16" fmla="*/ 1356939 h 4452903"/>
                <a:gd name="connsiteX17" fmla="*/ 3622476 w 5626339"/>
                <a:gd name="connsiteY17" fmla="*/ 2112 h 4452903"/>
                <a:gd name="connsiteX18" fmla="*/ 5539849 w 5626339"/>
                <a:gd name="connsiteY18" fmla="*/ 2749323 h 4452903"/>
                <a:gd name="connsiteX19" fmla="*/ 4794890 w 5626339"/>
                <a:gd name="connsiteY19" fmla="*/ 4451826 h 4452903"/>
                <a:gd name="connsiteX20" fmla="*/ 3452540 w 5626339"/>
                <a:gd name="connsiteY20" fmla="*/ 3221844 h 4452903"/>
                <a:gd name="connsiteX21" fmla="*/ 3484930 w 5626339"/>
                <a:gd name="connsiteY21" fmla="*/ 2591956 h 4452903"/>
                <a:gd name="connsiteX22" fmla="*/ 2844857 w 5626339"/>
                <a:gd name="connsiteY22" fmla="*/ 2000413 h 4452903"/>
                <a:gd name="connsiteX23" fmla="*/ 2813170 w 5626339"/>
                <a:gd name="connsiteY23" fmla="*/ 1920660 h 4452903"/>
                <a:gd name="connsiteX24" fmla="*/ 2781483 w 5626339"/>
                <a:gd name="connsiteY24" fmla="*/ 2000413 h 4452903"/>
                <a:gd name="connsiteX25" fmla="*/ 2141409 w 5626339"/>
                <a:gd name="connsiteY25" fmla="*/ 2591956 h 4452903"/>
                <a:gd name="connsiteX26" fmla="*/ 2173799 w 5626339"/>
                <a:gd name="connsiteY26" fmla="*/ 3221844 h 4452903"/>
                <a:gd name="connsiteX27" fmla="*/ 831449 w 5626339"/>
                <a:gd name="connsiteY27" fmla="*/ 4451826 h 4452903"/>
                <a:gd name="connsiteX28" fmla="*/ 86490 w 5626339"/>
                <a:gd name="connsiteY28" fmla="*/ 2749323 h 4452903"/>
                <a:gd name="connsiteX29" fmla="*/ 1948679 w 5626339"/>
                <a:gd name="connsiteY29" fmla="*/ 306 h 445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26339" h="4452903">
                  <a:moveTo>
                    <a:pt x="1948679" y="306"/>
                  </a:moveTo>
                  <a:cubicBezTo>
                    <a:pt x="1967487" y="-431"/>
                    <a:pt x="1985894" y="158"/>
                    <a:pt x="2003863" y="2112"/>
                  </a:cubicBezTo>
                  <a:cubicBezTo>
                    <a:pt x="2578886" y="64640"/>
                    <a:pt x="2323837" y="1356939"/>
                    <a:pt x="2323837" y="1356939"/>
                  </a:cubicBezTo>
                  <a:cubicBezTo>
                    <a:pt x="2323837" y="1356939"/>
                    <a:pt x="2183821" y="1804491"/>
                    <a:pt x="2148817" y="2416964"/>
                  </a:cubicBezTo>
                  <a:cubicBezTo>
                    <a:pt x="2463871" y="2268252"/>
                    <a:pt x="2683179" y="1972067"/>
                    <a:pt x="2733083" y="1629054"/>
                  </a:cubicBezTo>
                  <a:lnTo>
                    <a:pt x="2734715" y="1606463"/>
                  </a:lnTo>
                  <a:lnTo>
                    <a:pt x="2725010" y="1479475"/>
                  </a:lnTo>
                  <a:lnTo>
                    <a:pt x="2725010" y="377066"/>
                  </a:lnTo>
                  <a:cubicBezTo>
                    <a:pt x="2722541" y="331954"/>
                    <a:pt x="2757545" y="297123"/>
                    <a:pt x="2802571" y="297123"/>
                  </a:cubicBezTo>
                  <a:lnTo>
                    <a:pt x="2813174" y="299192"/>
                  </a:lnTo>
                  <a:lnTo>
                    <a:pt x="2823768" y="297123"/>
                  </a:lnTo>
                  <a:cubicBezTo>
                    <a:pt x="2868794" y="297123"/>
                    <a:pt x="2903798" y="331954"/>
                    <a:pt x="2901329" y="377066"/>
                  </a:cubicBezTo>
                  <a:lnTo>
                    <a:pt x="2901329" y="1479475"/>
                  </a:lnTo>
                  <a:lnTo>
                    <a:pt x="2891697" y="1605520"/>
                  </a:lnTo>
                  <a:lnTo>
                    <a:pt x="2893396" y="1629054"/>
                  </a:lnTo>
                  <a:cubicBezTo>
                    <a:pt x="2943272" y="1972067"/>
                    <a:pt x="3162469" y="2268252"/>
                    <a:pt x="3477522" y="2416964"/>
                  </a:cubicBezTo>
                  <a:cubicBezTo>
                    <a:pt x="3442519" y="1804491"/>
                    <a:pt x="3302503" y="1356939"/>
                    <a:pt x="3302503" y="1356939"/>
                  </a:cubicBezTo>
                  <a:cubicBezTo>
                    <a:pt x="3302503" y="1356939"/>
                    <a:pt x="3047453" y="64640"/>
                    <a:pt x="3622476" y="2112"/>
                  </a:cubicBezTo>
                  <a:cubicBezTo>
                    <a:pt x="4197500" y="-60415"/>
                    <a:pt x="5219876" y="1274478"/>
                    <a:pt x="5539849" y="2749323"/>
                  </a:cubicBezTo>
                  <a:cubicBezTo>
                    <a:pt x="5859823" y="4226686"/>
                    <a:pt x="5219876" y="4471759"/>
                    <a:pt x="4794890" y="4451826"/>
                  </a:cubicBezTo>
                  <a:cubicBezTo>
                    <a:pt x="4369905" y="4431683"/>
                    <a:pt x="3325016" y="4206753"/>
                    <a:pt x="3452540" y="3221844"/>
                  </a:cubicBezTo>
                  <a:cubicBezTo>
                    <a:pt x="3479992" y="3004468"/>
                    <a:pt x="3490013" y="2791917"/>
                    <a:pt x="3484930" y="2591956"/>
                  </a:cubicBezTo>
                  <a:cubicBezTo>
                    <a:pt x="3199070" y="2479439"/>
                    <a:pt x="2973692" y="2265370"/>
                    <a:pt x="2844857" y="2000413"/>
                  </a:cubicBezTo>
                  <a:lnTo>
                    <a:pt x="2813170" y="1920660"/>
                  </a:lnTo>
                  <a:lnTo>
                    <a:pt x="2781483" y="2000413"/>
                  </a:lnTo>
                  <a:cubicBezTo>
                    <a:pt x="2652648" y="2265370"/>
                    <a:pt x="2427269" y="2479439"/>
                    <a:pt x="2141409" y="2591956"/>
                  </a:cubicBezTo>
                  <a:cubicBezTo>
                    <a:pt x="2136326" y="2791917"/>
                    <a:pt x="2146348" y="3004468"/>
                    <a:pt x="2173799" y="3221844"/>
                  </a:cubicBezTo>
                  <a:cubicBezTo>
                    <a:pt x="2301324" y="4206753"/>
                    <a:pt x="1256434" y="4431683"/>
                    <a:pt x="831449" y="4451826"/>
                  </a:cubicBezTo>
                  <a:cubicBezTo>
                    <a:pt x="406463" y="4471759"/>
                    <a:pt x="-233484" y="4226686"/>
                    <a:pt x="86490" y="2749323"/>
                  </a:cubicBezTo>
                  <a:cubicBezTo>
                    <a:pt x="396464" y="1320567"/>
                    <a:pt x="1365627" y="23153"/>
                    <a:pt x="1948679" y="30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00C1FB-7123-43EB-81D7-CA77EE45C7A3}"/>
                </a:ext>
              </a:extLst>
            </p:cNvPr>
            <p:cNvSpPr/>
            <p:nvPr/>
          </p:nvSpPr>
          <p:spPr>
            <a:xfrm>
              <a:off x="3657872" y="443810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30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6EF44B0-29EB-4B5F-89EB-7FF3F2528AA1}"/>
                </a:ext>
              </a:extLst>
            </p:cNvPr>
            <p:cNvSpPr/>
            <p:nvPr/>
          </p:nvSpPr>
          <p:spPr>
            <a:xfrm>
              <a:off x="3932848" y="4713082"/>
              <a:ext cx="330954" cy="355950"/>
            </a:xfrm>
            <a:custGeom>
              <a:avLst/>
              <a:gdLst>
                <a:gd name="connsiteX0" fmla="*/ 16553 w 305137"/>
                <a:gd name="connsiteY0" fmla="*/ 230540 h 328183"/>
                <a:gd name="connsiteX1" fmla="*/ 70039 w 305137"/>
                <a:gd name="connsiteY1" fmla="*/ 258145 h 328183"/>
                <a:gd name="connsiteX2" fmla="*/ 92858 w 305137"/>
                <a:gd name="connsiteY2" fmla="*/ 323337 h 328183"/>
                <a:gd name="connsiteX3" fmla="*/ 27657 w 305137"/>
                <a:gd name="connsiteY3" fmla="*/ 300523 h 328183"/>
                <a:gd name="connsiteX4" fmla="*/ 4844 w 305137"/>
                <a:gd name="connsiteY4" fmla="*/ 235331 h 328183"/>
                <a:gd name="connsiteX5" fmla="*/ 16553 w 305137"/>
                <a:gd name="connsiteY5" fmla="*/ 230540 h 328183"/>
                <a:gd name="connsiteX6" fmla="*/ 288587 w 305137"/>
                <a:gd name="connsiteY6" fmla="*/ 230540 h 328183"/>
                <a:gd name="connsiteX7" fmla="*/ 300293 w 305137"/>
                <a:gd name="connsiteY7" fmla="*/ 235327 h 328183"/>
                <a:gd name="connsiteX8" fmla="*/ 277474 w 305137"/>
                <a:gd name="connsiteY8" fmla="*/ 300519 h 328183"/>
                <a:gd name="connsiteX9" fmla="*/ 212283 w 305137"/>
                <a:gd name="connsiteY9" fmla="*/ 323331 h 328183"/>
                <a:gd name="connsiteX10" fmla="*/ 235102 w 305137"/>
                <a:gd name="connsiteY10" fmla="*/ 258144 h 328183"/>
                <a:gd name="connsiteX11" fmla="*/ 288587 w 305137"/>
                <a:gd name="connsiteY11" fmla="*/ 230540 h 328183"/>
                <a:gd name="connsiteX12" fmla="*/ 142900 w 305137"/>
                <a:gd name="connsiteY12" fmla="*/ 115243 h 328183"/>
                <a:gd name="connsiteX13" fmla="*/ 193605 w 305137"/>
                <a:gd name="connsiteY13" fmla="*/ 165948 h 328183"/>
                <a:gd name="connsiteX14" fmla="*/ 142900 w 305137"/>
                <a:gd name="connsiteY14" fmla="*/ 216653 h 328183"/>
                <a:gd name="connsiteX15" fmla="*/ 92195 w 305137"/>
                <a:gd name="connsiteY15" fmla="*/ 165948 h 328183"/>
                <a:gd name="connsiteX16" fmla="*/ 142900 w 305137"/>
                <a:gd name="connsiteY16" fmla="*/ 115243 h 328183"/>
                <a:gd name="connsiteX17" fmla="*/ 223986 w 305137"/>
                <a:gd name="connsiteY17" fmla="*/ 59 h 328183"/>
                <a:gd name="connsiteX18" fmla="*/ 277478 w 305137"/>
                <a:gd name="connsiteY18" fmla="*/ 27667 h 328183"/>
                <a:gd name="connsiteX19" fmla="*/ 300291 w 305137"/>
                <a:gd name="connsiteY19" fmla="*/ 92850 h 328183"/>
                <a:gd name="connsiteX20" fmla="*/ 235096 w 305137"/>
                <a:gd name="connsiteY20" fmla="*/ 70038 h 328183"/>
                <a:gd name="connsiteX21" fmla="*/ 212277 w 305137"/>
                <a:gd name="connsiteY21" fmla="*/ 4849 h 328183"/>
                <a:gd name="connsiteX22" fmla="*/ 223986 w 305137"/>
                <a:gd name="connsiteY22" fmla="*/ 59 h 328183"/>
                <a:gd name="connsiteX23" fmla="*/ 81149 w 305137"/>
                <a:gd name="connsiteY23" fmla="*/ 57 h 328183"/>
                <a:gd name="connsiteX24" fmla="*/ 92855 w 305137"/>
                <a:gd name="connsiteY24" fmla="*/ 4844 h 328183"/>
                <a:gd name="connsiteX25" fmla="*/ 70036 w 305137"/>
                <a:gd name="connsiteY25" fmla="*/ 70035 h 328183"/>
                <a:gd name="connsiteX26" fmla="*/ 4844 w 305137"/>
                <a:gd name="connsiteY26" fmla="*/ 92854 h 328183"/>
                <a:gd name="connsiteX27" fmla="*/ 27663 w 305137"/>
                <a:gd name="connsiteY27" fmla="*/ 27663 h 328183"/>
                <a:gd name="connsiteX28" fmla="*/ 81149 w 305137"/>
                <a:gd name="connsiteY28" fmla="*/ 57 h 3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37" h="328183">
                  <a:moveTo>
                    <a:pt x="16553" y="230540"/>
                  </a:moveTo>
                  <a:cubicBezTo>
                    <a:pt x="30839" y="229614"/>
                    <a:pt x="51812" y="239916"/>
                    <a:pt x="70039" y="258145"/>
                  </a:cubicBezTo>
                  <a:cubicBezTo>
                    <a:pt x="94343" y="282449"/>
                    <a:pt x="104556" y="311638"/>
                    <a:pt x="92858" y="323337"/>
                  </a:cubicBezTo>
                  <a:cubicBezTo>
                    <a:pt x="81149" y="335040"/>
                    <a:pt x="51966" y="324822"/>
                    <a:pt x="27657" y="300523"/>
                  </a:cubicBezTo>
                  <a:cubicBezTo>
                    <a:pt x="3359" y="276213"/>
                    <a:pt x="-6854" y="247029"/>
                    <a:pt x="4844" y="235331"/>
                  </a:cubicBezTo>
                  <a:cubicBezTo>
                    <a:pt x="7771" y="232405"/>
                    <a:pt x="11790" y="230849"/>
                    <a:pt x="16553" y="230540"/>
                  </a:cubicBezTo>
                  <a:close/>
                  <a:moveTo>
                    <a:pt x="288587" y="230540"/>
                  </a:moveTo>
                  <a:cubicBezTo>
                    <a:pt x="293349" y="230848"/>
                    <a:pt x="297367" y="232403"/>
                    <a:pt x="300293" y="235327"/>
                  </a:cubicBezTo>
                  <a:cubicBezTo>
                    <a:pt x="311991" y="247025"/>
                    <a:pt x="301778" y="276217"/>
                    <a:pt x="277474" y="300519"/>
                  </a:cubicBezTo>
                  <a:cubicBezTo>
                    <a:pt x="253170" y="324822"/>
                    <a:pt x="223986" y="335034"/>
                    <a:pt x="212283" y="323331"/>
                  </a:cubicBezTo>
                  <a:cubicBezTo>
                    <a:pt x="200579" y="311629"/>
                    <a:pt x="210797" y="282447"/>
                    <a:pt x="235102" y="258144"/>
                  </a:cubicBezTo>
                  <a:cubicBezTo>
                    <a:pt x="253330" y="239917"/>
                    <a:pt x="274303" y="229616"/>
                    <a:pt x="288587" y="230540"/>
                  </a:cubicBezTo>
                  <a:close/>
                  <a:moveTo>
                    <a:pt x="142900" y="115243"/>
                  </a:moveTo>
                  <a:cubicBezTo>
                    <a:pt x="170904" y="115243"/>
                    <a:pt x="193605" y="137944"/>
                    <a:pt x="193605" y="165948"/>
                  </a:cubicBezTo>
                  <a:cubicBezTo>
                    <a:pt x="193605" y="193952"/>
                    <a:pt x="170904" y="216653"/>
                    <a:pt x="142900" y="216653"/>
                  </a:cubicBezTo>
                  <a:cubicBezTo>
                    <a:pt x="114896" y="216653"/>
                    <a:pt x="92195" y="193952"/>
                    <a:pt x="92195" y="165948"/>
                  </a:cubicBezTo>
                  <a:cubicBezTo>
                    <a:pt x="92195" y="137944"/>
                    <a:pt x="114896" y="115243"/>
                    <a:pt x="142900" y="115243"/>
                  </a:cubicBezTo>
                  <a:close/>
                  <a:moveTo>
                    <a:pt x="223986" y="59"/>
                  </a:moveTo>
                  <a:cubicBezTo>
                    <a:pt x="238273" y="-867"/>
                    <a:pt x="259246" y="9435"/>
                    <a:pt x="277478" y="27667"/>
                  </a:cubicBezTo>
                  <a:cubicBezTo>
                    <a:pt x="301776" y="51965"/>
                    <a:pt x="311989" y="81153"/>
                    <a:pt x="300291" y="92850"/>
                  </a:cubicBezTo>
                  <a:cubicBezTo>
                    <a:pt x="288583" y="104553"/>
                    <a:pt x="259400" y="94341"/>
                    <a:pt x="235096" y="70038"/>
                  </a:cubicBezTo>
                  <a:cubicBezTo>
                    <a:pt x="210792" y="45734"/>
                    <a:pt x="200579" y="16547"/>
                    <a:pt x="212277" y="4849"/>
                  </a:cubicBezTo>
                  <a:cubicBezTo>
                    <a:pt x="215204" y="1924"/>
                    <a:pt x="219224" y="367"/>
                    <a:pt x="223986" y="59"/>
                  </a:cubicBezTo>
                  <a:close/>
                  <a:moveTo>
                    <a:pt x="81149" y="57"/>
                  </a:moveTo>
                  <a:cubicBezTo>
                    <a:pt x="85910" y="364"/>
                    <a:pt x="89929" y="1920"/>
                    <a:pt x="92855" y="4844"/>
                  </a:cubicBezTo>
                  <a:cubicBezTo>
                    <a:pt x="104558" y="16547"/>
                    <a:pt x="94340" y="45731"/>
                    <a:pt x="70036" y="70035"/>
                  </a:cubicBezTo>
                  <a:cubicBezTo>
                    <a:pt x="45731" y="94340"/>
                    <a:pt x="16548" y="104558"/>
                    <a:pt x="4844" y="92854"/>
                  </a:cubicBezTo>
                  <a:cubicBezTo>
                    <a:pt x="-6854" y="81151"/>
                    <a:pt x="3359" y="51967"/>
                    <a:pt x="27663" y="27663"/>
                  </a:cubicBezTo>
                  <a:cubicBezTo>
                    <a:pt x="45891" y="9435"/>
                    <a:pt x="66864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CE2EB4E-FA5E-4F80-94CC-EB564BBDFB23}"/>
                </a:ext>
              </a:extLst>
            </p:cNvPr>
            <p:cNvSpPr/>
            <p:nvPr/>
          </p:nvSpPr>
          <p:spPr>
            <a:xfrm>
              <a:off x="6782637" y="191329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91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54424F6-A42E-4886-9E7C-7F27F5F4E027}"/>
                </a:ext>
              </a:extLst>
            </p:cNvPr>
            <p:cNvSpPr/>
            <p:nvPr/>
          </p:nvSpPr>
          <p:spPr>
            <a:xfrm>
              <a:off x="7057616" y="2163272"/>
              <a:ext cx="330956" cy="355958"/>
            </a:xfrm>
            <a:custGeom>
              <a:avLst/>
              <a:gdLst>
                <a:gd name="connsiteX0" fmla="*/ 288585 w 305139"/>
                <a:gd name="connsiteY0" fmla="*/ 230544 h 328191"/>
                <a:gd name="connsiteX1" fmla="*/ 300292 w 305139"/>
                <a:gd name="connsiteY1" fmla="*/ 235334 h 328191"/>
                <a:gd name="connsiteX2" fmla="*/ 277472 w 305139"/>
                <a:gd name="connsiteY2" fmla="*/ 300524 h 328191"/>
                <a:gd name="connsiteX3" fmla="*/ 212282 w 305139"/>
                <a:gd name="connsiteY3" fmla="*/ 323344 h 328191"/>
                <a:gd name="connsiteX4" fmla="*/ 235097 w 305139"/>
                <a:gd name="connsiteY4" fmla="*/ 258149 h 328191"/>
                <a:gd name="connsiteX5" fmla="*/ 272420 w 305139"/>
                <a:gd name="connsiteY5" fmla="*/ 233240 h 328191"/>
                <a:gd name="connsiteX6" fmla="*/ 288585 w 305139"/>
                <a:gd name="connsiteY6" fmla="*/ 230544 h 328191"/>
                <a:gd name="connsiteX7" fmla="*/ 16554 w 305139"/>
                <a:gd name="connsiteY7" fmla="*/ 230544 h 328191"/>
                <a:gd name="connsiteX8" fmla="*/ 70038 w 305139"/>
                <a:gd name="connsiteY8" fmla="*/ 258145 h 328191"/>
                <a:gd name="connsiteX9" fmla="*/ 92857 w 305139"/>
                <a:gd name="connsiteY9" fmla="*/ 323337 h 328191"/>
                <a:gd name="connsiteX10" fmla="*/ 27661 w 305139"/>
                <a:gd name="connsiteY10" fmla="*/ 300525 h 328191"/>
                <a:gd name="connsiteX11" fmla="*/ 4848 w 305139"/>
                <a:gd name="connsiteY11" fmla="*/ 235333 h 328191"/>
                <a:gd name="connsiteX12" fmla="*/ 16554 w 305139"/>
                <a:gd name="connsiteY12" fmla="*/ 230544 h 328191"/>
                <a:gd name="connsiteX13" fmla="*/ 165945 w 305139"/>
                <a:gd name="connsiteY13" fmla="*/ 115244 h 328191"/>
                <a:gd name="connsiteX14" fmla="*/ 216650 w 305139"/>
                <a:gd name="connsiteY14" fmla="*/ 165949 h 328191"/>
                <a:gd name="connsiteX15" fmla="*/ 165945 w 305139"/>
                <a:gd name="connsiteY15" fmla="*/ 216654 h 328191"/>
                <a:gd name="connsiteX16" fmla="*/ 115240 w 305139"/>
                <a:gd name="connsiteY16" fmla="*/ 165949 h 328191"/>
                <a:gd name="connsiteX17" fmla="*/ 165945 w 305139"/>
                <a:gd name="connsiteY17" fmla="*/ 115244 h 328191"/>
                <a:gd name="connsiteX18" fmla="*/ 81151 w 305139"/>
                <a:gd name="connsiteY18" fmla="*/ 63 h 328191"/>
                <a:gd name="connsiteX19" fmla="*/ 92856 w 305139"/>
                <a:gd name="connsiteY19" fmla="*/ 4852 h 328191"/>
                <a:gd name="connsiteX20" fmla="*/ 70043 w 305139"/>
                <a:gd name="connsiteY20" fmla="*/ 70042 h 328191"/>
                <a:gd name="connsiteX21" fmla="*/ 4846 w 305139"/>
                <a:gd name="connsiteY21" fmla="*/ 92861 h 328191"/>
                <a:gd name="connsiteX22" fmla="*/ 27665 w 305139"/>
                <a:gd name="connsiteY22" fmla="*/ 27665 h 328191"/>
                <a:gd name="connsiteX23" fmla="*/ 81151 w 305139"/>
                <a:gd name="connsiteY23" fmla="*/ 63 h 328191"/>
                <a:gd name="connsiteX24" fmla="*/ 223980 w 305139"/>
                <a:gd name="connsiteY24" fmla="*/ 57 h 328191"/>
                <a:gd name="connsiteX25" fmla="*/ 277471 w 305139"/>
                <a:gd name="connsiteY25" fmla="*/ 27659 h 328191"/>
                <a:gd name="connsiteX26" fmla="*/ 300285 w 305139"/>
                <a:gd name="connsiteY26" fmla="*/ 92855 h 328191"/>
                <a:gd name="connsiteX27" fmla="*/ 235088 w 305139"/>
                <a:gd name="connsiteY27" fmla="*/ 70042 h 328191"/>
                <a:gd name="connsiteX28" fmla="*/ 212275 w 305139"/>
                <a:gd name="connsiteY28" fmla="*/ 4845 h 328191"/>
                <a:gd name="connsiteX29" fmla="*/ 223980 w 305139"/>
                <a:gd name="connsiteY29" fmla="*/ 57 h 3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9" h="328191">
                  <a:moveTo>
                    <a:pt x="288585" y="230544"/>
                  </a:moveTo>
                  <a:cubicBezTo>
                    <a:pt x="293347" y="230852"/>
                    <a:pt x="297366" y="232408"/>
                    <a:pt x="300292" y="235334"/>
                  </a:cubicBezTo>
                  <a:cubicBezTo>
                    <a:pt x="311996" y="247038"/>
                    <a:pt x="301777" y="276223"/>
                    <a:pt x="277472" y="300524"/>
                  </a:cubicBezTo>
                  <a:cubicBezTo>
                    <a:pt x="253171" y="324829"/>
                    <a:pt x="223986" y="335048"/>
                    <a:pt x="212282" y="323344"/>
                  </a:cubicBezTo>
                  <a:cubicBezTo>
                    <a:pt x="200578" y="311640"/>
                    <a:pt x="210796" y="282454"/>
                    <a:pt x="235097" y="258149"/>
                  </a:cubicBezTo>
                  <a:cubicBezTo>
                    <a:pt x="247249" y="245999"/>
                    <a:pt x="260622" y="237369"/>
                    <a:pt x="272420" y="233240"/>
                  </a:cubicBezTo>
                  <a:cubicBezTo>
                    <a:pt x="278318" y="231175"/>
                    <a:pt x="283823" y="230236"/>
                    <a:pt x="288585" y="230544"/>
                  </a:cubicBezTo>
                  <a:close/>
                  <a:moveTo>
                    <a:pt x="16554" y="230544"/>
                  </a:moveTo>
                  <a:cubicBezTo>
                    <a:pt x="30838" y="229619"/>
                    <a:pt x="51810" y="239922"/>
                    <a:pt x="70038" y="258145"/>
                  </a:cubicBezTo>
                  <a:cubicBezTo>
                    <a:pt x="94342" y="282458"/>
                    <a:pt x="104555" y="311640"/>
                    <a:pt x="92857" y="323337"/>
                  </a:cubicBezTo>
                  <a:cubicBezTo>
                    <a:pt x="81153" y="335035"/>
                    <a:pt x="51970" y="324828"/>
                    <a:pt x="27661" y="300525"/>
                  </a:cubicBezTo>
                  <a:cubicBezTo>
                    <a:pt x="3363" y="276223"/>
                    <a:pt x="-6855" y="247036"/>
                    <a:pt x="4848" y="235333"/>
                  </a:cubicBezTo>
                  <a:cubicBezTo>
                    <a:pt x="7774" y="232408"/>
                    <a:pt x="11792" y="230852"/>
                    <a:pt x="16554" y="230544"/>
                  </a:cubicBezTo>
                  <a:close/>
                  <a:moveTo>
                    <a:pt x="165945" y="115244"/>
                  </a:moveTo>
                  <a:cubicBezTo>
                    <a:pt x="193949" y="115244"/>
                    <a:pt x="216650" y="137945"/>
                    <a:pt x="216650" y="165949"/>
                  </a:cubicBezTo>
                  <a:cubicBezTo>
                    <a:pt x="216650" y="193953"/>
                    <a:pt x="193949" y="216654"/>
                    <a:pt x="165945" y="216654"/>
                  </a:cubicBezTo>
                  <a:cubicBezTo>
                    <a:pt x="137941" y="216654"/>
                    <a:pt x="115240" y="193953"/>
                    <a:pt x="115240" y="165949"/>
                  </a:cubicBezTo>
                  <a:cubicBezTo>
                    <a:pt x="115240" y="137945"/>
                    <a:pt x="137941" y="115244"/>
                    <a:pt x="165945" y="115244"/>
                  </a:cubicBezTo>
                  <a:close/>
                  <a:moveTo>
                    <a:pt x="81151" y="63"/>
                  </a:moveTo>
                  <a:cubicBezTo>
                    <a:pt x="85912" y="371"/>
                    <a:pt x="89931" y="1927"/>
                    <a:pt x="92856" y="4852"/>
                  </a:cubicBezTo>
                  <a:cubicBezTo>
                    <a:pt x="104555" y="16555"/>
                    <a:pt x="94342" y="45739"/>
                    <a:pt x="70043" y="70042"/>
                  </a:cubicBezTo>
                  <a:cubicBezTo>
                    <a:pt x="45733" y="94346"/>
                    <a:pt x="16550" y="104559"/>
                    <a:pt x="4846" y="92861"/>
                  </a:cubicBezTo>
                  <a:cubicBezTo>
                    <a:pt x="-6857" y="81157"/>
                    <a:pt x="3361" y="51974"/>
                    <a:pt x="27665" y="27665"/>
                  </a:cubicBezTo>
                  <a:cubicBezTo>
                    <a:pt x="45893" y="9442"/>
                    <a:pt x="66866" y="-862"/>
                    <a:pt x="81151" y="63"/>
                  </a:cubicBezTo>
                  <a:close/>
                  <a:moveTo>
                    <a:pt x="223980" y="57"/>
                  </a:moveTo>
                  <a:cubicBezTo>
                    <a:pt x="238265" y="-866"/>
                    <a:pt x="259239" y="9434"/>
                    <a:pt x="277471" y="27659"/>
                  </a:cubicBezTo>
                  <a:cubicBezTo>
                    <a:pt x="301770" y="51968"/>
                    <a:pt x="311988" y="81152"/>
                    <a:pt x="300285" y="92855"/>
                  </a:cubicBezTo>
                  <a:cubicBezTo>
                    <a:pt x="288581" y="104559"/>
                    <a:pt x="259398" y="94341"/>
                    <a:pt x="235088" y="70042"/>
                  </a:cubicBezTo>
                  <a:cubicBezTo>
                    <a:pt x="210789" y="45732"/>
                    <a:pt x="200576" y="16549"/>
                    <a:pt x="212275" y="4845"/>
                  </a:cubicBezTo>
                  <a:cubicBezTo>
                    <a:pt x="215201" y="1921"/>
                    <a:pt x="219219" y="365"/>
                    <a:pt x="223980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8977560-22AE-4633-9444-7E7F32F6D402}"/>
                </a:ext>
              </a:extLst>
            </p:cNvPr>
            <p:cNvSpPr/>
            <p:nvPr/>
          </p:nvSpPr>
          <p:spPr>
            <a:xfrm>
              <a:off x="7107612" y="4113128"/>
              <a:ext cx="875208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9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9" y="5756"/>
                  </a:lnTo>
                  <a:cubicBezTo>
                    <a:pt x="14092" y="4828"/>
                    <a:pt x="12739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9" y="17330"/>
                    <a:pt x="14092" y="16711"/>
                    <a:pt x="15139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D7C1C3-542F-4DDA-9AA1-A22B57E86B38}"/>
                </a:ext>
              </a:extLst>
            </p:cNvPr>
            <p:cNvSpPr/>
            <p:nvPr/>
          </p:nvSpPr>
          <p:spPr>
            <a:xfrm>
              <a:off x="7382591" y="4388106"/>
              <a:ext cx="330957" cy="330951"/>
            </a:xfrm>
            <a:custGeom>
              <a:avLst/>
              <a:gdLst>
                <a:gd name="connsiteX0" fmla="*/ 288586 w 305140"/>
                <a:gd name="connsiteY0" fmla="*/ 207492 h 305134"/>
                <a:gd name="connsiteX1" fmla="*/ 300293 w 305140"/>
                <a:gd name="connsiteY1" fmla="*/ 212283 h 305134"/>
                <a:gd name="connsiteX2" fmla="*/ 277473 w 305140"/>
                <a:gd name="connsiteY2" fmla="*/ 277471 h 305134"/>
                <a:gd name="connsiteX3" fmla="*/ 212283 w 305140"/>
                <a:gd name="connsiteY3" fmla="*/ 300284 h 305134"/>
                <a:gd name="connsiteX4" fmla="*/ 235098 w 305140"/>
                <a:gd name="connsiteY4" fmla="*/ 235100 h 305134"/>
                <a:gd name="connsiteX5" fmla="*/ 288586 w 305140"/>
                <a:gd name="connsiteY5" fmla="*/ 207492 h 305134"/>
                <a:gd name="connsiteX6" fmla="*/ 16553 w 305140"/>
                <a:gd name="connsiteY6" fmla="*/ 207492 h 305134"/>
                <a:gd name="connsiteX7" fmla="*/ 70044 w 305140"/>
                <a:gd name="connsiteY7" fmla="*/ 235098 h 305134"/>
                <a:gd name="connsiteX8" fmla="*/ 92858 w 305140"/>
                <a:gd name="connsiteY8" fmla="*/ 300288 h 305134"/>
                <a:gd name="connsiteX9" fmla="*/ 27666 w 305140"/>
                <a:gd name="connsiteY9" fmla="*/ 277475 h 305134"/>
                <a:gd name="connsiteX10" fmla="*/ 4847 w 305140"/>
                <a:gd name="connsiteY10" fmla="*/ 212279 h 305134"/>
                <a:gd name="connsiteX11" fmla="*/ 16553 w 305140"/>
                <a:gd name="connsiteY11" fmla="*/ 207492 h 305134"/>
                <a:gd name="connsiteX12" fmla="*/ 142898 w 305140"/>
                <a:gd name="connsiteY12" fmla="*/ 92195 h 305134"/>
                <a:gd name="connsiteX13" fmla="*/ 193603 w 305140"/>
                <a:gd name="connsiteY13" fmla="*/ 142900 h 305134"/>
                <a:gd name="connsiteX14" fmla="*/ 142898 w 305140"/>
                <a:gd name="connsiteY14" fmla="*/ 193605 h 305134"/>
                <a:gd name="connsiteX15" fmla="*/ 92193 w 305140"/>
                <a:gd name="connsiteY15" fmla="*/ 142900 h 305134"/>
                <a:gd name="connsiteX16" fmla="*/ 142898 w 305140"/>
                <a:gd name="connsiteY16" fmla="*/ 92195 h 305134"/>
                <a:gd name="connsiteX17" fmla="*/ 223983 w 305140"/>
                <a:gd name="connsiteY17" fmla="*/ 58 h 305134"/>
                <a:gd name="connsiteX18" fmla="*/ 277473 w 305140"/>
                <a:gd name="connsiteY18" fmla="*/ 27658 h 305134"/>
                <a:gd name="connsiteX19" fmla="*/ 300286 w 305140"/>
                <a:gd name="connsiteY19" fmla="*/ 92850 h 305134"/>
                <a:gd name="connsiteX20" fmla="*/ 235096 w 305140"/>
                <a:gd name="connsiteY20" fmla="*/ 70038 h 305134"/>
                <a:gd name="connsiteX21" fmla="*/ 212277 w 305140"/>
                <a:gd name="connsiteY21" fmla="*/ 4846 h 305134"/>
                <a:gd name="connsiteX22" fmla="*/ 223983 w 305140"/>
                <a:gd name="connsiteY22" fmla="*/ 58 h 305134"/>
                <a:gd name="connsiteX23" fmla="*/ 81147 w 305140"/>
                <a:gd name="connsiteY23" fmla="*/ 57 h 305134"/>
                <a:gd name="connsiteX24" fmla="*/ 92853 w 305140"/>
                <a:gd name="connsiteY24" fmla="*/ 4844 h 305134"/>
                <a:gd name="connsiteX25" fmla="*/ 70039 w 305140"/>
                <a:gd name="connsiteY25" fmla="*/ 70041 h 305134"/>
                <a:gd name="connsiteX26" fmla="*/ 4844 w 305140"/>
                <a:gd name="connsiteY26" fmla="*/ 92855 h 305134"/>
                <a:gd name="connsiteX27" fmla="*/ 27662 w 305140"/>
                <a:gd name="connsiteY27" fmla="*/ 27668 h 305134"/>
                <a:gd name="connsiteX28" fmla="*/ 81147 w 305140"/>
                <a:gd name="connsiteY28" fmla="*/ 57 h 30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40" h="305134">
                  <a:moveTo>
                    <a:pt x="288586" y="207492"/>
                  </a:moveTo>
                  <a:cubicBezTo>
                    <a:pt x="293348" y="207801"/>
                    <a:pt x="297367" y="209357"/>
                    <a:pt x="300293" y="212283"/>
                  </a:cubicBezTo>
                  <a:cubicBezTo>
                    <a:pt x="311997" y="223980"/>
                    <a:pt x="301778" y="253168"/>
                    <a:pt x="277473" y="277471"/>
                  </a:cubicBezTo>
                  <a:cubicBezTo>
                    <a:pt x="253172" y="301775"/>
                    <a:pt x="223987" y="311987"/>
                    <a:pt x="212283" y="300284"/>
                  </a:cubicBezTo>
                  <a:cubicBezTo>
                    <a:pt x="200579" y="288581"/>
                    <a:pt x="210797" y="259399"/>
                    <a:pt x="235098" y="235100"/>
                  </a:cubicBezTo>
                  <a:cubicBezTo>
                    <a:pt x="253327" y="216869"/>
                    <a:pt x="274301" y="206567"/>
                    <a:pt x="288586" y="207492"/>
                  </a:cubicBezTo>
                  <a:close/>
                  <a:moveTo>
                    <a:pt x="16553" y="207492"/>
                  </a:moveTo>
                  <a:cubicBezTo>
                    <a:pt x="30838" y="206568"/>
                    <a:pt x="51812" y="216870"/>
                    <a:pt x="70044" y="235098"/>
                  </a:cubicBezTo>
                  <a:cubicBezTo>
                    <a:pt x="94343" y="259402"/>
                    <a:pt x="104556" y="288585"/>
                    <a:pt x="92858" y="300288"/>
                  </a:cubicBezTo>
                  <a:cubicBezTo>
                    <a:pt x="81154" y="311991"/>
                    <a:pt x="51970" y="301773"/>
                    <a:pt x="27666" y="277475"/>
                  </a:cubicBezTo>
                  <a:cubicBezTo>
                    <a:pt x="3362" y="253166"/>
                    <a:pt x="-6856" y="223983"/>
                    <a:pt x="4847" y="212279"/>
                  </a:cubicBezTo>
                  <a:cubicBezTo>
                    <a:pt x="7773" y="209355"/>
                    <a:pt x="11792" y="207800"/>
                    <a:pt x="16553" y="207492"/>
                  </a:cubicBezTo>
                  <a:close/>
                  <a:moveTo>
                    <a:pt x="142898" y="92195"/>
                  </a:moveTo>
                  <a:cubicBezTo>
                    <a:pt x="170902" y="92195"/>
                    <a:pt x="193603" y="114896"/>
                    <a:pt x="193603" y="142900"/>
                  </a:cubicBezTo>
                  <a:cubicBezTo>
                    <a:pt x="193603" y="170904"/>
                    <a:pt x="170902" y="193605"/>
                    <a:pt x="142898" y="193605"/>
                  </a:cubicBezTo>
                  <a:cubicBezTo>
                    <a:pt x="114894" y="193605"/>
                    <a:pt x="92193" y="170904"/>
                    <a:pt x="92193" y="142900"/>
                  </a:cubicBezTo>
                  <a:cubicBezTo>
                    <a:pt x="92193" y="114896"/>
                    <a:pt x="114894" y="92195"/>
                    <a:pt x="142898" y="92195"/>
                  </a:cubicBezTo>
                  <a:close/>
                  <a:moveTo>
                    <a:pt x="223983" y="58"/>
                  </a:moveTo>
                  <a:cubicBezTo>
                    <a:pt x="238268" y="-867"/>
                    <a:pt x="259241" y="9431"/>
                    <a:pt x="277473" y="27658"/>
                  </a:cubicBezTo>
                  <a:cubicBezTo>
                    <a:pt x="301771" y="51960"/>
                    <a:pt x="311989" y="81147"/>
                    <a:pt x="300286" y="92850"/>
                  </a:cubicBezTo>
                  <a:cubicBezTo>
                    <a:pt x="288583" y="104553"/>
                    <a:pt x="259400" y="94335"/>
                    <a:pt x="235096" y="70038"/>
                  </a:cubicBezTo>
                  <a:cubicBezTo>
                    <a:pt x="210792" y="45725"/>
                    <a:pt x="200579" y="16543"/>
                    <a:pt x="212277" y="4846"/>
                  </a:cubicBezTo>
                  <a:cubicBezTo>
                    <a:pt x="215203" y="1921"/>
                    <a:pt x="219221" y="366"/>
                    <a:pt x="223983" y="58"/>
                  </a:cubicBezTo>
                  <a:close/>
                  <a:moveTo>
                    <a:pt x="81147" y="57"/>
                  </a:moveTo>
                  <a:cubicBezTo>
                    <a:pt x="85908" y="364"/>
                    <a:pt x="89927" y="1920"/>
                    <a:pt x="92853" y="4844"/>
                  </a:cubicBezTo>
                  <a:cubicBezTo>
                    <a:pt x="104556" y="16547"/>
                    <a:pt x="94338" y="45736"/>
                    <a:pt x="70039" y="70041"/>
                  </a:cubicBezTo>
                  <a:cubicBezTo>
                    <a:pt x="45730" y="94345"/>
                    <a:pt x="16547" y="104558"/>
                    <a:pt x="4844" y="92855"/>
                  </a:cubicBezTo>
                  <a:cubicBezTo>
                    <a:pt x="-6854" y="81151"/>
                    <a:pt x="3359" y="51967"/>
                    <a:pt x="27662" y="27668"/>
                  </a:cubicBezTo>
                  <a:cubicBezTo>
                    <a:pt x="45890" y="9436"/>
                    <a:pt x="66863" y="-867"/>
                    <a:pt x="81147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7FDEC1A-2A2C-4FCC-B55C-27A78078B42E}"/>
                </a:ext>
              </a:extLst>
            </p:cNvPr>
            <p:cNvSpPr/>
            <p:nvPr/>
          </p:nvSpPr>
          <p:spPr>
            <a:xfrm>
              <a:off x="4032842" y="2663237"/>
              <a:ext cx="875212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8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8" y="5756"/>
                  </a:lnTo>
                  <a:cubicBezTo>
                    <a:pt x="14092" y="4828"/>
                    <a:pt x="12738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8" y="17330"/>
                    <a:pt x="14092" y="16711"/>
                    <a:pt x="15138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2650B6B-83BD-4FBB-B401-4A3B099AD217}"/>
                </a:ext>
              </a:extLst>
            </p:cNvPr>
            <p:cNvSpPr/>
            <p:nvPr/>
          </p:nvSpPr>
          <p:spPr>
            <a:xfrm>
              <a:off x="4307819" y="2938215"/>
              <a:ext cx="330951" cy="330952"/>
            </a:xfrm>
            <a:custGeom>
              <a:avLst/>
              <a:gdLst>
                <a:gd name="connsiteX0" fmla="*/ 288582 w 305134"/>
                <a:gd name="connsiteY0" fmla="*/ 207492 h 305135"/>
                <a:gd name="connsiteX1" fmla="*/ 300288 w 305134"/>
                <a:gd name="connsiteY1" fmla="*/ 212283 h 305135"/>
                <a:gd name="connsiteX2" fmla="*/ 277469 w 305134"/>
                <a:gd name="connsiteY2" fmla="*/ 277470 h 305135"/>
                <a:gd name="connsiteX3" fmla="*/ 212278 w 305134"/>
                <a:gd name="connsiteY3" fmla="*/ 300289 h 305135"/>
                <a:gd name="connsiteX4" fmla="*/ 235091 w 305134"/>
                <a:gd name="connsiteY4" fmla="*/ 235097 h 305135"/>
                <a:gd name="connsiteX5" fmla="*/ 272417 w 305134"/>
                <a:gd name="connsiteY5" fmla="*/ 210187 h 305135"/>
                <a:gd name="connsiteX6" fmla="*/ 288582 w 305134"/>
                <a:gd name="connsiteY6" fmla="*/ 207492 h 305135"/>
                <a:gd name="connsiteX7" fmla="*/ 16552 w 305134"/>
                <a:gd name="connsiteY7" fmla="*/ 207492 h 305135"/>
                <a:gd name="connsiteX8" fmla="*/ 70041 w 305134"/>
                <a:gd name="connsiteY8" fmla="*/ 235096 h 305135"/>
                <a:gd name="connsiteX9" fmla="*/ 92854 w 305134"/>
                <a:gd name="connsiteY9" fmla="*/ 300283 h 305135"/>
                <a:gd name="connsiteX10" fmla="*/ 27664 w 305134"/>
                <a:gd name="connsiteY10" fmla="*/ 277471 h 305135"/>
                <a:gd name="connsiteX11" fmla="*/ 4846 w 305134"/>
                <a:gd name="connsiteY11" fmla="*/ 212279 h 305135"/>
                <a:gd name="connsiteX12" fmla="*/ 16552 w 305134"/>
                <a:gd name="connsiteY12" fmla="*/ 207492 h 305135"/>
                <a:gd name="connsiteX13" fmla="*/ 165949 w 305134"/>
                <a:gd name="connsiteY13" fmla="*/ 92196 h 305135"/>
                <a:gd name="connsiteX14" fmla="*/ 216654 w 305134"/>
                <a:gd name="connsiteY14" fmla="*/ 142901 h 305135"/>
                <a:gd name="connsiteX15" fmla="*/ 165949 w 305134"/>
                <a:gd name="connsiteY15" fmla="*/ 193606 h 305135"/>
                <a:gd name="connsiteX16" fmla="*/ 115244 w 305134"/>
                <a:gd name="connsiteY16" fmla="*/ 142901 h 305135"/>
                <a:gd name="connsiteX17" fmla="*/ 165949 w 305134"/>
                <a:gd name="connsiteY17" fmla="*/ 92196 h 305135"/>
                <a:gd name="connsiteX18" fmla="*/ 223988 w 305134"/>
                <a:gd name="connsiteY18" fmla="*/ 59 h 305135"/>
                <a:gd name="connsiteX19" fmla="*/ 277473 w 305134"/>
                <a:gd name="connsiteY19" fmla="*/ 27667 h 305135"/>
                <a:gd name="connsiteX20" fmla="*/ 300286 w 305134"/>
                <a:gd name="connsiteY20" fmla="*/ 92851 h 305135"/>
                <a:gd name="connsiteX21" fmla="*/ 235097 w 305134"/>
                <a:gd name="connsiteY21" fmla="*/ 70038 h 305135"/>
                <a:gd name="connsiteX22" fmla="*/ 212285 w 305134"/>
                <a:gd name="connsiteY22" fmla="*/ 4849 h 305135"/>
                <a:gd name="connsiteX23" fmla="*/ 223988 w 305134"/>
                <a:gd name="connsiteY23" fmla="*/ 59 h 305135"/>
                <a:gd name="connsiteX24" fmla="*/ 81149 w 305134"/>
                <a:gd name="connsiteY24" fmla="*/ 57 h 305135"/>
                <a:gd name="connsiteX25" fmla="*/ 92858 w 305134"/>
                <a:gd name="connsiteY25" fmla="*/ 4844 h 305135"/>
                <a:gd name="connsiteX26" fmla="*/ 70039 w 305134"/>
                <a:gd name="connsiteY26" fmla="*/ 70039 h 305135"/>
                <a:gd name="connsiteX27" fmla="*/ 4844 w 305134"/>
                <a:gd name="connsiteY27" fmla="*/ 92858 h 305135"/>
                <a:gd name="connsiteX28" fmla="*/ 27657 w 305134"/>
                <a:gd name="connsiteY28" fmla="*/ 27657 h 305135"/>
                <a:gd name="connsiteX29" fmla="*/ 81149 w 305134"/>
                <a:gd name="connsiteY29" fmla="*/ 57 h 30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4" h="305135">
                  <a:moveTo>
                    <a:pt x="288582" y="207492"/>
                  </a:moveTo>
                  <a:cubicBezTo>
                    <a:pt x="293344" y="207801"/>
                    <a:pt x="297362" y="209357"/>
                    <a:pt x="300288" y="212283"/>
                  </a:cubicBezTo>
                  <a:cubicBezTo>
                    <a:pt x="311991" y="223981"/>
                    <a:pt x="301773" y="253170"/>
                    <a:pt x="277469" y="277470"/>
                  </a:cubicBezTo>
                  <a:cubicBezTo>
                    <a:pt x="253165" y="301774"/>
                    <a:pt x="223981" y="311992"/>
                    <a:pt x="212278" y="300289"/>
                  </a:cubicBezTo>
                  <a:cubicBezTo>
                    <a:pt x="200579" y="288590"/>
                    <a:pt x="210792" y="259401"/>
                    <a:pt x="235091" y="235097"/>
                  </a:cubicBezTo>
                  <a:cubicBezTo>
                    <a:pt x="247246" y="222944"/>
                    <a:pt x="260619" y="214315"/>
                    <a:pt x="272417" y="210187"/>
                  </a:cubicBezTo>
                  <a:cubicBezTo>
                    <a:pt x="278316" y="208122"/>
                    <a:pt x="283820" y="207183"/>
                    <a:pt x="288582" y="207492"/>
                  </a:cubicBezTo>
                  <a:close/>
                  <a:moveTo>
                    <a:pt x="16552" y="207492"/>
                  </a:moveTo>
                  <a:cubicBezTo>
                    <a:pt x="30838" y="206568"/>
                    <a:pt x="51813" y="216869"/>
                    <a:pt x="70041" y="235096"/>
                  </a:cubicBezTo>
                  <a:cubicBezTo>
                    <a:pt x="94345" y="259399"/>
                    <a:pt x="104558" y="288580"/>
                    <a:pt x="92854" y="300283"/>
                  </a:cubicBezTo>
                  <a:cubicBezTo>
                    <a:pt x="81151" y="311986"/>
                    <a:pt x="51968" y="301774"/>
                    <a:pt x="27664" y="277471"/>
                  </a:cubicBezTo>
                  <a:cubicBezTo>
                    <a:pt x="3361" y="253168"/>
                    <a:pt x="-6852" y="223987"/>
                    <a:pt x="4846" y="212279"/>
                  </a:cubicBezTo>
                  <a:cubicBezTo>
                    <a:pt x="7772" y="209355"/>
                    <a:pt x="11790" y="207800"/>
                    <a:pt x="16552" y="207492"/>
                  </a:cubicBezTo>
                  <a:close/>
                  <a:moveTo>
                    <a:pt x="165949" y="92196"/>
                  </a:moveTo>
                  <a:cubicBezTo>
                    <a:pt x="193953" y="92196"/>
                    <a:pt x="216654" y="114897"/>
                    <a:pt x="216654" y="142901"/>
                  </a:cubicBezTo>
                  <a:cubicBezTo>
                    <a:pt x="216654" y="170905"/>
                    <a:pt x="193953" y="193606"/>
                    <a:pt x="165949" y="193606"/>
                  </a:cubicBezTo>
                  <a:cubicBezTo>
                    <a:pt x="137945" y="193606"/>
                    <a:pt x="115244" y="170905"/>
                    <a:pt x="115244" y="142901"/>
                  </a:cubicBezTo>
                  <a:cubicBezTo>
                    <a:pt x="115244" y="114897"/>
                    <a:pt x="137945" y="92196"/>
                    <a:pt x="165949" y="92196"/>
                  </a:cubicBezTo>
                  <a:close/>
                  <a:moveTo>
                    <a:pt x="223988" y="59"/>
                  </a:moveTo>
                  <a:cubicBezTo>
                    <a:pt x="238271" y="-867"/>
                    <a:pt x="259246" y="9436"/>
                    <a:pt x="277473" y="27667"/>
                  </a:cubicBezTo>
                  <a:cubicBezTo>
                    <a:pt x="301777" y="51965"/>
                    <a:pt x="311989" y="81153"/>
                    <a:pt x="300286" y="92851"/>
                  </a:cubicBezTo>
                  <a:cubicBezTo>
                    <a:pt x="288588" y="104554"/>
                    <a:pt x="259401" y="94341"/>
                    <a:pt x="235097" y="70038"/>
                  </a:cubicBezTo>
                  <a:cubicBezTo>
                    <a:pt x="210794" y="45735"/>
                    <a:pt x="200582" y="16547"/>
                    <a:pt x="212285" y="4849"/>
                  </a:cubicBezTo>
                  <a:cubicBezTo>
                    <a:pt x="215209" y="1923"/>
                    <a:pt x="219227" y="367"/>
                    <a:pt x="223988" y="59"/>
                  </a:cubicBezTo>
                  <a:close/>
                  <a:moveTo>
                    <a:pt x="81149" y="57"/>
                  </a:moveTo>
                  <a:cubicBezTo>
                    <a:pt x="85911" y="365"/>
                    <a:pt x="89931" y="1920"/>
                    <a:pt x="92858" y="4844"/>
                  </a:cubicBezTo>
                  <a:cubicBezTo>
                    <a:pt x="104556" y="16552"/>
                    <a:pt x="94343" y="45736"/>
                    <a:pt x="70039" y="70039"/>
                  </a:cubicBezTo>
                  <a:cubicBezTo>
                    <a:pt x="45735" y="94343"/>
                    <a:pt x="16552" y="104556"/>
                    <a:pt x="4844" y="92858"/>
                  </a:cubicBezTo>
                  <a:cubicBezTo>
                    <a:pt x="-6854" y="81149"/>
                    <a:pt x="3359" y="51966"/>
                    <a:pt x="27657" y="27657"/>
                  </a:cubicBezTo>
                  <a:cubicBezTo>
                    <a:pt x="45889" y="9433"/>
                    <a:pt x="66862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FB7833A-DA89-4B0B-B8F2-DFD212F19368}"/>
                </a:ext>
              </a:extLst>
            </p:cNvPr>
            <p:cNvSpPr/>
            <p:nvPr/>
          </p:nvSpPr>
          <p:spPr>
            <a:xfrm>
              <a:off x="7157608" y="3338186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AD822EA-E444-4716-9308-161CDD7F6357}"/>
                </a:ext>
              </a:extLst>
            </p:cNvPr>
            <p:cNvSpPr/>
            <p:nvPr/>
          </p:nvSpPr>
          <p:spPr>
            <a:xfrm>
              <a:off x="7332595" y="3488175"/>
              <a:ext cx="188247" cy="213247"/>
            </a:xfrm>
            <a:custGeom>
              <a:avLst/>
              <a:gdLst>
                <a:gd name="connsiteX0" fmla="*/ 153619 w 173562"/>
                <a:gd name="connsiteY0" fmla="*/ 139793 h 196612"/>
                <a:gd name="connsiteX1" fmla="*/ 170477 w 173562"/>
                <a:gd name="connsiteY1" fmla="*/ 141377 h 196612"/>
                <a:gd name="connsiteX2" fmla="*/ 157439 w 173562"/>
                <a:gd name="connsiteY2" fmla="*/ 180493 h 196612"/>
                <a:gd name="connsiteX3" fmla="*/ 118326 w 173562"/>
                <a:gd name="connsiteY3" fmla="*/ 193530 h 196612"/>
                <a:gd name="connsiteX4" fmla="*/ 131357 w 173562"/>
                <a:gd name="connsiteY4" fmla="*/ 154414 h 196612"/>
                <a:gd name="connsiteX5" fmla="*/ 153619 w 173562"/>
                <a:gd name="connsiteY5" fmla="*/ 139793 h 196612"/>
                <a:gd name="connsiteX6" fmla="*/ 19941 w 173562"/>
                <a:gd name="connsiteY6" fmla="*/ 139790 h 196612"/>
                <a:gd name="connsiteX7" fmla="*/ 42205 w 173562"/>
                <a:gd name="connsiteY7" fmla="*/ 154412 h 196612"/>
                <a:gd name="connsiteX8" fmla="*/ 55237 w 173562"/>
                <a:gd name="connsiteY8" fmla="*/ 193527 h 196612"/>
                <a:gd name="connsiteX9" fmla="*/ 16123 w 173562"/>
                <a:gd name="connsiteY9" fmla="*/ 180491 h 196612"/>
                <a:gd name="connsiteX10" fmla="*/ 3085 w 173562"/>
                <a:gd name="connsiteY10" fmla="*/ 141369 h 196612"/>
                <a:gd name="connsiteX11" fmla="*/ 19941 w 173562"/>
                <a:gd name="connsiteY11" fmla="*/ 139790 h 196612"/>
                <a:gd name="connsiteX12" fmla="*/ 76061 w 173562"/>
                <a:gd name="connsiteY12" fmla="*/ 69145 h 196612"/>
                <a:gd name="connsiteX13" fmla="*/ 106026 w 173562"/>
                <a:gd name="connsiteY13" fmla="*/ 99110 h 196612"/>
                <a:gd name="connsiteX14" fmla="*/ 76061 w 173562"/>
                <a:gd name="connsiteY14" fmla="*/ 129075 h 196612"/>
                <a:gd name="connsiteX15" fmla="*/ 46096 w 173562"/>
                <a:gd name="connsiteY15" fmla="*/ 99110 h 196612"/>
                <a:gd name="connsiteX16" fmla="*/ 76061 w 173562"/>
                <a:gd name="connsiteY16" fmla="*/ 69145 h 196612"/>
                <a:gd name="connsiteX17" fmla="*/ 135179 w 173562"/>
                <a:gd name="connsiteY17" fmla="*/ 1504 h 196612"/>
                <a:gd name="connsiteX18" fmla="*/ 157439 w 173562"/>
                <a:gd name="connsiteY18" fmla="*/ 16127 h 196612"/>
                <a:gd name="connsiteX19" fmla="*/ 170476 w 173562"/>
                <a:gd name="connsiteY19" fmla="*/ 55245 h 196612"/>
                <a:gd name="connsiteX20" fmla="*/ 131359 w 173562"/>
                <a:gd name="connsiteY20" fmla="*/ 42202 h 196612"/>
                <a:gd name="connsiteX21" fmla="*/ 118322 w 173562"/>
                <a:gd name="connsiteY21" fmla="*/ 3083 h 196612"/>
                <a:gd name="connsiteX22" fmla="*/ 135179 w 173562"/>
                <a:gd name="connsiteY22" fmla="*/ 1504 h 196612"/>
                <a:gd name="connsiteX23" fmla="*/ 38379 w 173562"/>
                <a:gd name="connsiteY23" fmla="*/ 1501 h 196612"/>
                <a:gd name="connsiteX24" fmla="*/ 55237 w 173562"/>
                <a:gd name="connsiteY24" fmla="*/ 3086 h 196612"/>
                <a:gd name="connsiteX25" fmla="*/ 42193 w 173562"/>
                <a:gd name="connsiteY25" fmla="*/ 42198 h 196612"/>
                <a:gd name="connsiteX26" fmla="*/ 3087 w 173562"/>
                <a:gd name="connsiteY26" fmla="*/ 55235 h 196612"/>
                <a:gd name="connsiteX27" fmla="*/ 16118 w 173562"/>
                <a:gd name="connsiteY27" fmla="*/ 16124 h 196612"/>
                <a:gd name="connsiteX28" fmla="*/ 38379 w 173562"/>
                <a:gd name="connsiteY28" fmla="*/ 1501 h 19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3562" h="196612">
                  <a:moveTo>
                    <a:pt x="153619" y="139793"/>
                  </a:moveTo>
                  <a:cubicBezTo>
                    <a:pt x="160698" y="137433"/>
                    <a:pt x="166876" y="137775"/>
                    <a:pt x="170477" y="141377"/>
                  </a:cubicBezTo>
                  <a:cubicBezTo>
                    <a:pt x="177681" y="148575"/>
                    <a:pt x="171839" y="166086"/>
                    <a:pt x="157439" y="180493"/>
                  </a:cubicBezTo>
                  <a:cubicBezTo>
                    <a:pt x="143039" y="194892"/>
                    <a:pt x="125527" y="200728"/>
                    <a:pt x="118326" y="193530"/>
                  </a:cubicBezTo>
                  <a:cubicBezTo>
                    <a:pt x="111121" y="186326"/>
                    <a:pt x="116964" y="168809"/>
                    <a:pt x="131357" y="154414"/>
                  </a:cubicBezTo>
                  <a:cubicBezTo>
                    <a:pt x="138560" y="147212"/>
                    <a:pt x="146540" y="142152"/>
                    <a:pt x="153619" y="139793"/>
                  </a:cubicBezTo>
                  <a:close/>
                  <a:moveTo>
                    <a:pt x="19941" y="139790"/>
                  </a:moveTo>
                  <a:cubicBezTo>
                    <a:pt x="27021" y="142150"/>
                    <a:pt x="35002" y="147210"/>
                    <a:pt x="42205" y="154412"/>
                  </a:cubicBezTo>
                  <a:cubicBezTo>
                    <a:pt x="56599" y="168807"/>
                    <a:pt x="62441" y="186329"/>
                    <a:pt x="55237" y="193527"/>
                  </a:cubicBezTo>
                  <a:cubicBezTo>
                    <a:pt x="48035" y="200724"/>
                    <a:pt x="30523" y="194889"/>
                    <a:pt x="16123" y="180491"/>
                  </a:cubicBezTo>
                  <a:cubicBezTo>
                    <a:pt x="1723" y="166089"/>
                    <a:pt x="-4119" y="148573"/>
                    <a:pt x="3085" y="141369"/>
                  </a:cubicBezTo>
                  <a:cubicBezTo>
                    <a:pt x="6683" y="137770"/>
                    <a:pt x="12861" y="137430"/>
                    <a:pt x="19941" y="139790"/>
                  </a:cubicBezTo>
                  <a:close/>
                  <a:moveTo>
                    <a:pt x="76061" y="69145"/>
                  </a:moveTo>
                  <a:cubicBezTo>
                    <a:pt x="92610" y="69145"/>
                    <a:pt x="106026" y="82561"/>
                    <a:pt x="106026" y="99110"/>
                  </a:cubicBezTo>
                  <a:cubicBezTo>
                    <a:pt x="106026" y="115659"/>
                    <a:pt x="92610" y="129075"/>
                    <a:pt x="76061" y="129075"/>
                  </a:cubicBezTo>
                  <a:cubicBezTo>
                    <a:pt x="59512" y="129075"/>
                    <a:pt x="46096" y="115659"/>
                    <a:pt x="46096" y="99110"/>
                  </a:cubicBezTo>
                  <a:cubicBezTo>
                    <a:pt x="46096" y="82561"/>
                    <a:pt x="59512" y="69145"/>
                    <a:pt x="76061" y="69145"/>
                  </a:cubicBezTo>
                  <a:close/>
                  <a:moveTo>
                    <a:pt x="135179" y="1504"/>
                  </a:moveTo>
                  <a:cubicBezTo>
                    <a:pt x="142259" y="3864"/>
                    <a:pt x="150239" y="8924"/>
                    <a:pt x="157439" y="16127"/>
                  </a:cubicBezTo>
                  <a:cubicBezTo>
                    <a:pt x="171838" y="30520"/>
                    <a:pt x="177680" y="48044"/>
                    <a:pt x="170476" y="55245"/>
                  </a:cubicBezTo>
                  <a:cubicBezTo>
                    <a:pt x="163275" y="62444"/>
                    <a:pt x="145764" y="56601"/>
                    <a:pt x="131359" y="42202"/>
                  </a:cubicBezTo>
                  <a:cubicBezTo>
                    <a:pt x="116966" y="27802"/>
                    <a:pt x="111124" y="10285"/>
                    <a:pt x="118322" y="3083"/>
                  </a:cubicBezTo>
                  <a:cubicBezTo>
                    <a:pt x="121919" y="-516"/>
                    <a:pt x="128099" y="-856"/>
                    <a:pt x="135179" y="1504"/>
                  </a:cubicBezTo>
                  <a:close/>
                  <a:moveTo>
                    <a:pt x="38379" y="1501"/>
                  </a:moveTo>
                  <a:cubicBezTo>
                    <a:pt x="45458" y="-858"/>
                    <a:pt x="51636" y="-516"/>
                    <a:pt x="55237" y="3086"/>
                  </a:cubicBezTo>
                  <a:cubicBezTo>
                    <a:pt x="62441" y="10288"/>
                    <a:pt x="56599" y="27793"/>
                    <a:pt x="42193" y="42198"/>
                  </a:cubicBezTo>
                  <a:cubicBezTo>
                    <a:pt x="27800" y="56597"/>
                    <a:pt x="10288" y="62440"/>
                    <a:pt x="3087" y="55235"/>
                  </a:cubicBezTo>
                  <a:cubicBezTo>
                    <a:pt x="-4117" y="48034"/>
                    <a:pt x="1725" y="30523"/>
                    <a:pt x="16118" y="16124"/>
                  </a:cubicBezTo>
                  <a:cubicBezTo>
                    <a:pt x="23321" y="8921"/>
                    <a:pt x="31300" y="3861"/>
                    <a:pt x="38379" y="150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1A656BFE-A844-48BF-AAFC-83115B503964}"/>
                </a:ext>
              </a:extLst>
            </p:cNvPr>
            <p:cNvSpPr/>
            <p:nvPr/>
          </p:nvSpPr>
          <p:spPr>
            <a:xfrm>
              <a:off x="4707793" y="176330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40369F-4FE7-4829-AB27-74CA137FC60B}"/>
                </a:ext>
              </a:extLst>
            </p:cNvPr>
            <p:cNvSpPr/>
            <p:nvPr/>
          </p:nvSpPr>
          <p:spPr>
            <a:xfrm>
              <a:off x="4857779" y="1938290"/>
              <a:ext cx="213247" cy="188247"/>
            </a:xfrm>
            <a:custGeom>
              <a:avLst/>
              <a:gdLst>
                <a:gd name="connsiteX0" fmla="*/ 153620 w 196612"/>
                <a:gd name="connsiteY0" fmla="*/ 116744 h 173562"/>
                <a:gd name="connsiteX1" fmla="*/ 170477 w 196612"/>
                <a:gd name="connsiteY1" fmla="*/ 118323 h 173562"/>
                <a:gd name="connsiteX2" fmla="*/ 157446 w 196612"/>
                <a:gd name="connsiteY2" fmla="*/ 157443 h 173562"/>
                <a:gd name="connsiteX3" fmla="*/ 118328 w 196612"/>
                <a:gd name="connsiteY3" fmla="*/ 170473 h 173562"/>
                <a:gd name="connsiteX4" fmla="*/ 131365 w 196612"/>
                <a:gd name="connsiteY4" fmla="*/ 131365 h 173562"/>
                <a:gd name="connsiteX5" fmla="*/ 153620 w 196612"/>
                <a:gd name="connsiteY5" fmla="*/ 116744 h 173562"/>
                <a:gd name="connsiteX6" fmla="*/ 19944 w 196612"/>
                <a:gd name="connsiteY6" fmla="*/ 116743 h 173562"/>
                <a:gd name="connsiteX7" fmla="*/ 42199 w 196612"/>
                <a:gd name="connsiteY7" fmla="*/ 131365 h 173562"/>
                <a:gd name="connsiteX8" fmla="*/ 55237 w 196612"/>
                <a:gd name="connsiteY8" fmla="*/ 170480 h 173562"/>
                <a:gd name="connsiteX9" fmla="*/ 16124 w 196612"/>
                <a:gd name="connsiteY9" fmla="*/ 157444 h 173562"/>
                <a:gd name="connsiteX10" fmla="*/ 3086 w 196612"/>
                <a:gd name="connsiteY10" fmla="*/ 118322 h 173562"/>
                <a:gd name="connsiteX11" fmla="*/ 19944 w 196612"/>
                <a:gd name="connsiteY11" fmla="*/ 116743 h 173562"/>
                <a:gd name="connsiteX12" fmla="*/ 99110 w 196612"/>
                <a:gd name="connsiteY12" fmla="*/ 46098 h 173562"/>
                <a:gd name="connsiteX13" fmla="*/ 129075 w 196612"/>
                <a:gd name="connsiteY13" fmla="*/ 76063 h 173562"/>
                <a:gd name="connsiteX14" fmla="*/ 99110 w 196612"/>
                <a:gd name="connsiteY14" fmla="*/ 106028 h 173562"/>
                <a:gd name="connsiteX15" fmla="*/ 69145 w 196612"/>
                <a:gd name="connsiteY15" fmla="*/ 76063 h 173562"/>
                <a:gd name="connsiteX16" fmla="*/ 99110 w 196612"/>
                <a:gd name="connsiteY16" fmla="*/ 46098 h 173562"/>
                <a:gd name="connsiteX17" fmla="*/ 38378 w 196612"/>
                <a:gd name="connsiteY17" fmla="*/ 1504 h 173562"/>
                <a:gd name="connsiteX18" fmla="*/ 55235 w 196612"/>
                <a:gd name="connsiteY18" fmla="*/ 3089 h 173562"/>
                <a:gd name="connsiteX19" fmla="*/ 42198 w 196612"/>
                <a:gd name="connsiteY19" fmla="*/ 42203 h 173562"/>
                <a:gd name="connsiteX20" fmla="*/ 3086 w 196612"/>
                <a:gd name="connsiteY20" fmla="*/ 55239 h 173562"/>
                <a:gd name="connsiteX21" fmla="*/ 16117 w 196612"/>
                <a:gd name="connsiteY21" fmla="*/ 16125 h 173562"/>
                <a:gd name="connsiteX22" fmla="*/ 38378 w 196612"/>
                <a:gd name="connsiteY22" fmla="*/ 1504 h 173562"/>
                <a:gd name="connsiteX23" fmla="*/ 158231 w 196612"/>
                <a:gd name="connsiteY23" fmla="*/ 1504 h 173562"/>
                <a:gd name="connsiteX24" fmla="*/ 180489 w 196612"/>
                <a:gd name="connsiteY24" fmla="*/ 16123 h 173562"/>
                <a:gd name="connsiteX25" fmla="*/ 193527 w 196612"/>
                <a:gd name="connsiteY25" fmla="*/ 55237 h 173562"/>
                <a:gd name="connsiteX26" fmla="*/ 154414 w 196612"/>
                <a:gd name="connsiteY26" fmla="*/ 42201 h 173562"/>
                <a:gd name="connsiteX27" fmla="*/ 141376 w 196612"/>
                <a:gd name="connsiteY27" fmla="*/ 3081 h 173562"/>
                <a:gd name="connsiteX28" fmla="*/ 158231 w 196612"/>
                <a:gd name="connsiteY28" fmla="*/ 1504 h 17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2" h="173562">
                  <a:moveTo>
                    <a:pt x="153620" y="116744"/>
                  </a:moveTo>
                  <a:cubicBezTo>
                    <a:pt x="160698" y="114384"/>
                    <a:pt x="166876" y="114724"/>
                    <a:pt x="170477" y="118323"/>
                  </a:cubicBezTo>
                  <a:cubicBezTo>
                    <a:pt x="177681" y="125527"/>
                    <a:pt x="171845" y="143042"/>
                    <a:pt x="157446" y="157443"/>
                  </a:cubicBezTo>
                  <a:cubicBezTo>
                    <a:pt x="143040" y="171847"/>
                    <a:pt x="125529" y="177676"/>
                    <a:pt x="118328" y="170473"/>
                  </a:cubicBezTo>
                  <a:cubicBezTo>
                    <a:pt x="111124" y="163276"/>
                    <a:pt x="116966" y="145766"/>
                    <a:pt x="131365" y="131365"/>
                  </a:cubicBezTo>
                  <a:cubicBezTo>
                    <a:pt x="138565" y="124163"/>
                    <a:pt x="146542" y="119103"/>
                    <a:pt x="153620" y="116744"/>
                  </a:cubicBezTo>
                  <a:close/>
                  <a:moveTo>
                    <a:pt x="19944" y="116743"/>
                  </a:moveTo>
                  <a:cubicBezTo>
                    <a:pt x="27022" y="119103"/>
                    <a:pt x="35000" y="124163"/>
                    <a:pt x="42199" y="131365"/>
                  </a:cubicBezTo>
                  <a:cubicBezTo>
                    <a:pt x="56599" y="145760"/>
                    <a:pt x="62442" y="163282"/>
                    <a:pt x="55237" y="170480"/>
                  </a:cubicBezTo>
                  <a:cubicBezTo>
                    <a:pt x="48042" y="177677"/>
                    <a:pt x="30524" y="171842"/>
                    <a:pt x="16124" y="157444"/>
                  </a:cubicBezTo>
                  <a:cubicBezTo>
                    <a:pt x="1724" y="143042"/>
                    <a:pt x="-4118" y="125526"/>
                    <a:pt x="3086" y="118322"/>
                  </a:cubicBezTo>
                  <a:cubicBezTo>
                    <a:pt x="6687" y="114723"/>
                    <a:pt x="12865" y="114383"/>
                    <a:pt x="19944" y="116743"/>
                  </a:cubicBezTo>
                  <a:close/>
                  <a:moveTo>
                    <a:pt x="99110" y="46098"/>
                  </a:moveTo>
                  <a:cubicBezTo>
                    <a:pt x="115659" y="46098"/>
                    <a:pt x="129075" y="59514"/>
                    <a:pt x="129075" y="76063"/>
                  </a:cubicBezTo>
                  <a:cubicBezTo>
                    <a:pt x="129075" y="92612"/>
                    <a:pt x="115659" y="106028"/>
                    <a:pt x="99110" y="106028"/>
                  </a:cubicBezTo>
                  <a:cubicBezTo>
                    <a:pt x="82561" y="106028"/>
                    <a:pt x="69145" y="92612"/>
                    <a:pt x="69145" y="76063"/>
                  </a:cubicBezTo>
                  <a:cubicBezTo>
                    <a:pt x="69145" y="59514"/>
                    <a:pt x="82561" y="46098"/>
                    <a:pt x="99110" y="46098"/>
                  </a:cubicBezTo>
                  <a:close/>
                  <a:moveTo>
                    <a:pt x="38378" y="1504"/>
                  </a:moveTo>
                  <a:cubicBezTo>
                    <a:pt x="45457" y="-855"/>
                    <a:pt x="51635" y="-513"/>
                    <a:pt x="55235" y="3089"/>
                  </a:cubicBezTo>
                  <a:cubicBezTo>
                    <a:pt x="62439" y="10286"/>
                    <a:pt x="56597" y="27802"/>
                    <a:pt x="42198" y="42203"/>
                  </a:cubicBezTo>
                  <a:cubicBezTo>
                    <a:pt x="27799" y="56607"/>
                    <a:pt x="10287" y="62436"/>
                    <a:pt x="3086" y="55239"/>
                  </a:cubicBezTo>
                  <a:cubicBezTo>
                    <a:pt x="-4118" y="48035"/>
                    <a:pt x="1718" y="30526"/>
                    <a:pt x="16117" y="16125"/>
                  </a:cubicBezTo>
                  <a:cubicBezTo>
                    <a:pt x="23320" y="8923"/>
                    <a:pt x="31299" y="3863"/>
                    <a:pt x="38378" y="1504"/>
                  </a:cubicBezTo>
                  <a:close/>
                  <a:moveTo>
                    <a:pt x="158231" y="1504"/>
                  </a:moveTo>
                  <a:cubicBezTo>
                    <a:pt x="165310" y="3864"/>
                    <a:pt x="173289" y="8924"/>
                    <a:pt x="180489" y="16123"/>
                  </a:cubicBezTo>
                  <a:cubicBezTo>
                    <a:pt x="194889" y="30524"/>
                    <a:pt x="200731" y="48040"/>
                    <a:pt x="193527" y="55237"/>
                  </a:cubicBezTo>
                  <a:cubicBezTo>
                    <a:pt x="186325" y="62434"/>
                    <a:pt x="168813" y="56599"/>
                    <a:pt x="154414" y="42201"/>
                  </a:cubicBezTo>
                  <a:cubicBezTo>
                    <a:pt x="140014" y="27800"/>
                    <a:pt x="134171" y="10284"/>
                    <a:pt x="141376" y="3081"/>
                  </a:cubicBezTo>
                  <a:cubicBezTo>
                    <a:pt x="144973" y="-518"/>
                    <a:pt x="151152" y="-857"/>
                    <a:pt x="158231" y="15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D89B8741-07F6-46B1-B92E-91D56FEF5464}"/>
                </a:ext>
              </a:extLst>
            </p:cNvPr>
            <p:cNvSpPr/>
            <p:nvPr/>
          </p:nvSpPr>
          <p:spPr>
            <a:xfrm>
              <a:off x="8207530" y="468808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77CD6D3-A55A-48A1-A1C9-02BBA00B8158}"/>
                </a:ext>
              </a:extLst>
            </p:cNvPr>
            <p:cNvSpPr/>
            <p:nvPr/>
          </p:nvSpPr>
          <p:spPr>
            <a:xfrm>
              <a:off x="8357518" y="4838075"/>
              <a:ext cx="213246" cy="213245"/>
            </a:xfrm>
            <a:custGeom>
              <a:avLst/>
              <a:gdLst>
                <a:gd name="connsiteX0" fmla="*/ 19943 w 196611"/>
                <a:gd name="connsiteY0" fmla="*/ 139790 h 196610"/>
                <a:gd name="connsiteX1" fmla="*/ 42198 w 196611"/>
                <a:gd name="connsiteY1" fmla="*/ 154407 h 196610"/>
                <a:gd name="connsiteX2" fmla="*/ 55236 w 196611"/>
                <a:gd name="connsiteY2" fmla="*/ 193528 h 196610"/>
                <a:gd name="connsiteX3" fmla="*/ 16117 w 196611"/>
                <a:gd name="connsiteY3" fmla="*/ 180486 h 196610"/>
                <a:gd name="connsiteX4" fmla="*/ 3085 w 196611"/>
                <a:gd name="connsiteY4" fmla="*/ 141370 h 196610"/>
                <a:gd name="connsiteX5" fmla="*/ 19943 w 196611"/>
                <a:gd name="connsiteY5" fmla="*/ 139790 h 196610"/>
                <a:gd name="connsiteX6" fmla="*/ 176666 w 196611"/>
                <a:gd name="connsiteY6" fmla="*/ 139788 h 196610"/>
                <a:gd name="connsiteX7" fmla="*/ 193524 w 196611"/>
                <a:gd name="connsiteY7" fmla="*/ 141374 h 196610"/>
                <a:gd name="connsiteX8" fmla="*/ 180486 w 196611"/>
                <a:gd name="connsiteY8" fmla="*/ 180485 h 196610"/>
                <a:gd name="connsiteX9" fmla="*/ 141375 w 196611"/>
                <a:gd name="connsiteY9" fmla="*/ 193523 h 196610"/>
                <a:gd name="connsiteX10" fmla="*/ 154406 w 196611"/>
                <a:gd name="connsiteY10" fmla="*/ 154405 h 196610"/>
                <a:gd name="connsiteX11" fmla="*/ 176666 w 196611"/>
                <a:gd name="connsiteY11" fmla="*/ 139788 h 196610"/>
                <a:gd name="connsiteX12" fmla="*/ 99109 w 196611"/>
                <a:gd name="connsiteY12" fmla="*/ 69144 h 196610"/>
                <a:gd name="connsiteX13" fmla="*/ 129074 w 196611"/>
                <a:gd name="connsiteY13" fmla="*/ 99109 h 196610"/>
                <a:gd name="connsiteX14" fmla="*/ 99109 w 196611"/>
                <a:gd name="connsiteY14" fmla="*/ 129074 h 196610"/>
                <a:gd name="connsiteX15" fmla="*/ 69144 w 196611"/>
                <a:gd name="connsiteY15" fmla="*/ 99109 h 196610"/>
                <a:gd name="connsiteX16" fmla="*/ 99109 w 196611"/>
                <a:gd name="connsiteY16" fmla="*/ 69144 h 196610"/>
                <a:gd name="connsiteX17" fmla="*/ 158230 w 196611"/>
                <a:gd name="connsiteY17" fmla="*/ 1503 h 196610"/>
                <a:gd name="connsiteX18" fmla="*/ 180488 w 196611"/>
                <a:gd name="connsiteY18" fmla="*/ 16129 h 196610"/>
                <a:gd name="connsiteX19" fmla="*/ 193526 w 196611"/>
                <a:gd name="connsiteY19" fmla="*/ 55240 h 196610"/>
                <a:gd name="connsiteX20" fmla="*/ 154413 w 196611"/>
                <a:gd name="connsiteY20" fmla="*/ 42203 h 196610"/>
                <a:gd name="connsiteX21" fmla="*/ 141375 w 196611"/>
                <a:gd name="connsiteY21" fmla="*/ 3085 h 196610"/>
                <a:gd name="connsiteX22" fmla="*/ 158230 w 196611"/>
                <a:gd name="connsiteY22" fmla="*/ 1503 h 196610"/>
                <a:gd name="connsiteX23" fmla="*/ 38381 w 196611"/>
                <a:gd name="connsiteY23" fmla="*/ 1503 h 196610"/>
                <a:gd name="connsiteX24" fmla="*/ 55234 w 196611"/>
                <a:gd name="connsiteY24" fmla="*/ 3085 h 196610"/>
                <a:gd name="connsiteX25" fmla="*/ 42203 w 196611"/>
                <a:gd name="connsiteY25" fmla="*/ 42198 h 196610"/>
                <a:gd name="connsiteX26" fmla="*/ 3085 w 196611"/>
                <a:gd name="connsiteY26" fmla="*/ 55236 h 196610"/>
                <a:gd name="connsiteX27" fmla="*/ 16129 w 196611"/>
                <a:gd name="connsiteY27" fmla="*/ 16123 h 196610"/>
                <a:gd name="connsiteX28" fmla="*/ 38381 w 196611"/>
                <a:gd name="connsiteY28" fmla="*/ 1503 h 19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1" h="196610">
                  <a:moveTo>
                    <a:pt x="19943" y="139790"/>
                  </a:moveTo>
                  <a:cubicBezTo>
                    <a:pt x="27021" y="142149"/>
                    <a:pt x="34999" y="147208"/>
                    <a:pt x="42198" y="154407"/>
                  </a:cubicBezTo>
                  <a:cubicBezTo>
                    <a:pt x="56598" y="168808"/>
                    <a:pt x="62441" y="186324"/>
                    <a:pt x="55236" y="193528"/>
                  </a:cubicBezTo>
                  <a:cubicBezTo>
                    <a:pt x="48041" y="200726"/>
                    <a:pt x="30523" y="194890"/>
                    <a:pt x="16117" y="180486"/>
                  </a:cubicBezTo>
                  <a:cubicBezTo>
                    <a:pt x="1723" y="166091"/>
                    <a:pt x="-4119" y="148568"/>
                    <a:pt x="3085" y="141370"/>
                  </a:cubicBezTo>
                  <a:cubicBezTo>
                    <a:pt x="6686" y="137772"/>
                    <a:pt x="12864" y="137431"/>
                    <a:pt x="19943" y="139790"/>
                  </a:cubicBezTo>
                  <a:close/>
                  <a:moveTo>
                    <a:pt x="176666" y="139788"/>
                  </a:moveTo>
                  <a:cubicBezTo>
                    <a:pt x="183745" y="137430"/>
                    <a:pt x="189923" y="137772"/>
                    <a:pt x="193524" y="141374"/>
                  </a:cubicBezTo>
                  <a:cubicBezTo>
                    <a:pt x="200728" y="148575"/>
                    <a:pt x="194886" y="166086"/>
                    <a:pt x="180486" y="180485"/>
                  </a:cubicBezTo>
                  <a:cubicBezTo>
                    <a:pt x="166087" y="194885"/>
                    <a:pt x="148576" y="200727"/>
                    <a:pt x="141375" y="193523"/>
                  </a:cubicBezTo>
                  <a:cubicBezTo>
                    <a:pt x="134171" y="186322"/>
                    <a:pt x="140007" y="168810"/>
                    <a:pt x="154406" y="154405"/>
                  </a:cubicBezTo>
                  <a:cubicBezTo>
                    <a:pt x="161608" y="147205"/>
                    <a:pt x="169588" y="142146"/>
                    <a:pt x="176666" y="139788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158230" y="1503"/>
                  </a:moveTo>
                  <a:cubicBezTo>
                    <a:pt x="165309" y="3864"/>
                    <a:pt x="173288" y="8926"/>
                    <a:pt x="180488" y="16129"/>
                  </a:cubicBezTo>
                  <a:cubicBezTo>
                    <a:pt x="194888" y="30522"/>
                    <a:pt x="200730" y="48045"/>
                    <a:pt x="193526" y="55240"/>
                  </a:cubicBezTo>
                  <a:cubicBezTo>
                    <a:pt x="186330" y="62438"/>
                    <a:pt x="168812" y="56596"/>
                    <a:pt x="154413" y="42203"/>
                  </a:cubicBezTo>
                  <a:cubicBezTo>
                    <a:pt x="140013" y="27798"/>
                    <a:pt x="134170" y="10286"/>
                    <a:pt x="141375" y="3085"/>
                  </a:cubicBezTo>
                  <a:cubicBezTo>
                    <a:pt x="144972" y="-517"/>
                    <a:pt x="151151" y="-857"/>
                    <a:pt x="158230" y="1503"/>
                  </a:cubicBezTo>
                  <a:close/>
                  <a:moveTo>
                    <a:pt x="38381" y="1503"/>
                  </a:moveTo>
                  <a:cubicBezTo>
                    <a:pt x="45457" y="-857"/>
                    <a:pt x="51634" y="-517"/>
                    <a:pt x="55234" y="3085"/>
                  </a:cubicBezTo>
                  <a:cubicBezTo>
                    <a:pt x="62438" y="10287"/>
                    <a:pt x="56602" y="27799"/>
                    <a:pt x="42203" y="42198"/>
                  </a:cubicBezTo>
                  <a:cubicBezTo>
                    <a:pt x="27798" y="56598"/>
                    <a:pt x="10286" y="62441"/>
                    <a:pt x="3085" y="55236"/>
                  </a:cubicBezTo>
                  <a:cubicBezTo>
                    <a:pt x="-4119" y="48035"/>
                    <a:pt x="1723" y="30523"/>
                    <a:pt x="16129" y="16123"/>
                  </a:cubicBezTo>
                  <a:cubicBezTo>
                    <a:pt x="23328" y="8923"/>
                    <a:pt x="31304" y="3863"/>
                    <a:pt x="3838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ACBD0A7-170D-4463-9FDD-A6E1CBF7FA39}"/>
                </a:ext>
              </a:extLst>
            </p:cNvPr>
            <p:cNvSpPr/>
            <p:nvPr/>
          </p:nvSpPr>
          <p:spPr>
            <a:xfrm>
              <a:off x="4632798" y="3938141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4923EFD-3825-43B7-9B2F-243ACDFD03BF}"/>
                </a:ext>
              </a:extLst>
            </p:cNvPr>
            <p:cNvSpPr/>
            <p:nvPr/>
          </p:nvSpPr>
          <p:spPr>
            <a:xfrm>
              <a:off x="4782786" y="4088132"/>
              <a:ext cx="213245" cy="213246"/>
            </a:xfrm>
            <a:custGeom>
              <a:avLst/>
              <a:gdLst>
                <a:gd name="connsiteX0" fmla="*/ 176668 w 196610"/>
                <a:gd name="connsiteY0" fmla="*/ 139792 h 196611"/>
                <a:gd name="connsiteX1" fmla="*/ 193523 w 196610"/>
                <a:gd name="connsiteY1" fmla="*/ 141375 h 196611"/>
                <a:gd name="connsiteX2" fmla="*/ 180492 w 196610"/>
                <a:gd name="connsiteY2" fmla="*/ 180493 h 196611"/>
                <a:gd name="connsiteX3" fmla="*/ 141374 w 196610"/>
                <a:gd name="connsiteY3" fmla="*/ 193524 h 196611"/>
                <a:gd name="connsiteX4" fmla="*/ 154411 w 196610"/>
                <a:gd name="connsiteY4" fmla="*/ 154412 h 196611"/>
                <a:gd name="connsiteX5" fmla="*/ 176668 w 196610"/>
                <a:gd name="connsiteY5" fmla="*/ 139792 h 196611"/>
                <a:gd name="connsiteX6" fmla="*/ 19943 w 196610"/>
                <a:gd name="connsiteY6" fmla="*/ 139791 h 196611"/>
                <a:gd name="connsiteX7" fmla="*/ 42197 w 196610"/>
                <a:gd name="connsiteY7" fmla="*/ 154408 h 196611"/>
                <a:gd name="connsiteX8" fmla="*/ 55240 w 196610"/>
                <a:gd name="connsiteY8" fmla="*/ 193529 h 196611"/>
                <a:gd name="connsiteX9" fmla="*/ 16118 w 196610"/>
                <a:gd name="connsiteY9" fmla="*/ 180486 h 196611"/>
                <a:gd name="connsiteX10" fmla="*/ 3082 w 196610"/>
                <a:gd name="connsiteY10" fmla="*/ 141371 h 196611"/>
                <a:gd name="connsiteX11" fmla="*/ 19943 w 196610"/>
                <a:gd name="connsiteY11" fmla="*/ 139791 h 196611"/>
                <a:gd name="connsiteX12" fmla="*/ 99109 w 196610"/>
                <a:gd name="connsiteY12" fmla="*/ 69144 h 196611"/>
                <a:gd name="connsiteX13" fmla="*/ 129074 w 196610"/>
                <a:gd name="connsiteY13" fmla="*/ 99109 h 196611"/>
                <a:gd name="connsiteX14" fmla="*/ 99109 w 196610"/>
                <a:gd name="connsiteY14" fmla="*/ 129074 h 196611"/>
                <a:gd name="connsiteX15" fmla="*/ 69144 w 196610"/>
                <a:gd name="connsiteY15" fmla="*/ 99109 h 196611"/>
                <a:gd name="connsiteX16" fmla="*/ 99109 w 196610"/>
                <a:gd name="connsiteY16" fmla="*/ 69144 h 196611"/>
                <a:gd name="connsiteX17" fmla="*/ 38379 w 196610"/>
                <a:gd name="connsiteY17" fmla="*/ 1503 h 196611"/>
                <a:gd name="connsiteX18" fmla="*/ 55235 w 196610"/>
                <a:gd name="connsiteY18" fmla="*/ 3086 h 196611"/>
                <a:gd name="connsiteX19" fmla="*/ 42198 w 196610"/>
                <a:gd name="connsiteY19" fmla="*/ 42199 h 196611"/>
                <a:gd name="connsiteX20" fmla="*/ 3087 w 196610"/>
                <a:gd name="connsiteY20" fmla="*/ 55236 h 196611"/>
                <a:gd name="connsiteX21" fmla="*/ 16124 w 196610"/>
                <a:gd name="connsiteY21" fmla="*/ 16123 h 196611"/>
                <a:gd name="connsiteX22" fmla="*/ 38379 w 196610"/>
                <a:gd name="connsiteY22" fmla="*/ 1503 h 196611"/>
                <a:gd name="connsiteX23" fmla="*/ 158231 w 196610"/>
                <a:gd name="connsiteY23" fmla="*/ 1503 h 196611"/>
                <a:gd name="connsiteX24" fmla="*/ 180487 w 196610"/>
                <a:gd name="connsiteY24" fmla="*/ 16123 h 196611"/>
                <a:gd name="connsiteX25" fmla="*/ 193525 w 196610"/>
                <a:gd name="connsiteY25" fmla="*/ 55236 h 196611"/>
                <a:gd name="connsiteX26" fmla="*/ 154412 w 196610"/>
                <a:gd name="connsiteY26" fmla="*/ 42205 h 196611"/>
                <a:gd name="connsiteX27" fmla="*/ 141374 w 196610"/>
                <a:gd name="connsiteY27" fmla="*/ 3086 h 196611"/>
                <a:gd name="connsiteX28" fmla="*/ 158231 w 196610"/>
                <a:gd name="connsiteY28" fmla="*/ 1503 h 19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0" h="196611">
                  <a:moveTo>
                    <a:pt x="176668" y="139792"/>
                  </a:moveTo>
                  <a:cubicBezTo>
                    <a:pt x="183746" y="137432"/>
                    <a:pt x="189922" y="137773"/>
                    <a:pt x="193523" y="141375"/>
                  </a:cubicBezTo>
                  <a:cubicBezTo>
                    <a:pt x="200727" y="148576"/>
                    <a:pt x="194891" y="166093"/>
                    <a:pt x="180492" y="180493"/>
                  </a:cubicBezTo>
                  <a:cubicBezTo>
                    <a:pt x="166092" y="194892"/>
                    <a:pt x="148575" y="200728"/>
                    <a:pt x="141374" y="193524"/>
                  </a:cubicBezTo>
                  <a:cubicBezTo>
                    <a:pt x="134170" y="186322"/>
                    <a:pt x="140012" y="168817"/>
                    <a:pt x="154411" y="154412"/>
                  </a:cubicBezTo>
                  <a:cubicBezTo>
                    <a:pt x="161614" y="147212"/>
                    <a:pt x="169591" y="142152"/>
                    <a:pt x="176668" y="139792"/>
                  </a:cubicBezTo>
                  <a:close/>
                  <a:moveTo>
                    <a:pt x="19943" y="139791"/>
                  </a:moveTo>
                  <a:cubicBezTo>
                    <a:pt x="27022" y="142150"/>
                    <a:pt x="35000" y="147209"/>
                    <a:pt x="42197" y="154408"/>
                  </a:cubicBezTo>
                  <a:cubicBezTo>
                    <a:pt x="56601" y="168809"/>
                    <a:pt x="62437" y="186325"/>
                    <a:pt x="55240" y="193529"/>
                  </a:cubicBezTo>
                  <a:cubicBezTo>
                    <a:pt x="48036" y="200727"/>
                    <a:pt x="30520" y="194891"/>
                    <a:pt x="16118" y="180486"/>
                  </a:cubicBezTo>
                  <a:cubicBezTo>
                    <a:pt x="1720" y="166091"/>
                    <a:pt x="-4116" y="148575"/>
                    <a:pt x="3082" y="141371"/>
                  </a:cubicBezTo>
                  <a:cubicBezTo>
                    <a:pt x="6684" y="137773"/>
                    <a:pt x="12864" y="137432"/>
                    <a:pt x="19943" y="139791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38379" y="1503"/>
                  </a:moveTo>
                  <a:cubicBezTo>
                    <a:pt x="45457" y="-857"/>
                    <a:pt x="51635" y="-517"/>
                    <a:pt x="55235" y="3086"/>
                  </a:cubicBezTo>
                  <a:cubicBezTo>
                    <a:pt x="62439" y="10287"/>
                    <a:pt x="56603" y="27799"/>
                    <a:pt x="42198" y="42199"/>
                  </a:cubicBezTo>
                  <a:cubicBezTo>
                    <a:pt x="27799" y="56598"/>
                    <a:pt x="10288" y="62441"/>
                    <a:pt x="3087" y="55236"/>
                  </a:cubicBezTo>
                  <a:cubicBezTo>
                    <a:pt x="-4117" y="48035"/>
                    <a:pt x="1719" y="30523"/>
                    <a:pt x="16124" y="16123"/>
                  </a:cubicBezTo>
                  <a:cubicBezTo>
                    <a:pt x="23324" y="8923"/>
                    <a:pt x="31301" y="3863"/>
                    <a:pt x="38379" y="1503"/>
                  </a:cubicBezTo>
                  <a:close/>
                  <a:moveTo>
                    <a:pt x="158231" y="1503"/>
                  </a:moveTo>
                  <a:cubicBezTo>
                    <a:pt x="165311" y="3863"/>
                    <a:pt x="173290" y="8923"/>
                    <a:pt x="180487" y="16123"/>
                  </a:cubicBezTo>
                  <a:cubicBezTo>
                    <a:pt x="194887" y="30523"/>
                    <a:pt x="200729" y="48041"/>
                    <a:pt x="193525" y="55236"/>
                  </a:cubicBezTo>
                  <a:cubicBezTo>
                    <a:pt x="186329" y="62441"/>
                    <a:pt x="168805" y="56598"/>
                    <a:pt x="154412" y="42205"/>
                  </a:cubicBezTo>
                  <a:cubicBezTo>
                    <a:pt x="140012" y="27799"/>
                    <a:pt x="134169" y="10281"/>
                    <a:pt x="141374" y="3086"/>
                  </a:cubicBezTo>
                  <a:cubicBezTo>
                    <a:pt x="144971" y="-517"/>
                    <a:pt x="151151" y="-857"/>
                    <a:pt x="15823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9CA761-53A9-4828-8F1A-F572B9AC9324}"/>
              </a:ext>
            </a:extLst>
          </p:cNvPr>
          <p:cNvGrpSpPr/>
          <p:nvPr/>
        </p:nvGrpSpPr>
        <p:grpSpPr>
          <a:xfrm>
            <a:off x="6888371" y="3043478"/>
            <a:ext cx="2010674" cy="1237868"/>
            <a:chOff x="6974393" y="2966533"/>
            <a:chExt cx="2194560" cy="12378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C9C9975-1A50-490E-AD85-ADDF817C681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3839FD-A70E-4E5B-95DF-776F2862A01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0E4636B-6D1C-4CA2-8CA3-99F09F65FD73}"/>
              </a:ext>
            </a:extLst>
          </p:cNvPr>
          <p:cNvGrpSpPr/>
          <p:nvPr/>
        </p:nvGrpSpPr>
        <p:grpSpPr>
          <a:xfrm>
            <a:off x="6888371" y="4621698"/>
            <a:ext cx="2010674" cy="1237866"/>
            <a:chOff x="6691483" y="4621698"/>
            <a:chExt cx="2194560" cy="123786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D23606-FCF0-4F07-B9EE-9309338828FB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04C256A-87EA-48DD-A9FC-1F86DC623BD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A8926DE-BE38-419C-8D58-B612D164A762}"/>
              </a:ext>
            </a:extLst>
          </p:cNvPr>
          <p:cNvGrpSpPr/>
          <p:nvPr/>
        </p:nvGrpSpPr>
        <p:grpSpPr>
          <a:xfrm>
            <a:off x="249702" y="3043476"/>
            <a:ext cx="2010674" cy="1237869"/>
            <a:chOff x="249702" y="2966531"/>
            <a:chExt cx="2194560" cy="12378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A34D5C5-A5AC-43BC-B880-5CDCE6D2A00E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E190CC4-4556-48A8-9A10-3311D9F3C2E0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6C38186-33A5-4D1B-972E-1088A601D2D2}"/>
              </a:ext>
            </a:extLst>
          </p:cNvPr>
          <p:cNvGrpSpPr/>
          <p:nvPr/>
        </p:nvGrpSpPr>
        <p:grpSpPr>
          <a:xfrm>
            <a:off x="249702" y="4621698"/>
            <a:ext cx="2010674" cy="1237866"/>
            <a:chOff x="249702" y="4621698"/>
            <a:chExt cx="2194560" cy="123786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9720A85-CB17-4BA3-BD7E-FE26B20D53C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E84A251-42DA-4323-A775-D61FA436DFD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32CD8C0-2862-4C88-99BF-69881531ACC9}"/>
              </a:ext>
            </a:extLst>
          </p:cNvPr>
          <p:cNvGrpSpPr/>
          <p:nvPr/>
        </p:nvGrpSpPr>
        <p:grpSpPr>
          <a:xfrm>
            <a:off x="6888371" y="1465257"/>
            <a:ext cx="2010674" cy="1237868"/>
            <a:chOff x="6697329" y="1465257"/>
            <a:chExt cx="2194560" cy="123786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6526EC-5CEC-4A1F-B6D7-05FA54E6500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D1E2E63-A14E-4B47-B013-DFCA7B04D5A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5810684-CA4F-4ACB-A363-F31514D92FE1}"/>
              </a:ext>
            </a:extLst>
          </p:cNvPr>
          <p:cNvGrpSpPr/>
          <p:nvPr/>
        </p:nvGrpSpPr>
        <p:grpSpPr>
          <a:xfrm>
            <a:off x="249702" y="1465256"/>
            <a:ext cx="2010674" cy="1237867"/>
            <a:chOff x="255548" y="1465256"/>
            <a:chExt cx="2194560" cy="123786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09C38C6-0D6B-4FBD-BCEC-81A771F97092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2BBD65-71E7-4898-BDB6-BEBABE0C716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Infection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6339AA-2B5D-41C3-A522-0BC9F8992260}"/>
              </a:ext>
            </a:extLst>
          </p:cNvPr>
          <p:cNvGrpSpPr/>
          <p:nvPr/>
        </p:nvGrpSpPr>
        <p:grpSpPr>
          <a:xfrm>
            <a:off x="2462124" y="1860994"/>
            <a:ext cx="4219754" cy="3339677"/>
            <a:chOff x="3282831" y="1338324"/>
            <a:chExt cx="5626339" cy="4452903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8262D08-2C07-4719-8AC2-AD8BCA78BB4C}"/>
                </a:ext>
              </a:extLst>
            </p:cNvPr>
            <p:cNvSpPr/>
            <p:nvPr/>
          </p:nvSpPr>
          <p:spPr>
            <a:xfrm>
              <a:off x="3282831" y="1338324"/>
              <a:ext cx="5626339" cy="4452903"/>
            </a:xfrm>
            <a:custGeom>
              <a:avLst/>
              <a:gdLst>
                <a:gd name="connsiteX0" fmla="*/ 1948679 w 5626339"/>
                <a:gd name="connsiteY0" fmla="*/ 306 h 4452903"/>
                <a:gd name="connsiteX1" fmla="*/ 2003863 w 5626339"/>
                <a:gd name="connsiteY1" fmla="*/ 2112 h 4452903"/>
                <a:gd name="connsiteX2" fmla="*/ 2323837 w 5626339"/>
                <a:gd name="connsiteY2" fmla="*/ 1356939 h 4452903"/>
                <a:gd name="connsiteX3" fmla="*/ 2148817 w 5626339"/>
                <a:gd name="connsiteY3" fmla="*/ 2416964 h 4452903"/>
                <a:gd name="connsiteX4" fmla="*/ 2733083 w 5626339"/>
                <a:gd name="connsiteY4" fmla="*/ 1629054 h 4452903"/>
                <a:gd name="connsiteX5" fmla="*/ 2734715 w 5626339"/>
                <a:gd name="connsiteY5" fmla="*/ 1606463 h 4452903"/>
                <a:gd name="connsiteX6" fmla="*/ 2725010 w 5626339"/>
                <a:gd name="connsiteY6" fmla="*/ 1479475 h 4452903"/>
                <a:gd name="connsiteX7" fmla="*/ 2725010 w 5626339"/>
                <a:gd name="connsiteY7" fmla="*/ 377066 h 4452903"/>
                <a:gd name="connsiteX8" fmla="*/ 2802571 w 5626339"/>
                <a:gd name="connsiteY8" fmla="*/ 297123 h 4452903"/>
                <a:gd name="connsiteX9" fmla="*/ 2813174 w 5626339"/>
                <a:gd name="connsiteY9" fmla="*/ 299192 h 4452903"/>
                <a:gd name="connsiteX10" fmla="*/ 2823768 w 5626339"/>
                <a:gd name="connsiteY10" fmla="*/ 297123 h 4452903"/>
                <a:gd name="connsiteX11" fmla="*/ 2901329 w 5626339"/>
                <a:gd name="connsiteY11" fmla="*/ 377066 h 4452903"/>
                <a:gd name="connsiteX12" fmla="*/ 2901329 w 5626339"/>
                <a:gd name="connsiteY12" fmla="*/ 1479475 h 4452903"/>
                <a:gd name="connsiteX13" fmla="*/ 2891697 w 5626339"/>
                <a:gd name="connsiteY13" fmla="*/ 1605520 h 4452903"/>
                <a:gd name="connsiteX14" fmla="*/ 2893396 w 5626339"/>
                <a:gd name="connsiteY14" fmla="*/ 1629054 h 4452903"/>
                <a:gd name="connsiteX15" fmla="*/ 3477522 w 5626339"/>
                <a:gd name="connsiteY15" fmla="*/ 2416964 h 4452903"/>
                <a:gd name="connsiteX16" fmla="*/ 3302503 w 5626339"/>
                <a:gd name="connsiteY16" fmla="*/ 1356939 h 4452903"/>
                <a:gd name="connsiteX17" fmla="*/ 3622476 w 5626339"/>
                <a:gd name="connsiteY17" fmla="*/ 2112 h 4452903"/>
                <a:gd name="connsiteX18" fmla="*/ 5539849 w 5626339"/>
                <a:gd name="connsiteY18" fmla="*/ 2749323 h 4452903"/>
                <a:gd name="connsiteX19" fmla="*/ 4794890 w 5626339"/>
                <a:gd name="connsiteY19" fmla="*/ 4451826 h 4452903"/>
                <a:gd name="connsiteX20" fmla="*/ 3452540 w 5626339"/>
                <a:gd name="connsiteY20" fmla="*/ 3221844 h 4452903"/>
                <a:gd name="connsiteX21" fmla="*/ 3484930 w 5626339"/>
                <a:gd name="connsiteY21" fmla="*/ 2591956 h 4452903"/>
                <a:gd name="connsiteX22" fmla="*/ 2844857 w 5626339"/>
                <a:gd name="connsiteY22" fmla="*/ 2000413 h 4452903"/>
                <a:gd name="connsiteX23" fmla="*/ 2813170 w 5626339"/>
                <a:gd name="connsiteY23" fmla="*/ 1920660 h 4452903"/>
                <a:gd name="connsiteX24" fmla="*/ 2781483 w 5626339"/>
                <a:gd name="connsiteY24" fmla="*/ 2000413 h 4452903"/>
                <a:gd name="connsiteX25" fmla="*/ 2141409 w 5626339"/>
                <a:gd name="connsiteY25" fmla="*/ 2591956 h 4452903"/>
                <a:gd name="connsiteX26" fmla="*/ 2173799 w 5626339"/>
                <a:gd name="connsiteY26" fmla="*/ 3221844 h 4452903"/>
                <a:gd name="connsiteX27" fmla="*/ 831449 w 5626339"/>
                <a:gd name="connsiteY27" fmla="*/ 4451826 h 4452903"/>
                <a:gd name="connsiteX28" fmla="*/ 86490 w 5626339"/>
                <a:gd name="connsiteY28" fmla="*/ 2749323 h 4452903"/>
                <a:gd name="connsiteX29" fmla="*/ 1948679 w 5626339"/>
                <a:gd name="connsiteY29" fmla="*/ 306 h 445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26339" h="4452903">
                  <a:moveTo>
                    <a:pt x="1948679" y="306"/>
                  </a:moveTo>
                  <a:cubicBezTo>
                    <a:pt x="1967487" y="-431"/>
                    <a:pt x="1985894" y="158"/>
                    <a:pt x="2003863" y="2112"/>
                  </a:cubicBezTo>
                  <a:cubicBezTo>
                    <a:pt x="2578886" y="64640"/>
                    <a:pt x="2323837" y="1356939"/>
                    <a:pt x="2323837" y="1356939"/>
                  </a:cubicBezTo>
                  <a:cubicBezTo>
                    <a:pt x="2323837" y="1356939"/>
                    <a:pt x="2183821" y="1804491"/>
                    <a:pt x="2148817" y="2416964"/>
                  </a:cubicBezTo>
                  <a:cubicBezTo>
                    <a:pt x="2463871" y="2268252"/>
                    <a:pt x="2683179" y="1972067"/>
                    <a:pt x="2733083" y="1629054"/>
                  </a:cubicBezTo>
                  <a:lnTo>
                    <a:pt x="2734715" y="1606463"/>
                  </a:lnTo>
                  <a:lnTo>
                    <a:pt x="2725010" y="1479475"/>
                  </a:lnTo>
                  <a:lnTo>
                    <a:pt x="2725010" y="377066"/>
                  </a:lnTo>
                  <a:cubicBezTo>
                    <a:pt x="2722541" y="331954"/>
                    <a:pt x="2757545" y="297123"/>
                    <a:pt x="2802571" y="297123"/>
                  </a:cubicBezTo>
                  <a:lnTo>
                    <a:pt x="2813174" y="299192"/>
                  </a:lnTo>
                  <a:lnTo>
                    <a:pt x="2823768" y="297123"/>
                  </a:lnTo>
                  <a:cubicBezTo>
                    <a:pt x="2868794" y="297123"/>
                    <a:pt x="2903798" y="331954"/>
                    <a:pt x="2901329" y="377066"/>
                  </a:cubicBezTo>
                  <a:lnTo>
                    <a:pt x="2901329" y="1479475"/>
                  </a:lnTo>
                  <a:lnTo>
                    <a:pt x="2891697" y="1605520"/>
                  </a:lnTo>
                  <a:lnTo>
                    <a:pt x="2893396" y="1629054"/>
                  </a:lnTo>
                  <a:cubicBezTo>
                    <a:pt x="2943272" y="1972067"/>
                    <a:pt x="3162469" y="2268252"/>
                    <a:pt x="3477522" y="2416964"/>
                  </a:cubicBezTo>
                  <a:cubicBezTo>
                    <a:pt x="3442519" y="1804491"/>
                    <a:pt x="3302503" y="1356939"/>
                    <a:pt x="3302503" y="1356939"/>
                  </a:cubicBezTo>
                  <a:cubicBezTo>
                    <a:pt x="3302503" y="1356939"/>
                    <a:pt x="3047453" y="64640"/>
                    <a:pt x="3622476" y="2112"/>
                  </a:cubicBezTo>
                  <a:cubicBezTo>
                    <a:pt x="4197500" y="-60415"/>
                    <a:pt x="5219876" y="1274478"/>
                    <a:pt x="5539849" y="2749323"/>
                  </a:cubicBezTo>
                  <a:cubicBezTo>
                    <a:pt x="5859823" y="4226686"/>
                    <a:pt x="5219876" y="4471759"/>
                    <a:pt x="4794890" y="4451826"/>
                  </a:cubicBezTo>
                  <a:cubicBezTo>
                    <a:pt x="4369905" y="4431683"/>
                    <a:pt x="3325016" y="4206753"/>
                    <a:pt x="3452540" y="3221844"/>
                  </a:cubicBezTo>
                  <a:cubicBezTo>
                    <a:pt x="3479992" y="3004468"/>
                    <a:pt x="3490013" y="2791917"/>
                    <a:pt x="3484930" y="2591956"/>
                  </a:cubicBezTo>
                  <a:cubicBezTo>
                    <a:pt x="3199070" y="2479439"/>
                    <a:pt x="2973692" y="2265370"/>
                    <a:pt x="2844857" y="2000413"/>
                  </a:cubicBezTo>
                  <a:lnTo>
                    <a:pt x="2813170" y="1920660"/>
                  </a:lnTo>
                  <a:lnTo>
                    <a:pt x="2781483" y="2000413"/>
                  </a:lnTo>
                  <a:cubicBezTo>
                    <a:pt x="2652648" y="2265370"/>
                    <a:pt x="2427269" y="2479439"/>
                    <a:pt x="2141409" y="2591956"/>
                  </a:cubicBezTo>
                  <a:cubicBezTo>
                    <a:pt x="2136326" y="2791917"/>
                    <a:pt x="2146348" y="3004468"/>
                    <a:pt x="2173799" y="3221844"/>
                  </a:cubicBezTo>
                  <a:cubicBezTo>
                    <a:pt x="2301324" y="4206753"/>
                    <a:pt x="1256434" y="4431683"/>
                    <a:pt x="831449" y="4451826"/>
                  </a:cubicBezTo>
                  <a:cubicBezTo>
                    <a:pt x="406463" y="4471759"/>
                    <a:pt x="-233484" y="4226686"/>
                    <a:pt x="86490" y="2749323"/>
                  </a:cubicBezTo>
                  <a:cubicBezTo>
                    <a:pt x="396464" y="1320567"/>
                    <a:pt x="1365627" y="23153"/>
                    <a:pt x="1948679" y="3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3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84A6F94-8F11-4E05-A8A5-99EECE1032E3}"/>
                </a:ext>
              </a:extLst>
            </p:cNvPr>
            <p:cNvSpPr/>
            <p:nvPr/>
          </p:nvSpPr>
          <p:spPr>
            <a:xfrm>
              <a:off x="3657872" y="443810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30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A2C4B82-26DB-4B34-8836-B4F3D21FA2F3}"/>
                </a:ext>
              </a:extLst>
            </p:cNvPr>
            <p:cNvSpPr/>
            <p:nvPr/>
          </p:nvSpPr>
          <p:spPr>
            <a:xfrm>
              <a:off x="3932848" y="4713082"/>
              <a:ext cx="330954" cy="355950"/>
            </a:xfrm>
            <a:custGeom>
              <a:avLst/>
              <a:gdLst>
                <a:gd name="connsiteX0" fmla="*/ 16553 w 305137"/>
                <a:gd name="connsiteY0" fmla="*/ 230540 h 328183"/>
                <a:gd name="connsiteX1" fmla="*/ 70039 w 305137"/>
                <a:gd name="connsiteY1" fmla="*/ 258145 h 328183"/>
                <a:gd name="connsiteX2" fmla="*/ 92858 w 305137"/>
                <a:gd name="connsiteY2" fmla="*/ 323337 h 328183"/>
                <a:gd name="connsiteX3" fmla="*/ 27657 w 305137"/>
                <a:gd name="connsiteY3" fmla="*/ 300523 h 328183"/>
                <a:gd name="connsiteX4" fmla="*/ 4844 w 305137"/>
                <a:gd name="connsiteY4" fmla="*/ 235331 h 328183"/>
                <a:gd name="connsiteX5" fmla="*/ 16553 w 305137"/>
                <a:gd name="connsiteY5" fmla="*/ 230540 h 328183"/>
                <a:gd name="connsiteX6" fmla="*/ 288587 w 305137"/>
                <a:gd name="connsiteY6" fmla="*/ 230540 h 328183"/>
                <a:gd name="connsiteX7" fmla="*/ 300293 w 305137"/>
                <a:gd name="connsiteY7" fmla="*/ 235327 h 328183"/>
                <a:gd name="connsiteX8" fmla="*/ 277474 w 305137"/>
                <a:gd name="connsiteY8" fmla="*/ 300519 h 328183"/>
                <a:gd name="connsiteX9" fmla="*/ 212283 w 305137"/>
                <a:gd name="connsiteY9" fmla="*/ 323331 h 328183"/>
                <a:gd name="connsiteX10" fmla="*/ 235102 w 305137"/>
                <a:gd name="connsiteY10" fmla="*/ 258144 h 328183"/>
                <a:gd name="connsiteX11" fmla="*/ 288587 w 305137"/>
                <a:gd name="connsiteY11" fmla="*/ 230540 h 328183"/>
                <a:gd name="connsiteX12" fmla="*/ 142900 w 305137"/>
                <a:gd name="connsiteY12" fmla="*/ 115243 h 328183"/>
                <a:gd name="connsiteX13" fmla="*/ 193605 w 305137"/>
                <a:gd name="connsiteY13" fmla="*/ 165948 h 328183"/>
                <a:gd name="connsiteX14" fmla="*/ 142900 w 305137"/>
                <a:gd name="connsiteY14" fmla="*/ 216653 h 328183"/>
                <a:gd name="connsiteX15" fmla="*/ 92195 w 305137"/>
                <a:gd name="connsiteY15" fmla="*/ 165948 h 328183"/>
                <a:gd name="connsiteX16" fmla="*/ 142900 w 305137"/>
                <a:gd name="connsiteY16" fmla="*/ 115243 h 328183"/>
                <a:gd name="connsiteX17" fmla="*/ 223986 w 305137"/>
                <a:gd name="connsiteY17" fmla="*/ 59 h 328183"/>
                <a:gd name="connsiteX18" fmla="*/ 277478 w 305137"/>
                <a:gd name="connsiteY18" fmla="*/ 27667 h 328183"/>
                <a:gd name="connsiteX19" fmla="*/ 300291 w 305137"/>
                <a:gd name="connsiteY19" fmla="*/ 92850 h 328183"/>
                <a:gd name="connsiteX20" fmla="*/ 235096 w 305137"/>
                <a:gd name="connsiteY20" fmla="*/ 70038 h 328183"/>
                <a:gd name="connsiteX21" fmla="*/ 212277 w 305137"/>
                <a:gd name="connsiteY21" fmla="*/ 4849 h 328183"/>
                <a:gd name="connsiteX22" fmla="*/ 223986 w 305137"/>
                <a:gd name="connsiteY22" fmla="*/ 59 h 328183"/>
                <a:gd name="connsiteX23" fmla="*/ 81149 w 305137"/>
                <a:gd name="connsiteY23" fmla="*/ 57 h 328183"/>
                <a:gd name="connsiteX24" fmla="*/ 92855 w 305137"/>
                <a:gd name="connsiteY24" fmla="*/ 4844 h 328183"/>
                <a:gd name="connsiteX25" fmla="*/ 70036 w 305137"/>
                <a:gd name="connsiteY25" fmla="*/ 70035 h 328183"/>
                <a:gd name="connsiteX26" fmla="*/ 4844 w 305137"/>
                <a:gd name="connsiteY26" fmla="*/ 92854 h 328183"/>
                <a:gd name="connsiteX27" fmla="*/ 27663 w 305137"/>
                <a:gd name="connsiteY27" fmla="*/ 27663 h 328183"/>
                <a:gd name="connsiteX28" fmla="*/ 81149 w 305137"/>
                <a:gd name="connsiteY28" fmla="*/ 57 h 3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37" h="328183">
                  <a:moveTo>
                    <a:pt x="16553" y="230540"/>
                  </a:moveTo>
                  <a:cubicBezTo>
                    <a:pt x="30839" y="229614"/>
                    <a:pt x="51812" y="239916"/>
                    <a:pt x="70039" y="258145"/>
                  </a:cubicBezTo>
                  <a:cubicBezTo>
                    <a:pt x="94343" y="282449"/>
                    <a:pt x="104556" y="311638"/>
                    <a:pt x="92858" y="323337"/>
                  </a:cubicBezTo>
                  <a:cubicBezTo>
                    <a:pt x="81149" y="335040"/>
                    <a:pt x="51966" y="324822"/>
                    <a:pt x="27657" y="300523"/>
                  </a:cubicBezTo>
                  <a:cubicBezTo>
                    <a:pt x="3359" y="276213"/>
                    <a:pt x="-6854" y="247029"/>
                    <a:pt x="4844" y="235331"/>
                  </a:cubicBezTo>
                  <a:cubicBezTo>
                    <a:pt x="7771" y="232405"/>
                    <a:pt x="11790" y="230849"/>
                    <a:pt x="16553" y="230540"/>
                  </a:cubicBezTo>
                  <a:close/>
                  <a:moveTo>
                    <a:pt x="288587" y="230540"/>
                  </a:moveTo>
                  <a:cubicBezTo>
                    <a:pt x="293349" y="230848"/>
                    <a:pt x="297367" y="232403"/>
                    <a:pt x="300293" y="235327"/>
                  </a:cubicBezTo>
                  <a:cubicBezTo>
                    <a:pt x="311991" y="247025"/>
                    <a:pt x="301778" y="276217"/>
                    <a:pt x="277474" y="300519"/>
                  </a:cubicBezTo>
                  <a:cubicBezTo>
                    <a:pt x="253170" y="324822"/>
                    <a:pt x="223986" y="335034"/>
                    <a:pt x="212283" y="323331"/>
                  </a:cubicBezTo>
                  <a:cubicBezTo>
                    <a:pt x="200579" y="311629"/>
                    <a:pt x="210797" y="282447"/>
                    <a:pt x="235102" y="258144"/>
                  </a:cubicBezTo>
                  <a:cubicBezTo>
                    <a:pt x="253330" y="239917"/>
                    <a:pt x="274303" y="229616"/>
                    <a:pt x="288587" y="230540"/>
                  </a:cubicBezTo>
                  <a:close/>
                  <a:moveTo>
                    <a:pt x="142900" y="115243"/>
                  </a:moveTo>
                  <a:cubicBezTo>
                    <a:pt x="170904" y="115243"/>
                    <a:pt x="193605" y="137944"/>
                    <a:pt x="193605" y="165948"/>
                  </a:cubicBezTo>
                  <a:cubicBezTo>
                    <a:pt x="193605" y="193952"/>
                    <a:pt x="170904" y="216653"/>
                    <a:pt x="142900" y="216653"/>
                  </a:cubicBezTo>
                  <a:cubicBezTo>
                    <a:pt x="114896" y="216653"/>
                    <a:pt x="92195" y="193952"/>
                    <a:pt x="92195" y="165948"/>
                  </a:cubicBezTo>
                  <a:cubicBezTo>
                    <a:pt x="92195" y="137944"/>
                    <a:pt x="114896" y="115243"/>
                    <a:pt x="142900" y="115243"/>
                  </a:cubicBezTo>
                  <a:close/>
                  <a:moveTo>
                    <a:pt x="223986" y="59"/>
                  </a:moveTo>
                  <a:cubicBezTo>
                    <a:pt x="238273" y="-867"/>
                    <a:pt x="259246" y="9435"/>
                    <a:pt x="277478" y="27667"/>
                  </a:cubicBezTo>
                  <a:cubicBezTo>
                    <a:pt x="301776" y="51965"/>
                    <a:pt x="311989" y="81153"/>
                    <a:pt x="300291" y="92850"/>
                  </a:cubicBezTo>
                  <a:cubicBezTo>
                    <a:pt x="288583" y="104553"/>
                    <a:pt x="259400" y="94341"/>
                    <a:pt x="235096" y="70038"/>
                  </a:cubicBezTo>
                  <a:cubicBezTo>
                    <a:pt x="210792" y="45734"/>
                    <a:pt x="200579" y="16547"/>
                    <a:pt x="212277" y="4849"/>
                  </a:cubicBezTo>
                  <a:cubicBezTo>
                    <a:pt x="215204" y="1924"/>
                    <a:pt x="219224" y="367"/>
                    <a:pt x="223986" y="59"/>
                  </a:cubicBezTo>
                  <a:close/>
                  <a:moveTo>
                    <a:pt x="81149" y="57"/>
                  </a:moveTo>
                  <a:cubicBezTo>
                    <a:pt x="85910" y="364"/>
                    <a:pt x="89929" y="1920"/>
                    <a:pt x="92855" y="4844"/>
                  </a:cubicBezTo>
                  <a:cubicBezTo>
                    <a:pt x="104558" y="16547"/>
                    <a:pt x="94340" y="45731"/>
                    <a:pt x="70036" y="70035"/>
                  </a:cubicBezTo>
                  <a:cubicBezTo>
                    <a:pt x="45731" y="94340"/>
                    <a:pt x="16548" y="104558"/>
                    <a:pt x="4844" y="92854"/>
                  </a:cubicBezTo>
                  <a:cubicBezTo>
                    <a:pt x="-6854" y="81151"/>
                    <a:pt x="3359" y="51967"/>
                    <a:pt x="27663" y="27663"/>
                  </a:cubicBezTo>
                  <a:cubicBezTo>
                    <a:pt x="45891" y="9435"/>
                    <a:pt x="66864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BBD3B95-219E-4A8C-842E-51CE34270008}"/>
                </a:ext>
              </a:extLst>
            </p:cNvPr>
            <p:cNvSpPr/>
            <p:nvPr/>
          </p:nvSpPr>
          <p:spPr>
            <a:xfrm>
              <a:off x="6782637" y="191329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91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0F0C9D3-26B0-45C1-B0E3-BCDA9F5BE238}"/>
                </a:ext>
              </a:extLst>
            </p:cNvPr>
            <p:cNvSpPr/>
            <p:nvPr/>
          </p:nvSpPr>
          <p:spPr>
            <a:xfrm>
              <a:off x="7057616" y="2163272"/>
              <a:ext cx="330956" cy="355958"/>
            </a:xfrm>
            <a:custGeom>
              <a:avLst/>
              <a:gdLst>
                <a:gd name="connsiteX0" fmla="*/ 288585 w 305139"/>
                <a:gd name="connsiteY0" fmla="*/ 230544 h 328191"/>
                <a:gd name="connsiteX1" fmla="*/ 300292 w 305139"/>
                <a:gd name="connsiteY1" fmla="*/ 235334 h 328191"/>
                <a:gd name="connsiteX2" fmla="*/ 277472 w 305139"/>
                <a:gd name="connsiteY2" fmla="*/ 300524 h 328191"/>
                <a:gd name="connsiteX3" fmla="*/ 212282 w 305139"/>
                <a:gd name="connsiteY3" fmla="*/ 323344 h 328191"/>
                <a:gd name="connsiteX4" fmla="*/ 235097 w 305139"/>
                <a:gd name="connsiteY4" fmla="*/ 258149 h 328191"/>
                <a:gd name="connsiteX5" fmla="*/ 272420 w 305139"/>
                <a:gd name="connsiteY5" fmla="*/ 233240 h 328191"/>
                <a:gd name="connsiteX6" fmla="*/ 288585 w 305139"/>
                <a:gd name="connsiteY6" fmla="*/ 230544 h 328191"/>
                <a:gd name="connsiteX7" fmla="*/ 16554 w 305139"/>
                <a:gd name="connsiteY7" fmla="*/ 230544 h 328191"/>
                <a:gd name="connsiteX8" fmla="*/ 70038 w 305139"/>
                <a:gd name="connsiteY8" fmla="*/ 258145 h 328191"/>
                <a:gd name="connsiteX9" fmla="*/ 92857 w 305139"/>
                <a:gd name="connsiteY9" fmla="*/ 323337 h 328191"/>
                <a:gd name="connsiteX10" fmla="*/ 27661 w 305139"/>
                <a:gd name="connsiteY10" fmla="*/ 300525 h 328191"/>
                <a:gd name="connsiteX11" fmla="*/ 4848 w 305139"/>
                <a:gd name="connsiteY11" fmla="*/ 235333 h 328191"/>
                <a:gd name="connsiteX12" fmla="*/ 16554 w 305139"/>
                <a:gd name="connsiteY12" fmla="*/ 230544 h 328191"/>
                <a:gd name="connsiteX13" fmla="*/ 165945 w 305139"/>
                <a:gd name="connsiteY13" fmla="*/ 115244 h 328191"/>
                <a:gd name="connsiteX14" fmla="*/ 216650 w 305139"/>
                <a:gd name="connsiteY14" fmla="*/ 165949 h 328191"/>
                <a:gd name="connsiteX15" fmla="*/ 165945 w 305139"/>
                <a:gd name="connsiteY15" fmla="*/ 216654 h 328191"/>
                <a:gd name="connsiteX16" fmla="*/ 115240 w 305139"/>
                <a:gd name="connsiteY16" fmla="*/ 165949 h 328191"/>
                <a:gd name="connsiteX17" fmla="*/ 165945 w 305139"/>
                <a:gd name="connsiteY17" fmla="*/ 115244 h 328191"/>
                <a:gd name="connsiteX18" fmla="*/ 81151 w 305139"/>
                <a:gd name="connsiteY18" fmla="*/ 63 h 328191"/>
                <a:gd name="connsiteX19" fmla="*/ 92856 w 305139"/>
                <a:gd name="connsiteY19" fmla="*/ 4852 h 328191"/>
                <a:gd name="connsiteX20" fmla="*/ 70043 w 305139"/>
                <a:gd name="connsiteY20" fmla="*/ 70042 h 328191"/>
                <a:gd name="connsiteX21" fmla="*/ 4846 w 305139"/>
                <a:gd name="connsiteY21" fmla="*/ 92861 h 328191"/>
                <a:gd name="connsiteX22" fmla="*/ 27665 w 305139"/>
                <a:gd name="connsiteY22" fmla="*/ 27665 h 328191"/>
                <a:gd name="connsiteX23" fmla="*/ 81151 w 305139"/>
                <a:gd name="connsiteY23" fmla="*/ 63 h 328191"/>
                <a:gd name="connsiteX24" fmla="*/ 223980 w 305139"/>
                <a:gd name="connsiteY24" fmla="*/ 57 h 328191"/>
                <a:gd name="connsiteX25" fmla="*/ 277471 w 305139"/>
                <a:gd name="connsiteY25" fmla="*/ 27659 h 328191"/>
                <a:gd name="connsiteX26" fmla="*/ 300285 w 305139"/>
                <a:gd name="connsiteY26" fmla="*/ 92855 h 328191"/>
                <a:gd name="connsiteX27" fmla="*/ 235088 w 305139"/>
                <a:gd name="connsiteY27" fmla="*/ 70042 h 328191"/>
                <a:gd name="connsiteX28" fmla="*/ 212275 w 305139"/>
                <a:gd name="connsiteY28" fmla="*/ 4845 h 328191"/>
                <a:gd name="connsiteX29" fmla="*/ 223980 w 305139"/>
                <a:gd name="connsiteY29" fmla="*/ 57 h 3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9" h="328191">
                  <a:moveTo>
                    <a:pt x="288585" y="230544"/>
                  </a:moveTo>
                  <a:cubicBezTo>
                    <a:pt x="293347" y="230852"/>
                    <a:pt x="297366" y="232408"/>
                    <a:pt x="300292" y="235334"/>
                  </a:cubicBezTo>
                  <a:cubicBezTo>
                    <a:pt x="311996" y="247038"/>
                    <a:pt x="301777" y="276223"/>
                    <a:pt x="277472" y="300524"/>
                  </a:cubicBezTo>
                  <a:cubicBezTo>
                    <a:pt x="253171" y="324829"/>
                    <a:pt x="223986" y="335048"/>
                    <a:pt x="212282" y="323344"/>
                  </a:cubicBezTo>
                  <a:cubicBezTo>
                    <a:pt x="200578" y="311640"/>
                    <a:pt x="210796" y="282454"/>
                    <a:pt x="235097" y="258149"/>
                  </a:cubicBezTo>
                  <a:cubicBezTo>
                    <a:pt x="247249" y="245999"/>
                    <a:pt x="260622" y="237369"/>
                    <a:pt x="272420" y="233240"/>
                  </a:cubicBezTo>
                  <a:cubicBezTo>
                    <a:pt x="278318" y="231175"/>
                    <a:pt x="283823" y="230236"/>
                    <a:pt x="288585" y="230544"/>
                  </a:cubicBezTo>
                  <a:close/>
                  <a:moveTo>
                    <a:pt x="16554" y="230544"/>
                  </a:moveTo>
                  <a:cubicBezTo>
                    <a:pt x="30838" y="229619"/>
                    <a:pt x="51810" y="239922"/>
                    <a:pt x="70038" y="258145"/>
                  </a:cubicBezTo>
                  <a:cubicBezTo>
                    <a:pt x="94342" y="282458"/>
                    <a:pt x="104555" y="311640"/>
                    <a:pt x="92857" y="323337"/>
                  </a:cubicBezTo>
                  <a:cubicBezTo>
                    <a:pt x="81153" y="335035"/>
                    <a:pt x="51970" y="324828"/>
                    <a:pt x="27661" y="300525"/>
                  </a:cubicBezTo>
                  <a:cubicBezTo>
                    <a:pt x="3363" y="276223"/>
                    <a:pt x="-6855" y="247036"/>
                    <a:pt x="4848" y="235333"/>
                  </a:cubicBezTo>
                  <a:cubicBezTo>
                    <a:pt x="7774" y="232408"/>
                    <a:pt x="11792" y="230852"/>
                    <a:pt x="16554" y="230544"/>
                  </a:cubicBezTo>
                  <a:close/>
                  <a:moveTo>
                    <a:pt x="165945" y="115244"/>
                  </a:moveTo>
                  <a:cubicBezTo>
                    <a:pt x="193949" y="115244"/>
                    <a:pt x="216650" y="137945"/>
                    <a:pt x="216650" y="165949"/>
                  </a:cubicBezTo>
                  <a:cubicBezTo>
                    <a:pt x="216650" y="193953"/>
                    <a:pt x="193949" y="216654"/>
                    <a:pt x="165945" y="216654"/>
                  </a:cubicBezTo>
                  <a:cubicBezTo>
                    <a:pt x="137941" y="216654"/>
                    <a:pt x="115240" y="193953"/>
                    <a:pt x="115240" y="165949"/>
                  </a:cubicBezTo>
                  <a:cubicBezTo>
                    <a:pt x="115240" y="137945"/>
                    <a:pt x="137941" y="115244"/>
                    <a:pt x="165945" y="115244"/>
                  </a:cubicBezTo>
                  <a:close/>
                  <a:moveTo>
                    <a:pt x="81151" y="63"/>
                  </a:moveTo>
                  <a:cubicBezTo>
                    <a:pt x="85912" y="371"/>
                    <a:pt x="89931" y="1927"/>
                    <a:pt x="92856" y="4852"/>
                  </a:cubicBezTo>
                  <a:cubicBezTo>
                    <a:pt x="104555" y="16555"/>
                    <a:pt x="94342" y="45739"/>
                    <a:pt x="70043" y="70042"/>
                  </a:cubicBezTo>
                  <a:cubicBezTo>
                    <a:pt x="45733" y="94346"/>
                    <a:pt x="16550" y="104559"/>
                    <a:pt x="4846" y="92861"/>
                  </a:cubicBezTo>
                  <a:cubicBezTo>
                    <a:pt x="-6857" y="81157"/>
                    <a:pt x="3361" y="51974"/>
                    <a:pt x="27665" y="27665"/>
                  </a:cubicBezTo>
                  <a:cubicBezTo>
                    <a:pt x="45893" y="9442"/>
                    <a:pt x="66866" y="-862"/>
                    <a:pt x="81151" y="63"/>
                  </a:cubicBezTo>
                  <a:close/>
                  <a:moveTo>
                    <a:pt x="223980" y="57"/>
                  </a:moveTo>
                  <a:cubicBezTo>
                    <a:pt x="238265" y="-866"/>
                    <a:pt x="259239" y="9434"/>
                    <a:pt x="277471" y="27659"/>
                  </a:cubicBezTo>
                  <a:cubicBezTo>
                    <a:pt x="301770" y="51968"/>
                    <a:pt x="311988" y="81152"/>
                    <a:pt x="300285" y="92855"/>
                  </a:cubicBezTo>
                  <a:cubicBezTo>
                    <a:pt x="288581" y="104559"/>
                    <a:pt x="259398" y="94341"/>
                    <a:pt x="235088" y="70042"/>
                  </a:cubicBezTo>
                  <a:cubicBezTo>
                    <a:pt x="210789" y="45732"/>
                    <a:pt x="200576" y="16549"/>
                    <a:pt x="212275" y="4845"/>
                  </a:cubicBezTo>
                  <a:cubicBezTo>
                    <a:pt x="215201" y="1921"/>
                    <a:pt x="219219" y="365"/>
                    <a:pt x="223980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C458CE0-5BC1-4DF0-897F-7CE2DAA2DBC3}"/>
                </a:ext>
              </a:extLst>
            </p:cNvPr>
            <p:cNvSpPr/>
            <p:nvPr/>
          </p:nvSpPr>
          <p:spPr>
            <a:xfrm>
              <a:off x="7107612" y="4113128"/>
              <a:ext cx="875208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9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9" y="5756"/>
                  </a:lnTo>
                  <a:cubicBezTo>
                    <a:pt x="14092" y="4828"/>
                    <a:pt x="12739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9" y="17330"/>
                    <a:pt x="14092" y="16711"/>
                    <a:pt x="15139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D8EBBB1-0AC0-4FE6-918E-D47A344FACB2}"/>
                </a:ext>
              </a:extLst>
            </p:cNvPr>
            <p:cNvSpPr/>
            <p:nvPr/>
          </p:nvSpPr>
          <p:spPr>
            <a:xfrm>
              <a:off x="7382591" y="4388106"/>
              <a:ext cx="330957" cy="330951"/>
            </a:xfrm>
            <a:custGeom>
              <a:avLst/>
              <a:gdLst>
                <a:gd name="connsiteX0" fmla="*/ 288586 w 305140"/>
                <a:gd name="connsiteY0" fmla="*/ 207492 h 305134"/>
                <a:gd name="connsiteX1" fmla="*/ 300293 w 305140"/>
                <a:gd name="connsiteY1" fmla="*/ 212283 h 305134"/>
                <a:gd name="connsiteX2" fmla="*/ 277473 w 305140"/>
                <a:gd name="connsiteY2" fmla="*/ 277471 h 305134"/>
                <a:gd name="connsiteX3" fmla="*/ 212283 w 305140"/>
                <a:gd name="connsiteY3" fmla="*/ 300284 h 305134"/>
                <a:gd name="connsiteX4" fmla="*/ 235098 w 305140"/>
                <a:gd name="connsiteY4" fmla="*/ 235100 h 305134"/>
                <a:gd name="connsiteX5" fmla="*/ 288586 w 305140"/>
                <a:gd name="connsiteY5" fmla="*/ 207492 h 305134"/>
                <a:gd name="connsiteX6" fmla="*/ 16553 w 305140"/>
                <a:gd name="connsiteY6" fmla="*/ 207492 h 305134"/>
                <a:gd name="connsiteX7" fmla="*/ 70044 w 305140"/>
                <a:gd name="connsiteY7" fmla="*/ 235098 h 305134"/>
                <a:gd name="connsiteX8" fmla="*/ 92858 w 305140"/>
                <a:gd name="connsiteY8" fmla="*/ 300288 h 305134"/>
                <a:gd name="connsiteX9" fmla="*/ 27666 w 305140"/>
                <a:gd name="connsiteY9" fmla="*/ 277475 h 305134"/>
                <a:gd name="connsiteX10" fmla="*/ 4847 w 305140"/>
                <a:gd name="connsiteY10" fmla="*/ 212279 h 305134"/>
                <a:gd name="connsiteX11" fmla="*/ 16553 w 305140"/>
                <a:gd name="connsiteY11" fmla="*/ 207492 h 305134"/>
                <a:gd name="connsiteX12" fmla="*/ 142898 w 305140"/>
                <a:gd name="connsiteY12" fmla="*/ 92195 h 305134"/>
                <a:gd name="connsiteX13" fmla="*/ 193603 w 305140"/>
                <a:gd name="connsiteY13" fmla="*/ 142900 h 305134"/>
                <a:gd name="connsiteX14" fmla="*/ 142898 w 305140"/>
                <a:gd name="connsiteY14" fmla="*/ 193605 h 305134"/>
                <a:gd name="connsiteX15" fmla="*/ 92193 w 305140"/>
                <a:gd name="connsiteY15" fmla="*/ 142900 h 305134"/>
                <a:gd name="connsiteX16" fmla="*/ 142898 w 305140"/>
                <a:gd name="connsiteY16" fmla="*/ 92195 h 305134"/>
                <a:gd name="connsiteX17" fmla="*/ 223983 w 305140"/>
                <a:gd name="connsiteY17" fmla="*/ 58 h 305134"/>
                <a:gd name="connsiteX18" fmla="*/ 277473 w 305140"/>
                <a:gd name="connsiteY18" fmla="*/ 27658 h 305134"/>
                <a:gd name="connsiteX19" fmla="*/ 300286 w 305140"/>
                <a:gd name="connsiteY19" fmla="*/ 92850 h 305134"/>
                <a:gd name="connsiteX20" fmla="*/ 235096 w 305140"/>
                <a:gd name="connsiteY20" fmla="*/ 70038 h 305134"/>
                <a:gd name="connsiteX21" fmla="*/ 212277 w 305140"/>
                <a:gd name="connsiteY21" fmla="*/ 4846 h 305134"/>
                <a:gd name="connsiteX22" fmla="*/ 223983 w 305140"/>
                <a:gd name="connsiteY22" fmla="*/ 58 h 305134"/>
                <a:gd name="connsiteX23" fmla="*/ 81147 w 305140"/>
                <a:gd name="connsiteY23" fmla="*/ 57 h 305134"/>
                <a:gd name="connsiteX24" fmla="*/ 92853 w 305140"/>
                <a:gd name="connsiteY24" fmla="*/ 4844 h 305134"/>
                <a:gd name="connsiteX25" fmla="*/ 70039 w 305140"/>
                <a:gd name="connsiteY25" fmla="*/ 70041 h 305134"/>
                <a:gd name="connsiteX26" fmla="*/ 4844 w 305140"/>
                <a:gd name="connsiteY26" fmla="*/ 92855 h 305134"/>
                <a:gd name="connsiteX27" fmla="*/ 27662 w 305140"/>
                <a:gd name="connsiteY27" fmla="*/ 27668 h 305134"/>
                <a:gd name="connsiteX28" fmla="*/ 81147 w 305140"/>
                <a:gd name="connsiteY28" fmla="*/ 57 h 30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40" h="305134">
                  <a:moveTo>
                    <a:pt x="288586" y="207492"/>
                  </a:moveTo>
                  <a:cubicBezTo>
                    <a:pt x="293348" y="207801"/>
                    <a:pt x="297367" y="209357"/>
                    <a:pt x="300293" y="212283"/>
                  </a:cubicBezTo>
                  <a:cubicBezTo>
                    <a:pt x="311997" y="223980"/>
                    <a:pt x="301778" y="253168"/>
                    <a:pt x="277473" y="277471"/>
                  </a:cubicBezTo>
                  <a:cubicBezTo>
                    <a:pt x="253172" y="301775"/>
                    <a:pt x="223987" y="311987"/>
                    <a:pt x="212283" y="300284"/>
                  </a:cubicBezTo>
                  <a:cubicBezTo>
                    <a:pt x="200579" y="288581"/>
                    <a:pt x="210797" y="259399"/>
                    <a:pt x="235098" y="235100"/>
                  </a:cubicBezTo>
                  <a:cubicBezTo>
                    <a:pt x="253327" y="216869"/>
                    <a:pt x="274301" y="206567"/>
                    <a:pt x="288586" y="207492"/>
                  </a:cubicBezTo>
                  <a:close/>
                  <a:moveTo>
                    <a:pt x="16553" y="207492"/>
                  </a:moveTo>
                  <a:cubicBezTo>
                    <a:pt x="30838" y="206568"/>
                    <a:pt x="51812" y="216870"/>
                    <a:pt x="70044" y="235098"/>
                  </a:cubicBezTo>
                  <a:cubicBezTo>
                    <a:pt x="94343" y="259402"/>
                    <a:pt x="104556" y="288585"/>
                    <a:pt x="92858" y="300288"/>
                  </a:cubicBezTo>
                  <a:cubicBezTo>
                    <a:pt x="81154" y="311991"/>
                    <a:pt x="51970" y="301773"/>
                    <a:pt x="27666" y="277475"/>
                  </a:cubicBezTo>
                  <a:cubicBezTo>
                    <a:pt x="3362" y="253166"/>
                    <a:pt x="-6856" y="223983"/>
                    <a:pt x="4847" y="212279"/>
                  </a:cubicBezTo>
                  <a:cubicBezTo>
                    <a:pt x="7773" y="209355"/>
                    <a:pt x="11792" y="207800"/>
                    <a:pt x="16553" y="207492"/>
                  </a:cubicBezTo>
                  <a:close/>
                  <a:moveTo>
                    <a:pt x="142898" y="92195"/>
                  </a:moveTo>
                  <a:cubicBezTo>
                    <a:pt x="170902" y="92195"/>
                    <a:pt x="193603" y="114896"/>
                    <a:pt x="193603" y="142900"/>
                  </a:cubicBezTo>
                  <a:cubicBezTo>
                    <a:pt x="193603" y="170904"/>
                    <a:pt x="170902" y="193605"/>
                    <a:pt x="142898" y="193605"/>
                  </a:cubicBezTo>
                  <a:cubicBezTo>
                    <a:pt x="114894" y="193605"/>
                    <a:pt x="92193" y="170904"/>
                    <a:pt x="92193" y="142900"/>
                  </a:cubicBezTo>
                  <a:cubicBezTo>
                    <a:pt x="92193" y="114896"/>
                    <a:pt x="114894" y="92195"/>
                    <a:pt x="142898" y="92195"/>
                  </a:cubicBezTo>
                  <a:close/>
                  <a:moveTo>
                    <a:pt x="223983" y="58"/>
                  </a:moveTo>
                  <a:cubicBezTo>
                    <a:pt x="238268" y="-867"/>
                    <a:pt x="259241" y="9431"/>
                    <a:pt x="277473" y="27658"/>
                  </a:cubicBezTo>
                  <a:cubicBezTo>
                    <a:pt x="301771" y="51960"/>
                    <a:pt x="311989" y="81147"/>
                    <a:pt x="300286" y="92850"/>
                  </a:cubicBezTo>
                  <a:cubicBezTo>
                    <a:pt x="288583" y="104553"/>
                    <a:pt x="259400" y="94335"/>
                    <a:pt x="235096" y="70038"/>
                  </a:cubicBezTo>
                  <a:cubicBezTo>
                    <a:pt x="210792" y="45725"/>
                    <a:pt x="200579" y="16543"/>
                    <a:pt x="212277" y="4846"/>
                  </a:cubicBezTo>
                  <a:cubicBezTo>
                    <a:pt x="215203" y="1921"/>
                    <a:pt x="219221" y="366"/>
                    <a:pt x="223983" y="58"/>
                  </a:cubicBezTo>
                  <a:close/>
                  <a:moveTo>
                    <a:pt x="81147" y="57"/>
                  </a:moveTo>
                  <a:cubicBezTo>
                    <a:pt x="85908" y="364"/>
                    <a:pt x="89927" y="1920"/>
                    <a:pt x="92853" y="4844"/>
                  </a:cubicBezTo>
                  <a:cubicBezTo>
                    <a:pt x="104556" y="16547"/>
                    <a:pt x="94338" y="45736"/>
                    <a:pt x="70039" y="70041"/>
                  </a:cubicBezTo>
                  <a:cubicBezTo>
                    <a:pt x="45730" y="94345"/>
                    <a:pt x="16547" y="104558"/>
                    <a:pt x="4844" y="92855"/>
                  </a:cubicBezTo>
                  <a:cubicBezTo>
                    <a:pt x="-6854" y="81151"/>
                    <a:pt x="3359" y="51967"/>
                    <a:pt x="27662" y="27668"/>
                  </a:cubicBezTo>
                  <a:cubicBezTo>
                    <a:pt x="45890" y="9436"/>
                    <a:pt x="66863" y="-867"/>
                    <a:pt x="81147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88FFE6DF-E227-4601-AAC1-EE7C28CA59FE}"/>
                </a:ext>
              </a:extLst>
            </p:cNvPr>
            <p:cNvSpPr/>
            <p:nvPr/>
          </p:nvSpPr>
          <p:spPr>
            <a:xfrm>
              <a:off x="4032842" y="2663237"/>
              <a:ext cx="875212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8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8" y="5756"/>
                  </a:lnTo>
                  <a:cubicBezTo>
                    <a:pt x="14092" y="4828"/>
                    <a:pt x="12738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8" y="17330"/>
                    <a:pt x="14092" y="16711"/>
                    <a:pt x="15138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BE08C67-10E4-446B-9F19-07148522A08A}"/>
                </a:ext>
              </a:extLst>
            </p:cNvPr>
            <p:cNvSpPr/>
            <p:nvPr/>
          </p:nvSpPr>
          <p:spPr>
            <a:xfrm>
              <a:off x="4307819" y="2938215"/>
              <a:ext cx="330951" cy="330952"/>
            </a:xfrm>
            <a:custGeom>
              <a:avLst/>
              <a:gdLst>
                <a:gd name="connsiteX0" fmla="*/ 288582 w 305134"/>
                <a:gd name="connsiteY0" fmla="*/ 207492 h 305135"/>
                <a:gd name="connsiteX1" fmla="*/ 300288 w 305134"/>
                <a:gd name="connsiteY1" fmla="*/ 212283 h 305135"/>
                <a:gd name="connsiteX2" fmla="*/ 277469 w 305134"/>
                <a:gd name="connsiteY2" fmla="*/ 277470 h 305135"/>
                <a:gd name="connsiteX3" fmla="*/ 212278 w 305134"/>
                <a:gd name="connsiteY3" fmla="*/ 300289 h 305135"/>
                <a:gd name="connsiteX4" fmla="*/ 235091 w 305134"/>
                <a:gd name="connsiteY4" fmla="*/ 235097 h 305135"/>
                <a:gd name="connsiteX5" fmla="*/ 272417 w 305134"/>
                <a:gd name="connsiteY5" fmla="*/ 210187 h 305135"/>
                <a:gd name="connsiteX6" fmla="*/ 288582 w 305134"/>
                <a:gd name="connsiteY6" fmla="*/ 207492 h 305135"/>
                <a:gd name="connsiteX7" fmla="*/ 16552 w 305134"/>
                <a:gd name="connsiteY7" fmla="*/ 207492 h 305135"/>
                <a:gd name="connsiteX8" fmla="*/ 70041 w 305134"/>
                <a:gd name="connsiteY8" fmla="*/ 235096 h 305135"/>
                <a:gd name="connsiteX9" fmla="*/ 92854 w 305134"/>
                <a:gd name="connsiteY9" fmla="*/ 300283 h 305135"/>
                <a:gd name="connsiteX10" fmla="*/ 27664 w 305134"/>
                <a:gd name="connsiteY10" fmla="*/ 277471 h 305135"/>
                <a:gd name="connsiteX11" fmla="*/ 4846 w 305134"/>
                <a:gd name="connsiteY11" fmla="*/ 212279 h 305135"/>
                <a:gd name="connsiteX12" fmla="*/ 16552 w 305134"/>
                <a:gd name="connsiteY12" fmla="*/ 207492 h 305135"/>
                <a:gd name="connsiteX13" fmla="*/ 165949 w 305134"/>
                <a:gd name="connsiteY13" fmla="*/ 92196 h 305135"/>
                <a:gd name="connsiteX14" fmla="*/ 216654 w 305134"/>
                <a:gd name="connsiteY14" fmla="*/ 142901 h 305135"/>
                <a:gd name="connsiteX15" fmla="*/ 165949 w 305134"/>
                <a:gd name="connsiteY15" fmla="*/ 193606 h 305135"/>
                <a:gd name="connsiteX16" fmla="*/ 115244 w 305134"/>
                <a:gd name="connsiteY16" fmla="*/ 142901 h 305135"/>
                <a:gd name="connsiteX17" fmla="*/ 165949 w 305134"/>
                <a:gd name="connsiteY17" fmla="*/ 92196 h 305135"/>
                <a:gd name="connsiteX18" fmla="*/ 223988 w 305134"/>
                <a:gd name="connsiteY18" fmla="*/ 59 h 305135"/>
                <a:gd name="connsiteX19" fmla="*/ 277473 w 305134"/>
                <a:gd name="connsiteY19" fmla="*/ 27667 h 305135"/>
                <a:gd name="connsiteX20" fmla="*/ 300286 w 305134"/>
                <a:gd name="connsiteY20" fmla="*/ 92851 h 305135"/>
                <a:gd name="connsiteX21" fmla="*/ 235097 w 305134"/>
                <a:gd name="connsiteY21" fmla="*/ 70038 h 305135"/>
                <a:gd name="connsiteX22" fmla="*/ 212285 w 305134"/>
                <a:gd name="connsiteY22" fmla="*/ 4849 h 305135"/>
                <a:gd name="connsiteX23" fmla="*/ 223988 w 305134"/>
                <a:gd name="connsiteY23" fmla="*/ 59 h 305135"/>
                <a:gd name="connsiteX24" fmla="*/ 81149 w 305134"/>
                <a:gd name="connsiteY24" fmla="*/ 57 h 305135"/>
                <a:gd name="connsiteX25" fmla="*/ 92858 w 305134"/>
                <a:gd name="connsiteY25" fmla="*/ 4844 h 305135"/>
                <a:gd name="connsiteX26" fmla="*/ 70039 w 305134"/>
                <a:gd name="connsiteY26" fmla="*/ 70039 h 305135"/>
                <a:gd name="connsiteX27" fmla="*/ 4844 w 305134"/>
                <a:gd name="connsiteY27" fmla="*/ 92858 h 305135"/>
                <a:gd name="connsiteX28" fmla="*/ 27657 w 305134"/>
                <a:gd name="connsiteY28" fmla="*/ 27657 h 305135"/>
                <a:gd name="connsiteX29" fmla="*/ 81149 w 305134"/>
                <a:gd name="connsiteY29" fmla="*/ 57 h 30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4" h="305135">
                  <a:moveTo>
                    <a:pt x="288582" y="207492"/>
                  </a:moveTo>
                  <a:cubicBezTo>
                    <a:pt x="293344" y="207801"/>
                    <a:pt x="297362" y="209357"/>
                    <a:pt x="300288" y="212283"/>
                  </a:cubicBezTo>
                  <a:cubicBezTo>
                    <a:pt x="311991" y="223981"/>
                    <a:pt x="301773" y="253170"/>
                    <a:pt x="277469" y="277470"/>
                  </a:cubicBezTo>
                  <a:cubicBezTo>
                    <a:pt x="253165" y="301774"/>
                    <a:pt x="223981" y="311992"/>
                    <a:pt x="212278" y="300289"/>
                  </a:cubicBezTo>
                  <a:cubicBezTo>
                    <a:pt x="200579" y="288590"/>
                    <a:pt x="210792" y="259401"/>
                    <a:pt x="235091" y="235097"/>
                  </a:cubicBezTo>
                  <a:cubicBezTo>
                    <a:pt x="247246" y="222944"/>
                    <a:pt x="260619" y="214315"/>
                    <a:pt x="272417" y="210187"/>
                  </a:cubicBezTo>
                  <a:cubicBezTo>
                    <a:pt x="278316" y="208122"/>
                    <a:pt x="283820" y="207183"/>
                    <a:pt x="288582" y="207492"/>
                  </a:cubicBezTo>
                  <a:close/>
                  <a:moveTo>
                    <a:pt x="16552" y="207492"/>
                  </a:moveTo>
                  <a:cubicBezTo>
                    <a:pt x="30838" y="206568"/>
                    <a:pt x="51813" y="216869"/>
                    <a:pt x="70041" y="235096"/>
                  </a:cubicBezTo>
                  <a:cubicBezTo>
                    <a:pt x="94345" y="259399"/>
                    <a:pt x="104558" y="288580"/>
                    <a:pt x="92854" y="300283"/>
                  </a:cubicBezTo>
                  <a:cubicBezTo>
                    <a:pt x="81151" y="311986"/>
                    <a:pt x="51968" y="301774"/>
                    <a:pt x="27664" y="277471"/>
                  </a:cubicBezTo>
                  <a:cubicBezTo>
                    <a:pt x="3361" y="253168"/>
                    <a:pt x="-6852" y="223987"/>
                    <a:pt x="4846" y="212279"/>
                  </a:cubicBezTo>
                  <a:cubicBezTo>
                    <a:pt x="7772" y="209355"/>
                    <a:pt x="11790" y="207800"/>
                    <a:pt x="16552" y="207492"/>
                  </a:cubicBezTo>
                  <a:close/>
                  <a:moveTo>
                    <a:pt x="165949" y="92196"/>
                  </a:moveTo>
                  <a:cubicBezTo>
                    <a:pt x="193953" y="92196"/>
                    <a:pt x="216654" y="114897"/>
                    <a:pt x="216654" y="142901"/>
                  </a:cubicBezTo>
                  <a:cubicBezTo>
                    <a:pt x="216654" y="170905"/>
                    <a:pt x="193953" y="193606"/>
                    <a:pt x="165949" y="193606"/>
                  </a:cubicBezTo>
                  <a:cubicBezTo>
                    <a:pt x="137945" y="193606"/>
                    <a:pt x="115244" y="170905"/>
                    <a:pt x="115244" y="142901"/>
                  </a:cubicBezTo>
                  <a:cubicBezTo>
                    <a:pt x="115244" y="114897"/>
                    <a:pt x="137945" y="92196"/>
                    <a:pt x="165949" y="92196"/>
                  </a:cubicBezTo>
                  <a:close/>
                  <a:moveTo>
                    <a:pt x="223988" y="59"/>
                  </a:moveTo>
                  <a:cubicBezTo>
                    <a:pt x="238271" y="-867"/>
                    <a:pt x="259246" y="9436"/>
                    <a:pt x="277473" y="27667"/>
                  </a:cubicBezTo>
                  <a:cubicBezTo>
                    <a:pt x="301777" y="51965"/>
                    <a:pt x="311989" y="81153"/>
                    <a:pt x="300286" y="92851"/>
                  </a:cubicBezTo>
                  <a:cubicBezTo>
                    <a:pt x="288588" y="104554"/>
                    <a:pt x="259401" y="94341"/>
                    <a:pt x="235097" y="70038"/>
                  </a:cubicBezTo>
                  <a:cubicBezTo>
                    <a:pt x="210794" y="45735"/>
                    <a:pt x="200582" y="16547"/>
                    <a:pt x="212285" y="4849"/>
                  </a:cubicBezTo>
                  <a:cubicBezTo>
                    <a:pt x="215209" y="1923"/>
                    <a:pt x="219227" y="367"/>
                    <a:pt x="223988" y="59"/>
                  </a:cubicBezTo>
                  <a:close/>
                  <a:moveTo>
                    <a:pt x="81149" y="57"/>
                  </a:moveTo>
                  <a:cubicBezTo>
                    <a:pt x="85911" y="365"/>
                    <a:pt x="89931" y="1920"/>
                    <a:pt x="92858" y="4844"/>
                  </a:cubicBezTo>
                  <a:cubicBezTo>
                    <a:pt x="104556" y="16552"/>
                    <a:pt x="94343" y="45736"/>
                    <a:pt x="70039" y="70039"/>
                  </a:cubicBezTo>
                  <a:cubicBezTo>
                    <a:pt x="45735" y="94343"/>
                    <a:pt x="16552" y="104556"/>
                    <a:pt x="4844" y="92858"/>
                  </a:cubicBezTo>
                  <a:cubicBezTo>
                    <a:pt x="-6854" y="81149"/>
                    <a:pt x="3359" y="51966"/>
                    <a:pt x="27657" y="27657"/>
                  </a:cubicBezTo>
                  <a:cubicBezTo>
                    <a:pt x="45889" y="9433"/>
                    <a:pt x="66862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C8566D8-62AE-4B3A-966F-BDD994E1FD28}"/>
                </a:ext>
              </a:extLst>
            </p:cNvPr>
            <p:cNvSpPr/>
            <p:nvPr/>
          </p:nvSpPr>
          <p:spPr>
            <a:xfrm>
              <a:off x="7157608" y="3338186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6FB63B1-960F-4AB8-A74F-B6C13BA7A7F1}"/>
                </a:ext>
              </a:extLst>
            </p:cNvPr>
            <p:cNvSpPr/>
            <p:nvPr/>
          </p:nvSpPr>
          <p:spPr>
            <a:xfrm>
              <a:off x="7332595" y="3488175"/>
              <a:ext cx="188247" cy="213247"/>
            </a:xfrm>
            <a:custGeom>
              <a:avLst/>
              <a:gdLst>
                <a:gd name="connsiteX0" fmla="*/ 153619 w 173562"/>
                <a:gd name="connsiteY0" fmla="*/ 139793 h 196612"/>
                <a:gd name="connsiteX1" fmla="*/ 170477 w 173562"/>
                <a:gd name="connsiteY1" fmla="*/ 141377 h 196612"/>
                <a:gd name="connsiteX2" fmla="*/ 157439 w 173562"/>
                <a:gd name="connsiteY2" fmla="*/ 180493 h 196612"/>
                <a:gd name="connsiteX3" fmla="*/ 118326 w 173562"/>
                <a:gd name="connsiteY3" fmla="*/ 193530 h 196612"/>
                <a:gd name="connsiteX4" fmla="*/ 131357 w 173562"/>
                <a:gd name="connsiteY4" fmla="*/ 154414 h 196612"/>
                <a:gd name="connsiteX5" fmla="*/ 153619 w 173562"/>
                <a:gd name="connsiteY5" fmla="*/ 139793 h 196612"/>
                <a:gd name="connsiteX6" fmla="*/ 19941 w 173562"/>
                <a:gd name="connsiteY6" fmla="*/ 139790 h 196612"/>
                <a:gd name="connsiteX7" fmla="*/ 42205 w 173562"/>
                <a:gd name="connsiteY7" fmla="*/ 154412 h 196612"/>
                <a:gd name="connsiteX8" fmla="*/ 55237 w 173562"/>
                <a:gd name="connsiteY8" fmla="*/ 193527 h 196612"/>
                <a:gd name="connsiteX9" fmla="*/ 16123 w 173562"/>
                <a:gd name="connsiteY9" fmla="*/ 180491 h 196612"/>
                <a:gd name="connsiteX10" fmla="*/ 3085 w 173562"/>
                <a:gd name="connsiteY10" fmla="*/ 141369 h 196612"/>
                <a:gd name="connsiteX11" fmla="*/ 19941 w 173562"/>
                <a:gd name="connsiteY11" fmla="*/ 139790 h 196612"/>
                <a:gd name="connsiteX12" fmla="*/ 76061 w 173562"/>
                <a:gd name="connsiteY12" fmla="*/ 69145 h 196612"/>
                <a:gd name="connsiteX13" fmla="*/ 106026 w 173562"/>
                <a:gd name="connsiteY13" fmla="*/ 99110 h 196612"/>
                <a:gd name="connsiteX14" fmla="*/ 76061 w 173562"/>
                <a:gd name="connsiteY14" fmla="*/ 129075 h 196612"/>
                <a:gd name="connsiteX15" fmla="*/ 46096 w 173562"/>
                <a:gd name="connsiteY15" fmla="*/ 99110 h 196612"/>
                <a:gd name="connsiteX16" fmla="*/ 76061 w 173562"/>
                <a:gd name="connsiteY16" fmla="*/ 69145 h 196612"/>
                <a:gd name="connsiteX17" fmla="*/ 135179 w 173562"/>
                <a:gd name="connsiteY17" fmla="*/ 1504 h 196612"/>
                <a:gd name="connsiteX18" fmla="*/ 157439 w 173562"/>
                <a:gd name="connsiteY18" fmla="*/ 16127 h 196612"/>
                <a:gd name="connsiteX19" fmla="*/ 170476 w 173562"/>
                <a:gd name="connsiteY19" fmla="*/ 55245 h 196612"/>
                <a:gd name="connsiteX20" fmla="*/ 131359 w 173562"/>
                <a:gd name="connsiteY20" fmla="*/ 42202 h 196612"/>
                <a:gd name="connsiteX21" fmla="*/ 118322 w 173562"/>
                <a:gd name="connsiteY21" fmla="*/ 3083 h 196612"/>
                <a:gd name="connsiteX22" fmla="*/ 135179 w 173562"/>
                <a:gd name="connsiteY22" fmla="*/ 1504 h 196612"/>
                <a:gd name="connsiteX23" fmla="*/ 38379 w 173562"/>
                <a:gd name="connsiteY23" fmla="*/ 1501 h 196612"/>
                <a:gd name="connsiteX24" fmla="*/ 55237 w 173562"/>
                <a:gd name="connsiteY24" fmla="*/ 3086 h 196612"/>
                <a:gd name="connsiteX25" fmla="*/ 42193 w 173562"/>
                <a:gd name="connsiteY25" fmla="*/ 42198 h 196612"/>
                <a:gd name="connsiteX26" fmla="*/ 3087 w 173562"/>
                <a:gd name="connsiteY26" fmla="*/ 55235 h 196612"/>
                <a:gd name="connsiteX27" fmla="*/ 16118 w 173562"/>
                <a:gd name="connsiteY27" fmla="*/ 16124 h 196612"/>
                <a:gd name="connsiteX28" fmla="*/ 38379 w 173562"/>
                <a:gd name="connsiteY28" fmla="*/ 1501 h 19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3562" h="196612">
                  <a:moveTo>
                    <a:pt x="153619" y="139793"/>
                  </a:moveTo>
                  <a:cubicBezTo>
                    <a:pt x="160698" y="137433"/>
                    <a:pt x="166876" y="137775"/>
                    <a:pt x="170477" y="141377"/>
                  </a:cubicBezTo>
                  <a:cubicBezTo>
                    <a:pt x="177681" y="148575"/>
                    <a:pt x="171839" y="166086"/>
                    <a:pt x="157439" y="180493"/>
                  </a:cubicBezTo>
                  <a:cubicBezTo>
                    <a:pt x="143039" y="194892"/>
                    <a:pt x="125527" y="200728"/>
                    <a:pt x="118326" y="193530"/>
                  </a:cubicBezTo>
                  <a:cubicBezTo>
                    <a:pt x="111121" y="186326"/>
                    <a:pt x="116964" y="168809"/>
                    <a:pt x="131357" y="154414"/>
                  </a:cubicBezTo>
                  <a:cubicBezTo>
                    <a:pt x="138560" y="147212"/>
                    <a:pt x="146540" y="142152"/>
                    <a:pt x="153619" y="139793"/>
                  </a:cubicBezTo>
                  <a:close/>
                  <a:moveTo>
                    <a:pt x="19941" y="139790"/>
                  </a:moveTo>
                  <a:cubicBezTo>
                    <a:pt x="27021" y="142150"/>
                    <a:pt x="35002" y="147210"/>
                    <a:pt x="42205" y="154412"/>
                  </a:cubicBezTo>
                  <a:cubicBezTo>
                    <a:pt x="56599" y="168807"/>
                    <a:pt x="62441" y="186329"/>
                    <a:pt x="55237" y="193527"/>
                  </a:cubicBezTo>
                  <a:cubicBezTo>
                    <a:pt x="48035" y="200724"/>
                    <a:pt x="30523" y="194889"/>
                    <a:pt x="16123" y="180491"/>
                  </a:cubicBezTo>
                  <a:cubicBezTo>
                    <a:pt x="1723" y="166089"/>
                    <a:pt x="-4119" y="148573"/>
                    <a:pt x="3085" y="141369"/>
                  </a:cubicBezTo>
                  <a:cubicBezTo>
                    <a:pt x="6683" y="137770"/>
                    <a:pt x="12861" y="137430"/>
                    <a:pt x="19941" y="139790"/>
                  </a:cubicBezTo>
                  <a:close/>
                  <a:moveTo>
                    <a:pt x="76061" y="69145"/>
                  </a:moveTo>
                  <a:cubicBezTo>
                    <a:pt x="92610" y="69145"/>
                    <a:pt x="106026" y="82561"/>
                    <a:pt x="106026" y="99110"/>
                  </a:cubicBezTo>
                  <a:cubicBezTo>
                    <a:pt x="106026" y="115659"/>
                    <a:pt x="92610" y="129075"/>
                    <a:pt x="76061" y="129075"/>
                  </a:cubicBezTo>
                  <a:cubicBezTo>
                    <a:pt x="59512" y="129075"/>
                    <a:pt x="46096" y="115659"/>
                    <a:pt x="46096" y="99110"/>
                  </a:cubicBezTo>
                  <a:cubicBezTo>
                    <a:pt x="46096" y="82561"/>
                    <a:pt x="59512" y="69145"/>
                    <a:pt x="76061" y="69145"/>
                  </a:cubicBezTo>
                  <a:close/>
                  <a:moveTo>
                    <a:pt x="135179" y="1504"/>
                  </a:moveTo>
                  <a:cubicBezTo>
                    <a:pt x="142259" y="3864"/>
                    <a:pt x="150239" y="8924"/>
                    <a:pt x="157439" y="16127"/>
                  </a:cubicBezTo>
                  <a:cubicBezTo>
                    <a:pt x="171838" y="30520"/>
                    <a:pt x="177680" y="48044"/>
                    <a:pt x="170476" y="55245"/>
                  </a:cubicBezTo>
                  <a:cubicBezTo>
                    <a:pt x="163275" y="62444"/>
                    <a:pt x="145764" y="56601"/>
                    <a:pt x="131359" y="42202"/>
                  </a:cubicBezTo>
                  <a:cubicBezTo>
                    <a:pt x="116966" y="27802"/>
                    <a:pt x="111124" y="10285"/>
                    <a:pt x="118322" y="3083"/>
                  </a:cubicBezTo>
                  <a:cubicBezTo>
                    <a:pt x="121919" y="-516"/>
                    <a:pt x="128099" y="-856"/>
                    <a:pt x="135179" y="1504"/>
                  </a:cubicBezTo>
                  <a:close/>
                  <a:moveTo>
                    <a:pt x="38379" y="1501"/>
                  </a:moveTo>
                  <a:cubicBezTo>
                    <a:pt x="45458" y="-858"/>
                    <a:pt x="51636" y="-516"/>
                    <a:pt x="55237" y="3086"/>
                  </a:cubicBezTo>
                  <a:cubicBezTo>
                    <a:pt x="62441" y="10288"/>
                    <a:pt x="56599" y="27793"/>
                    <a:pt x="42193" y="42198"/>
                  </a:cubicBezTo>
                  <a:cubicBezTo>
                    <a:pt x="27800" y="56597"/>
                    <a:pt x="10288" y="62440"/>
                    <a:pt x="3087" y="55235"/>
                  </a:cubicBezTo>
                  <a:cubicBezTo>
                    <a:pt x="-4117" y="48034"/>
                    <a:pt x="1725" y="30523"/>
                    <a:pt x="16118" y="16124"/>
                  </a:cubicBezTo>
                  <a:cubicBezTo>
                    <a:pt x="23321" y="8921"/>
                    <a:pt x="31300" y="3861"/>
                    <a:pt x="38379" y="150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461507C-480C-47A0-BE4F-5879EEB7316A}"/>
                </a:ext>
              </a:extLst>
            </p:cNvPr>
            <p:cNvSpPr/>
            <p:nvPr/>
          </p:nvSpPr>
          <p:spPr>
            <a:xfrm>
              <a:off x="4707793" y="176330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CAF0FE1-EFCE-431F-BB4D-1593133B9C9C}"/>
                </a:ext>
              </a:extLst>
            </p:cNvPr>
            <p:cNvSpPr/>
            <p:nvPr/>
          </p:nvSpPr>
          <p:spPr>
            <a:xfrm>
              <a:off x="4857779" y="1938290"/>
              <a:ext cx="213247" cy="188247"/>
            </a:xfrm>
            <a:custGeom>
              <a:avLst/>
              <a:gdLst>
                <a:gd name="connsiteX0" fmla="*/ 153620 w 196612"/>
                <a:gd name="connsiteY0" fmla="*/ 116744 h 173562"/>
                <a:gd name="connsiteX1" fmla="*/ 170477 w 196612"/>
                <a:gd name="connsiteY1" fmla="*/ 118323 h 173562"/>
                <a:gd name="connsiteX2" fmla="*/ 157446 w 196612"/>
                <a:gd name="connsiteY2" fmla="*/ 157443 h 173562"/>
                <a:gd name="connsiteX3" fmla="*/ 118328 w 196612"/>
                <a:gd name="connsiteY3" fmla="*/ 170473 h 173562"/>
                <a:gd name="connsiteX4" fmla="*/ 131365 w 196612"/>
                <a:gd name="connsiteY4" fmla="*/ 131365 h 173562"/>
                <a:gd name="connsiteX5" fmla="*/ 153620 w 196612"/>
                <a:gd name="connsiteY5" fmla="*/ 116744 h 173562"/>
                <a:gd name="connsiteX6" fmla="*/ 19944 w 196612"/>
                <a:gd name="connsiteY6" fmla="*/ 116743 h 173562"/>
                <a:gd name="connsiteX7" fmla="*/ 42199 w 196612"/>
                <a:gd name="connsiteY7" fmla="*/ 131365 h 173562"/>
                <a:gd name="connsiteX8" fmla="*/ 55237 w 196612"/>
                <a:gd name="connsiteY8" fmla="*/ 170480 h 173562"/>
                <a:gd name="connsiteX9" fmla="*/ 16124 w 196612"/>
                <a:gd name="connsiteY9" fmla="*/ 157444 h 173562"/>
                <a:gd name="connsiteX10" fmla="*/ 3086 w 196612"/>
                <a:gd name="connsiteY10" fmla="*/ 118322 h 173562"/>
                <a:gd name="connsiteX11" fmla="*/ 19944 w 196612"/>
                <a:gd name="connsiteY11" fmla="*/ 116743 h 173562"/>
                <a:gd name="connsiteX12" fmla="*/ 99110 w 196612"/>
                <a:gd name="connsiteY12" fmla="*/ 46098 h 173562"/>
                <a:gd name="connsiteX13" fmla="*/ 129075 w 196612"/>
                <a:gd name="connsiteY13" fmla="*/ 76063 h 173562"/>
                <a:gd name="connsiteX14" fmla="*/ 99110 w 196612"/>
                <a:gd name="connsiteY14" fmla="*/ 106028 h 173562"/>
                <a:gd name="connsiteX15" fmla="*/ 69145 w 196612"/>
                <a:gd name="connsiteY15" fmla="*/ 76063 h 173562"/>
                <a:gd name="connsiteX16" fmla="*/ 99110 w 196612"/>
                <a:gd name="connsiteY16" fmla="*/ 46098 h 173562"/>
                <a:gd name="connsiteX17" fmla="*/ 38378 w 196612"/>
                <a:gd name="connsiteY17" fmla="*/ 1504 h 173562"/>
                <a:gd name="connsiteX18" fmla="*/ 55235 w 196612"/>
                <a:gd name="connsiteY18" fmla="*/ 3089 h 173562"/>
                <a:gd name="connsiteX19" fmla="*/ 42198 w 196612"/>
                <a:gd name="connsiteY19" fmla="*/ 42203 h 173562"/>
                <a:gd name="connsiteX20" fmla="*/ 3086 w 196612"/>
                <a:gd name="connsiteY20" fmla="*/ 55239 h 173562"/>
                <a:gd name="connsiteX21" fmla="*/ 16117 w 196612"/>
                <a:gd name="connsiteY21" fmla="*/ 16125 h 173562"/>
                <a:gd name="connsiteX22" fmla="*/ 38378 w 196612"/>
                <a:gd name="connsiteY22" fmla="*/ 1504 h 173562"/>
                <a:gd name="connsiteX23" fmla="*/ 158231 w 196612"/>
                <a:gd name="connsiteY23" fmla="*/ 1504 h 173562"/>
                <a:gd name="connsiteX24" fmla="*/ 180489 w 196612"/>
                <a:gd name="connsiteY24" fmla="*/ 16123 h 173562"/>
                <a:gd name="connsiteX25" fmla="*/ 193527 w 196612"/>
                <a:gd name="connsiteY25" fmla="*/ 55237 h 173562"/>
                <a:gd name="connsiteX26" fmla="*/ 154414 w 196612"/>
                <a:gd name="connsiteY26" fmla="*/ 42201 h 173562"/>
                <a:gd name="connsiteX27" fmla="*/ 141376 w 196612"/>
                <a:gd name="connsiteY27" fmla="*/ 3081 h 173562"/>
                <a:gd name="connsiteX28" fmla="*/ 158231 w 196612"/>
                <a:gd name="connsiteY28" fmla="*/ 1504 h 17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2" h="173562">
                  <a:moveTo>
                    <a:pt x="153620" y="116744"/>
                  </a:moveTo>
                  <a:cubicBezTo>
                    <a:pt x="160698" y="114384"/>
                    <a:pt x="166876" y="114724"/>
                    <a:pt x="170477" y="118323"/>
                  </a:cubicBezTo>
                  <a:cubicBezTo>
                    <a:pt x="177681" y="125527"/>
                    <a:pt x="171845" y="143042"/>
                    <a:pt x="157446" y="157443"/>
                  </a:cubicBezTo>
                  <a:cubicBezTo>
                    <a:pt x="143040" y="171847"/>
                    <a:pt x="125529" y="177676"/>
                    <a:pt x="118328" y="170473"/>
                  </a:cubicBezTo>
                  <a:cubicBezTo>
                    <a:pt x="111124" y="163276"/>
                    <a:pt x="116966" y="145766"/>
                    <a:pt x="131365" y="131365"/>
                  </a:cubicBezTo>
                  <a:cubicBezTo>
                    <a:pt x="138565" y="124163"/>
                    <a:pt x="146542" y="119103"/>
                    <a:pt x="153620" y="116744"/>
                  </a:cubicBezTo>
                  <a:close/>
                  <a:moveTo>
                    <a:pt x="19944" y="116743"/>
                  </a:moveTo>
                  <a:cubicBezTo>
                    <a:pt x="27022" y="119103"/>
                    <a:pt x="35000" y="124163"/>
                    <a:pt x="42199" y="131365"/>
                  </a:cubicBezTo>
                  <a:cubicBezTo>
                    <a:pt x="56599" y="145760"/>
                    <a:pt x="62442" y="163282"/>
                    <a:pt x="55237" y="170480"/>
                  </a:cubicBezTo>
                  <a:cubicBezTo>
                    <a:pt x="48042" y="177677"/>
                    <a:pt x="30524" y="171842"/>
                    <a:pt x="16124" y="157444"/>
                  </a:cubicBezTo>
                  <a:cubicBezTo>
                    <a:pt x="1724" y="143042"/>
                    <a:pt x="-4118" y="125526"/>
                    <a:pt x="3086" y="118322"/>
                  </a:cubicBezTo>
                  <a:cubicBezTo>
                    <a:pt x="6687" y="114723"/>
                    <a:pt x="12865" y="114383"/>
                    <a:pt x="19944" y="116743"/>
                  </a:cubicBezTo>
                  <a:close/>
                  <a:moveTo>
                    <a:pt x="99110" y="46098"/>
                  </a:moveTo>
                  <a:cubicBezTo>
                    <a:pt x="115659" y="46098"/>
                    <a:pt x="129075" y="59514"/>
                    <a:pt x="129075" y="76063"/>
                  </a:cubicBezTo>
                  <a:cubicBezTo>
                    <a:pt x="129075" y="92612"/>
                    <a:pt x="115659" y="106028"/>
                    <a:pt x="99110" y="106028"/>
                  </a:cubicBezTo>
                  <a:cubicBezTo>
                    <a:pt x="82561" y="106028"/>
                    <a:pt x="69145" y="92612"/>
                    <a:pt x="69145" y="76063"/>
                  </a:cubicBezTo>
                  <a:cubicBezTo>
                    <a:pt x="69145" y="59514"/>
                    <a:pt x="82561" y="46098"/>
                    <a:pt x="99110" y="46098"/>
                  </a:cubicBezTo>
                  <a:close/>
                  <a:moveTo>
                    <a:pt x="38378" y="1504"/>
                  </a:moveTo>
                  <a:cubicBezTo>
                    <a:pt x="45457" y="-855"/>
                    <a:pt x="51635" y="-513"/>
                    <a:pt x="55235" y="3089"/>
                  </a:cubicBezTo>
                  <a:cubicBezTo>
                    <a:pt x="62439" y="10286"/>
                    <a:pt x="56597" y="27802"/>
                    <a:pt x="42198" y="42203"/>
                  </a:cubicBezTo>
                  <a:cubicBezTo>
                    <a:pt x="27799" y="56607"/>
                    <a:pt x="10287" y="62436"/>
                    <a:pt x="3086" y="55239"/>
                  </a:cubicBezTo>
                  <a:cubicBezTo>
                    <a:pt x="-4118" y="48035"/>
                    <a:pt x="1718" y="30526"/>
                    <a:pt x="16117" y="16125"/>
                  </a:cubicBezTo>
                  <a:cubicBezTo>
                    <a:pt x="23320" y="8923"/>
                    <a:pt x="31299" y="3863"/>
                    <a:pt x="38378" y="1504"/>
                  </a:cubicBezTo>
                  <a:close/>
                  <a:moveTo>
                    <a:pt x="158231" y="1504"/>
                  </a:moveTo>
                  <a:cubicBezTo>
                    <a:pt x="165310" y="3864"/>
                    <a:pt x="173289" y="8924"/>
                    <a:pt x="180489" y="16123"/>
                  </a:cubicBezTo>
                  <a:cubicBezTo>
                    <a:pt x="194889" y="30524"/>
                    <a:pt x="200731" y="48040"/>
                    <a:pt x="193527" y="55237"/>
                  </a:cubicBezTo>
                  <a:cubicBezTo>
                    <a:pt x="186325" y="62434"/>
                    <a:pt x="168813" y="56599"/>
                    <a:pt x="154414" y="42201"/>
                  </a:cubicBezTo>
                  <a:cubicBezTo>
                    <a:pt x="140014" y="27800"/>
                    <a:pt x="134171" y="10284"/>
                    <a:pt x="141376" y="3081"/>
                  </a:cubicBezTo>
                  <a:cubicBezTo>
                    <a:pt x="144973" y="-518"/>
                    <a:pt x="151152" y="-857"/>
                    <a:pt x="158231" y="15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B1186E21-5CD4-402E-9B5F-4A3CFF584903}"/>
                </a:ext>
              </a:extLst>
            </p:cNvPr>
            <p:cNvSpPr/>
            <p:nvPr/>
          </p:nvSpPr>
          <p:spPr>
            <a:xfrm>
              <a:off x="8207530" y="468808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E853FD-5FCF-41A9-9ECF-8D941E5E2233}"/>
                </a:ext>
              </a:extLst>
            </p:cNvPr>
            <p:cNvSpPr/>
            <p:nvPr/>
          </p:nvSpPr>
          <p:spPr>
            <a:xfrm>
              <a:off x="8357518" y="4838075"/>
              <a:ext cx="213246" cy="213245"/>
            </a:xfrm>
            <a:custGeom>
              <a:avLst/>
              <a:gdLst>
                <a:gd name="connsiteX0" fmla="*/ 19943 w 196611"/>
                <a:gd name="connsiteY0" fmla="*/ 139790 h 196610"/>
                <a:gd name="connsiteX1" fmla="*/ 42198 w 196611"/>
                <a:gd name="connsiteY1" fmla="*/ 154407 h 196610"/>
                <a:gd name="connsiteX2" fmla="*/ 55236 w 196611"/>
                <a:gd name="connsiteY2" fmla="*/ 193528 h 196610"/>
                <a:gd name="connsiteX3" fmla="*/ 16117 w 196611"/>
                <a:gd name="connsiteY3" fmla="*/ 180486 h 196610"/>
                <a:gd name="connsiteX4" fmla="*/ 3085 w 196611"/>
                <a:gd name="connsiteY4" fmla="*/ 141370 h 196610"/>
                <a:gd name="connsiteX5" fmla="*/ 19943 w 196611"/>
                <a:gd name="connsiteY5" fmla="*/ 139790 h 196610"/>
                <a:gd name="connsiteX6" fmla="*/ 176666 w 196611"/>
                <a:gd name="connsiteY6" fmla="*/ 139788 h 196610"/>
                <a:gd name="connsiteX7" fmla="*/ 193524 w 196611"/>
                <a:gd name="connsiteY7" fmla="*/ 141374 h 196610"/>
                <a:gd name="connsiteX8" fmla="*/ 180486 w 196611"/>
                <a:gd name="connsiteY8" fmla="*/ 180485 h 196610"/>
                <a:gd name="connsiteX9" fmla="*/ 141375 w 196611"/>
                <a:gd name="connsiteY9" fmla="*/ 193523 h 196610"/>
                <a:gd name="connsiteX10" fmla="*/ 154406 w 196611"/>
                <a:gd name="connsiteY10" fmla="*/ 154405 h 196610"/>
                <a:gd name="connsiteX11" fmla="*/ 176666 w 196611"/>
                <a:gd name="connsiteY11" fmla="*/ 139788 h 196610"/>
                <a:gd name="connsiteX12" fmla="*/ 99109 w 196611"/>
                <a:gd name="connsiteY12" fmla="*/ 69144 h 196610"/>
                <a:gd name="connsiteX13" fmla="*/ 129074 w 196611"/>
                <a:gd name="connsiteY13" fmla="*/ 99109 h 196610"/>
                <a:gd name="connsiteX14" fmla="*/ 99109 w 196611"/>
                <a:gd name="connsiteY14" fmla="*/ 129074 h 196610"/>
                <a:gd name="connsiteX15" fmla="*/ 69144 w 196611"/>
                <a:gd name="connsiteY15" fmla="*/ 99109 h 196610"/>
                <a:gd name="connsiteX16" fmla="*/ 99109 w 196611"/>
                <a:gd name="connsiteY16" fmla="*/ 69144 h 196610"/>
                <a:gd name="connsiteX17" fmla="*/ 158230 w 196611"/>
                <a:gd name="connsiteY17" fmla="*/ 1503 h 196610"/>
                <a:gd name="connsiteX18" fmla="*/ 180488 w 196611"/>
                <a:gd name="connsiteY18" fmla="*/ 16129 h 196610"/>
                <a:gd name="connsiteX19" fmla="*/ 193526 w 196611"/>
                <a:gd name="connsiteY19" fmla="*/ 55240 h 196610"/>
                <a:gd name="connsiteX20" fmla="*/ 154413 w 196611"/>
                <a:gd name="connsiteY20" fmla="*/ 42203 h 196610"/>
                <a:gd name="connsiteX21" fmla="*/ 141375 w 196611"/>
                <a:gd name="connsiteY21" fmla="*/ 3085 h 196610"/>
                <a:gd name="connsiteX22" fmla="*/ 158230 w 196611"/>
                <a:gd name="connsiteY22" fmla="*/ 1503 h 196610"/>
                <a:gd name="connsiteX23" fmla="*/ 38381 w 196611"/>
                <a:gd name="connsiteY23" fmla="*/ 1503 h 196610"/>
                <a:gd name="connsiteX24" fmla="*/ 55234 w 196611"/>
                <a:gd name="connsiteY24" fmla="*/ 3085 h 196610"/>
                <a:gd name="connsiteX25" fmla="*/ 42203 w 196611"/>
                <a:gd name="connsiteY25" fmla="*/ 42198 h 196610"/>
                <a:gd name="connsiteX26" fmla="*/ 3085 w 196611"/>
                <a:gd name="connsiteY26" fmla="*/ 55236 h 196610"/>
                <a:gd name="connsiteX27" fmla="*/ 16129 w 196611"/>
                <a:gd name="connsiteY27" fmla="*/ 16123 h 196610"/>
                <a:gd name="connsiteX28" fmla="*/ 38381 w 196611"/>
                <a:gd name="connsiteY28" fmla="*/ 1503 h 19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1" h="196610">
                  <a:moveTo>
                    <a:pt x="19943" y="139790"/>
                  </a:moveTo>
                  <a:cubicBezTo>
                    <a:pt x="27021" y="142149"/>
                    <a:pt x="34999" y="147208"/>
                    <a:pt x="42198" y="154407"/>
                  </a:cubicBezTo>
                  <a:cubicBezTo>
                    <a:pt x="56598" y="168808"/>
                    <a:pt x="62441" y="186324"/>
                    <a:pt x="55236" y="193528"/>
                  </a:cubicBezTo>
                  <a:cubicBezTo>
                    <a:pt x="48041" y="200726"/>
                    <a:pt x="30523" y="194890"/>
                    <a:pt x="16117" y="180486"/>
                  </a:cubicBezTo>
                  <a:cubicBezTo>
                    <a:pt x="1723" y="166091"/>
                    <a:pt x="-4119" y="148568"/>
                    <a:pt x="3085" y="141370"/>
                  </a:cubicBezTo>
                  <a:cubicBezTo>
                    <a:pt x="6686" y="137772"/>
                    <a:pt x="12864" y="137431"/>
                    <a:pt x="19943" y="139790"/>
                  </a:cubicBezTo>
                  <a:close/>
                  <a:moveTo>
                    <a:pt x="176666" y="139788"/>
                  </a:moveTo>
                  <a:cubicBezTo>
                    <a:pt x="183745" y="137430"/>
                    <a:pt x="189923" y="137772"/>
                    <a:pt x="193524" y="141374"/>
                  </a:cubicBezTo>
                  <a:cubicBezTo>
                    <a:pt x="200728" y="148575"/>
                    <a:pt x="194886" y="166086"/>
                    <a:pt x="180486" y="180485"/>
                  </a:cubicBezTo>
                  <a:cubicBezTo>
                    <a:pt x="166087" y="194885"/>
                    <a:pt x="148576" y="200727"/>
                    <a:pt x="141375" y="193523"/>
                  </a:cubicBezTo>
                  <a:cubicBezTo>
                    <a:pt x="134171" y="186322"/>
                    <a:pt x="140007" y="168810"/>
                    <a:pt x="154406" y="154405"/>
                  </a:cubicBezTo>
                  <a:cubicBezTo>
                    <a:pt x="161608" y="147205"/>
                    <a:pt x="169588" y="142146"/>
                    <a:pt x="176666" y="139788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158230" y="1503"/>
                  </a:moveTo>
                  <a:cubicBezTo>
                    <a:pt x="165309" y="3864"/>
                    <a:pt x="173288" y="8926"/>
                    <a:pt x="180488" y="16129"/>
                  </a:cubicBezTo>
                  <a:cubicBezTo>
                    <a:pt x="194888" y="30522"/>
                    <a:pt x="200730" y="48045"/>
                    <a:pt x="193526" y="55240"/>
                  </a:cubicBezTo>
                  <a:cubicBezTo>
                    <a:pt x="186330" y="62438"/>
                    <a:pt x="168812" y="56596"/>
                    <a:pt x="154413" y="42203"/>
                  </a:cubicBezTo>
                  <a:cubicBezTo>
                    <a:pt x="140013" y="27798"/>
                    <a:pt x="134170" y="10286"/>
                    <a:pt x="141375" y="3085"/>
                  </a:cubicBezTo>
                  <a:cubicBezTo>
                    <a:pt x="144972" y="-517"/>
                    <a:pt x="151151" y="-857"/>
                    <a:pt x="158230" y="1503"/>
                  </a:cubicBezTo>
                  <a:close/>
                  <a:moveTo>
                    <a:pt x="38381" y="1503"/>
                  </a:moveTo>
                  <a:cubicBezTo>
                    <a:pt x="45457" y="-857"/>
                    <a:pt x="51634" y="-517"/>
                    <a:pt x="55234" y="3085"/>
                  </a:cubicBezTo>
                  <a:cubicBezTo>
                    <a:pt x="62438" y="10287"/>
                    <a:pt x="56602" y="27799"/>
                    <a:pt x="42203" y="42198"/>
                  </a:cubicBezTo>
                  <a:cubicBezTo>
                    <a:pt x="27798" y="56598"/>
                    <a:pt x="10286" y="62441"/>
                    <a:pt x="3085" y="55236"/>
                  </a:cubicBezTo>
                  <a:cubicBezTo>
                    <a:pt x="-4119" y="48035"/>
                    <a:pt x="1723" y="30523"/>
                    <a:pt x="16129" y="16123"/>
                  </a:cubicBezTo>
                  <a:cubicBezTo>
                    <a:pt x="23328" y="8923"/>
                    <a:pt x="31304" y="3863"/>
                    <a:pt x="3838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68209E1-C35B-4910-BB9B-003005801CED}"/>
                </a:ext>
              </a:extLst>
            </p:cNvPr>
            <p:cNvSpPr/>
            <p:nvPr/>
          </p:nvSpPr>
          <p:spPr>
            <a:xfrm>
              <a:off x="4632798" y="3938141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E5E62B4-671C-4EAD-A2BC-FF81EAEF38A6}"/>
                </a:ext>
              </a:extLst>
            </p:cNvPr>
            <p:cNvSpPr/>
            <p:nvPr/>
          </p:nvSpPr>
          <p:spPr>
            <a:xfrm>
              <a:off x="4782786" y="4088132"/>
              <a:ext cx="213245" cy="213246"/>
            </a:xfrm>
            <a:custGeom>
              <a:avLst/>
              <a:gdLst>
                <a:gd name="connsiteX0" fmla="*/ 176668 w 196610"/>
                <a:gd name="connsiteY0" fmla="*/ 139792 h 196611"/>
                <a:gd name="connsiteX1" fmla="*/ 193523 w 196610"/>
                <a:gd name="connsiteY1" fmla="*/ 141375 h 196611"/>
                <a:gd name="connsiteX2" fmla="*/ 180492 w 196610"/>
                <a:gd name="connsiteY2" fmla="*/ 180493 h 196611"/>
                <a:gd name="connsiteX3" fmla="*/ 141374 w 196610"/>
                <a:gd name="connsiteY3" fmla="*/ 193524 h 196611"/>
                <a:gd name="connsiteX4" fmla="*/ 154411 w 196610"/>
                <a:gd name="connsiteY4" fmla="*/ 154412 h 196611"/>
                <a:gd name="connsiteX5" fmla="*/ 176668 w 196610"/>
                <a:gd name="connsiteY5" fmla="*/ 139792 h 196611"/>
                <a:gd name="connsiteX6" fmla="*/ 19943 w 196610"/>
                <a:gd name="connsiteY6" fmla="*/ 139791 h 196611"/>
                <a:gd name="connsiteX7" fmla="*/ 42197 w 196610"/>
                <a:gd name="connsiteY7" fmla="*/ 154408 h 196611"/>
                <a:gd name="connsiteX8" fmla="*/ 55240 w 196610"/>
                <a:gd name="connsiteY8" fmla="*/ 193529 h 196611"/>
                <a:gd name="connsiteX9" fmla="*/ 16118 w 196610"/>
                <a:gd name="connsiteY9" fmla="*/ 180486 h 196611"/>
                <a:gd name="connsiteX10" fmla="*/ 3082 w 196610"/>
                <a:gd name="connsiteY10" fmla="*/ 141371 h 196611"/>
                <a:gd name="connsiteX11" fmla="*/ 19943 w 196610"/>
                <a:gd name="connsiteY11" fmla="*/ 139791 h 196611"/>
                <a:gd name="connsiteX12" fmla="*/ 99109 w 196610"/>
                <a:gd name="connsiteY12" fmla="*/ 69144 h 196611"/>
                <a:gd name="connsiteX13" fmla="*/ 129074 w 196610"/>
                <a:gd name="connsiteY13" fmla="*/ 99109 h 196611"/>
                <a:gd name="connsiteX14" fmla="*/ 99109 w 196610"/>
                <a:gd name="connsiteY14" fmla="*/ 129074 h 196611"/>
                <a:gd name="connsiteX15" fmla="*/ 69144 w 196610"/>
                <a:gd name="connsiteY15" fmla="*/ 99109 h 196611"/>
                <a:gd name="connsiteX16" fmla="*/ 99109 w 196610"/>
                <a:gd name="connsiteY16" fmla="*/ 69144 h 196611"/>
                <a:gd name="connsiteX17" fmla="*/ 38379 w 196610"/>
                <a:gd name="connsiteY17" fmla="*/ 1503 h 196611"/>
                <a:gd name="connsiteX18" fmla="*/ 55235 w 196610"/>
                <a:gd name="connsiteY18" fmla="*/ 3086 h 196611"/>
                <a:gd name="connsiteX19" fmla="*/ 42198 w 196610"/>
                <a:gd name="connsiteY19" fmla="*/ 42199 h 196611"/>
                <a:gd name="connsiteX20" fmla="*/ 3087 w 196610"/>
                <a:gd name="connsiteY20" fmla="*/ 55236 h 196611"/>
                <a:gd name="connsiteX21" fmla="*/ 16124 w 196610"/>
                <a:gd name="connsiteY21" fmla="*/ 16123 h 196611"/>
                <a:gd name="connsiteX22" fmla="*/ 38379 w 196610"/>
                <a:gd name="connsiteY22" fmla="*/ 1503 h 196611"/>
                <a:gd name="connsiteX23" fmla="*/ 158231 w 196610"/>
                <a:gd name="connsiteY23" fmla="*/ 1503 h 196611"/>
                <a:gd name="connsiteX24" fmla="*/ 180487 w 196610"/>
                <a:gd name="connsiteY24" fmla="*/ 16123 h 196611"/>
                <a:gd name="connsiteX25" fmla="*/ 193525 w 196610"/>
                <a:gd name="connsiteY25" fmla="*/ 55236 h 196611"/>
                <a:gd name="connsiteX26" fmla="*/ 154412 w 196610"/>
                <a:gd name="connsiteY26" fmla="*/ 42205 h 196611"/>
                <a:gd name="connsiteX27" fmla="*/ 141374 w 196610"/>
                <a:gd name="connsiteY27" fmla="*/ 3086 h 196611"/>
                <a:gd name="connsiteX28" fmla="*/ 158231 w 196610"/>
                <a:gd name="connsiteY28" fmla="*/ 1503 h 19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0" h="196611">
                  <a:moveTo>
                    <a:pt x="176668" y="139792"/>
                  </a:moveTo>
                  <a:cubicBezTo>
                    <a:pt x="183746" y="137432"/>
                    <a:pt x="189922" y="137773"/>
                    <a:pt x="193523" y="141375"/>
                  </a:cubicBezTo>
                  <a:cubicBezTo>
                    <a:pt x="200727" y="148576"/>
                    <a:pt x="194891" y="166093"/>
                    <a:pt x="180492" y="180493"/>
                  </a:cubicBezTo>
                  <a:cubicBezTo>
                    <a:pt x="166092" y="194892"/>
                    <a:pt x="148575" y="200728"/>
                    <a:pt x="141374" y="193524"/>
                  </a:cubicBezTo>
                  <a:cubicBezTo>
                    <a:pt x="134170" y="186322"/>
                    <a:pt x="140012" y="168817"/>
                    <a:pt x="154411" y="154412"/>
                  </a:cubicBezTo>
                  <a:cubicBezTo>
                    <a:pt x="161614" y="147212"/>
                    <a:pt x="169591" y="142152"/>
                    <a:pt x="176668" y="139792"/>
                  </a:cubicBezTo>
                  <a:close/>
                  <a:moveTo>
                    <a:pt x="19943" y="139791"/>
                  </a:moveTo>
                  <a:cubicBezTo>
                    <a:pt x="27022" y="142150"/>
                    <a:pt x="35000" y="147209"/>
                    <a:pt x="42197" y="154408"/>
                  </a:cubicBezTo>
                  <a:cubicBezTo>
                    <a:pt x="56601" y="168809"/>
                    <a:pt x="62437" y="186325"/>
                    <a:pt x="55240" y="193529"/>
                  </a:cubicBezTo>
                  <a:cubicBezTo>
                    <a:pt x="48036" y="200727"/>
                    <a:pt x="30520" y="194891"/>
                    <a:pt x="16118" y="180486"/>
                  </a:cubicBezTo>
                  <a:cubicBezTo>
                    <a:pt x="1720" y="166091"/>
                    <a:pt x="-4116" y="148575"/>
                    <a:pt x="3082" y="141371"/>
                  </a:cubicBezTo>
                  <a:cubicBezTo>
                    <a:pt x="6684" y="137773"/>
                    <a:pt x="12864" y="137432"/>
                    <a:pt x="19943" y="139791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38379" y="1503"/>
                  </a:moveTo>
                  <a:cubicBezTo>
                    <a:pt x="45457" y="-857"/>
                    <a:pt x="51635" y="-517"/>
                    <a:pt x="55235" y="3086"/>
                  </a:cubicBezTo>
                  <a:cubicBezTo>
                    <a:pt x="62439" y="10287"/>
                    <a:pt x="56603" y="27799"/>
                    <a:pt x="42198" y="42199"/>
                  </a:cubicBezTo>
                  <a:cubicBezTo>
                    <a:pt x="27799" y="56598"/>
                    <a:pt x="10288" y="62441"/>
                    <a:pt x="3087" y="55236"/>
                  </a:cubicBezTo>
                  <a:cubicBezTo>
                    <a:pt x="-4117" y="48035"/>
                    <a:pt x="1719" y="30523"/>
                    <a:pt x="16124" y="16123"/>
                  </a:cubicBezTo>
                  <a:cubicBezTo>
                    <a:pt x="23324" y="8923"/>
                    <a:pt x="31301" y="3863"/>
                    <a:pt x="38379" y="1503"/>
                  </a:cubicBezTo>
                  <a:close/>
                  <a:moveTo>
                    <a:pt x="158231" y="1503"/>
                  </a:moveTo>
                  <a:cubicBezTo>
                    <a:pt x="165311" y="3863"/>
                    <a:pt x="173290" y="8923"/>
                    <a:pt x="180487" y="16123"/>
                  </a:cubicBezTo>
                  <a:cubicBezTo>
                    <a:pt x="194887" y="30523"/>
                    <a:pt x="200729" y="48041"/>
                    <a:pt x="193525" y="55236"/>
                  </a:cubicBezTo>
                  <a:cubicBezTo>
                    <a:pt x="186329" y="62441"/>
                    <a:pt x="168805" y="56598"/>
                    <a:pt x="154412" y="42205"/>
                  </a:cubicBezTo>
                  <a:cubicBezTo>
                    <a:pt x="140012" y="27799"/>
                    <a:pt x="134169" y="10281"/>
                    <a:pt x="141374" y="3086"/>
                  </a:cubicBezTo>
                  <a:cubicBezTo>
                    <a:pt x="144971" y="-517"/>
                    <a:pt x="151151" y="-857"/>
                    <a:pt x="15823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01CD60E-5931-474A-A630-158B5F463CFA}"/>
              </a:ext>
            </a:extLst>
          </p:cNvPr>
          <p:cNvGrpSpPr/>
          <p:nvPr/>
        </p:nvGrpSpPr>
        <p:grpSpPr>
          <a:xfrm>
            <a:off x="6888371" y="3043478"/>
            <a:ext cx="2010674" cy="1237868"/>
            <a:chOff x="6974393" y="2966533"/>
            <a:chExt cx="2194560" cy="123786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D61F4D7-9CD6-4D8E-B944-F5975393084C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1594D9-7209-42CF-87C5-24B52B4F759B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7A0765A-9670-4EB1-A2B2-AA87943133A0}"/>
              </a:ext>
            </a:extLst>
          </p:cNvPr>
          <p:cNvGrpSpPr/>
          <p:nvPr/>
        </p:nvGrpSpPr>
        <p:grpSpPr>
          <a:xfrm>
            <a:off x="6888371" y="4621698"/>
            <a:ext cx="2010674" cy="1237866"/>
            <a:chOff x="6691483" y="4621698"/>
            <a:chExt cx="2194560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A84A343-5576-4FB3-8B24-141515C2B3D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AD3A678-130D-49C2-A912-6E9376C6972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419BD00-212A-4C85-B6FC-E0F9A95A0E07}"/>
              </a:ext>
            </a:extLst>
          </p:cNvPr>
          <p:cNvGrpSpPr/>
          <p:nvPr/>
        </p:nvGrpSpPr>
        <p:grpSpPr>
          <a:xfrm>
            <a:off x="249702" y="3043476"/>
            <a:ext cx="2010674" cy="1237869"/>
            <a:chOff x="249702" y="2966531"/>
            <a:chExt cx="2194560" cy="123786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456D83-FBA1-4A22-A7EC-685C7D1B5F8A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7D94EDD-2637-4C06-821D-5E0AAA34ADF2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102A500-FD5A-480D-90BC-17ED51EE4F55}"/>
              </a:ext>
            </a:extLst>
          </p:cNvPr>
          <p:cNvGrpSpPr/>
          <p:nvPr/>
        </p:nvGrpSpPr>
        <p:grpSpPr>
          <a:xfrm>
            <a:off x="249702" y="4621698"/>
            <a:ext cx="2010674" cy="1237866"/>
            <a:chOff x="249702" y="4621698"/>
            <a:chExt cx="2194560" cy="123786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7B00CB9-E139-47B7-8964-F6C8A9DB980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EA8E85D-B8E2-47D4-ABAB-E928EBACDC1A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1E5ABBB-8ACB-4675-ADA6-3E9F0C0CD41B}"/>
              </a:ext>
            </a:extLst>
          </p:cNvPr>
          <p:cNvGrpSpPr/>
          <p:nvPr/>
        </p:nvGrpSpPr>
        <p:grpSpPr>
          <a:xfrm>
            <a:off x="6888371" y="1465257"/>
            <a:ext cx="2010674" cy="1237868"/>
            <a:chOff x="6697329" y="1465257"/>
            <a:chExt cx="2194560" cy="123786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9275C0B-26AA-41E3-9C1E-C4B68E11D88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C1D1121-098D-44B0-835E-28ADAD7F46F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F3EDD9-44D0-40B7-87E3-97260C458AC5}"/>
              </a:ext>
            </a:extLst>
          </p:cNvPr>
          <p:cNvGrpSpPr/>
          <p:nvPr/>
        </p:nvGrpSpPr>
        <p:grpSpPr>
          <a:xfrm>
            <a:off x="249702" y="1465256"/>
            <a:ext cx="2010674" cy="1237867"/>
            <a:chOff x="255548" y="1465256"/>
            <a:chExt cx="2194560" cy="123786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0D97DC2-7FEF-43A3-A135-EA5CFE67E9F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EAE2E0-E6FE-4549-84AB-066F9E4FDD9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50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Lung Infection – Slide Template</vt:lpstr>
      <vt:lpstr>Lung Infection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Infection</dc:title>
  <dc:creator>PresentationGO.com</dc:creator>
  <dc:description>© Copyright PresentationGO.com</dc:description>
  <dcterms:created xsi:type="dcterms:W3CDTF">2014-11-26T05:14:11Z</dcterms:created>
  <dcterms:modified xsi:type="dcterms:W3CDTF">2020-10-06T02:45:29Z</dcterms:modified>
  <cp:category>Graphics &amp; Metaphors</cp:category>
</cp:coreProperties>
</file>