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7" d="100"/>
          <a:sy n="97" d="100"/>
        </p:scale>
        <p:origin x="103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13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Lung Infection – Slide Template</a:t>
            </a:r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C72DBC44-BDDC-4AC5-9D26-8D651BE5AE10}"/>
              </a:ext>
            </a:extLst>
          </p:cNvPr>
          <p:cNvGrpSpPr/>
          <p:nvPr/>
        </p:nvGrpSpPr>
        <p:grpSpPr>
          <a:xfrm>
            <a:off x="3282831" y="1338324"/>
            <a:ext cx="5626339" cy="4452903"/>
            <a:chOff x="3282831" y="1338324"/>
            <a:chExt cx="5626339" cy="4452903"/>
          </a:xfrm>
        </p:grpSpPr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2AA35759-60AE-4E11-A1D9-A0EEE5984497}"/>
                </a:ext>
              </a:extLst>
            </p:cNvPr>
            <p:cNvSpPr/>
            <p:nvPr/>
          </p:nvSpPr>
          <p:spPr>
            <a:xfrm>
              <a:off x="3282831" y="1338324"/>
              <a:ext cx="5626339" cy="4452903"/>
            </a:xfrm>
            <a:custGeom>
              <a:avLst/>
              <a:gdLst>
                <a:gd name="connsiteX0" fmla="*/ 1948679 w 5626339"/>
                <a:gd name="connsiteY0" fmla="*/ 306 h 4452903"/>
                <a:gd name="connsiteX1" fmla="*/ 2003863 w 5626339"/>
                <a:gd name="connsiteY1" fmla="*/ 2112 h 4452903"/>
                <a:gd name="connsiteX2" fmla="*/ 2323837 w 5626339"/>
                <a:gd name="connsiteY2" fmla="*/ 1356939 h 4452903"/>
                <a:gd name="connsiteX3" fmla="*/ 2148817 w 5626339"/>
                <a:gd name="connsiteY3" fmla="*/ 2416964 h 4452903"/>
                <a:gd name="connsiteX4" fmla="*/ 2733083 w 5626339"/>
                <a:gd name="connsiteY4" fmla="*/ 1629054 h 4452903"/>
                <a:gd name="connsiteX5" fmla="*/ 2734715 w 5626339"/>
                <a:gd name="connsiteY5" fmla="*/ 1606463 h 4452903"/>
                <a:gd name="connsiteX6" fmla="*/ 2725010 w 5626339"/>
                <a:gd name="connsiteY6" fmla="*/ 1479475 h 4452903"/>
                <a:gd name="connsiteX7" fmla="*/ 2725010 w 5626339"/>
                <a:gd name="connsiteY7" fmla="*/ 377066 h 4452903"/>
                <a:gd name="connsiteX8" fmla="*/ 2802571 w 5626339"/>
                <a:gd name="connsiteY8" fmla="*/ 297123 h 4452903"/>
                <a:gd name="connsiteX9" fmla="*/ 2813174 w 5626339"/>
                <a:gd name="connsiteY9" fmla="*/ 299192 h 4452903"/>
                <a:gd name="connsiteX10" fmla="*/ 2823768 w 5626339"/>
                <a:gd name="connsiteY10" fmla="*/ 297123 h 4452903"/>
                <a:gd name="connsiteX11" fmla="*/ 2901329 w 5626339"/>
                <a:gd name="connsiteY11" fmla="*/ 377066 h 4452903"/>
                <a:gd name="connsiteX12" fmla="*/ 2901329 w 5626339"/>
                <a:gd name="connsiteY12" fmla="*/ 1479475 h 4452903"/>
                <a:gd name="connsiteX13" fmla="*/ 2891697 w 5626339"/>
                <a:gd name="connsiteY13" fmla="*/ 1605520 h 4452903"/>
                <a:gd name="connsiteX14" fmla="*/ 2893396 w 5626339"/>
                <a:gd name="connsiteY14" fmla="*/ 1629054 h 4452903"/>
                <a:gd name="connsiteX15" fmla="*/ 3477522 w 5626339"/>
                <a:gd name="connsiteY15" fmla="*/ 2416964 h 4452903"/>
                <a:gd name="connsiteX16" fmla="*/ 3302503 w 5626339"/>
                <a:gd name="connsiteY16" fmla="*/ 1356939 h 4452903"/>
                <a:gd name="connsiteX17" fmla="*/ 3622476 w 5626339"/>
                <a:gd name="connsiteY17" fmla="*/ 2112 h 4452903"/>
                <a:gd name="connsiteX18" fmla="*/ 5539849 w 5626339"/>
                <a:gd name="connsiteY18" fmla="*/ 2749323 h 4452903"/>
                <a:gd name="connsiteX19" fmla="*/ 4794890 w 5626339"/>
                <a:gd name="connsiteY19" fmla="*/ 4451826 h 4452903"/>
                <a:gd name="connsiteX20" fmla="*/ 3452540 w 5626339"/>
                <a:gd name="connsiteY20" fmla="*/ 3221844 h 4452903"/>
                <a:gd name="connsiteX21" fmla="*/ 3484930 w 5626339"/>
                <a:gd name="connsiteY21" fmla="*/ 2591956 h 4452903"/>
                <a:gd name="connsiteX22" fmla="*/ 2844857 w 5626339"/>
                <a:gd name="connsiteY22" fmla="*/ 2000413 h 4452903"/>
                <a:gd name="connsiteX23" fmla="*/ 2813170 w 5626339"/>
                <a:gd name="connsiteY23" fmla="*/ 1920660 h 4452903"/>
                <a:gd name="connsiteX24" fmla="*/ 2781483 w 5626339"/>
                <a:gd name="connsiteY24" fmla="*/ 2000413 h 4452903"/>
                <a:gd name="connsiteX25" fmla="*/ 2141409 w 5626339"/>
                <a:gd name="connsiteY25" fmla="*/ 2591956 h 4452903"/>
                <a:gd name="connsiteX26" fmla="*/ 2173799 w 5626339"/>
                <a:gd name="connsiteY26" fmla="*/ 3221844 h 4452903"/>
                <a:gd name="connsiteX27" fmla="*/ 831449 w 5626339"/>
                <a:gd name="connsiteY27" fmla="*/ 4451826 h 4452903"/>
                <a:gd name="connsiteX28" fmla="*/ 86490 w 5626339"/>
                <a:gd name="connsiteY28" fmla="*/ 2749323 h 4452903"/>
                <a:gd name="connsiteX29" fmla="*/ 1948679 w 5626339"/>
                <a:gd name="connsiteY29" fmla="*/ 306 h 4452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26339" h="4452903">
                  <a:moveTo>
                    <a:pt x="1948679" y="306"/>
                  </a:moveTo>
                  <a:cubicBezTo>
                    <a:pt x="1967487" y="-431"/>
                    <a:pt x="1985894" y="158"/>
                    <a:pt x="2003863" y="2112"/>
                  </a:cubicBezTo>
                  <a:cubicBezTo>
                    <a:pt x="2578886" y="64640"/>
                    <a:pt x="2323837" y="1356939"/>
                    <a:pt x="2323837" y="1356939"/>
                  </a:cubicBezTo>
                  <a:cubicBezTo>
                    <a:pt x="2323837" y="1356939"/>
                    <a:pt x="2183821" y="1804491"/>
                    <a:pt x="2148817" y="2416964"/>
                  </a:cubicBezTo>
                  <a:cubicBezTo>
                    <a:pt x="2463871" y="2268252"/>
                    <a:pt x="2683179" y="1972067"/>
                    <a:pt x="2733083" y="1629054"/>
                  </a:cubicBezTo>
                  <a:lnTo>
                    <a:pt x="2734715" y="1606463"/>
                  </a:lnTo>
                  <a:lnTo>
                    <a:pt x="2725010" y="1479475"/>
                  </a:lnTo>
                  <a:lnTo>
                    <a:pt x="2725010" y="377066"/>
                  </a:lnTo>
                  <a:cubicBezTo>
                    <a:pt x="2722541" y="331954"/>
                    <a:pt x="2757545" y="297123"/>
                    <a:pt x="2802571" y="297123"/>
                  </a:cubicBezTo>
                  <a:lnTo>
                    <a:pt x="2813174" y="299192"/>
                  </a:lnTo>
                  <a:lnTo>
                    <a:pt x="2823768" y="297123"/>
                  </a:lnTo>
                  <a:cubicBezTo>
                    <a:pt x="2868794" y="297123"/>
                    <a:pt x="2903798" y="331954"/>
                    <a:pt x="2901329" y="377066"/>
                  </a:cubicBezTo>
                  <a:lnTo>
                    <a:pt x="2901329" y="1479475"/>
                  </a:lnTo>
                  <a:lnTo>
                    <a:pt x="2891697" y="1605520"/>
                  </a:lnTo>
                  <a:lnTo>
                    <a:pt x="2893396" y="1629054"/>
                  </a:lnTo>
                  <a:cubicBezTo>
                    <a:pt x="2943272" y="1972067"/>
                    <a:pt x="3162469" y="2268252"/>
                    <a:pt x="3477522" y="2416964"/>
                  </a:cubicBezTo>
                  <a:cubicBezTo>
                    <a:pt x="3442519" y="1804491"/>
                    <a:pt x="3302503" y="1356939"/>
                    <a:pt x="3302503" y="1356939"/>
                  </a:cubicBezTo>
                  <a:cubicBezTo>
                    <a:pt x="3302503" y="1356939"/>
                    <a:pt x="3047453" y="64640"/>
                    <a:pt x="3622476" y="2112"/>
                  </a:cubicBezTo>
                  <a:cubicBezTo>
                    <a:pt x="4197500" y="-60415"/>
                    <a:pt x="5219876" y="1274478"/>
                    <a:pt x="5539849" y="2749323"/>
                  </a:cubicBezTo>
                  <a:cubicBezTo>
                    <a:pt x="5859823" y="4226686"/>
                    <a:pt x="5219876" y="4471759"/>
                    <a:pt x="4794890" y="4451826"/>
                  </a:cubicBezTo>
                  <a:cubicBezTo>
                    <a:pt x="4369905" y="4431683"/>
                    <a:pt x="3325016" y="4206753"/>
                    <a:pt x="3452540" y="3221844"/>
                  </a:cubicBezTo>
                  <a:cubicBezTo>
                    <a:pt x="3479992" y="3004468"/>
                    <a:pt x="3490013" y="2791917"/>
                    <a:pt x="3484930" y="2591956"/>
                  </a:cubicBezTo>
                  <a:cubicBezTo>
                    <a:pt x="3199070" y="2479439"/>
                    <a:pt x="2973692" y="2265370"/>
                    <a:pt x="2844857" y="2000413"/>
                  </a:cubicBezTo>
                  <a:lnTo>
                    <a:pt x="2813170" y="1920660"/>
                  </a:lnTo>
                  <a:lnTo>
                    <a:pt x="2781483" y="2000413"/>
                  </a:lnTo>
                  <a:cubicBezTo>
                    <a:pt x="2652648" y="2265370"/>
                    <a:pt x="2427269" y="2479439"/>
                    <a:pt x="2141409" y="2591956"/>
                  </a:cubicBezTo>
                  <a:cubicBezTo>
                    <a:pt x="2136326" y="2791917"/>
                    <a:pt x="2146348" y="3004468"/>
                    <a:pt x="2173799" y="3221844"/>
                  </a:cubicBezTo>
                  <a:cubicBezTo>
                    <a:pt x="2301324" y="4206753"/>
                    <a:pt x="1256434" y="4431683"/>
                    <a:pt x="831449" y="4451826"/>
                  </a:cubicBezTo>
                  <a:cubicBezTo>
                    <a:pt x="406463" y="4471759"/>
                    <a:pt x="-233484" y="4226686"/>
                    <a:pt x="86490" y="2749323"/>
                  </a:cubicBezTo>
                  <a:cubicBezTo>
                    <a:pt x="396464" y="1320567"/>
                    <a:pt x="1365627" y="23153"/>
                    <a:pt x="1948679" y="30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6F00C1FB-7123-43EB-81D7-CA77EE45C7A3}"/>
                </a:ext>
              </a:extLst>
            </p:cNvPr>
            <p:cNvSpPr/>
            <p:nvPr/>
          </p:nvSpPr>
          <p:spPr>
            <a:xfrm>
              <a:off x="3657872" y="4438103"/>
              <a:ext cx="874934" cy="872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59" y="8850"/>
                  </a:moveTo>
                  <a:cubicBezTo>
                    <a:pt x="20613" y="8850"/>
                    <a:pt x="20427" y="9098"/>
                    <a:pt x="20242" y="9531"/>
                  </a:cubicBezTo>
                  <a:cubicBezTo>
                    <a:pt x="20119" y="9964"/>
                    <a:pt x="19749" y="10274"/>
                    <a:pt x="19255" y="10274"/>
                  </a:cubicBezTo>
                  <a:lnTo>
                    <a:pt x="17465" y="10274"/>
                  </a:lnTo>
                  <a:cubicBezTo>
                    <a:pt x="17342" y="8789"/>
                    <a:pt x="16786" y="7427"/>
                    <a:pt x="15799" y="6375"/>
                  </a:cubicBezTo>
                  <a:lnTo>
                    <a:pt x="16046" y="6127"/>
                  </a:lnTo>
                  <a:cubicBezTo>
                    <a:pt x="16293" y="5880"/>
                    <a:pt x="16725" y="5818"/>
                    <a:pt x="17033" y="6004"/>
                  </a:cubicBezTo>
                  <a:cubicBezTo>
                    <a:pt x="17342" y="6189"/>
                    <a:pt x="17650" y="6189"/>
                    <a:pt x="17774" y="6065"/>
                  </a:cubicBezTo>
                  <a:cubicBezTo>
                    <a:pt x="18021" y="5818"/>
                    <a:pt x="17712" y="5075"/>
                    <a:pt x="17095" y="4456"/>
                  </a:cubicBezTo>
                  <a:cubicBezTo>
                    <a:pt x="16478" y="3837"/>
                    <a:pt x="15737" y="3528"/>
                    <a:pt x="15490" y="3775"/>
                  </a:cubicBezTo>
                  <a:cubicBezTo>
                    <a:pt x="15367" y="3899"/>
                    <a:pt x="15367" y="4209"/>
                    <a:pt x="15552" y="4518"/>
                  </a:cubicBezTo>
                  <a:cubicBezTo>
                    <a:pt x="15737" y="4828"/>
                    <a:pt x="15675" y="5261"/>
                    <a:pt x="15429" y="5508"/>
                  </a:cubicBezTo>
                  <a:lnTo>
                    <a:pt x="15182" y="5756"/>
                  </a:lnTo>
                  <a:cubicBezTo>
                    <a:pt x="14133" y="4828"/>
                    <a:pt x="12775" y="4209"/>
                    <a:pt x="11294" y="4085"/>
                  </a:cubicBezTo>
                  <a:lnTo>
                    <a:pt x="11294" y="2352"/>
                  </a:lnTo>
                  <a:cubicBezTo>
                    <a:pt x="11294" y="1919"/>
                    <a:pt x="11602" y="1547"/>
                    <a:pt x="12034" y="1362"/>
                  </a:cubicBezTo>
                  <a:cubicBezTo>
                    <a:pt x="12466" y="1238"/>
                    <a:pt x="12713" y="990"/>
                    <a:pt x="12713" y="743"/>
                  </a:cubicBezTo>
                  <a:cubicBezTo>
                    <a:pt x="12713" y="309"/>
                    <a:pt x="11849" y="0"/>
                    <a:pt x="10800" y="0"/>
                  </a:cubicBezTo>
                  <a:cubicBezTo>
                    <a:pt x="9751" y="0"/>
                    <a:pt x="8887" y="371"/>
                    <a:pt x="8887" y="743"/>
                  </a:cubicBezTo>
                  <a:cubicBezTo>
                    <a:pt x="8887" y="990"/>
                    <a:pt x="9134" y="1176"/>
                    <a:pt x="9566" y="1362"/>
                  </a:cubicBezTo>
                  <a:cubicBezTo>
                    <a:pt x="9998" y="1485"/>
                    <a:pt x="10306" y="1857"/>
                    <a:pt x="10306" y="2352"/>
                  </a:cubicBezTo>
                  <a:lnTo>
                    <a:pt x="10306" y="4085"/>
                  </a:lnTo>
                  <a:cubicBezTo>
                    <a:pt x="8825" y="4209"/>
                    <a:pt x="7467" y="4828"/>
                    <a:pt x="6418" y="5756"/>
                  </a:cubicBezTo>
                  <a:lnTo>
                    <a:pt x="6171" y="5508"/>
                  </a:lnTo>
                  <a:cubicBezTo>
                    <a:pt x="5924" y="5261"/>
                    <a:pt x="5863" y="4828"/>
                    <a:pt x="6048" y="4518"/>
                  </a:cubicBezTo>
                  <a:cubicBezTo>
                    <a:pt x="6233" y="4209"/>
                    <a:pt x="6233" y="3899"/>
                    <a:pt x="6110" y="3775"/>
                  </a:cubicBezTo>
                  <a:cubicBezTo>
                    <a:pt x="5863" y="3528"/>
                    <a:pt x="5122" y="3837"/>
                    <a:pt x="4505" y="4456"/>
                  </a:cubicBezTo>
                  <a:cubicBezTo>
                    <a:pt x="3888" y="5075"/>
                    <a:pt x="3579" y="5818"/>
                    <a:pt x="3826" y="6065"/>
                  </a:cubicBezTo>
                  <a:cubicBezTo>
                    <a:pt x="3950" y="6189"/>
                    <a:pt x="4258" y="6189"/>
                    <a:pt x="4567" y="6004"/>
                  </a:cubicBezTo>
                  <a:cubicBezTo>
                    <a:pt x="4875" y="5818"/>
                    <a:pt x="5307" y="5880"/>
                    <a:pt x="5554" y="6127"/>
                  </a:cubicBezTo>
                  <a:lnTo>
                    <a:pt x="5801" y="6375"/>
                  </a:lnTo>
                  <a:cubicBezTo>
                    <a:pt x="4875" y="7427"/>
                    <a:pt x="4258" y="8788"/>
                    <a:pt x="4135" y="10274"/>
                  </a:cubicBezTo>
                  <a:lnTo>
                    <a:pt x="2345" y="10274"/>
                  </a:lnTo>
                  <a:cubicBezTo>
                    <a:pt x="1913" y="10274"/>
                    <a:pt x="1543" y="9964"/>
                    <a:pt x="1358" y="9531"/>
                  </a:cubicBezTo>
                  <a:cubicBezTo>
                    <a:pt x="1234" y="9098"/>
                    <a:pt x="987" y="8850"/>
                    <a:pt x="741" y="8850"/>
                  </a:cubicBezTo>
                  <a:cubicBezTo>
                    <a:pt x="309" y="8850"/>
                    <a:pt x="0" y="9717"/>
                    <a:pt x="0" y="10769"/>
                  </a:cubicBezTo>
                  <a:cubicBezTo>
                    <a:pt x="0" y="11821"/>
                    <a:pt x="370" y="12688"/>
                    <a:pt x="741" y="12688"/>
                  </a:cubicBezTo>
                  <a:cubicBezTo>
                    <a:pt x="987" y="12688"/>
                    <a:pt x="1173" y="12440"/>
                    <a:pt x="1358" y="12007"/>
                  </a:cubicBezTo>
                  <a:cubicBezTo>
                    <a:pt x="1481" y="11574"/>
                    <a:pt x="1851" y="11264"/>
                    <a:pt x="2345" y="11264"/>
                  </a:cubicBezTo>
                  <a:lnTo>
                    <a:pt x="4135" y="11264"/>
                  </a:lnTo>
                  <a:cubicBezTo>
                    <a:pt x="4258" y="12750"/>
                    <a:pt x="4875" y="14111"/>
                    <a:pt x="5801" y="15163"/>
                  </a:cubicBezTo>
                  <a:lnTo>
                    <a:pt x="5554" y="15411"/>
                  </a:lnTo>
                  <a:cubicBezTo>
                    <a:pt x="5307" y="15658"/>
                    <a:pt x="4875" y="15720"/>
                    <a:pt x="4567" y="15535"/>
                  </a:cubicBezTo>
                  <a:cubicBezTo>
                    <a:pt x="4258" y="15349"/>
                    <a:pt x="3950" y="15349"/>
                    <a:pt x="3826" y="15473"/>
                  </a:cubicBezTo>
                  <a:cubicBezTo>
                    <a:pt x="3579" y="15720"/>
                    <a:pt x="3888" y="16463"/>
                    <a:pt x="4505" y="17082"/>
                  </a:cubicBezTo>
                  <a:cubicBezTo>
                    <a:pt x="5122" y="17701"/>
                    <a:pt x="5863" y="18010"/>
                    <a:pt x="6110" y="17763"/>
                  </a:cubicBezTo>
                  <a:cubicBezTo>
                    <a:pt x="6233" y="17639"/>
                    <a:pt x="6233" y="17330"/>
                    <a:pt x="6048" y="17020"/>
                  </a:cubicBezTo>
                  <a:cubicBezTo>
                    <a:pt x="5863" y="16711"/>
                    <a:pt x="5925" y="16277"/>
                    <a:pt x="6171" y="16030"/>
                  </a:cubicBezTo>
                  <a:lnTo>
                    <a:pt x="6418" y="15782"/>
                  </a:lnTo>
                  <a:cubicBezTo>
                    <a:pt x="7467" y="16711"/>
                    <a:pt x="8825" y="17330"/>
                    <a:pt x="10306" y="17453"/>
                  </a:cubicBezTo>
                  <a:lnTo>
                    <a:pt x="10306" y="19248"/>
                  </a:lnTo>
                  <a:cubicBezTo>
                    <a:pt x="10306" y="19681"/>
                    <a:pt x="9998" y="20053"/>
                    <a:pt x="9566" y="20238"/>
                  </a:cubicBezTo>
                  <a:cubicBezTo>
                    <a:pt x="9134" y="20362"/>
                    <a:pt x="8887" y="20610"/>
                    <a:pt x="8887" y="20857"/>
                  </a:cubicBezTo>
                  <a:cubicBezTo>
                    <a:pt x="8887" y="21291"/>
                    <a:pt x="9751" y="21600"/>
                    <a:pt x="10800" y="21600"/>
                  </a:cubicBezTo>
                  <a:cubicBezTo>
                    <a:pt x="11849" y="21600"/>
                    <a:pt x="12713" y="21229"/>
                    <a:pt x="12713" y="20857"/>
                  </a:cubicBezTo>
                  <a:cubicBezTo>
                    <a:pt x="12713" y="20610"/>
                    <a:pt x="12466" y="20424"/>
                    <a:pt x="12034" y="20238"/>
                  </a:cubicBezTo>
                  <a:cubicBezTo>
                    <a:pt x="11602" y="20115"/>
                    <a:pt x="11294" y="19743"/>
                    <a:pt x="11294" y="19248"/>
                  </a:cubicBezTo>
                  <a:lnTo>
                    <a:pt x="11294" y="17453"/>
                  </a:lnTo>
                  <a:cubicBezTo>
                    <a:pt x="12775" y="17330"/>
                    <a:pt x="14133" y="16711"/>
                    <a:pt x="15182" y="15782"/>
                  </a:cubicBezTo>
                  <a:lnTo>
                    <a:pt x="15429" y="16030"/>
                  </a:lnTo>
                  <a:cubicBezTo>
                    <a:pt x="15676" y="16277"/>
                    <a:pt x="15737" y="16711"/>
                    <a:pt x="15552" y="17020"/>
                  </a:cubicBezTo>
                  <a:cubicBezTo>
                    <a:pt x="15367" y="17330"/>
                    <a:pt x="15367" y="17639"/>
                    <a:pt x="15490" y="17763"/>
                  </a:cubicBezTo>
                  <a:cubicBezTo>
                    <a:pt x="15737" y="18010"/>
                    <a:pt x="16478" y="17701"/>
                    <a:pt x="17095" y="17082"/>
                  </a:cubicBezTo>
                  <a:cubicBezTo>
                    <a:pt x="17712" y="16463"/>
                    <a:pt x="18021" y="15720"/>
                    <a:pt x="17774" y="15473"/>
                  </a:cubicBezTo>
                  <a:cubicBezTo>
                    <a:pt x="17650" y="15349"/>
                    <a:pt x="17342" y="15349"/>
                    <a:pt x="17033" y="15535"/>
                  </a:cubicBezTo>
                  <a:cubicBezTo>
                    <a:pt x="16725" y="15720"/>
                    <a:pt x="16293" y="15658"/>
                    <a:pt x="16046" y="15411"/>
                  </a:cubicBezTo>
                  <a:lnTo>
                    <a:pt x="15799" y="15163"/>
                  </a:lnTo>
                  <a:cubicBezTo>
                    <a:pt x="16725" y="14111"/>
                    <a:pt x="17342" y="12750"/>
                    <a:pt x="17465" y="11264"/>
                  </a:cubicBezTo>
                  <a:lnTo>
                    <a:pt x="19255" y="11264"/>
                  </a:lnTo>
                  <a:cubicBezTo>
                    <a:pt x="19687" y="11264"/>
                    <a:pt x="20057" y="11574"/>
                    <a:pt x="20242" y="12007"/>
                  </a:cubicBezTo>
                  <a:cubicBezTo>
                    <a:pt x="20366" y="12440"/>
                    <a:pt x="20613" y="12688"/>
                    <a:pt x="20859" y="12688"/>
                  </a:cubicBezTo>
                  <a:cubicBezTo>
                    <a:pt x="21291" y="12688"/>
                    <a:pt x="21600" y="11821"/>
                    <a:pt x="21600" y="10769"/>
                  </a:cubicBezTo>
                  <a:cubicBezTo>
                    <a:pt x="21600" y="9717"/>
                    <a:pt x="21230" y="8850"/>
                    <a:pt x="20859" y="885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B6EF44B0-29EB-4B5F-89EB-7FF3F2528AA1}"/>
                </a:ext>
              </a:extLst>
            </p:cNvPr>
            <p:cNvSpPr/>
            <p:nvPr/>
          </p:nvSpPr>
          <p:spPr>
            <a:xfrm>
              <a:off x="3932848" y="4713082"/>
              <a:ext cx="330954" cy="355950"/>
            </a:xfrm>
            <a:custGeom>
              <a:avLst/>
              <a:gdLst>
                <a:gd name="connsiteX0" fmla="*/ 16553 w 305137"/>
                <a:gd name="connsiteY0" fmla="*/ 230540 h 328183"/>
                <a:gd name="connsiteX1" fmla="*/ 70039 w 305137"/>
                <a:gd name="connsiteY1" fmla="*/ 258145 h 328183"/>
                <a:gd name="connsiteX2" fmla="*/ 92858 w 305137"/>
                <a:gd name="connsiteY2" fmla="*/ 323337 h 328183"/>
                <a:gd name="connsiteX3" fmla="*/ 27657 w 305137"/>
                <a:gd name="connsiteY3" fmla="*/ 300523 h 328183"/>
                <a:gd name="connsiteX4" fmla="*/ 4844 w 305137"/>
                <a:gd name="connsiteY4" fmla="*/ 235331 h 328183"/>
                <a:gd name="connsiteX5" fmla="*/ 16553 w 305137"/>
                <a:gd name="connsiteY5" fmla="*/ 230540 h 328183"/>
                <a:gd name="connsiteX6" fmla="*/ 288587 w 305137"/>
                <a:gd name="connsiteY6" fmla="*/ 230540 h 328183"/>
                <a:gd name="connsiteX7" fmla="*/ 300293 w 305137"/>
                <a:gd name="connsiteY7" fmla="*/ 235327 h 328183"/>
                <a:gd name="connsiteX8" fmla="*/ 277474 w 305137"/>
                <a:gd name="connsiteY8" fmla="*/ 300519 h 328183"/>
                <a:gd name="connsiteX9" fmla="*/ 212283 w 305137"/>
                <a:gd name="connsiteY9" fmla="*/ 323331 h 328183"/>
                <a:gd name="connsiteX10" fmla="*/ 235102 w 305137"/>
                <a:gd name="connsiteY10" fmla="*/ 258144 h 328183"/>
                <a:gd name="connsiteX11" fmla="*/ 288587 w 305137"/>
                <a:gd name="connsiteY11" fmla="*/ 230540 h 328183"/>
                <a:gd name="connsiteX12" fmla="*/ 142900 w 305137"/>
                <a:gd name="connsiteY12" fmla="*/ 115243 h 328183"/>
                <a:gd name="connsiteX13" fmla="*/ 193605 w 305137"/>
                <a:gd name="connsiteY13" fmla="*/ 165948 h 328183"/>
                <a:gd name="connsiteX14" fmla="*/ 142900 w 305137"/>
                <a:gd name="connsiteY14" fmla="*/ 216653 h 328183"/>
                <a:gd name="connsiteX15" fmla="*/ 92195 w 305137"/>
                <a:gd name="connsiteY15" fmla="*/ 165948 h 328183"/>
                <a:gd name="connsiteX16" fmla="*/ 142900 w 305137"/>
                <a:gd name="connsiteY16" fmla="*/ 115243 h 328183"/>
                <a:gd name="connsiteX17" fmla="*/ 223986 w 305137"/>
                <a:gd name="connsiteY17" fmla="*/ 59 h 328183"/>
                <a:gd name="connsiteX18" fmla="*/ 277478 w 305137"/>
                <a:gd name="connsiteY18" fmla="*/ 27667 h 328183"/>
                <a:gd name="connsiteX19" fmla="*/ 300291 w 305137"/>
                <a:gd name="connsiteY19" fmla="*/ 92850 h 328183"/>
                <a:gd name="connsiteX20" fmla="*/ 235096 w 305137"/>
                <a:gd name="connsiteY20" fmla="*/ 70038 h 328183"/>
                <a:gd name="connsiteX21" fmla="*/ 212277 w 305137"/>
                <a:gd name="connsiteY21" fmla="*/ 4849 h 328183"/>
                <a:gd name="connsiteX22" fmla="*/ 223986 w 305137"/>
                <a:gd name="connsiteY22" fmla="*/ 59 h 328183"/>
                <a:gd name="connsiteX23" fmla="*/ 81149 w 305137"/>
                <a:gd name="connsiteY23" fmla="*/ 57 h 328183"/>
                <a:gd name="connsiteX24" fmla="*/ 92855 w 305137"/>
                <a:gd name="connsiteY24" fmla="*/ 4844 h 328183"/>
                <a:gd name="connsiteX25" fmla="*/ 70036 w 305137"/>
                <a:gd name="connsiteY25" fmla="*/ 70035 h 328183"/>
                <a:gd name="connsiteX26" fmla="*/ 4844 w 305137"/>
                <a:gd name="connsiteY26" fmla="*/ 92854 h 328183"/>
                <a:gd name="connsiteX27" fmla="*/ 27663 w 305137"/>
                <a:gd name="connsiteY27" fmla="*/ 27663 h 328183"/>
                <a:gd name="connsiteX28" fmla="*/ 81149 w 305137"/>
                <a:gd name="connsiteY28" fmla="*/ 57 h 328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05137" h="328183">
                  <a:moveTo>
                    <a:pt x="16553" y="230540"/>
                  </a:moveTo>
                  <a:cubicBezTo>
                    <a:pt x="30839" y="229614"/>
                    <a:pt x="51812" y="239916"/>
                    <a:pt x="70039" y="258145"/>
                  </a:cubicBezTo>
                  <a:cubicBezTo>
                    <a:pt x="94343" y="282449"/>
                    <a:pt x="104556" y="311638"/>
                    <a:pt x="92858" y="323337"/>
                  </a:cubicBezTo>
                  <a:cubicBezTo>
                    <a:pt x="81149" y="335040"/>
                    <a:pt x="51966" y="324822"/>
                    <a:pt x="27657" y="300523"/>
                  </a:cubicBezTo>
                  <a:cubicBezTo>
                    <a:pt x="3359" y="276213"/>
                    <a:pt x="-6854" y="247029"/>
                    <a:pt x="4844" y="235331"/>
                  </a:cubicBezTo>
                  <a:cubicBezTo>
                    <a:pt x="7771" y="232405"/>
                    <a:pt x="11790" y="230849"/>
                    <a:pt x="16553" y="230540"/>
                  </a:cubicBezTo>
                  <a:close/>
                  <a:moveTo>
                    <a:pt x="288587" y="230540"/>
                  </a:moveTo>
                  <a:cubicBezTo>
                    <a:pt x="293349" y="230848"/>
                    <a:pt x="297367" y="232403"/>
                    <a:pt x="300293" y="235327"/>
                  </a:cubicBezTo>
                  <a:cubicBezTo>
                    <a:pt x="311991" y="247025"/>
                    <a:pt x="301778" y="276217"/>
                    <a:pt x="277474" y="300519"/>
                  </a:cubicBezTo>
                  <a:cubicBezTo>
                    <a:pt x="253170" y="324822"/>
                    <a:pt x="223986" y="335034"/>
                    <a:pt x="212283" y="323331"/>
                  </a:cubicBezTo>
                  <a:cubicBezTo>
                    <a:pt x="200579" y="311629"/>
                    <a:pt x="210797" y="282447"/>
                    <a:pt x="235102" y="258144"/>
                  </a:cubicBezTo>
                  <a:cubicBezTo>
                    <a:pt x="253330" y="239917"/>
                    <a:pt x="274303" y="229616"/>
                    <a:pt x="288587" y="230540"/>
                  </a:cubicBezTo>
                  <a:close/>
                  <a:moveTo>
                    <a:pt x="142900" y="115243"/>
                  </a:moveTo>
                  <a:cubicBezTo>
                    <a:pt x="170904" y="115243"/>
                    <a:pt x="193605" y="137944"/>
                    <a:pt x="193605" y="165948"/>
                  </a:cubicBezTo>
                  <a:cubicBezTo>
                    <a:pt x="193605" y="193952"/>
                    <a:pt x="170904" y="216653"/>
                    <a:pt x="142900" y="216653"/>
                  </a:cubicBezTo>
                  <a:cubicBezTo>
                    <a:pt x="114896" y="216653"/>
                    <a:pt x="92195" y="193952"/>
                    <a:pt x="92195" y="165948"/>
                  </a:cubicBezTo>
                  <a:cubicBezTo>
                    <a:pt x="92195" y="137944"/>
                    <a:pt x="114896" y="115243"/>
                    <a:pt x="142900" y="115243"/>
                  </a:cubicBezTo>
                  <a:close/>
                  <a:moveTo>
                    <a:pt x="223986" y="59"/>
                  </a:moveTo>
                  <a:cubicBezTo>
                    <a:pt x="238273" y="-867"/>
                    <a:pt x="259246" y="9435"/>
                    <a:pt x="277478" y="27667"/>
                  </a:cubicBezTo>
                  <a:cubicBezTo>
                    <a:pt x="301776" y="51965"/>
                    <a:pt x="311989" y="81153"/>
                    <a:pt x="300291" y="92850"/>
                  </a:cubicBezTo>
                  <a:cubicBezTo>
                    <a:pt x="288583" y="104553"/>
                    <a:pt x="259400" y="94341"/>
                    <a:pt x="235096" y="70038"/>
                  </a:cubicBezTo>
                  <a:cubicBezTo>
                    <a:pt x="210792" y="45734"/>
                    <a:pt x="200579" y="16547"/>
                    <a:pt x="212277" y="4849"/>
                  </a:cubicBezTo>
                  <a:cubicBezTo>
                    <a:pt x="215204" y="1924"/>
                    <a:pt x="219224" y="367"/>
                    <a:pt x="223986" y="59"/>
                  </a:cubicBezTo>
                  <a:close/>
                  <a:moveTo>
                    <a:pt x="81149" y="57"/>
                  </a:moveTo>
                  <a:cubicBezTo>
                    <a:pt x="85910" y="364"/>
                    <a:pt x="89929" y="1920"/>
                    <a:pt x="92855" y="4844"/>
                  </a:cubicBezTo>
                  <a:cubicBezTo>
                    <a:pt x="104558" y="16547"/>
                    <a:pt x="94340" y="45731"/>
                    <a:pt x="70036" y="70035"/>
                  </a:cubicBezTo>
                  <a:cubicBezTo>
                    <a:pt x="45731" y="94340"/>
                    <a:pt x="16548" y="104558"/>
                    <a:pt x="4844" y="92854"/>
                  </a:cubicBezTo>
                  <a:cubicBezTo>
                    <a:pt x="-6854" y="81151"/>
                    <a:pt x="3359" y="51967"/>
                    <a:pt x="27663" y="27663"/>
                  </a:cubicBezTo>
                  <a:cubicBezTo>
                    <a:pt x="45891" y="9435"/>
                    <a:pt x="66864" y="-867"/>
                    <a:pt x="81149" y="5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3CE2EB4E-FA5E-4F80-94CC-EB564BBDFB23}"/>
                </a:ext>
              </a:extLst>
            </p:cNvPr>
            <p:cNvSpPr/>
            <p:nvPr/>
          </p:nvSpPr>
          <p:spPr>
            <a:xfrm>
              <a:off x="6782637" y="1913293"/>
              <a:ext cx="874934" cy="872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59" y="8850"/>
                  </a:moveTo>
                  <a:cubicBezTo>
                    <a:pt x="20613" y="8850"/>
                    <a:pt x="20427" y="9098"/>
                    <a:pt x="20242" y="9531"/>
                  </a:cubicBezTo>
                  <a:cubicBezTo>
                    <a:pt x="20119" y="9964"/>
                    <a:pt x="19749" y="10274"/>
                    <a:pt x="19255" y="10274"/>
                  </a:cubicBezTo>
                  <a:lnTo>
                    <a:pt x="17465" y="10274"/>
                  </a:lnTo>
                  <a:cubicBezTo>
                    <a:pt x="17342" y="8789"/>
                    <a:pt x="16786" y="7427"/>
                    <a:pt x="15799" y="6375"/>
                  </a:cubicBezTo>
                  <a:lnTo>
                    <a:pt x="16046" y="6127"/>
                  </a:lnTo>
                  <a:cubicBezTo>
                    <a:pt x="16293" y="5880"/>
                    <a:pt x="16725" y="5818"/>
                    <a:pt x="17033" y="6004"/>
                  </a:cubicBezTo>
                  <a:cubicBezTo>
                    <a:pt x="17342" y="6189"/>
                    <a:pt x="17650" y="6189"/>
                    <a:pt x="17774" y="6065"/>
                  </a:cubicBezTo>
                  <a:cubicBezTo>
                    <a:pt x="18021" y="5818"/>
                    <a:pt x="17712" y="5075"/>
                    <a:pt x="17095" y="4456"/>
                  </a:cubicBezTo>
                  <a:cubicBezTo>
                    <a:pt x="16478" y="3837"/>
                    <a:pt x="15737" y="3528"/>
                    <a:pt x="15490" y="3775"/>
                  </a:cubicBezTo>
                  <a:cubicBezTo>
                    <a:pt x="15367" y="3899"/>
                    <a:pt x="15367" y="4209"/>
                    <a:pt x="15552" y="4518"/>
                  </a:cubicBezTo>
                  <a:cubicBezTo>
                    <a:pt x="15737" y="4828"/>
                    <a:pt x="15675" y="5261"/>
                    <a:pt x="15429" y="5508"/>
                  </a:cubicBezTo>
                  <a:lnTo>
                    <a:pt x="15182" y="5756"/>
                  </a:lnTo>
                  <a:cubicBezTo>
                    <a:pt x="14133" y="4828"/>
                    <a:pt x="12775" y="4209"/>
                    <a:pt x="11294" y="4085"/>
                  </a:cubicBezTo>
                  <a:lnTo>
                    <a:pt x="11294" y="2352"/>
                  </a:lnTo>
                  <a:cubicBezTo>
                    <a:pt x="11294" y="1919"/>
                    <a:pt x="11602" y="1547"/>
                    <a:pt x="12034" y="1362"/>
                  </a:cubicBezTo>
                  <a:cubicBezTo>
                    <a:pt x="12466" y="1238"/>
                    <a:pt x="12713" y="990"/>
                    <a:pt x="12713" y="743"/>
                  </a:cubicBezTo>
                  <a:cubicBezTo>
                    <a:pt x="12713" y="309"/>
                    <a:pt x="11849" y="0"/>
                    <a:pt x="10800" y="0"/>
                  </a:cubicBezTo>
                  <a:cubicBezTo>
                    <a:pt x="9751" y="0"/>
                    <a:pt x="8887" y="371"/>
                    <a:pt x="8887" y="743"/>
                  </a:cubicBezTo>
                  <a:cubicBezTo>
                    <a:pt x="8887" y="990"/>
                    <a:pt x="9134" y="1176"/>
                    <a:pt x="9566" y="1362"/>
                  </a:cubicBezTo>
                  <a:cubicBezTo>
                    <a:pt x="9998" y="1485"/>
                    <a:pt x="10306" y="1857"/>
                    <a:pt x="10306" y="2352"/>
                  </a:cubicBezTo>
                  <a:lnTo>
                    <a:pt x="10306" y="4085"/>
                  </a:lnTo>
                  <a:cubicBezTo>
                    <a:pt x="8825" y="4209"/>
                    <a:pt x="7467" y="4828"/>
                    <a:pt x="6418" y="5756"/>
                  </a:cubicBezTo>
                  <a:lnTo>
                    <a:pt x="6171" y="5508"/>
                  </a:lnTo>
                  <a:cubicBezTo>
                    <a:pt x="5924" y="5261"/>
                    <a:pt x="5863" y="4828"/>
                    <a:pt x="6048" y="4518"/>
                  </a:cubicBezTo>
                  <a:cubicBezTo>
                    <a:pt x="6233" y="4209"/>
                    <a:pt x="6233" y="3899"/>
                    <a:pt x="6110" y="3775"/>
                  </a:cubicBezTo>
                  <a:cubicBezTo>
                    <a:pt x="5863" y="3528"/>
                    <a:pt x="5122" y="3837"/>
                    <a:pt x="4505" y="4456"/>
                  </a:cubicBezTo>
                  <a:cubicBezTo>
                    <a:pt x="3888" y="5075"/>
                    <a:pt x="3579" y="5818"/>
                    <a:pt x="3826" y="6065"/>
                  </a:cubicBezTo>
                  <a:cubicBezTo>
                    <a:pt x="3950" y="6189"/>
                    <a:pt x="4258" y="6189"/>
                    <a:pt x="4567" y="6004"/>
                  </a:cubicBezTo>
                  <a:cubicBezTo>
                    <a:pt x="4875" y="5818"/>
                    <a:pt x="5307" y="5880"/>
                    <a:pt x="5554" y="6127"/>
                  </a:cubicBezTo>
                  <a:lnTo>
                    <a:pt x="5801" y="6375"/>
                  </a:lnTo>
                  <a:cubicBezTo>
                    <a:pt x="4875" y="7427"/>
                    <a:pt x="4258" y="8788"/>
                    <a:pt x="4135" y="10274"/>
                  </a:cubicBezTo>
                  <a:lnTo>
                    <a:pt x="2345" y="10274"/>
                  </a:lnTo>
                  <a:cubicBezTo>
                    <a:pt x="1913" y="10274"/>
                    <a:pt x="1543" y="9964"/>
                    <a:pt x="1358" y="9531"/>
                  </a:cubicBezTo>
                  <a:cubicBezTo>
                    <a:pt x="1234" y="9098"/>
                    <a:pt x="987" y="8850"/>
                    <a:pt x="741" y="8850"/>
                  </a:cubicBezTo>
                  <a:cubicBezTo>
                    <a:pt x="309" y="8850"/>
                    <a:pt x="0" y="9717"/>
                    <a:pt x="0" y="10769"/>
                  </a:cubicBezTo>
                  <a:cubicBezTo>
                    <a:pt x="0" y="11821"/>
                    <a:pt x="370" y="12688"/>
                    <a:pt x="741" y="12688"/>
                  </a:cubicBezTo>
                  <a:cubicBezTo>
                    <a:pt x="987" y="12688"/>
                    <a:pt x="1173" y="12440"/>
                    <a:pt x="1358" y="12007"/>
                  </a:cubicBezTo>
                  <a:cubicBezTo>
                    <a:pt x="1481" y="11574"/>
                    <a:pt x="1851" y="11264"/>
                    <a:pt x="2345" y="11264"/>
                  </a:cubicBezTo>
                  <a:lnTo>
                    <a:pt x="4135" y="11264"/>
                  </a:lnTo>
                  <a:cubicBezTo>
                    <a:pt x="4258" y="12750"/>
                    <a:pt x="4875" y="14111"/>
                    <a:pt x="5801" y="15163"/>
                  </a:cubicBezTo>
                  <a:lnTo>
                    <a:pt x="5554" y="15411"/>
                  </a:lnTo>
                  <a:cubicBezTo>
                    <a:pt x="5307" y="15658"/>
                    <a:pt x="4875" y="15720"/>
                    <a:pt x="4567" y="15535"/>
                  </a:cubicBezTo>
                  <a:cubicBezTo>
                    <a:pt x="4258" y="15349"/>
                    <a:pt x="3950" y="15349"/>
                    <a:pt x="3826" y="15473"/>
                  </a:cubicBezTo>
                  <a:cubicBezTo>
                    <a:pt x="3579" y="15720"/>
                    <a:pt x="3888" y="16463"/>
                    <a:pt x="4505" y="17082"/>
                  </a:cubicBezTo>
                  <a:cubicBezTo>
                    <a:pt x="5122" y="17701"/>
                    <a:pt x="5863" y="18010"/>
                    <a:pt x="6110" y="17763"/>
                  </a:cubicBezTo>
                  <a:cubicBezTo>
                    <a:pt x="6233" y="17639"/>
                    <a:pt x="6233" y="17330"/>
                    <a:pt x="6048" y="17020"/>
                  </a:cubicBezTo>
                  <a:cubicBezTo>
                    <a:pt x="5863" y="16711"/>
                    <a:pt x="5925" y="16277"/>
                    <a:pt x="6171" y="16030"/>
                  </a:cubicBezTo>
                  <a:lnTo>
                    <a:pt x="6418" y="15782"/>
                  </a:lnTo>
                  <a:cubicBezTo>
                    <a:pt x="7467" y="16711"/>
                    <a:pt x="8825" y="17330"/>
                    <a:pt x="10306" y="17453"/>
                  </a:cubicBezTo>
                  <a:lnTo>
                    <a:pt x="10306" y="19248"/>
                  </a:lnTo>
                  <a:cubicBezTo>
                    <a:pt x="10306" y="19681"/>
                    <a:pt x="9998" y="20053"/>
                    <a:pt x="9566" y="20238"/>
                  </a:cubicBezTo>
                  <a:cubicBezTo>
                    <a:pt x="9134" y="20362"/>
                    <a:pt x="8887" y="20610"/>
                    <a:pt x="8887" y="20857"/>
                  </a:cubicBezTo>
                  <a:cubicBezTo>
                    <a:pt x="8887" y="21291"/>
                    <a:pt x="9751" y="21600"/>
                    <a:pt x="10800" y="21600"/>
                  </a:cubicBezTo>
                  <a:cubicBezTo>
                    <a:pt x="11849" y="21600"/>
                    <a:pt x="12713" y="21229"/>
                    <a:pt x="12713" y="20857"/>
                  </a:cubicBezTo>
                  <a:cubicBezTo>
                    <a:pt x="12713" y="20610"/>
                    <a:pt x="12466" y="20424"/>
                    <a:pt x="12034" y="20238"/>
                  </a:cubicBezTo>
                  <a:cubicBezTo>
                    <a:pt x="11602" y="20115"/>
                    <a:pt x="11294" y="19743"/>
                    <a:pt x="11294" y="19248"/>
                  </a:cubicBezTo>
                  <a:lnTo>
                    <a:pt x="11294" y="17453"/>
                  </a:lnTo>
                  <a:cubicBezTo>
                    <a:pt x="12775" y="17330"/>
                    <a:pt x="14133" y="16711"/>
                    <a:pt x="15182" y="15782"/>
                  </a:cubicBezTo>
                  <a:lnTo>
                    <a:pt x="15429" y="16030"/>
                  </a:lnTo>
                  <a:cubicBezTo>
                    <a:pt x="15676" y="16277"/>
                    <a:pt x="15737" y="16711"/>
                    <a:pt x="15552" y="17020"/>
                  </a:cubicBezTo>
                  <a:cubicBezTo>
                    <a:pt x="15367" y="17330"/>
                    <a:pt x="15367" y="17639"/>
                    <a:pt x="15490" y="17763"/>
                  </a:cubicBezTo>
                  <a:cubicBezTo>
                    <a:pt x="15737" y="18010"/>
                    <a:pt x="16478" y="17701"/>
                    <a:pt x="17095" y="17082"/>
                  </a:cubicBezTo>
                  <a:cubicBezTo>
                    <a:pt x="17712" y="16463"/>
                    <a:pt x="18021" y="15720"/>
                    <a:pt x="17774" y="15473"/>
                  </a:cubicBezTo>
                  <a:cubicBezTo>
                    <a:pt x="17650" y="15349"/>
                    <a:pt x="17342" y="15349"/>
                    <a:pt x="17033" y="15535"/>
                  </a:cubicBezTo>
                  <a:cubicBezTo>
                    <a:pt x="16725" y="15720"/>
                    <a:pt x="16293" y="15658"/>
                    <a:pt x="16046" y="15411"/>
                  </a:cubicBezTo>
                  <a:lnTo>
                    <a:pt x="15799" y="15163"/>
                  </a:lnTo>
                  <a:cubicBezTo>
                    <a:pt x="16725" y="14111"/>
                    <a:pt x="17342" y="12750"/>
                    <a:pt x="17465" y="11264"/>
                  </a:cubicBezTo>
                  <a:lnTo>
                    <a:pt x="19255" y="11264"/>
                  </a:lnTo>
                  <a:cubicBezTo>
                    <a:pt x="19687" y="11264"/>
                    <a:pt x="20057" y="11574"/>
                    <a:pt x="20242" y="12007"/>
                  </a:cubicBezTo>
                  <a:cubicBezTo>
                    <a:pt x="20366" y="12440"/>
                    <a:pt x="20613" y="12688"/>
                    <a:pt x="20859" y="12688"/>
                  </a:cubicBezTo>
                  <a:cubicBezTo>
                    <a:pt x="21291" y="12688"/>
                    <a:pt x="21600" y="11821"/>
                    <a:pt x="21600" y="10769"/>
                  </a:cubicBezTo>
                  <a:cubicBezTo>
                    <a:pt x="21600" y="9717"/>
                    <a:pt x="21291" y="8850"/>
                    <a:pt x="20859" y="885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454424F6-A42E-4886-9E7C-7F27F5F4E027}"/>
                </a:ext>
              </a:extLst>
            </p:cNvPr>
            <p:cNvSpPr/>
            <p:nvPr/>
          </p:nvSpPr>
          <p:spPr>
            <a:xfrm>
              <a:off x="7057616" y="2163272"/>
              <a:ext cx="330956" cy="355958"/>
            </a:xfrm>
            <a:custGeom>
              <a:avLst/>
              <a:gdLst>
                <a:gd name="connsiteX0" fmla="*/ 288585 w 305139"/>
                <a:gd name="connsiteY0" fmla="*/ 230544 h 328191"/>
                <a:gd name="connsiteX1" fmla="*/ 300292 w 305139"/>
                <a:gd name="connsiteY1" fmla="*/ 235334 h 328191"/>
                <a:gd name="connsiteX2" fmla="*/ 277472 w 305139"/>
                <a:gd name="connsiteY2" fmla="*/ 300524 h 328191"/>
                <a:gd name="connsiteX3" fmla="*/ 212282 w 305139"/>
                <a:gd name="connsiteY3" fmla="*/ 323344 h 328191"/>
                <a:gd name="connsiteX4" fmla="*/ 235097 w 305139"/>
                <a:gd name="connsiteY4" fmla="*/ 258149 h 328191"/>
                <a:gd name="connsiteX5" fmla="*/ 272420 w 305139"/>
                <a:gd name="connsiteY5" fmla="*/ 233240 h 328191"/>
                <a:gd name="connsiteX6" fmla="*/ 288585 w 305139"/>
                <a:gd name="connsiteY6" fmla="*/ 230544 h 328191"/>
                <a:gd name="connsiteX7" fmla="*/ 16554 w 305139"/>
                <a:gd name="connsiteY7" fmla="*/ 230544 h 328191"/>
                <a:gd name="connsiteX8" fmla="*/ 70038 w 305139"/>
                <a:gd name="connsiteY8" fmla="*/ 258145 h 328191"/>
                <a:gd name="connsiteX9" fmla="*/ 92857 w 305139"/>
                <a:gd name="connsiteY9" fmla="*/ 323337 h 328191"/>
                <a:gd name="connsiteX10" fmla="*/ 27661 w 305139"/>
                <a:gd name="connsiteY10" fmla="*/ 300525 h 328191"/>
                <a:gd name="connsiteX11" fmla="*/ 4848 w 305139"/>
                <a:gd name="connsiteY11" fmla="*/ 235333 h 328191"/>
                <a:gd name="connsiteX12" fmla="*/ 16554 w 305139"/>
                <a:gd name="connsiteY12" fmla="*/ 230544 h 328191"/>
                <a:gd name="connsiteX13" fmla="*/ 165945 w 305139"/>
                <a:gd name="connsiteY13" fmla="*/ 115244 h 328191"/>
                <a:gd name="connsiteX14" fmla="*/ 216650 w 305139"/>
                <a:gd name="connsiteY14" fmla="*/ 165949 h 328191"/>
                <a:gd name="connsiteX15" fmla="*/ 165945 w 305139"/>
                <a:gd name="connsiteY15" fmla="*/ 216654 h 328191"/>
                <a:gd name="connsiteX16" fmla="*/ 115240 w 305139"/>
                <a:gd name="connsiteY16" fmla="*/ 165949 h 328191"/>
                <a:gd name="connsiteX17" fmla="*/ 165945 w 305139"/>
                <a:gd name="connsiteY17" fmla="*/ 115244 h 328191"/>
                <a:gd name="connsiteX18" fmla="*/ 81151 w 305139"/>
                <a:gd name="connsiteY18" fmla="*/ 63 h 328191"/>
                <a:gd name="connsiteX19" fmla="*/ 92856 w 305139"/>
                <a:gd name="connsiteY19" fmla="*/ 4852 h 328191"/>
                <a:gd name="connsiteX20" fmla="*/ 70043 w 305139"/>
                <a:gd name="connsiteY20" fmla="*/ 70042 h 328191"/>
                <a:gd name="connsiteX21" fmla="*/ 4846 w 305139"/>
                <a:gd name="connsiteY21" fmla="*/ 92861 h 328191"/>
                <a:gd name="connsiteX22" fmla="*/ 27665 w 305139"/>
                <a:gd name="connsiteY22" fmla="*/ 27665 h 328191"/>
                <a:gd name="connsiteX23" fmla="*/ 81151 w 305139"/>
                <a:gd name="connsiteY23" fmla="*/ 63 h 328191"/>
                <a:gd name="connsiteX24" fmla="*/ 223980 w 305139"/>
                <a:gd name="connsiteY24" fmla="*/ 57 h 328191"/>
                <a:gd name="connsiteX25" fmla="*/ 277471 w 305139"/>
                <a:gd name="connsiteY25" fmla="*/ 27659 h 328191"/>
                <a:gd name="connsiteX26" fmla="*/ 300285 w 305139"/>
                <a:gd name="connsiteY26" fmla="*/ 92855 h 328191"/>
                <a:gd name="connsiteX27" fmla="*/ 235088 w 305139"/>
                <a:gd name="connsiteY27" fmla="*/ 70042 h 328191"/>
                <a:gd name="connsiteX28" fmla="*/ 212275 w 305139"/>
                <a:gd name="connsiteY28" fmla="*/ 4845 h 328191"/>
                <a:gd name="connsiteX29" fmla="*/ 223980 w 305139"/>
                <a:gd name="connsiteY29" fmla="*/ 57 h 328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05139" h="328191">
                  <a:moveTo>
                    <a:pt x="288585" y="230544"/>
                  </a:moveTo>
                  <a:cubicBezTo>
                    <a:pt x="293347" y="230852"/>
                    <a:pt x="297366" y="232408"/>
                    <a:pt x="300292" y="235334"/>
                  </a:cubicBezTo>
                  <a:cubicBezTo>
                    <a:pt x="311996" y="247038"/>
                    <a:pt x="301777" y="276223"/>
                    <a:pt x="277472" y="300524"/>
                  </a:cubicBezTo>
                  <a:cubicBezTo>
                    <a:pt x="253171" y="324829"/>
                    <a:pt x="223986" y="335048"/>
                    <a:pt x="212282" y="323344"/>
                  </a:cubicBezTo>
                  <a:cubicBezTo>
                    <a:pt x="200578" y="311640"/>
                    <a:pt x="210796" y="282454"/>
                    <a:pt x="235097" y="258149"/>
                  </a:cubicBezTo>
                  <a:cubicBezTo>
                    <a:pt x="247249" y="245999"/>
                    <a:pt x="260622" y="237369"/>
                    <a:pt x="272420" y="233240"/>
                  </a:cubicBezTo>
                  <a:cubicBezTo>
                    <a:pt x="278318" y="231175"/>
                    <a:pt x="283823" y="230236"/>
                    <a:pt x="288585" y="230544"/>
                  </a:cubicBezTo>
                  <a:close/>
                  <a:moveTo>
                    <a:pt x="16554" y="230544"/>
                  </a:moveTo>
                  <a:cubicBezTo>
                    <a:pt x="30838" y="229619"/>
                    <a:pt x="51810" y="239922"/>
                    <a:pt x="70038" y="258145"/>
                  </a:cubicBezTo>
                  <a:cubicBezTo>
                    <a:pt x="94342" y="282458"/>
                    <a:pt x="104555" y="311640"/>
                    <a:pt x="92857" y="323337"/>
                  </a:cubicBezTo>
                  <a:cubicBezTo>
                    <a:pt x="81153" y="335035"/>
                    <a:pt x="51970" y="324828"/>
                    <a:pt x="27661" y="300525"/>
                  </a:cubicBezTo>
                  <a:cubicBezTo>
                    <a:pt x="3363" y="276223"/>
                    <a:pt x="-6855" y="247036"/>
                    <a:pt x="4848" y="235333"/>
                  </a:cubicBezTo>
                  <a:cubicBezTo>
                    <a:pt x="7774" y="232408"/>
                    <a:pt x="11792" y="230852"/>
                    <a:pt x="16554" y="230544"/>
                  </a:cubicBezTo>
                  <a:close/>
                  <a:moveTo>
                    <a:pt x="165945" y="115244"/>
                  </a:moveTo>
                  <a:cubicBezTo>
                    <a:pt x="193949" y="115244"/>
                    <a:pt x="216650" y="137945"/>
                    <a:pt x="216650" y="165949"/>
                  </a:cubicBezTo>
                  <a:cubicBezTo>
                    <a:pt x="216650" y="193953"/>
                    <a:pt x="193949" y="216654"/>
                    <a:pt x="165945" y="216654"/>
                  </a:cubicBezTo>
                  <a:cubicBezTo>
                    <a:pt x="137941" y="216654"/>
                    <a:pt x="115240" y="193953"/>
                    <a:pt x="115240" y="165949"/>
                  </a:cubicBezTo>
                  <a:cubicBezTo>
                    <a:pt x="115240" y="137945"/>
                    <a:pt x="137941" y="115244"/>
                    <a:pt x="165945" y="115244"/>
                  </a:cubicBezTo>
                  <a:close/>
                  <a:moveTo>
                    <a:pt x="81151" y="63"/>
                  </a:moveTo>
                  <a:cubicBezTo>
                    <a:pt x="85912" y="371"/>
                    <a:pt x="89931" y="1927"/>
                    <a:pt x="92856" y="4852"/>
                  </a:cubicBezTo>
                  <a:cubicBezTo>
                    <a:pt x="104555" y="16555"/>
                    <a:pt x="94342" y="45739"/>
                    <a:pt x="70043" y="70042"/>
                  </a:cubicBezTo>
                  <a:cubicBezTo>
                    <a:pt x="45733" y="94346"/>
                    <a:pt x="16550" y="104559"/>
                    <a:pt x="4846" y="92861"/>
                  </a:cubicBezTo>
                  <a:cubicBezTo>
                    <a:pt x="-6857" y="81157"/>
                    <a:pt x="3361" y="51974"/>
                    <a:pt x="27665" y="27665"/>
                  </a:cubicBezTo>
                  <a:cubicBezTo>
                    <a:pt x="45893" y="9442"/>
                    <a:pt x="66866" y="-862"/>
                    <a:pt x="81151" y="63"/>
                  </a:cubicBezTo>
                  <a:close/>
                  <a:moveTo>
                    <a:pt x="223980" y="57"/>
                  </a:moveTo>
                  <a:cubicBezTo>
                    <a:pt x="238265" y="-866"/>
                    <a:pt x="259239" y="9434"/>
                    <a:pt x="277471" y="27659"/>
                  </a:cubicBezTo>
                  <a:cubicBezTo>
                    <a:pt x="301770" y="51968"/>
                    <a:pt x="311988" y="81152"/>
                    <a:pt x="300285" y="92855"/>
                  </a:cubicBezTo>
                  <a:cubicBezTo>
                    <a:pt x="288581" y="104559"/>
                    <a:pt x="259398" y="94341"/>
                    <a:pt x="235088" y="70042"/>
                  </a:cubicBezTo>
                  <a:cubicBezTo>
                    <a:pt x="210789" y="45732"/>
                    <a:pt x="200576" y="16549"/>
                    <a:pt x="212275" y="4845"/>
                  </a:cubicBezTo>
                  <a:cubicBezTo>
                    <a:pt x="215201" y="1921"/>
                    <a:pt x="219219" y="365"/>
                    <a:pt x="223980" y="5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F8977560-22AE-4633-9444-7E7F32F6D402}"/>
                </a:ext>
              </a:extLst>
            </p:cNvPr>
            <p:cNvSpPr/>
            <p:nvPr/>
          </p:nvSpPr>
          <p:spPr>
            <a:xfrm>
              <a:off x="7107612" y="4113128"/>
              <a:ext cx="875208" cy="872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extrusionOk="0">
                  <a:moveTo>
                    <a:pt x="20800" y="8850"/>
                  </a:moveTo>
                  <a:cubicBezTo>
                    <a:pt x="20554" y="8850"/>
                    <a:pt x="20369" y="9098"/>
                    <a:pt x="20185" y="9531"/>
                  </a:cubicBezTo>
                  <a:cubicBezTo>
                    <a:pt x="20062" y="9964"/>
                    <a:pt x="19692" y="10274"/>
                    <a:pt x="19200" y="10274"/>
                  </a:cubicBezTo>
                  <a:lnTo>
                    <a:pt x="17415" y="10274"/>
                  </a:lnTo>
                  <a:cubicBezTo>
                    <a:pt x="17292" y="8789"/>
                    <a:pt x="16739" y="7427"/>
                    <a:pt x="15754" y="6375"/>
                  </a:cubicBezTo>
                  <a:lnTo>
                    <a:pt x="16000" y="6127"/>
                  </a:lnTo>
                  <a:cubicBezTo>
                    <a:pt x="16246" y="5880"/>
                    <a:pt x="16677" y="5818"/>
                    <a:pt x="16985" y="6004"/>
                  </a:cubicBezTo>
                  <a:cubicBezTo>
                    <a:pt x="17292" y="6189"/>
                    <a:pt x="17600" y="6189"/>
                    <a:pt x="17723" y="6065"/>
                  </a:cubicBezTo>
                  <a:cubicBezTo>
                    <a:pt x="17969" y="5818"/>
                    <a:pt x="17662" y="5075"/>
                    <a:pt x="17046" y="4456"/>
                  </a:cubicBezTo>
                  <a:cubicBezTo>
                    <a:pt x="16431" y="3837"/>
                    <a:pt x="15692" y="3528"/>
                    <a:pt x="15446" y="3775"/>
                  </a:cubicBezTo>
                  <a:cubicBezTo>
                    <a:pt x="15323" y="3899"/>
                    <a:pt x="15323" y="4209"/>
                    <a:pt x="15508" y="4518"/>
                  </a:cubicBezTo>
                  <a:cubicBezTo>
                    <a:pt x="15692" y="4828"/>
                    <a:pt x="15631" y="5261"/>
                    <a:pt x="15385" y="5508"/>
                  </a:cubicBezTo>
                  <a:lnTo>
                    <a:pt x="15139" y="5756"/>
                  </a:lnTo>
                  <a:cubicBezTo>
                    <a:pt x="14092" y="4828"/>
                    <a:pt x="12739" y="4209"/>
                    <a:pt x="11262" y="4085"/>
                  </a:cubicBezTo>
                  <a:lnTo>
                    <a:pt x="11262" y="2352"/>
                  </a:lnTo>
                  <a:cubicBezTo>
                    <a:pt x="11262" y="1919"/>
                    <a:pt x="11569" y="1547"/>
                    <a:pt x="12000" y="1362"/>
                  </a:cubicBezTo>
                  <a:cubicBezTo>
                    <a:pt x="12431" y="1238"/>
                    <a:pt x="12677" y="990"/>
                    <a:pt x="12677" y="743"/>
                  </a:cubicBezTo>
                  <a:cubicBezTo>
                    <a:pt x="12677" y="309"/>
                    <a:pt x="11815" y="0"/>
                    <a:pt x="10769" y="0"/>
                  </a:cubicBezTo>
                  <a:cubicBezTo>
                    <a:pt x="9723" y="0"/>
                    <a:pt x="8862" y="371"/>
                    <a:pt x="8862" y="743"/>
                  </a:cubicBezTo>
                  <a:cubicBezTo>
                    <a:pt x="8862" y="990"/>
                    <a:pt x="9108" y="1176"/>
                    <a:pt x="9538" y="1362"/>
                  </a:cubicBezTo>
                  <a:cubicBezTo>
                    <a:pt x="9969" y="1485"/>
                    <a:pt x="10277" y="1857"/>
                    <a:pt x="10277" y="2352"/>
                  </a:cubicBezTo>
                  <a:lnTo>
                    <a:pt x="10277" y="4085"/>
                  </a:lnTo>
                  <a:cubicBezTo>
                    <a:pt x="8800" y="4209"/>
                    <a:pt x="7446" y="4828"/>
                    <a:pt x="6400" y="5756"/>
                  </a:cubicBezTo>
                  <a:lnTo>
                    <a:pt x="6154" y="5508"/>
                  </a:lnTo>
                  <a:cubicBezTo>
                    <a:pt x="5908" y="5261"/>
                    <a:pt x="5846" y="4828"/>
                    <a:pt x="6031" y="4518"/>
                  </a:cubicBezTo>
                  <a:cubicBezTo>
                    <a:pt x="6215" y="4209"/>
                    <a:pt x="6215" y="3899"/>
                    <a:pt x="6092" y="3775"/>
                  </a:cubicBezTo>
                  <a:cubicBezTo>
                    <a:pt x="5846" y="3528"/>
                    <a:pt x="5108" y="3837"/>
                    <a:pt x="4492" y="4456"/>
                  </a:cubicBezTo>
                  <a:cubicBezTo>
                    <a:pt x="3877" y="5075"/>
                    <a:pt x="3569" y="5818"/>
                    <a:pt x="3815" y="6065"/>
                  </a:cubicBezTo>
                  <a:cubicBezTo>
                    <a:pt x="3938" y="6189"/>
                    <a:pt x="4246" y="6189"/>
                    <a:pt x="4554" y="6004"/>
                  </a:cubicBezTo>
                  <a:cubicBezTo>
                    <a:pt x="4861" y="5818"/>
                    <a:pt x="5292" y="5880"/>
                    <a:pt x="5538" y="6127"/>
                  </a:cubicBezTo>
                  <a:lnTo>
                    <a:pt x="5785" y="6375"/>
                  </a:lnTo>
                  <a:cubicBezTo>
                    <a:pt x="4861" y="7427"/>
                    <a:pt x="4246" y="8788"/>
                    <a:pt x="4123" y="10274"/>
                  </a:cubicBezTo>
                  <a:lnTo>
                    <a:pt x="2338" y="10274"/>
                  </a:lnTo>
                  <a:cubicBezTo>
                    <a:pt x="1908" y="10274"/>
                    <a:pt x="1538" y="9964"/>
                    <a:pt x="1354" y="9531"/>
                  </a:cubicBezTo>
                  <a:cubicBezTo>
                    <a:pt x="1231" y="9098"/>
                    <a:pt x="985" y="8850"/>
                    <a:pt x="738" y="8850"/>
                  </a:cubicBezTo>
                  <a:cubicBezTo>
                    <a:pt x="308" y="8850"/>
                    <a:pt x="0" y="9717"/>
                    <a:pt x="0" y="10769"/>
                  </a:cubicBezTo>
                  <a:cubicBezTo>
                    <a:pt x="0" y="11821"/>
                    <a:pt x="369" y="12688"/>
                    <a:pt x="738" y="12688"/>
                  </a:cubicBezTo>
                  <a:cubicBezTo>
                    <a:pt x="985" y="12688"/>
                    <a:pt x="1169" y="12440"/>
                    <a:pt x="1354" y="12007"/>
                  </a:cubicBezTo>
                  <a:cubicBezTo>
                    <a:pt x="1477" y="11574"/>
                    <a:pt x="1846" y="11264"/>
                    <a:pt x="2338" y="11264"/>
                  </a:cubicBezTo>
                  <a:lnTo>
                    <a:pt x="4123" y="11264"/>
                  </a:lnTo>
                  <a:cubicBezTo>
                    <a:pt x="4246" y="12750"/>
                    <a:pt x="4861" y="14111"/>
                    <a:pt x="5785" y="15163"/>
                  </a:cubicBezTo>
                  <a:lnTo>
                    <a:pt x="5538" y="15411"/>
                  </a:lnTo>
                  <a:cubicBezTo>
                    <a:pt x="5292" y="15658"/>
                    <a:pt x="4861" y="15720"/>
                    <a:pt x="4554" y="15535"/>
                  </a:cubicBezTo>
                  <a:cubicBezTo>
                    <a:pt x="4246" y="15349"/>
                    <a:pt x="3938" y="15349"/>
                    <a:pt x="3815" y="15473"/>
                  </a:cubicBezTo>
                  <a:cubicBezTo>
                    <a:pt x="3569" y="15720"/>
                    <a:pt x="3877" y="16463"/>
                    <a:pt x="4492" y="17082"/>
                  </a:cubicBezTo>
                  <a:cubicBezTo>
                    <a:pt x="5108" y="17701"/>
                    <a:pt x="5846" y="18010"/>
                    <a:pt x="6092" y="17763"/>
                  </a:cubicBezTo>
                  <a:cubicBezTo>
                    <a:pt x="6215" y="17639"/>
                    <a:pt x="6215" y="17330"/>
                    <a:pt x="6031" y="17020"/>
                  </a:cubicBezTo>
                  <a:cubicBezTo>
                    <a:pt x="5846" y="16711"/>
                    <a:pt x="5908" y="16277"/>
                    <a:pt x="6154" y="16030"/>
                  </a:cubicBezTo>
                  <a:lnTo>
                    <a:pt x="6400" y="15782"/>
                  </a:lnTo>
                  <a:cubicBezTo>
                    <a:pt x="7446" y="16711"/>
                    <a:pt x="8800" y="17330"/>
                    <a:pt x="10277" y="17453"/>
                  </a:cubicBezTo>
                  <a:lnTo>
                    <a:pt x="10277" y="19248"/>
                  </a:lnTo>
                  <a:cubicBezTo>
                    <a:pt x="10277" y="19681"/>
                    <a:pt x="9969" y="20053"/>
                    <a:pt x="9538" y="20238"/>
                  </a:cubicBezTo>
                  <a:cubicBezTo>
                    <a:pt x="9108" y="20362"/>
                    <a:pt x="8862" y="20610"/>
                    <a:pt x="8862" y="20857"/>
                  </a:cubicBezTo>
                  <a:cubicBezTo>
                    <a:pt x="8862" y="21291"/>
                    <a:pt x="9723" y="21600"/>
                    <a:pt x="10769" y="21600"/>
                  </a:cubicBezTo>
                  <a:cubicBezTo>
                    <a:pt x="11815" y="21600"/>
                    <a:pt x="12677" y="21229"/>
                    <a:pt x="12677" y="20857"/>
                  </a:cubicBezTo>
                  <a:cubicBezTo>
                    <a:pt x="12677" y="20610"/>
                    <a:pt x="12431" y="20424"/>
                    <a:pt x="12000" y="20238"/>
                  </a:cubicBezTo>
                  <a:cubicBezTo>
                    <a:pt x="11569" y="20115"/>
                    <a:pt x="11262" y="19743"/>
                    <a:pt x="11262" y="19248"/>
                  </a:cubicBezTo>
                  <a:lnTo>
                    <a:pt x="11262" y="17453"/>
                  </a:lnTo>
                  <a:cubicBezTo>
                    <a:pt x="12739" y="17330"/>
                    <a:pt x="14092" y="16711"/>
                    <a:pt x="15139" y="15782"/>
                  </a:cubicBezTo>
                  <a:lnTo>
                    <a:pt x="15385" y="16030"/>
                  </a:lnTo>
                  <a:cubicBezTo>
                    <a:pt x="15631" y="16277"/>
                    <a:pt x="15692" y="16711"/>
                    <a:pt x="15508" y="17020"/>
                  </a:cubicBezTo>
                  <a:cubicBezTo>
                    <a:pt x="15323" y="17330"/>
                    <a:pt x="15323" y="17639"/>
                    <a:pt x="15446" y="17763"/>
                  </a:cubicBezTo>
                  <a:cubicBezTo>
                    <a:pt x="15692" y="18010"/>
                    <a:pt x="16431" y="17701"/>
                    <a:pt x="17046" y="17082"/>
                  </a:cubicBezTo>
                  <a:cubicBezTo>
                    <a:pt x="17662" y="16463"/>
                    <a:pt x="17969" y="15720"/>
                    <a:pt x="17723" y="15473"/>
                  </a:cubicBezTo>
                  <a:cubicBezTo>
                    <a:pt x="17600" y="15349"/>
                    <a:pt x="17292" y="15349"/>
                    <a:pt x="16985" y="15535"/>
                  </a:cubicBezTo>
                  <a:cubicBezTo>
                    <a:pt x="16677" y="15720"/>
                    <a:pt x="16246" y="15658"/>
                    <a:pt x="16000" y="15411"/>
                  </a:cubicBezTo>
                  <a:lnTo>
                    <a:pt x="15754" y="15163"/>
                  </a:lnTo>
                  <a:cubicBezTo>
                    <a:pt x="16677" y="14111"/>
                    <a:pt x="17292" y="12750"/>
                    <a:pt x="17415" y="11264"/>
                  </a:cubicBezTo>
                  <a:lnTo>
                    <a:pt x="19200" y="11264"/>
                  </a:lnTo>
                  <a:cubicBezTo>
                    <a:pt x="19631" y="11264"/>
                    <a:pt x="20000" y="11574"/>
                    <a:pt x="20185" y="12007"/>
                  </a:cubicBezTo>
                  <a:cubicBezTo>
                    <a:pt x="20308" y="12440"/>
                    <a:pt x="20554" y="12688"/>
                    <a:pt x="20800" y="12688"/>
                  </a:cubicBezTo>
                  <a:cubicBezTo>
                    <a:pt x="21231" y="12688"/>
                    <a:pt x="21538" y="11821"/>
                    <a:pt x="21538" y="10769"/>
                  </a:cubicBezTo>
                  <a:cubicBezTo>
                    <a:pt x="21600" y="9717"/>
                    <a:pt x="21231" y="8850"/>
                    <a:pt x="20800" y="885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BFD7C1C3-542F-4DDA-9AA1-A22B57E86B38}"/>
                </a:ext>
              </a:extLst>
            </p:cNvPr>
            <p:cNvSpPr/>
            <p:nvPr/>
          </p:nvSpPr>
          <p:spPr>
            <a:xfrm>
              <a:off x="7382591" y="4388106"/>
              <a:ext cx="330957" cy="330951"/>
            </a:xfrm>
            <a:custGeom>
              <a:avLst/>
              <a:gdLst>
                <a:gd name="connsiteX0" fmla="*/ 288586 w 305140"/>
                <a:gd name="connsiteY0" fmla="*/ 207492 h 305134"/>
                <a:gd name="connsiteX1" fmla="*/ 300293 w 305140"/>
                <a:gd name="connsiteY1" fmla="*/ 212283 h 305134"/>
                <a:gd name="connsiteX2" fmla="*/ 277473 w 305140"/>
                <a:gd name="connsiteY2" fmla="*/ 277471 h 305134"/>
                <a:gd name="connsiteX3" fmla="*/ 212283 w 305140"/>
                <a:gd name="connsiteY3" fmla="*/ 300284 h 305134"/>
                <a:gd name="connsiteX4" fmla="*/ 235098 w 305140"/>
                <a:gd name="connsiteY4" fmla="*/ 235100 h 305134"/>
                <a:gd name="connsiteX5" fmla="*/ 288586 w 305140"/>
                <a:gd name="connsiteY5" fmla="*/ 207492 h 305134"/>
                <a:gd name="connsiteX6" fmla="*/ 16553 w 305140"/>
                <a:gd name="connsiteY6" fmla="*/ 207492 h 305134"/>
                <a:gd name="connsiteX7" fmla="*/ 70044 w 305140"/>
                <a:gd name="connsiteY7" fmla="*/ 235098 h 305134"/>
                <a:gd name="connsiteX8" fmla="*/ 92858 w 305140"/>
                <a:gd name="connsiteY8" fmla="*/ 300288 h 305134"/>
                <a:gd name="connsiteX9" fmla="*/ 27666 w 305140"/>
                <a:gd name="connsiteY9" fmla="*/ 277475 h 305134"/>
                <a:gd name="connsiteX10" fmla="*/ 4847 w 305140"/>
                <a:gd name="connsiteY10" fmla="*/ 212279 h 305134"/>
                <a:gd name="connsiteX11" fmla="*/ 16553 w 305140"/>
                <a:gd name="connsiteY11" fmla="*/ 207492 h 305134"/>
                <a:gd name="connsiteX12" fmla="*/ 142898 w 305140"/>
                <a:gd name="connsiteY12" fmla="*/ 92195 h 305134"/>
                <a:gd name="connsiteX13" fmla="*/ 193603 w 305140"/>
                <a:gd name="connsiteY13" fmla="*/ 142900 h 305134"/>
                <a:gd name="connsiteX14" fmla="*/ 142898 w 305140"/>
                <a:gd name="connsiteY14" fmla="*/ 193605 h 305134"/>
                <a:gd name="connsiteX15" fmla="*/ 92193 w 305140"/>
                <a:gd name="connsiteY15" fmla="*/ 142900 h 305134"/>
                <a:gd name="connsiteX16" fmla="*/ 142898 w 305140"/>
                <a:gd name="connsiteY16" fmla="*/ 92195 h 305134"/>
                <a:gd name="connsiteX17" fmla="*/ 223983 w 305140"/>
                <a:gd name="connsiteY17" fmla="*/ 58 h 305134"/>
                <a:gd name="connsiteX18" fmla="*/ 277473 w 305140"/>
                <a:gd name="connsiteY18" fmla="*/ 27658 h 305134"/>
                <a:gd name="connsiteX19" fmla="*/ 300286 w 305140"/>
                <a:gd name="connsiteY19" fmla="*/ 92850 h 305134"/>
                <a:gd name="connsiteX20" fmla="*/ 235096 w 305140"/>
                <a:gd name="connsiteY20" fmla="*/ 70038 h 305134"/>
                <a:gd name="connsiteX21" fmla="*/ 212277 w 305140"/>
                <a:gd name="connsiteY21" fmla="*/ 4846 h 305134"/>
                <a:gd name="connsiteX22" fmla="*/ 223983 w 305140"/>
                <a:gd name="connsiteY22" fmla="*/ 58 h 305134"/>
                <a:gd name="connsiteX23" fmla="*/ 81147 w 305140"/>
                <a:gd name="connsiteY23" fmla="*/ 57 h 305134"/>
                <a:gd name="connsiteX24" fmla="*/ 92853 w 305140"/>
                <a:gd name="connsiteY24" fmla="*/ 4844 h 305134"/>
                <a:gd name="connsiteX25" fmla="*/ 70039 w 305140"/>
                <a:gd name="connsiteY25" fmla="*/ 70041 h 305134"/>
                <a:gd name="connsiteX26" fmla="*/ 4844 w 305140"/>
                <a:gd name="connsiteY26" fmla="*/ 92855 h 305134"/>
                <a:gd name="connsiteX27" fmla="*/ 27662 w 305140"/>
                <a:gd name="connsiteY27" fmla="*/ 27668 h 305134"/>
                <a:gd name="connsiteX28" fmla="*/ 81147 w 305140"/>
                <a:gd name="connsiteY28" fmla="*/ 57 h 305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05140" h="305134">
                  <a:moveTo>
                    <a:pt x="288586" y="207492"/>
                  </a:moveTo>
                  <a:cubicBezTo>
                    <a:pt x="293348" y="207801"/>
                    <a:pt x="297367" y="209357"/>
                    <a:pt x="300293" y="212283"/>
                  </a:cubicBezTo>
                  <a:cubicBezTo>
                    <a:pt x="311997" y="223980"/>
                    <a:pt x="301778" y="253168"/>
                    <a:pt x="277473" y="277471"/>
                  </a:cubicBezTo>
                  <a:cubicBezTo>
                    <a:pt x="253172" y="301775"/>
                    <a:pt x="223987" y="311987"/>
                    <a:pt x="212283" y="300284"/>
                  </a:cubicBezTo>
                  <a:cubicBezTo>
                    <a:pt x="200579" y="288581"/>
                    <a:pt x="210797" y="259399"/>
                    <a:pt x="235098" y="235100"/>
                  </a:cubicBezTo>
                  <a:cubicBezTo>
                    <a:pt x="253327" y="216869"/>
                    <a:pt x="274301" y="206567"/>
                    <a:pt x="288586" y="207492"/>
                  </a:cubicBezTo>
                  <a:close/>
                  <a:moveTo>
                    <a:pt x="16553" y="207492"/>
                  </a:moveTo>
                  <a:cubicBezTo>
                    <a:pt x="30838" y="206568"/>
                    <a:pt x="51812" y="216870"/>
                    <a:pt x="70044" y="235098"/>
                  </a:cubicBezTo>
                  <a:cubicBezTo>
                    <a:pt x="94343" y="259402"/>
                    <a:pt x="104556" y="288585"/>
                    <a:pt x="92858" y="300288"/>
                  </a:cubicBezTo>
                  <a:cubicBezTo>
                    <a:pt x="81154" y="311991"/>
                    <a:pt x="51970" y="301773"/>
                    <a:pt x="27666" y="277475"/>
                  </a:cubicBezTo>
                  <a:cubicBezTo>
                    <a:pt x="3362" y="253166"/>
                    <a:pt x="-6856" y="223983"/>
                    <a:pt x="4847" y="212279"/>
                  </a:cubicBezTo>
                  <a:cubicBezTo>
                    <a:pt x="7773" y="209355"/>
                    <a:pt x="11792" y="207800"/>
                    <a:pt x="16553" y="207492"/>
                  </a:cubicBezTo>
                  <a:close/>
                  <a:moveTo>
                    <a:pt x="142898" y="92195"/>
                  </a:moveTo>
                  <a:cubicBezTo>
                    <a:pt x="170902" y="92195"/>
                    <a:pt x="193603" y="114896"/>
                    <a:pt x="193603" y="142900"/>
                  </a:cubicBezTo>
                  <a:cubicBezTo>
                    <a:pt x="193603" y="170904"/>
                    <a:pt x="170902" y="193605"/>
                    <a:pt x="142898" y="193605"/>
                  </a:cubicBezTo>
                  <a:cubicBezTo>
                    <a:pt x="114894" y="193605"/>
                    <a:pt x="92193" y="170904"/>
                    <a:pt x="92193" y="142900"/>
                  </a:cubicBezTo>
                  <a:cubicBezTo>
                    <a:pt x="92193" y="114896"/>
                    <a:pt x="114894" y="92195"/>
                    <a:pt x="142898" y="92195"/>
                  </a:cubicBezTo>
                  <a:close/>
                  <a:moveTo>
                    <a:pt x="223983" y="58"/>
                  </a:moveTo>
                  <a:cubicBezTo>
                    <a:pt x="238268" y="-867"/>
                    <a:pt x="259241" y="9431"/>
                    <a:pt x="277473" y="27658"/>
                  </a:cubicBezTo>
                  <a:cubicBezTo>
                    <a:pt x="301771" y="51960"/>
                    <a:pt x="311989" y="81147"/>
                    <a:pt x="300286" y="92850"/>
                  </a:cubicBezTo>
                  <a:cubicBezTo>
                    <a:pt x="288583" y="104553"/>
                    <a:pt x="259400" y="94335"/>
                    <a:pt x="235096" y="70038"/>
                  </a:cubicBezTo>
                  <a:cubicBezTo>
                    <a:pt x="210792" y="45725"/>
                    <a:pt x="200579" y="16543"/>
                    <a:pt x="212277" y="4846"/>
                  </a:cubicBezTo>
                  <a:cubicBezTo>
                    <a:pt x="215203" y="1921"/>
                    <a:pt x="219221" y="366"/>
                    <a:pt x="223983" y="58"/>
                  </a:cubicBezTo>
                  <a:close/>
                  <a:moveTo>
                    <a:pt x="81147" y="57"/>
                  </a:moveTo>
                  <a:cubicBezTo>
                    <a:pt x="85908" y="364"/>
                    <a:pt x="89927" y="1920"/>
                    <a:pt x="92853" y="4844"/>
                  </a:cubicBezTo>
                  <a:cubicBezTo>
                    <a:pt x="104556" y="16547"/>
                    <a:pt x="94338" y="45736"/>
                    <a:pt x="70039" y="70041"/>
                  </a:cubicBezTo>
                  <a:cubicBezTo>
                    <a:pt x="45730" y="94345"/>
                    <a:pt x="16547" y="104558"/>
                    <a:pt x="4844" y="92855"/>
                  </a:cubicBezTo>
                  <a:cubicBezTo>
                    <a:pt x="-6854" y="81151"/>
                    <a:pt x="3359" y="51967"/>
                    <a:pt x="27662" y="27668"/>
                  </a:cubicBezTo>
                  <a:cubicBezTo>
                    <a:pt x="45890" y="9436"/>
                    <a:pt x="66863" y="-867"/>
                    <a:pt x="81147" y="5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67FDEC1A-2A2C-4FCC-B55C-27A78078B42E}"/>
                </a:ext>
              </a:extLst>
            </p:cNvPr>
            <p:cNvSpPr/>
            <p:nvPr/>
          </p:nvSpPr>
          <p:spPr>
            <a:xfrm>
              <a:off x="4032842" y="2663237"/>
              <a:ext cx="875212" cy="872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extrusionOk="0">
                  <a:moveTo>
                    <a:pt x="20800" y="8850"/>
                  </a:moveTo>
                  <a:cubicBezTo>
                    <a:pt x="20554" y="8850"/>
                    <a:pt x="20369" y="9098"/>
                    <a:pt x="20185" y="9531"/>
                  </a:cubicBezTo>
                  <a:cubicBezTo>
                    <a:pt x="20062" y="9964"/>
                    <a:pt x="19692" y="10274"/>
                    <a:pt x="19200" y="10274"/>
                  </a:cubicBezTo>
                  <a:lnTo>
                    <a:pt x="17415" y="10274"/>
                  </a:lnTo>
                  <a:cubicBezTo>
                    <a:pt x="17292" y="8789"/>
                    <a:pt x="16738" y="7427"/>
                    <a:pt x="15754" y="6375"/>
                  </a:cubicBezTo>
                  <a:lnTo>
                    <a:pt x="16000" y="6127"/>
                  </a:lnTo>
                  <a:cubicBezTo>
                    <a:pt x="16246" y="5880"/>
                    <a:pt x="16677" y="5818"/>
                    <a:pt x="16985" y="6004"/>
                  </a:cubicBezTo>
                  <a:cubicBezTo>
                    <a:pt x="17292" y="6189"/>
                    <a:pt x="17600" y="6189"/>
                    <a:pt x="17723" y="6065"/>
                  </a:cubicBezTo>
                  <a:cubicBezTo>
                    <a:pt x="17969" y="5818"/>
                    <a:pt x="17662" y="5075"/>
                    <a:pt x="17046" y="4456"/>
                  </a:cubicBezTo>
                  <a:cubicBezTo>
                    <a:pt x="16431" y="3837"/>
                    <a:pt x="15692" y="3528"/>
                    <a:pt x="15446" y="3775"/>
                  </a:cubicBezTo>
                  <a:cubicBezTo>
                    <a:pt x="15323" y="3899"/>
                    <a:pt x="15323" y="4209"/>
                    <a:pt x="15508" y="4518"/>
                  </a:cubicBezTo>
                  <a:cubicBezTo>
                    <a:pt x="15692" y="4828"/>
                    <a:pt x="15631" y="5261"/>
                    <a:pt x="15385" y="5508"/>
                  </a:cubicBezTo>
                  <a:lnTo>
                    <a:pt x="15138" y="5756"/>
                  </a:lnTo>
                  <a:cubicBezTo>
                    <a:pt x="14092" y="4828"/>
                    <a:pt x="12738" y="4209"/>
                    <a:pt x="11262" y="4085"/>
                  </a:cubicBezTo>
                  <a:lnTo>
                    <a:pt x="11262" y="2352"/>
                  </a:lnTo>
                  <a:cubicBezTo>
                    <a:pt x="11262" y="1919"/>
                    <a:pt x="11569" y="1547"/>
                    <a:pt x="12000" y="1362"/>
                  </a:cubicBezTo>
                  <a:cubicBezTo>
                    <a:pt x="12431" y="1238"/>
                    <a:pt x="12677" y="990"/>
                    <a:pt x="12677" y="743"/>
                  </a:cubicBezTo>
                  <a:cubicBezTo>
                    <a:pt x="12677" y="309"/>
                    <a:pt x="11815" y="0"/>
                    <a:pt x="10769" y="0"/>
                  </a:cubicBezTo>
                  <a:cubicBezTo>
                    <a:pt x="9723" y="0"/>
                    <a:pt x="8862" y="371"/>
                    <a:pt x="8862" y="743"/>
                  </a:cubicBezTo>
                  <a:cubicBezTo>
                    <a:pt x="8862" y="990"/>
                    <a:pt x="9108" y="1176"/>
                    <a:pt x="9538" y="1362"/>
                  </a:cubicBezTo>
                  <a:cubicBezTo>
                    <a:pt x="9969" y="1485"/>
                    <a:pt x="10277" y="1857"/>
                    <a:pt x="10277" y="2352"/>
                  </a:cubicBezTo>
                  <a:lnTo>
                    <a:pt x="10277" y="4085"/>
                  </a:lnTo>
                  <a:cubicBezTo>
                    <a:pt x="8800" y="4209"/>
                    <a:pt x="7446" y="4828"/>
                    <a:pt x="6400" y="5756"/>
                  </a:cubicBezTo>
                  <a:lnTo>
                    <a:pt x="6154" y="5508"/>
                  </a:lnTo>
                  <a:cubicBezTo>
                    <a:pt x="5908" y="5261"/>
                    <a:pt x="5846" y="4828"/>
                    <a:pt x="6031" y="4518"/>
                  </a:cubicBezTo>
                  <a:cubicBezTo>
                    <a:pt x="6215" y="4209"/>
                    <a:pt x="6215" y="3899"/>
                    <a:pt x="6092" y="3775"/>
                  </a:cubicBezTo>
                  <a:cubicBezTo>
                    <a:pt x="5846" y="3528"/>
                    <a:pt x="5108" y="3837"/>
                    <a:pt x="4492" y="4456"/>
                  </a:cubicBezTo>
                  <a:cubicBezTo>
                    <a:pt x="3877" y="5075"/>
                    <a:pt x="3569" y="5818"/>
                    <a:pt x="3815" y="6065"/>
                  </a:cubicBezTo>
                  <a:cubicBezTo>
                    <a:pt x="3938" y="6189"/>
                    <a:pt x="4246" y="6189"/>
                    <a:pt x="4554" y="6004"/>
                  </a:cubicBezTo>
                  <a:cubicBezTo>
                    <a:pt x="4861" y="5818"/>
                    <a:pt x="5292" y="5880"/>
                    <a:pt x="5538" y="6127"/>
                  </a:cubicBezTo>
                  <a:lnTo>
                    <a:pt x="5785" y="6375"/>
                  </a:lnTo>
                  <a:cubicBezTo>
                    <a:pt x="4861" y="7427"/>
                    <a:pt x="4246" y="8788"/>
                    <a:pt x="4123" y="10274"/>
                  </a:cubicBezTo>
                  <a:lnTo>
                    <a:pt x="2338" y="10274"/>
                  </a:lnTo>
                  <a:cubicBezTo>
                    <a:pt x="1908" y="10274"/>
                    <a:pt x="1538" y="9964"/>
                    <a:pt x="1354" y="9531"/>
                  </a:cubicBezTo>
                  <a:cubicBezTo>
                    <a:pt x="1231" y="9098"/>
                    <a:pt x="985" y="8850"/>
                    <a:pt x="738" y="8850"/>
                  </a:cubicBezTo>
                  <a:cubicBezTo>
                    <a:pt x="308" y="8850"/>
                    <a:pt x="0" y="9717"/>
                    <a:pt x="0" y="10769"/>
                  </a:cubicBezTo>
                  <a:cubicBezTo>
                    <a:pt x="0" y="11821"/>
                    <a:pt x="369" y="12688"/>
                    <a:pt x="738" y="12688"/>
                  </a:cubicBezTo>
                  <a:cubicBezTo>
                    <a:pt x="985" y="12688"/>
                    <a:pt x="1169" y="12440"/>
                    <a:pt x="1354" y="12007"/>
                  </a:cubicBezTo>
                  <a:cubicBezTo>
                    <a:pt x="1477" y="11574"/>
                    <a:pt x="1846" y="11264"/>
                    <a:pt x="2338" y="11264"/>
                  </a:cubicBezTo>
                  <a:lnTo>
                    <a:pt x="4123" y="11264"/>
                  </a:lnTo>
                  <a:cubicBezTo>
                    <a:pt x="4246" y="12750"/>
                    <a:pt x="4861" y="14111"/>
                    <a:pt x="5785" y="15163"/>
                  </a:cubicBezTo>
                  <a:lnTo>
                    <a:pt x="5538" y="15411"/>
                  </a:lnTo>
                  <a:cubicBezTo>
                    <a:pt x="5292" y="15658"/>
                    <a:pt x="4861" y="15720"/>
                    <a:pt x="4554" y="15535"/>
                  </a:cubicBezTo>
                  <a:cubicBezTo>
                    <a:pt x="4246" y="15349"/>
                    <a:pt x="3938" y="15349"/>
                    <a:pt x="3815" y="15473"/>
                  </a:cubicBezTo>
                  <a:cubicBezTo>
                    <a:pt x="3569" y="15720"/>
                    <a:pt x="3877" y="16463"/>
                    <a:pt x="4492" y="17082"/>
                  </a:cubicBezTo>
                  <a:cubicBezTo>
                    <a:pt x="5108" y="17701"/>
                    <a:pt x="5846" y="18010"/>
                    <a:pt x="6092" y="17763"/>
                  </a:cubicBezTo>
                  <a:cubicBezTo>
                    <a:pt x="6215" y="17639"/>
                    <a:pt x="6215" y="17330"/>
                    <a:pt x="6031" y="17020"/>
                  </a:cubicBezTo>
                  <a:cubicBezTo>
                    <a:pt x="5846" y="16711"/>
                    <a:pt x="5908" y="16277"/>
                    <a:pt x="6154" y="16030"/>
                  </a:cubicBezTo>
                  <a:lnTo>
                    <a:pt x="6400" y="15782"/>
                  </a:lnTo>
                  <a:cubicBezTo>
                    <a:pt x="7446" y="16711"/>
                    <a:pt x="8800" y="17330"/>
                    <a:pt x="10277" y="17453"/>
                  </a:cubicBezTo>
                  <a:lnTo>
                    <a:pt x="10277" y="19248"/>
                  </a:lnTo>
                  <a:cubicBezTo>
                    <a:pt x="10277" y="19681"/>
                    <a:pt x="9969" y="20053"/>
                    <a:pt x="9538" y="20238"/>
                  </a:cubicBezTo>
                  <a:cubicBezTo>
                    <a:pt x="9108" y="20362"/>
                    <a:pt x="8862" y="20610"/>
                    <a:pt x="8862" y="20857"/>
                  </a:cubicBezTo>
                  <a:cubicBezTo>
                    <a:pt x="8862" y="21291"/>
                    <a:pt x="9723" y="21600"/>
                    <a:pt x="10769" y="21600"/>
                  </a:cubicBezTo>
                  <a:cubicBezTo>
                    <a:pt x="11815" y="21600"/>
                    <a:pt x="12677" y="21229"/>
                    <a:pt x="12677" y="20857"/>
                  </a:cubicBezTo>
                  <a:cubicBezTo>
                    <a:pt x="12677" y="20610"/>
                    <a:pt x="12431" y="20424"/>
                    <a:pt x="12000" y="20238"/>
                  </a:cubicBezTo>
                  <a:cubicBezTo>
                    <a:pt x="11569" y="20115"/>
                    <a:pt x="11262" y="19743"/>
                    <a:pt x="11262" y="19248"/>
                  </a:cubicBezTo>
                  <a:lnTo>
                    <a:pt x="11262" y="17453"/>
                  </a:lnTo>
                  <a:cubicBezTo>
                    <a:pt x="12738" y="17330"/>
                    <a:pt x="14092" y="16711"/>
                    <a:pt x="15138" y="15782"/>
                  </a:cubicBezTo>
                  <a:lnTo>
                    <a:pt x="15385" y="16030"/>
                  </a:lnTo>
                  <a:cubicBezTo>
                    <a:pt x="15631" y="16277"/>
                    <a:pt x="15692" y="16711"/>
                    <a:pt x="15508" y="17020"/>
                  </a:cubicBezTo>
                  <a:cubicBezTo>
                    <a:pt x="15323" y="17330"/>
                    <a:pt x="15323" y="17639"/>
                    <a:pt x="15446" y="17763"/>
                  </a:cubicBezTo>
                  <a:cubicBezTo>
                    <a:pt x="15692" y="18010"/>
                    <a:pt x="16431" y="17701"/>
                    <a:pt x="17046" y="17082"/>
                  </a:cubicBezTo>
                  <a:cubicBezTo>
                    <a:pt x="17662" y="16463"/>
                    <a:pt x="17969" y="15720"/>
                    <a:pt x="17723" y="15473"/>
                  </a:cubicBezTo>
                  <a:cubicBezTo>
                    <a:pt x="17600" y="15349"/>
                    <a:pt x="17292" y="15349"/>
                    <a:pt x="16985" y="15535"/>
                  </a:cubicBezTo>
                  <a:cubicBezTo>
                    <a:pt x="16677" y="15720"/>
                    <a:pt x="16246" y="15658"/>
                    <a:pt x="16000" y="15411"/>
                  </a:cubicBezTo>
                  <a:lnTo>
                    <a:pt x="15754" y="15163"/>
                  </a:lnTo>
                  <a:cubicBezTo>
                    <a:pt x="16677" y="14111"/>
                    <a:pt x="17292" y="12750"/>
                    <a:pt x="17415" y="11264"/>
                  </a:cubicBezTo>
                  <a:lnTo>
                    <a:pt x="19200" y="11264"/>
                  </a:lnTo>
                  <a:cubicBezTo>
                    <a:pt x="19631" y="11264"/>
                    <a:pt x="20000" y="11574"/>
                    <a:pt x="20185" y="12007"/>
                  </a:cubicBezTo>
                  <a:cubicBezTo>
                    <a:pt x="20308" y="12440"/>
                    <a:pt x="20554" y="12688"/>
                    <a:pt x="20800" y="12688"/>
                  </a:cubicBezTo>
                  <a:cubicBezTo>
                    <a:pt x="21231" y="12688"/>
                    <a:pt x="21538" y="11821"/>
                    <a:pt x="21538" y="10769"/>
                  </a:cubicBezTo>
                  <a:cubicBezTo>
                    <a:pt x="21600" y="9717"/>
                    <a:pt x="21231" y="8850"/>
                    <a:pt x="20800" y="885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32650B6B-83BD-4FBB-B401-4A3B099AD217}"/>
                </a:ext>
              </a:extLst>
            </p:cNvPr>
            <p:cNvSpPr/>
            <p:nvPr/>
          </p:nvSpPr>
          <p:spPr>
            <a:xfrm>
              <a:off x="4307819" y="2938215"/>
              <a:ext cx="330951" cy="330952"/>
            </a:xfrm>
            <a:custGeom>
              <a:avLst/>
              <a:gdLst>
                <a:gd name="connsiteX0" fmla="*/ 288582 w 305134"/>
                <a:gd name="connsiteY0" fmla="*/ 207492 h 305135"/>
                <a:gd name="connsiteX1" fmla="*/ 300288 w 305134"/>
                <a:gd name="connsiteY1" fmla="*/ 212283 h 305135"/>
                <a:gd name="connsiteX2" fmla="*/ 277469 w 305134"/>
                <a:gd name="connsiteY2" fmla="*/ 277470 h 305135"/>
                <a:gd name="connsiteX3" fmla="*/ 212278 w 305134"/>
                <a:gd name="connsiteY3" fmla="*/ 300289 h 305135"/>
                <a:gd name="connsiteX4" fmla="*/ 235091 w 305134"/>
                <a:gd name="connsiteY4" fmla="*/ 235097 h 305135"/>
                <a:gd name="connsiteX5" fmla="*/ 272417 w 305134"/>
                <a:gd name="connsiteY5" fmla="*/ 210187 h 305135"/>
                <a:gd name="connsiteX6" fmla="*/ 288582 w 305134"/>
                <a:gd name="connsiteY6" fmla="*/ 207492 h 305135"/>
                <a:gd name="connsiteX7" fmla="*/ 16552 w 305134"/>
                <a:gd name="connsiteY7" fmla="*/ 207492 h 305135"/>
                <a:gd name="connsiteX8" fmla="*/ 70041 w 305134"/>
                <a:gd name="connsiteY8" fmla="*/ 235096 h 305135"/>
                <a:gd name="connsiteX9" fmla="*/ 92854 w 305134"/>
                <a:gd name="connsiteY9" fmla="*/ 300283 h 305135"/>
                <a:gd name="connsiteX10" fmla="*/ 27664 w 305134"/>
                <a:gd name="connsiteY10" fmla="*/ 277471 h 305135"/>
                <a:gd name="connsiteX11" fmla="*/ 4846 w 305134"/>
                <a:gd name="connsiteY11" fmla="*/ 212279 h 305135"/>
                <a:gd name="connsiteX12" fmla="*/ 16552 w 305134"/>
                <a:gd name="connsiteY12" fmla="*/ 207492 h 305135"/>
                <a:gd name="connsiteX13" fmla="*/ 165949 w 305134"/>
                <a:gd name="connsiteY13" fmla="*/ 92196 h 305135"/>
                <a:gd name="connsiteX14" fmla="*/ 216654 w 305134"/>
                <a:gd name="connsiteY14" fmla="*/ 142901 h 305135"/>
                <a:gd name="connsiteX15" fmla="*/ 165949 w 305134"/>
                <a:gd name="connsiteY15" fmla="*/ 193606 h 305135"/>
                <a:gd name="connsiteX16" fmla="*/ 115244 w 305134"/>
                <a:gd name="connsiteY16" fmla="*/ 142901 h 305135"/>
                <a:gd name="connsiteX17" fmla="*/ 165949 w 305134"/>
                <a:gd name="connsiteY17" fmla="*/ 92196 h 305135"/>
                <a:gd name="connsiteX18" fmla="*/ 223988 w 305134"/>
                <a:gd name="connsiteY18" fmla="*/ 59 h 305135"/>
                <a:gd name="connsiteX19" fmla="*/ 277473 w 305134"/>
                <a:gd name="connsiteY19" fmla="*/ 27667 h 305135"/>
                <a:gd name="connsiteX20" fmla="*/ 300286 w 305134"/>
                <a:gd name="connsiteY20" fmla="*/ 92851 h 305135"/>
                <a:gd name="connsiteX21" fmla="*/ 235097 w 305134"/>
                <a:gd name="connsiteY21" fmla="*/ 70038 h 305135"/>
                <a:gd name="connsiteX22" fmla="*/ 212285 w 305134"/>
                <a:gd name="connsiteY22" fmla="*/ 4849 h 305135"/>
                <a:gd name="connsiteX23" fmla="*/ 223988 w 305134"/>
                <a:gd name="connsiteY23" fmla="*/ 59 h 305135"/>
                <a:gd name="connsiteX24" fmla="*/ 81149 w 305134"/>
                <a:gd name="connsiteY24" fmla="*/ 57 h 305135"/>
                <a:gd name="connsiteX25" fmla="*/ 92858 w 305134"/>
                <a:gd name="connsiteY25" fmla="*/ 4844 h 305135"/>
                <a:gd name="connsiteX26" fmla="*/ 70039 w 305134"/>
                <a:gd name="connsiteY26" fmla="*/ 70039 h 305135"/>
                <a:gd name="connsiteX27" fmla="*/ 4844 w 305134"/>
                <a:gd name="connsiteY27" fmla="*/ 92858 h 305135"/>
                <a:gd name="connsiteX28" fmla="*/ 27657 w 305134"/>
                <a:gd name="connsiteY28" fmla="*/ 27657 h 305135"/>
                <a:gd name="connsiteX29" fmla="*/ 81149 w 305134"/>
                <a:gd name="connsiteY29" fmla="*/ 57 h 305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05134" h="305135">
                  <a:moveTo>
                    <a:pt x="288582" y="207492"/>
                  </a:moveTo>
                  <a:cubicBezTo>
                    <a:pt x="293344" y="207801"/>
                    <a:pt x="297362" y="209357"/>
                    <a:pt x="300288" y="212283"/>
                  </a:cubicBezTo>
                  <a:cubicBezTo>
                    <a:pt x="311991" y="223981"/>
                    <a:pt x="301773" y="253170"/>
                    <a:pt x="277469" y="277470"/>
                  </a:cubicBezTo>
                  <a:cubicBezTo>
                    <a:pt x="253165" y="301774"/>
                    <a:pt x="223981" y="311992"/>
                    <a:pt x="212278" y="300289"/>
                  </a:cubicBezTo>
                  <a:cubicBezTo>
                    <a:pt x="200579" y="288590"/>
                    <a:pt x="210792" y="259401"/>
                    <a:pt x="235091" y="235097"/>
                  </a:cubicBezTo>
                  <a:cubicBezTo>
                    <a:pt x="247246" y="222944"/>
                    <a:pt x="260619" y="214315"/>
                    <a:pt x="272417" y="210187"/>
                  </a:cubicBezTo>
                  <a:cubicBezTo>
                    <a:pt x="278316" y="208122"/>
                    <a:pt x="283820" y="207183"/>
                    <a:pt x="288582" y="207492"/>
                  </a:cubicBezTo>
                  <a:close/>
                  <a:moveTo>
                    <a:pt x="16552" y="207492"/>
                  </a:moveTo>
                  <a:cubicBezTo>
                    <a:pt x="30838" y="206568"/>
                    <a:pt x="51813" y="216869"/>
                    <a:pt x="70041" y="235096"/>
                  </a:cubicBezTo>
                  <a:cubicBezTo>
                    <a:pt x="94345" y="259399"/>
                    <a:pt x="104558" y="288580"/>
                    <a:pt x="92854" y="300283"/>
                  </a:cubicBezTo>
                  <a:cubicBezTo>
                    <a:pt x="81151" y="311986"/>
                    <a:pt x="51968" y="301774"/>
                    <a:pt x="27664" y="277471"/>
                  </a:cubicBezTo>
                  <a:cubicBezTo>
                    <a:pt x="3361" y="253168"/>
                    <a:pt x="-6852" y="223987"/>
                    <a:pt x="4846" y="212279"/>
                  </a:cubicBezTo>
                  <a:cubicBezTo>
                    <a:pt x="7772" y="209355"/>
                    <a:pt x="11790" y="207800"/>
                    <a:pt x="16552" y="207492"/>
                  </a:cubicBezTo>
                  <a:close/>
                  <a:moveTo>
                    <a:pt x="165949" y="92196"/>
                  </a:moveTo>
                  <a:cubicBezTo>
                    <a:pt x="193953" y="92196"/>
                    <a:pt x="216654" y="114897"/>
                    <a:pt x="216654" y="142901"/>
                  </a:cubicBezTo>
                  <a:cubicBezTo>
                    <a:pt x="216654" y="170905"/>
                    <a:pt x="193953" y="193606"/>
                    <a:pt x="165949" y="193606"/>
                  </a:cubicBezTo>
                  <a:cubicBezTo>
                    <a:pt x="137945" y="193606"/>
                    <a:pt x="115244" y="170905"/>
                    <a:pt x="115244" y="142901"/>
                  </a:cubicBezTo>
                  <a:cubicBezTo>
                    <a:pt x="115244" y="114897"/>
                    <a:pt x="137945" y="92196"/>
                    <a:pt x="165949" y="92196"/>
                  </a:cubicBezTo>
                  <a:close/>
                  <a:moveTo>
                    <a:pt x="223988" y="59"/>
                  </a:moveTo>
                  <a:cubicBezTo>
                    <a:pt x="238271" y="-867"/>
                    <a:pt x="259246" y="9436"/>
                    <a:pt x="277473" y="27667"/>
                  </a:cubicBezTo>
                  <a:cubicBezTo>
                    <a:pt x="301777" y="51965"/>
                    <a:pt x="311989" y="81153"/>
                    <a:pt x="300286" y="92851"/>
                  </a:cubicBezTo>
                  <a:cubicBezTo>
                    <a:pt x="288588" y="104554"/>
                    <a:pt x="259401" y="94341"/>
                    <a:pt x="235097" y="70038"/>
                  </a:cubicBezTo>
                  <a:cubicBezTo>
                    <a:pt x="210794" y="45735"/>
                    <a:pt x="200582" y="16547"/>
                    <a:pt x="212285" y="4849"/>
                  </a:cubicBezTo>
                  <a:cubicBezTo>
                    <a:pt x="215209" y="1923"/>
                    <a:pt x="219227" y="367"/>
                    <a:pt x="223988" y="59"/>
                  </a:cubicBezTo>
                  <a:close/>
                  <a:moveTo>
                    <a:pt x="81149" y="57"/>
                  </a:moveTo>
                  <a:cubicBezTo>
                    <a:pt x="85911" y="365"/>
                    <a:pt x="89931" y="1920"/>
                    <a:pt x="92858" y="4844"/>
                  </a:cubicBezTo>
                  <a:cubicBezTo>
                    <a:pt x="104556" y="16552"/>
                    <a:pt x="94343" y="45736"/>
                    <a:pt x="70039" y="70039"/>
                  </a:cubicBezTo>
                  <a:cubicBezTo>
                    <a:pt x="45735" y="94343"/>
                    <a:pt x="16552" y="104556"/>
                    <a:pt x="4844" y="92858"/>
                  </a:cubicBezTo>
                  <a:cubicBezTo>
                    <a:pt x="-6854" y="81149"/>
                    <a:pt x="3359" y="51966"/>
                    <a:pt x="27657" y="27657"/>
                  </a:cubicBezTo>
                  <a:cubicBezTo>
                    <a:pt x="45889" y="9433"/>
                    <a:pt x="66862" y="-867"/>
                    <a:pt x="81149" y="5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6FB7833A-DA89-4B0B-B8F2-DFD212F19368}"/>
                </a:ext>
              </a:extLst>
            </p:cNvPr>
            <p:cNvSpPr/>
            <p:nvPr/>
          </p:nvSpPr>
          <p:spPr>
            <a:xfrm>
              <a:off x="7157608" y="3338186"/>
              <a:ext cx="509960" cy="509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59" y="8894"/>
                  </a:moveTo>
                  <a:cubicBezTo>
                    <a:pt x="20647" y="8894"/>
                    <a:pt x="20435" y="9212"/>
                    <a:pt x="20223" y="9635"/>
                  </a:cubicBezTo>
                  <a:cubicBezTo>
                    <a:pt x="20118" y="10059"/>
                    <a:pt x="19694" y="10376"/>
                    <a:pt x="19271" y="10376"/>
                  </a:cubicBezTo>
                  <a:lnTo>
                    <a:pt x="17471" y="10376"/>
                  </a:lnTo>
                  <a:cubicBezTo>
                    <a:pt x="17365" y="8894"/>
                    <a:pt x="16729" y="7518"/>
                    <a:pt x="15776" y="6459"/>
                  </a:cubicBezTo>
                  <a:lnTo>
                    <a:pt x="15988" y="6247"/>
                  </a:lnTo>
                  <a:cubicBezTo>
                    <a:pt x="16200" y="6035"/>
                    <a:pt x="16623" y="5929"/>
                    <a:pt x="16941" y="6141"/>
                  </a:cubicBezTo>
                  <a:cubicBezTo>
                    <a:pt x="17259" y="6353"/>
                    <a:pt x="17576" y="6353"/>
                    <a:pt x="17682" y="6247"/>
                  </a:cubicBezTo>
                  <a:cubicBezTo>
                    <a:pt x="17894" y="6035"/>
                    <a:pt x="17576" y="5294"/>
                    <a:pt x="16941" y="4659"/>
                  </a:cubicBezTo>
                  <a:cubicBezTo>
                    <a:pt x="16306" y="4024"/>
                    <a:pt x="15565" y="3706"/>
                    <a:pt x="15353" y="3918"/>
                  </a:cubicBezTo>
                  <a:cubicBezTo>
                    <a:pt x="15247" y="4024"/>
                    <a:pt x="15247" y="4341"/>
                    <a:pt x="15459" y="4659"/>
                  </a:cubicBezTo>
                  <a:cubicBezTo>
                    <a:pt x="15670" y="4977"/>
                    <a:pt x="15565" y="5400"/>
                    <a:pt x="15353" y="5612"/>
                  </a:cubicBezTo>
                  <a:lnTo>
                    <a:pt x="15141" y="5823"/>
                  </a:lnTo>
                  <a:cubicBezTo>
                    <a:pt x="14082" y="4871"/>
                    <a:pt x="12706" y="4235"/>
                    <a:pt x="11224" y="4129"/>
                  </a:cubicBezTo>
                  <a:lnTo>
                    <a:pt x="11224" y="2329"/>
                  </a:lnTo>
                  <a:cubicBezTo>
                    <a:pt x="11224" y="1906"/>
                    <a:pt x="11541" y="1482"/>
                    <a:pt x="11965" y="1376"/>
                  </a:cubicBezTo>
                  <a:cubicBezTo>
                    <a:pt x="12388" y="1271"/>
                    <a:pt x="12706" y="1059"/>
                    <a:pt x="12706" y="741"/>
                  </a:cubicBezTo>
                  <a:cubicBezTo>
                    <a:pt x="12706" y="318"/>
                    <a:pt x="11859" y="0"/>
                    <a:pt x="10800" y="0"/>
                  </a:cubicBezTo>
                  <a:cubicBezTo>
                    <a:pt x="9741" y="0"/>
                    <a:pt x="8894" y="318"/>
                    <a:pt x="8894" y="741"/>
                  </a:cubicBezTo>
                  <a:cubicBezTo>
                    <a:pt x="8894" y="953"/>
                    <a:pt x="9212" y="1165"/>
                    <a:pt x="9635" y="1376"/>
                  </a:cubicBezTo>
                  <a:cubicBezTo>
                    <a:pt x="10059" y="1482"/>
                    <a:pt x="10376" y="1906"/>
                    <a:pt x="10376" y="2329"/>
                  </a:cubicBezTo>
                  <a:lnTo>
                    <a:pt x="10376" y="4129"/>
                  </a:lnTo>
                  <a:cubicBezTo>
                    <a:pt x="8894" y="4235"/>
                    <a:pt x="7517" y="4870"/>
                    <a:pt x="6459" y="5823"/>
                  </a:cubicBezTo>
                  <a:lnTo>
                    <a:pt x="6247" y="5612"/>
                  </a:lnTo>
                  <a:cubicBezTo>
                    <a:pt x="6035" y="5400"/>
                    <a:pt x="5929" y="4976"/>
                    <a:pt x="6141" y="4659"/>
                  </a:cubicBezTo>
                  <a:cubicBezTo>
                    <a:pt x="6353" y="4341"/>
                    <a:pt x="6353" y="4024"/>
                    <a:pt x="6247" y="3918"/>
                  </a:cubicBezTo>
                  <a:cubicBezTo>
                    <a:pt x="6035" y="3706"/>
                    <a:pt x="5294" y="4024"/>
                    <a:pt x="4659" y="4659"/>
                  </a:cubicBezTo>
                  <a:cubicBezTo>
                    <a:pt x="4023" y="5294"/>
                    <a:pt x="3706" y="6035"/>
                    <a:pt x="3918" y="6247"/>
                  </a:cubicBezTo>
                  <a:cubicBezTo>
                    <a:pt x="4023" y="6353"/>
                    <a:pt x="4341" y="6353"/>
                    <a:pt x="4659" y="6141"/>
                  </a:cubicBezTo>
                  <a:cubicBezTo>
                    <a:pt x="4976" y="5929"/>
                    <a:pt x="5400" y="6035"/>
                    <a:pt x="5612" y="6247"/>
                  </a:cubicBezTo>
                  <a:lnTo>
                    <a:pt x="5823" y="6459"/>
                  </a:lnTo>
                  <a:cubicBezTo>
                    <a:pt x="4870" y="7518"/>
                    <a:pt x="4235" y="8894"/>
                    <a:pt x="4129" y="10376"/>
                  </a:cubicBezTo>
                  <a:lnTo>
                    <a:pt x="2329" y="10376"/>
                  </a:lnTo>
                  <a:cubicBezTo>
                    <a:pt x="1906" y="10376"/>
                    <a:pt x="1482" y="10059"/>
                    <a:pt x="1376" y="9635"/>
                  </a:cubicBezTo>
                  <a:cubicBezTo>
                    <a:pt x="1271" y="9212"/>
                    <a:pt x="1059" y="8894"/>
                    <a:pt x="741" y="8894"/>
                  </a:cubicBezTo>
                  <a:cubicBezTo>
                    <a:pt x="318" y="8894"/>
                    <a:pt x="0" y="9741"/>
                    <a:pt x="0" y="10800"/>
                  </a:cubicBezTo>
                  <a:cubicBezTo>
                    <a:pt x="0" y="11859"/>
                    <a:pt x="318" y="12706"/>
                    <a:pt x="741" y="12706"/>
                  </a:cubicBezTo>
                  <a:cubicBezTo>
                    <a:pt x="953" y="12706"/>
                    <a:pt x="1165" y="12388"/>
                    <a:pt x="1376" y="11965"/>
                  </a:cubicBezTo>
                  <a:cubicBezTo>
                    <a:pt x="1482" y="11541"/>
                    <a:pt x="1906" y="11224"/>
                    <a:pt x="2329" y="11224"/>
                  </a:cubicBezTo>
                  <a:lnTo>
                    <a:pt x="4129" y="11224"/>
                  </a:lnTo>
                  <a:cubicBezTo>
                    <a:pt x="4235" y="12706"/>
                    <a:pt x="4870" y="14082"/>
                    <a:pt x="5823" y="15141"/>
                  </a:cubicBezTo>
                  <a:lnTo>
                    <a:pt x="5612" y="15353"/>
                  </a:lnTo>
                  <a:cubicBezTo>
                    <a:pt x="5400" y="15565"/>
                    <a:pt x="4976" y="15671"/>
                    <a:pt x="4659" y="15459"/>
                  </a:cubicBezTo>
                  <a:cubicBezTo>
                    <a:pt x="4341" y="15247"/>
                    <a:pt x="4023" y="15247"/>
                    <a:pt x="3918" y="15353"/>
                  </a:cubicBezTo>
                  <a:cubicBezTo>
                    <a:pt x="3706" y="15565"/>
                    <a:pt x="4023" y="16306"/>
                    <a:pt x="4659" y="16941"/>
                  </a:cubicBezTo>
                  <a:cubicBezTo>
                    <a:pt x="5294" y="17576"/>
                    <a:pt x="6035" y="17894"/>
                    <a:pt x="6247" y="17682"/>
                  </a:cubicBezTo>
                  <a:cubicBezTo>
                    <a:pt x="6353" y="17576"/>
                    <a:pt x="6353" y="17259"/>
                    <a:pt x="6141" y="16941"/>
                  </a:cubicBezTo>
                  <a:cubicBezTo>
                    <a:pt x="5929" y="16623"/>
                    <a:pt x="6035" y="16200"/>
                    <a:pt x="6247" y="15988"/>
                  </a:cubicBezTo>
                  <a:lnTo>
                    <a:pt x="6459" y="15777"/>
                  </a:lnTo>
                  <a:cubicBezTo>
                    <a:pt x="7517" y="16729"/>
                    <a:pt x="8894" y="17365"/>
                    <a:pt x="10376" y="17471"/>
                  </a:cubicBezTo>
                  <a:lnTo>
                    <a:pt x="10376" y="19271"/>
                  </a:lnTo>
                  <a:cubicBezTo>
                    <a:pt x="10376" y="19694"/>
                    <a:pt x="10059" y="20118"/>
                    <a:pt x="9635" y="20224"/>
                  </a:cubicBezTo>
                  <a:cubicBezTo>
                    <a:pt x="9212" y="20329"/>
                    <a:pt x="8894" y="20541"/>
                    <a:pt x="8894" y="20859"/>
                  </a:cubicBezTo>
                  <a:cubicBezTo>
                    <a:pt x="8894" y="21282"/>
                    <a:pt x="9741" y="21600"/>
                    <a:pt x="10800" y="21600"/>
                  </a:cubicBezTo>
                  <a:cubicBezTo>
                    <a:pt x="11859" y="21600"/>
                    <a:pt x="12706" y="21282"/>
                    <a:pt x="12706" y="20859"/>
                  </a:cubicBezTo>
                  <a:cubicBezTo>
                    <a:pt x="12706" y="20647"/>
                    <a:pt x="12388" y="20435"/>
                    <a:pt x="11965" y="20224"/>
                  </a:cubicBezTo>
                  <a:cubicBezTo>
                    <a:pt x="11541" y="20118"/>
                    <a:pt x="11224" y="19694"/>
                    <a:pt x="11224" y="19271"/>
                  </a:cubicBezTo>
                  <a:lnTo>
                    <a:pt x="11224" y="17471"/>
                  </a:lnTo>
                  <a:cubicBezTo>
                    <a:pt x="12706" y="17365"/>
                    <a:pt x="14082" y="16730"/>
                    <a:pt x="15141" y="15777"/>
                  </a:cubicBezTo>
                  <a:lnTo>
                    <a:pt x="15353" y="15988"/>
                  </a:lnTo>
                  <a:cubicBezTo>
                    <a:pt x="15565" y="16200"/>
                    <a:pt x="15671" y="16624"/>
                    <a:pt x="15459" y="16941"/>
                  </a:cubicBezTo>
                  <a:cubicBezTo>
                    <a:pt x="15247" y="17259"/>
                    <a:pt x="15247" y="17576"/>
                    <a:pt x="15353" y="17682"/>
                  </a:cubicBezTo>
                  <a:cubicBezTo>
                    <a:pt x="15565" y="17894"/>
                    <a:pt x="16306" y="17576"/>
                    <a:pt x="16941" y="16941"/>
                  </a:cubicBezTo>
                  <a:cubicBezTo>
                    <a:pt x="17576" y="16306"/>
                    <a:pt x="17894" y="15565"/>
                    <a:pt x="17682" y="15353"/>
                  </a:cubicBezTo>
                  <a:cubicBezTo>
                    <a:pt x="17576" y="15247"/>
                    <a:pt x="17259" y="15247"/>
                    <a:pt x="16941" y="15459"/>
                  </a:cubicBezTo>
                  <a:cubicBezTo>
                    <a:pt x="16623" y="15671"/>
                    <a:pt x="16200" y="15565"/>
                    <a:pt x="15988" y="15353"/>
                  </a:cubicBezTo>
                  <a:lnTo>
                    <a:pt x="15776" y="15141"/>
                  </a:lnTo>
                  <a:cubicBezTo>
                    <a:pt x="16729" y="14082"/>
                    <a:pt x="17365" y="12706"/>
                    <a:pt x="17471" y="11224"/>
                  </a:cubicBezTo>
                  <a:lnTo>
                    <a:pt x="19271" y="11224"/>
                  </a:lnTo>
                  <a:cubicBezTo>
                    <a:pt x="19694" y="11224"/>
                    <a:pt x="20118" y="11541"/>
                    <a:pt x="20223" y="11965"/>
                  </a:cubicBezTo>
                  <a:cubicBezTo>
                    <a:pt x="20329" y="12388"/>
                    <a:pt x="20541" y="12706"/>
                    <a:pt x="20859" y="12706"/>
                  </a:cubicBezTo>
                  <a:cubicBezTo>
                    <a:pt x="21282" y="12706"/>
                    <a:pt x="21600" y="11859"/>
                    <a:pt x="21600" y="10800"/>
                  </a:cubicBezTo>
                  <a:cubicBezTo>
                    <a:pt x="21600" y="9741"/>
                    <a:pt x="21282" y="8894"/>
                    <a:pt x="20859" y="889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FAD822EA-E444-4716-9308-161CDD7F6357}"/>
                </a:ext>
              </a:extLst>
            </p:cNvPr>
            <p:cNvSpPr/>
            <p:nvPr/>
          </p:nvSpPr>
          <p:spPr>
            <a:xfrm>
              <a:off x="7332595" y="3488175"/>
              <a:ext cx="188247" cy="213247"/>
            </a:xfrm>
            <a:custGeom>
              <a:avLst/>
              <a:gdLst>
                <a:gd name="connsiteX0" fmla="*/ 153619 w 173562"/>
                <a:gd name="connsiteY0" fmla="*/ 139793 h 196612"/>
                <a:gd name="connsiteX1" fmla="*/ 170477 w 173562"/>
                <a:gd name="connsiteY1" fmla="*/ 141377 h 196612"/>
                <a:gd name="connsiteX2" fmla="*/ 157439 w 173562"/>
                <a:gd name="connsiteY2" fmla="*/ 180493 h 196612"/>
                <a:gd name="connsiteX3" fmla="*/ 118326 w 173562"/>
                <a:gd name="connsiteY3" fmla="*/ 193530 h 196612"/>
                <a:gd name="connsiteX4" fmla="*/ 131357 w 173562"/>
                <a:gd name="connsiteY4" fmla="*/ 154414 h 196612"/>
                <a:gd name="connsiteX5" fmla="*/ 153619 w 173562"/>
                <a:gd name="connsiteY5" fmla="*/ 139793 h 196612"/>
                <a:gd name="connsiteX6" fmla="*/ 19941 w 173562"/>
                <a:gd name="connsiteY6" fmla="*/ 139790 h 196612"/>
                <a:gd name="connsiteX7" fmla="*/ 42205 w 173562"/>
                <a:gd name="connsiteY7" fmla="*/ 154412 h 196612"/>
                <a:gd name="connsiteX8" fmla="*/ 55237 w 173562"/>
                <a:gd name="connsiteY8" fmla="*/ 193527 h 196612"/>
                <a:gd name="connsiteX9" fmla="*/ 16123 w 173562"/>
                <a:gd name="connsiteY9" fmla="*/ 180491 h 196612"/>
                <a:gd name="connsiteX10" fmla="*/ 3085 w 173562"/>
                <a:gd name="connsiteY10" fmla="*/ 141369 h 196612"/>
                <a:gd name="connsiteX11" fmla="*/ 19941 w 173562"/>
                <a:gd name="connsiteY11" fmla="*/ 139790 h 196612"/>
                <a:gd name="connsiteX12" fmla="*/ 76061 w 173562"/>
                <a:gd name="connsiteY12" fmla="*/ 69145 h 196612"/>
                <a:gd name="connsiteX13" fmla="*/ 106026 w 173562"/>
                <a:gd name="connsiteY13" fmla="*/ 99110 h 196612"/>
                <a:gd name="connsiteX14" fmla="*/ 76061 w 173562"/>
                <a:gd name="connsiteY14" fmla="*/ 129075 h 196612"/>
                <a:gd name="connsiteX15" fmla="*/ 46096 w 173562"/>
                <a:gd name="connsiteY15" fmla="*/ 99110 h 196612"/>
                <a:gd name="connsiteX16" fmla="*/ 76061 w 173562"/>
                <a:gd name="connsiteY16" fmla="*/ 69145 h 196612"/>
                <a:gd name="connsiteX17" fmla="*/ 135179 w 173562"/>
                <a:gd name="connsiteY17" fmla="*/ 1504 h 196612"/>
                <a:gd name="connsiteX18" fmla="*/ 157439 w 173562"/>
                <a:gd name="connsiteY18" fmla="*/ 16127 h 196612"/>
                <a:gd name="connsiteX19" fmla="*/ 170476 w 173562"/>
                <a:gd name="connsiteY19" fmla="*/ 55245 h 196612"/>
                <a:gd name="connsiteX20" fmla="*/ 131359 w 173562"/>
                <a:gd name="connsiteY20" fmla="*/ 42202 h 196612"/>
                <a:gd name="connsiteX21" fmla="*/ 118322 w 173562"/>
                <a:gd name="connsiteY21" fmla="*/ 3083 h 196612"/>
                <a:gd name="connsiteX22" fmla="*/ 135179 w 173562"/>
                <a:gd name="connsiteY22" fmla="*/ 1504 h 196612"/>
                <a:gd name="connsiteX23" fmla="*/ 38379 w 173562"/>
                <a:gd name="connsiteY23" fmla="*/ 1501 h 196612"/>
                <a:gd name="connsiteX24" fmla="*/ 55237 w 173562"/>
                <a:gd name="connsiteY24" fmla="*/ 3086 h 196612"/>
                <a:gd name="connsiteX25" fmla="*/ 42193 w 173562"/>
                <a:gd name="connsiteY25" fmla="*/ 42198 h 196612"/>
                <a:gd name="connsiteX26" fmla="*/ 3087 w 173562"/>
                <a:gd name="connsiteY26" fmla="*/ 55235 h 196612"/>
                <a:gd name="connsiteX27" fmla="*/ 16118 w 173562"/>
                <a:gd name="connsiteY27" fmla="*/ 16124 h 196612"/>
                <a:gd name="connsiteX28" fmla="*/ 38379 w 173562"/>
                <a:gd name="connsiteY28" fmla="*/ 1501 h 196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73562" h="196612">
                  <a:moveTo>
                    <a:pt x="153619" y="139793"/>
                  </a:moveTo>
                  <a:cubicBezTo>
                    <a:pt x="160698" y="137433"/>
                    <a:pt x="166876" y="137775"/>
                    <a:pt x="170477" y="141377"/>
                  </a:cubicBezTo>
                  <a:cubicBezTo>
                    <a:pt x="177681" y="148575"/>
                    <a:pt x="171839" y="166086"/>
                    <a:pt x="157439" y="180493"/>
                  </a:cubicBezTo>
                  <a:cubicBezTo>
                    <a:pt x="143039" y="194892"/>
                    <a:pt x="125527" y="200728"/>
                    <a:pt x="118326" y="193530"/>
                  </a:cubicBezTo>
                  <a:cubicBezTo>
                    <a:pt x="111121" y="186326"/>
                    <a:pt x="116964" y="168809"/>
                    <a:pt x="131357" y="154414"/>
                  </a:cubicBezTo>
                  <a:cubicBezTo>
                    <a:pt x="138560" y="147212"/>
                    <a:pt x="146540" y="142152"/>
                    <a:pt x="153619" y="139793"/>
                  </a:cubicBezTo>
                  <a:close/>
                  <a:moveTo>
                    <a:pt x="19941" y="139790"/>
                  </a:moveTo>
                  <a:cubicBezTo>
                    <a:pt x="27021" y="142150"/>
                    <a:pt x="35002" y="147210"/>
                    <a:pt x="42205" y="154412"/>
                  </a:cubicBezTo>
                  <a:cubicBezTo>
                    <a:pt x="56599" y="168807"/>
                    <a:pt x="62441" y="186329"/>
                    <a:pt x="55237" y="193527"/>
                  </a:cubicBezTo>
                  <a:cubicBezTo>
                    <a:pt x="48035" y="200724"/>
                    <a:pt x="30523" y="194889"/>
                    <a:pt x="16123" y="180491"/>
                  </a:cubicBezTo>
                  <a:cubicBezTo>
                    <a:pt x="1723" y="166089"/>
                    <a:pt x="-4119" y="148573"/>
                    <a:pt x="3085" y="141369"/>
                  </a:cubicBezTo>
                  <a:cubicBezTo>
                    <a:pt x="6683" y="137770"/>
                    <a:pt x="12861" y="137430"/>
                    <a:pt x="19941" y="139790"/>
                  </a:cubicBezTo>
                  <a:close/>
                  <a:moveTo>
                    <a:pt x="76061" y="69145"/>
                  </a:moveTo>
                  <a:cubicBezTo>
                    <a:pt x="92610" y="69145"/>
                    <a:pt x="106026" y="82561"/>
                    <a:pt x="106026" y="99110"/>
                  </a:cubicBezTo>
                  <a:cubicBezTo>
                    <a:pt x="106026" y="115659"/>
                    <a:pt x="92610" y="129075"/>
                    <a:pt x="76061" y="129075"/>
                  </a:cubicBezTo>
                  <a:cubicBezTo>
                    <a:pt x="59512" y="129075"/>
                    <a:pt x="46096" y="115659"/>
                    <a:pt x="46096" y="99110"/>
                  </a:cubicBezTo>
                  <a:cubicBezTo>
                    <a:pt x="46096" y="82561"/>
                    <a:pt x="59512" y="69145"/>
                    <a:pt x="76061" y="69145"/>
                  </a:cubicBezTo>
                  <a:close/>
                  <a:moveTo>
                    <a:pt x="135179" y="1504"/>
                  </a:moveTo>
                  <a:cubicBezTo>
                    <a:pt x="142259" y="3864"/>
                    <a:pt x="150239" y="8924"/>
                    <a:pt x="157439" y="16127"/>
                  </a:cubicBezTo>
                  <a:cubicBezTo>
                    <a:pt x="171838" y="30520"/>
                    <a:pt x="177680" y="48044"/>
                    <a:pt x="170476" y="55245"/>
                  </a:cubicBezTo>
                  <a:cubicBezTo>
                    <a:pt x="163275" y="62444"/>
                    <a:pt x="145764" y="56601"/>
                    <a:pt x="131359" y="42202"/>
                  </a:cubicBezTo>
                  <a:cubicBezTo>
                    <a:pt x="116966" y="27802"/>
                    <a:pt x="111124" y="10285"/>
                    <a:pt x="118322" y="3083"/>
                  </a:cubicBezTo>
                  <a:cubicBezTo>
                    <a:pt x="121919" y="-516"/>
                    <a:pt x="128099" y="-856"/>
                    <a:pt x="135179" y="1504"/>
                  </a:cubicBezTo>
                  <a:close/>
                  <a:moveTo>
                    <a:pt x="38379" y="1501"/>
                  </a:moveTo>
                  <a:cubicBezTo>
                    <a:pt x="45458" y="-858"/>
                    <a:pt x="51636" y="-516"/>
                    <a:pt x="55237" y="3086"/>
                  </a:cubicBezTo>
                  <a:cubicBezTo>
                    <a:pt x="62441" y="10288"/>
                    <a:pt x="56599" y="27793"/>
                    <a:pt x="42193" y="42198"/>
                  </a:cubicBezTo>
                  <a:cubicBezTo>
                    <a:pt x="27800" y="56597"/>
                    <a:pt x="10288" y="62440"/>
                    <a:pt x="3087" y="55235"/>
                  </a:cubicBezTo>
                  <a:cubicBezTo>
                    <a:pt x="-4117" y="48034"/>
                    <a:pt x="1725" y="30523"/>
                    <a:pt x="16118" y="16124"/>
                  </a:cubicBezTo>
                  <a:cubicBezTo>
                    <a:pt x="23321" y="8921"/>
                    <a:pt x="31300" y="3861"/>
                    <a:pt x="38379" y="150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1A656BFE-A844-48BF-AAFC-83115B503964}"/>
                </a:ext>
              </a:extLst>
            </p:cNvPr>
            <p:cNvSpPr/>
            <p:nvPr/>
          </p:nvSpPr>
          <p:spPr>
            <a:xfrm>
              <a:off x="4707793" y="1763305"/>
              <a:ext cx="509960" cy="509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59" y="8894"/>
                  </a:moveTo>
                  <a:cubicBezTo>
                    <a:pt x="20647" y="8894"/>
                    <a:pt x="20435" y="9212"/>
                    <a:pt x="20223" y="9635"/>
                  </a:cubicBezTo>
                  <a:cubicBezTo>
                    <a:pt x="20118" y="10059"/>
                    <a:pt x="19694" y="10376"/>
                    <a:pt x="19271" y="10376"/>
                  </a:cubicBezTo>
                  <a:lnTo>
                    <a:pt x="17471" y="10376"/>
                  </a:lnTo>
                  <a:cubicBezTo>
                    <a:pt x="17365" y="8894"/>
                    <a:pt x="16729" y="7518"/>
                    <a:pt x="15776" y="6459"/>
                  </a:cubicBezTo>
                  <a:lnTo>
                    <a:pt x="15988" y="6247"/>
                  </a:lnTo>
                  <a:cubicBezTo>
                    <a:pt x="16200" y="6035"/>
                    <a:pt x="16623" y="5929"/>
                    <a:pt x="16941" y="6141"/>
                  </a:cubicBezTo>
                  <a:cubicBezTo>
                    <a:pt x="17259" y="6353"/>
                    <a:pt x="17576" y="6353"/>
                    <a:pt x="17682" y="6247"/>
                  </a:cubicBezTo>
                  <a:cubicBezTo>
                    <a:pt x="17894" y="6035"/>
                    <a:pt x="17576" y="5294"/>
                    <a:pt x="16941" y="4659"/>
                  </a:cubicBezTo>
                  <a:cubicBezTo>
                    <a:pt x="16306" y="4024"/>
                    <a:pt x="15565" y="3706"/>
                    <a:pt x="15353" y="3918"/>
                  </a:cubicBezTo>
                  <a:cubicBezTo>
                    <a:pt x="15247" y="4024"/>
                    <a:pt x="15247" y="4341"/>
                    <a:pt x="15459" y="4659"/>
                  </a:cubicBezTo>
                  <a:cubicBezTo>
                    <a:pt x="15670" y="4977"/>
                    <a:pt x="15565" y="5400"/>
                    <a:pt x="15353" y="5612"/>
                  </a:cubicBezTo>
                  <a:lnTo>
                    <a:pt x="15141" y="5823"/>
                  </a:lnTo>
                  <a:cubicBezTo>
                    <a:pt x="14082" y="4871"/>
                    <a:pt x="12706" y="4235"/>
                    <a:pt x="11224" y="4129"/>
                  </a:cubicBezTo>
                  <a:lnTo>
                    <a:pt x="11224" y="2329"/>
                  </a:lnTo>
                  <a:cubicBezTo>
                    <a:pt x="11224" y="1906"/>
                    <a:pt x="11541" y="1482"/>
                    <a:pt x="11965" y="1376"/>
                  </a:cubicBezTo>
                  <a:cubicBezTo>
                    <a:pt x="12388" y="1271"/>
                    <a:pt x="12706" y="1059"/>
                    <a:pt x="12706" y="741"/>
                  </a:cubicBezTo>
                  <a:cubicBezTo>
                    <a:pt x="12706" y="318"/>
                    <a:pt x="11859" y="0"/>
                    <a:pt x="10800" y="0"/>
                  </a:cubicBezTo>
                  <a:cubicBezTo>
                    <a:pt x="9741" y="0"/>
                    <a:pt x="8894" y="318"/>
                    <a:pt x="8894" y="741"/>
                  </a:cubicBezTo>
                  <a:cubicBezTo>
                    <a:pt x="8894" y="953"/>
                    <a:pt x="9212" y="1165"/>
                    <a:pt x="9635" y="1376"/>
                  </a:cubicBezTo>
                  <a:cubicBezTo>
                    <a:pt x="10059" y="1482"/>
                    <a:pt x="10376" y="1906"/>
                    <a:pt x="10376" y="2329"/>
                  </a:cubicBezTo>
                  <a:lnTo>
                    <a:pt x="10376" y="4129"/>
                  </a:lnTo>
                  <a:cubicBezTo>
                    <a:pt x="8894" y="4235"/>
                    <a:pt x="7517" y="4870"/>
                    <a:pt x="6459" y="5823"/>
                  </a:cubicBezTo>
                  <a:lnTo>
                    <a:pt x="6247" y="5612"/>
                  </a:lnTo>
                  <a:cubicBezTo>
                    <a:pt x="6035" y="5400"/>
                    <a:pt x="5929" y="4976"/>
                    <a:pt x="6141" y="4659"/>
                  </a:cubicBezTo>
                  <a:cubicBezTo>
                    <a:pt x="6353" y="4341"/>
                    <a:pt x="6353" y="4024"/>
                    <a:pt x="6247" y="3918"/>
                  </a:cubicBezTo>
                  <a:cubicBezTo>
                    <a:pt x="6035" y="3706"/>
                    <a:pt x="5294" y="4024"/>
                    <a:pt x="4659" y="4659"/>
                  </a:cubicBezTo>
                  <a:cubicBezTo>
                    <a:pt x="4023" y="5294"/>
                    <a:pt x="3706" y="6035"/>
                    <a:pt x="3918" y="6247"/>
                  </a:cubicBezTo>
                  <a:cubicBezTo>
                    <a:pt x="4023" y="6353"/>
                    <a:pt x="4341" y="6353"/>
                    <a:pt x="4659" y="6141"/>
                  </a:cubicBezTo>
                  <a:cubicBezTo>
                    <a:pt x="4976" y="5929"/>
                    <a:pt x="5400" y="6035"/>
                    <a:pt x="5612" y="6247"/>
                  </a:cubicBezTo>
                  <a:lnTo>
                    <a:pt x="5823" y="6459"/>
                  </a:lnTo>
                  <a:cubicBezTo>
                    <a:pt x="4870" y="7518"/>
                    <a:pt x="4235" y="8894"/>
                    <a:pt x="4129" y="10376"/>
                  </a:cubicBezTo>
                  <a:lnTo>
                    <a:pt x="2329" y="10376"/>
                  </a:lnTo>
                  <a:cubicBezTo>
                    <a:pt x="1906" y="10376"/>
                    <a:pt x="1482" y="10059"/>
                    <a:pt x="1376" y="9635"/>
                  </a:cubicBezTo>
                  <a:cubicBezTo>
                    <a:pt x="1271" y="9212"/>
                    <a:pt x="1059" y="8894"/>
                    <a:pt x="741" y="8894"/>
                  </a:cubicBezTo>
                  <a:cubicBezTo>
                    <a:pt x="318" y="8894"/>
                    <a:pt x="0" y="9741"/>
                    <a:pt x="0" y="10800"/>
                  </a:cubicBezTo>
                  <a:cubicBezTo>
                    <a:pt x="0" y="11859"/>
                    <a:pt x="318" y="12706"/>
                    <a:pt x="741" y="12706"/>
                  </a:cubicBezTo>
                  <a:cubicBezTo>
                    <a:pt x="953" y="12706"/>
                    <a:pt x="1165" y="12388"/>
                    <a:pt x="1376" y="11965"/>
                  </a:cubicBezTo>
                  <a:cubicBezTo>
                    <a:pt x="1482" y="11541"/>
                    <a:pt x="1906" y="11224"/>
                    <a:pt x="2329" y="11224"/>
                  </a:cubicBezTo>
                  <a:lnTo>
                    <a:pt x="4129" y="11224"/>
                  </a:lnTo>
                  <a:cubicBezTo>
                    <a:pt x="4235" y="12706"/>
                    <a:pt x="4870" y="14082"/>
                    <a:pt x="5823" y="15141"/>
                  </a:cubicBezTo>
                  <a:lnTo>
                    <a:pt x="5612" y="15353"/>
                  </a:lnTo>
                  <a:cubicBezTo>
                    <a:pt x="5400" y="15565"/>
                    <a:pt x="4976" y="15671"/>
                    <a:pt x="4659" y="15459"/>
                  </a:cubicBezTo>
                  <a:cubicBezTo>
                    <a:pt x="4341" y="15247"/>
                    <a:pt x="4023" y="15247"/>
                    <a:pt x="3918" y="15353"/>
                  </a:cubicBezTo>
                  <a:cubicBezTo>
                    <a:pt x="3706" y="15565"/>
                    <a:pt x="4023" y="16306"/>
                    <a:pt x="4659" y="16941"/>
                  </a:cubicBezTo>
                  <a:cubicBezTo>
                    <a:pt x="5294" y="17576"/>
                    <a:pt x="6035" y="17894"/>
                    <a:pt x="6247" y="17682"/>
                  </a:cubicBezTo>
                  <a:cubicBezTo>
                    <a:pt x="6353" y="17576"/>
                    <a:pt x="6353" y="17259"/>
                    <a:pt x="6141" y="16941"/>
                  </a:cubicBezTo>
                  <a:cubicBezTo>
                    <a:pt x="5929" y="16623"/>
                    <a:pt x="6035" y="16200"/>
                    <a:pt x="6247" y="15988"/>
                  </a:cubicBezTo>
                  <a:lnTo>
                    <a:pt x="6459" y="15777"/>
                  </a:lnTo>
                  <a:cubicBezTo>
                    <a:pt x="7517" y="16729"/>
                    <a:pt x="8894" y="17365"/>
                    <a:pt x="10376" y="17471"/>
                  </a:cubicBezTo>
                  <a:lnTo>
                    <a:pt x="10376" y="19271"/>
                  </a:lnTo>
                  <a:cubicBezTo>
                    <a:pt x="10376" y="19694"/>
                    <a:pt x="10059" y="20118"/>
                    <a:pt x="9635" y="20224"/>
                  </a:cubicBezTo>
                  <a:cubicBezTo>
                    <a:pt x="9212" y="20329"/>
                    <a:pt x="8894" y="20541"/>
                    <a:pt x="8894" y="20859"/>
                  </a:cubicBezTo>
                  <a:cubicBezTo>
                    <a:pt x="8894" y="21282"/>
                    <a:pt x="9741" y="21600"/>
                    <a:pt x="10800" y="21600"/>
                  </a:cubicBezTo>
                  <a:cubicBezTo>
                    <a:pt x="11859" y="21600"/>
                    <a:pt x="12706" y="21282"/>
                    <a:pt x="12706" y="20859"/>
                  </a:cubicBezTo>
                  <a:cubicBezTo>
                    <a:pt x="12706" y="20647"/>
                    <a:pt x="12388" y="20435"/>
                    <a:pt x="11965" y="20224"/>
                  </a:cubicBezTo>
                  <a:cubicBezTo>
                    <a:pt x="11541" y="20118"/>
                    <a:pt x="11224" y="19694"/>
                    <a:pt x="11224" y="19271"/>
                  </a:cubicBezTo>
                  <a:lnTo>
                    <a:pt x="11224" y="17471"/>
                  </a:lnTo>
                  <a:cubicBezTo>
                    <a:pt x="12706" y="17365"/>
                    <a:pt x="14082" y="16730"/>
                    <a:pt x="15141" y="15777"/>
                  </a:cubicBezTo>
                  <a:lnTo>
                    <a:pt x="15353" y="15988"/>
                  </a:lnTo>
                  <a:cubicBezTo>
                    <a:pt x="15565" y="16200"/>
                    <a:pt x="15671" y="16624"/>
                    <a:pt x="15459" y="16941"/>
                  </a:cubicBezTo>
                  <a:cubicBezTo>
                    <a:pt x="15247" y="17259"/>
                    <a:pt x="15247" y="17576"/>
                    <a:pt x="15353" y="17682"/>
                  </a:cubicBezTo>
                  <a:cubicBezTo>
                    <a:pt x="15565" y="17894"/>
                    <a:pt x="16306" y="17576"/>
                    <a:pt x="16941" y="16941"/>
                  </a:cubicBezTo>
                  <a:cubicBezTo>
                    <a:pt x="17576" y="16306"/>
                    <a:pt x="17894" y="15565"/>
                    <a:pt x="17682" y="15353"/>
                  </a:cubicBezTo>
                  <a:cubicBezTo>
                    <a:pt x="17576" y="15247"/>
                    <a:pt x="17259" y="15247"/>
                    <a:pt x="16941" y="15459"/>
                  </a:cubicBezTo>
                  <a:cubicBezTo>
                    <a:pt x="16623" y="15671"/>
                    <a:pt x="16200" y="15565"/>
                    <a:pt x="15988" y="15353"/>
                  </a:cubicBezTo>
                  <a:lnTo>
                    <a:pt x="15776" y="15141"/>
                  </a:lnTo>
                  <a:cubicBezTo>
                    <a:pt x="16729" y="14082"/>
                    <a:pt x="17365" y="12706"/>
                    <a:pt x="17471" y="11224"/>
                  </a:cubicBezTo>
                  <a:lnTo>
                    <a:pt x="19271" y="11224"/>
                  </a:lnTo>
                  <a:cubicBezTo>
                    <a:pt x="19694" y="11224"/>
                    <a:pt x="20118" y="11541"/>
                    <a:pt x="20223" y="11965"/>
                  </a:cubicBezTo>
                  <a:cubicBezTo>
                    <a:pt x="20329" y="12388"/>
                    <a:pt x="20541" y="12706"/>
                    <a:pt x="20859" y="12706"/>
                  </a:cubicBezTo>
                  <a:cubicBezTo>
                    <a:pt x="21282" y="12706"/>
                    <a:pt x="21600" y="11859"/>
                    <a:pt x="21600" y="10800"/>
                  </a:cubicBezTo>
                  <a:cubicBezTo>
                    <a:pt x="21600" y="9741"/>
                    <a:pt x="21282" y="8894"/>
                    <a:pt x="20859" y="889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7240369F-4FE7-4829-AB27-74CA137FC60B}"/>
                </a:ext>
              </a:extLst>
            </p:cNvPr>
            <p:cNvSpPr/>
            <p:nvPr/>
          </p:nvSpPr>
          <p:spPr>
            <a:xfrm>
              <a:off x="4857779" y="1938290"/>
              <a:ext cx="213247" cy="188247"/>
            </a:xfrm>
            <a:custGeom>
              <a:avLst/>
              <a:gdLst>
                <a:gd name="connsiteX0" fmla="*/ 153620 w 196612"/>
                <a:gd name="connsiteY0" fmla="*/ 116744 h 173562"/>
                <a:gd name="connsiteX1" fmla="*/ 170477 w 196612"/>
                <a:gd name="connsiteY1" fmla="*/ 118323 h 173562"/>
                <a:gd name="connsiteX2" fmla="*/ 157446 w 196612"/>
                <a:gd name="connsiteY2" fmla="*/ 157443 h 173562"/>
                <a:gd name="connsiteX3" fmla="*/ 118328 w 196612"/>
                <a:gd name="connsiteY3" fmla="*/ 170473 h 173562"/>
                <a:gd name="connsiteX4" fmla="*/ 131365 w 196612"/>
                <a:gd name="connsiteY4" fmla="*/ 131365 h 173562"/>
                <a:gd name="connsiteX5" fmla="*/ 153620 w 196612"/>
                <a:gd name="connsiteY5" fmla="*/ 116744 h 173562"/>
                <a:gd name="connsiteX6" fmla="*/ 19944 w 196612"/>
                <a:gd name="connsiteY6" fmla="*/ 116743 h 173562"/>
                <a:gd name="connsiteX7" fmla="*/ 42199 w 196612"/>
                <a:gd name="connsiteY7" fmla="*/ 131365 h 173562"/>
                <a:gd name="connsiteX8" fmla="*/ 55237 w 196612"/>
                <a:gd name="connsiteY8" fmla="*/ 170480 h 173562"/>
                <a:gd name="connsiteX9" fmla="*/ 16124 w 196612"/>
                <a:gd name="connsiteY9" fmla="*/ 157444 h 173562"/>
                <a:gd name="connsiteX10" fmla="*/ 3086 w 196612"/>
                <a:gd name="connsiteY10" fmla="*/ 118322 h 173562"/>
                <a:gd name="connsiteX11" fmla="*/ 19944 w 196612"/>
                <a:gd name="connsiteY11" fmla="*/ 116743 h 173562"/>
                <a:gd name="connsiteX12" fmla="*/ 99110 w 196612"/>
                <a:gd name="connsiteY12" fmla="*/ 46098 h 173562"/>
                <a:gd name="connsiteX13" fmla="*/ 129075 w 196612"/>
                <a:gd name="connsiteY13" fmla="*/ 76063 h 173562"/>
                <a:gd name="connsiteX14" fmla="*/ 99110 w 196612"/>
                <a:gd name="connsiteY14" fmla="*/ 106028 h 173562"/>
                <a:gd name="connsiteX15" fmla="*/ 69145 w 196612"/>
                <a:gd name="connsiteY15" fmla="*/ 76063 h 173562"/>
                <a:gd name="connsiteX16" fmla="*/ 99110 w 196612"/>
                <a:gd name="connsiteY16" fmla="*/ 46098 h 173562"/>
                <a:gd name="connsiteX17" fmla="*/ 38378 w 196612"/>
                <a:gd name="connsiteY17" fmla="*/ 1504 h 173562"/>
                <a:gd name="connsiteX18" fmla="*/ 55235 w 196612"/>
                <a:gd name="connsiteY18" fmla="*/ 3089 h 173562"/>
                <a:gd name="connsiteX19" fmla="*/ 42198 w 196612"/>
                <a:gd name="connsiteY19" fmla="*/ 42203 h 173562"/>
                <a:gd name="connsiteX20" fmla="*/ 3086 w 196612"/>
                <a:gd name="connsiteY20" fmla="*/ 55239 h 173562"/>
                <a:gd name="connsiteX21" fmla="*/ 16117 w 196612"/>
                <a:gd name="connsiteY21" fmla="*/ 16125 h 173562"/>
                <a:gd name="connsiteX22" fmla="*/ 38378 w 196612"/>
                <a:gd name="connsiteY22" fmla="*/ 1504 h 173562"/>
                <a:gd name="connsiteX23" fmla="*/ 158231 w 196612"/>
                <a:gd name="connsiteY23" fmla="*/ 1504 h 173562"/>
                <a:gd name="connsiteX24" fmla="*/ 180489 w 196612"/>
                <a:gd name="connsiteY24" fmla="*/ 16123 h 173562"/>
                <a:gd name="connsiteX25" fmla="*/ 193527 w 196612"/>
                <a:gd name="connsiteY25" fmla="*/ 55237 h 173562"/>
                <a:gd name="connsiteX26" fmla="*/ 154414 w 196612"/>
                <a:gd name="connsiteY26" fmla="*/ 42201 h 173562"/>
                <a:gd name="connsiteX27" fmla="*/ 141376 w 196612"/>
                <a:gd name="connsiteY27" fmla="*/ 3081 h 173562"/>
                <a:gd name="connsiteX28" fmla="*/ 158231 w 196612"/>
                <a:gd name="connsiteY28" fmla="*/ 1504 h 173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96612" h="173562">
                  <a:moveTo>
                    <a:pt x="153620" y="116744"/>
                  </a:moveTo>
                  <a:cubicBezTo>
                    <a:pt x="160698" y="114384"/>
                    <a:pt x="166876" y="114724"/>
                    <a:pt x="170477" y="118323"/>
                  </a:cubicBezTo>
                  <a:cubicBezTo>
                    <a:pt x="177681" y="125527"/>
                    <a:pt x="171845" y="143042"/>
                    <a:pt x="157446" y="157443"/>
                  </a:cubicBezTo>
                  <a:cubicBezTo>
                    <a:pt x="143040" y="171847"/>
                    <a:pt x="125529" y="177676"/>
                    <a:pt x="118328" y="170473"/>
                  </a:cubicBezTo>
                  <a:cubicBezTo>
                    <a:pt x="111124" y="163276"/>
                    <a:pt x="116966" y="145766"/>
                    <a:pt x="131365" y="131365"/>
                  </a:cubicBezTo>
                  <a:cubicBezTo>
                    <a:pt x="138565" y="124163"/>
                    <a:pt x="146542" y="119103"/>
                    <a:pt x="153620" y="116744"/>
                  </a:cubicBezTo>
                  <a:close/>
                  <a:moveTo>
                    <a:pt x="19944" y="116743"/>
                  </a:moveTo>
                  <a:cubicBezTo>
                    <a:pt x="27022" y="119103"/>
                    <a:pt x="35000" y="124163"/>
                    <a:pt x="42199" y="131365"/>
                  </a:cubicBezTo>
                  <a:cubicBezTo>
                    <a:pt x="56599" y="145760"/>
                    <a:pt x="62442" y="163282"/>
                    <a:pt x="55237" y="170480"/>
                  </a:cubicBezTo>
                  <a:cubicBezTo>
                    <a:pt x="48042" y="177677"/>
                    <a:pt x="30524" y="171842"/>
                    <a:pt x="16124" y="157444"/>
                  </a:cubicBezTo>
                  <a:cubicBezTo>
                    <a:pt x="1724" y="143042"/>
                    <a:pt x="-4118" y="125526"/>
                    <a:pt x="3086" y="118322"/>
                  </a:cubicBezTo>
                  <a:cubicBezTo>
                    <a:pt x="6687" y="114723"/>
                    <a:pt x="12865" y="114383"/>
                    <a:pt x="19944" y="116743"/>
                  </a:cubicBezTo>
                  <a:close/>
                  <a:moveTo>
                    <a:pt x="99110" y="46098"/>
                  </a:moveTo>
                  <a:cubicBezTo>
                    <a:pt x="115659" y="46098"/>
                    <a:pt x="129075" y="59514"/>
                    <a:pt x="129075" y="76063"/>
                  </a:cubicBezTo>
                  <a:cubicBezTo>
                    <a:pt x="129075" y="92612"/>
                    <a:pt x="115659" y="106028"/>
                    <a:pt x="99110" y="106028"/>
                  </a:cubicBezTo>
                  <a:cubicBezTo>
                    <a:pt x="82561" y="106028"/>
                    <a:pt x="69145" y="92612"/>
                    <a:pt x="69145" y="76063"/>
                  </a:cubicBezTo>
                  <a:cubicBezTo>
                    <a:pt x="69145" y="59514"/>
                    <a:pt x="82561" y="46098"/>
                    <a:pt x="99110" y="46098"/>
                  </a:cubicBezTo>
                  <a:close/>
                  <a:moveTo>
                    <a:pt x="38378" y="1504"/>
                  </a:moveTo>
                  <a:cubicBezTo>
                    <a:pt x="45457" y="-855"/>
                    <a:pt x="51635" y="-513"/>
                    <a:pt x="55235" y="3089"/>
                  </a:cubicBezTo>
                  <a:cubicBezTo>
                    <a:pt x="62439" y="10286"/>
                    <a:pt x="56597" y="27802"/>
                    <a:pt x="42198" y="42203"/>
                  </a:cubicBezTo>
                  <a:cubicBezTo>
                    <a:pt x="27799" y="56607"/>
                    <a:pt x="10287" y="62436"/>
                    <a:pt x="3086" y="55239"/>
                  </a:cubicBezTo>
                  <a:cubicBezTo>
                    <a:pt x="-4118" y="48035"/>
                    <a:pt x="1718" y="30526"/>
                    <a:pt x="16117" y="16125"/>
                  </a:cubicBezTo>
                  <a:cubicBezTo>
                    <a:pt x="23320" y="8923"/>
                    <a:pt x="31299" y="3863"/>
                    <a:pt x="38378" y="1504"/>
                  </a:cubicBezTo>
                  <a:close/>
                  <a:moveTo>
                    <a:pt x="158231" y="1504"/>
                  </a:moveTo>
                  <a:cubicBezTo>
                    <a:pt x="165310" y="3864"/>
                    <a:pt x="173289" y="8924"/>
                    <a:pt x="180489" y="16123"/>
                  </a:cubicBezTo>
                  <a:cubicBezTo>
                    <a:pt x="194889" y="30524"/>
                    <a:pt x="200731" y="48040"/>
                    <a:pt x="193527" y="55237"/>
                  </a:cubicBezTo>
                  <a:cubicBezTo>
                    <a:pt x="186325" y="62434"/>
                    <a:pt x="168813" y="56599"/>
                    <a:pt x="154414" y="42201"/>
                  </a:cubicBezTo>
                  <a:cubicBezTo>
                    <a:pt x="140014" y="27800"/>
                    <a:pt x="134171" y="10284"/>
                    <a:pt x="141376" y="3081"/>
                  </a:cubicBezTo>
                  <a:cubicBezTo>
                    <a:pt x="144973" y="-518"/>
                    <a:pt x="151152" y="-857"/>
                    <a:pt x="158231" y="1504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D89B8741-07F6-46B1-B92E-91D56FEF5464}"/>
                </a:ext>
              </a:extLst>
            </p:cNvPr>
            <p:cNvSpPr/>
            <p:nvPr/>
          </p:nvSpPr>
          <p:spPr>
            <a:xfrm>
              <a:off x="8207530" y="4688085"/>
              <a:ext cx="509960" cy="509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59" y="8894"/>
                  </a:moveTo>
                  <a:cubicBezTo>
                    <a:pt x="20647" y="8894"/>
                    <a:pt x="20435" y="9212"/>
                    <a:pt x="20224" y="9635"/>
                  </a:cubicBezTo>
                  <a:cubicBezTo>
                    <a:pt x="20118" y="10059"/>
                    <a:pt x="19694" y="10376"/>
                    <a:pt x="19271" y="10376"/>
                  </a:cubicBezTo>
                  <a:lnTo>
                    <a:pt x="17471" y="10376"/>
                  </a:lnTo>
                  <a:cubicBezTo>
                    <a:pt x="17365" y="8894"/>
                    <a:pt x="16730" y="7518"/>
                    <a:pt x="15777" y="6459"/>
                  </a:cubicBezTo>
                  <a:lnTo>
                    <a:pt x="15988" y="6247"/>
                  </a:lnTo>
                  <a:cubicBezTo>
                    <a:pt x="16200" y="6035"/>
                    <a:pt x="16624" y="5929"/>
                    <a:pt x="16941" y="6141"/>
                  </a:cubicBezTo>
                  <a:cubicBezTo>
                    <a:pt x="17259" y="6353"/>
                    <a:pt x="17577" y="6353"/>
                    <a:pt x="17682" y="6247"/>
                  </a:cubicBezTo>
                  <a:cubicBezTo>
                    <a:pt x="17894" y="6035"/>
                    <a:pt x="17577" y="5294"/>
                    <a:pt x="16941" y="4659"/>
                  </a:cubicBezTo>
                  <a:cubicBezTo>
                    <a:pt x="16306" y="4024"/>
                    <a:pt x="15565" y="3706"/>
                    <a:pt x="15353" y="3918"/>
                  </a:cubicBezTo>
                  <a:cubicBezTo>
                    <a:pt x="15247" y="4024"/>
                    <a:pt x="15247" y="4341"/>
                    <a:pt x="15459" y="4659"/>
                  </a:cubicBezTo>
                  <a:cubicBezTo>
                    <a:pt x="15671" y="4977"/>
                    <a:pt x="15565" y="5400"/>
                    <a:pt x="15353" y="5612"/>
                  </a:cubicBezTo>
                  <a:lnTo>
                    <a:pt x="15141" y="5823"/>
                  </a:lnTo>
                  <a:cubicBezTo>
                    <a:pt x="14082" y="4871"/>
                    <a:pt x="12706" y="4235"/>
                    <a:pt x="11224" y="4129"/>
                  </a:cubicBezTo>
                  <a:lnTo>
                    <a:pt x="11224" y="2329"/>
                  </a:lnTo>
                  <a:cubicBezTo>
                    <a:pt x="11224" y="1906"/>
                    <a:pt x="11541" y="1482"/>
                    <a:pt x="11965" y="1376"/>
                  </a:cubicBezTo>
                  <a:cubicBezTo>
                    <a:pt x="12388" y="1271"/>
                    <a:pt x="12706" y="1059"/>
                    <a:pt x="12706" y="741"/>
                  </a:cubicBezTo>
                  <a:cubicBezTo>
                    <a:pt x="12706" y="318"/>
                    <a:pt x="11859" y="0"/>
                    <a:pt x="10800" y="0"/>
                  </a:cubicBezTo>
                  <a:cubicBezTo>
                    <a:pt x="9741" y="0"/>
                    <a:pt x="8894" y="318"/>
                    <a:pt x="8894" y="741"/>
                  </a:cubicBezTo>
                  <a:cubicBezTo>
                    <a:pt x="8894" y="953"/>
                    <a:pt x="9212" y="1165"/>
                    <a:pt x="9635" y="1376"/>
                  </a:cubicBezTo>
                  <a:cubicBezTo>
                    <a:pt x="10059" y="1482"/>
                    <a:pt x="10376" y="1906"/>
                    <a:pt x="10376" y="2329"/>
                  </a:cubicBezTo>
                  <a:lnTo>
                    <a:pt x="10376" y="4129"/>
                  </a:lnTo>
                  <a:cubicBezTo>
                    <a:pt x="8894" y="4235"/>
                    <a:pt x="7518" y="4870"/>
                    <a:pt x="6459" y="5823"/>
                  </a:cubicBezTo>
                  <a:lnTo>
                    <a:pt x="6247" y="5612"/>
                  </a:lnTo>
                  <a:cubicBezTo>
                    <a:pt x="6035" y="5400"/>
                    <a:pt x="5929" y="4976"/>
                    <a:pt x="6141" y="4659"/>
                  </a:cubicBezTo>
                  <a:cubicBezTo>
                    <a:pt x="6353" y="4341"/>
                    <a:pt x="6353" y="4024"/>
                    <a:pt x="6247" y="3918"/>
                  </a:cubicBezTo>
                  <a:cubicBezTo>
                    <a:pt x="6035" y="3706"/>
                    <a:pt x="5294" y="4024"/>
                    <a:pt x="4659" y="4659"/>
                  </a:cubicBezTo>
                  <a:cubicBezTo>
                    <a:pt x="4023" y="5294"/>
                    <a:pt x="3706" y="6035"/>
                    <a:pt x="3918" y="6247"/>
                  </a:cubicBezTo>
                  <a:cubicBezTo>
                    <a:pt x="4023" y="6353"/>
                    <a:pt x="4341" y="6353"/>
                    <a:pt x="4659" y="6141"/>
                  </a:cubicBezTo>
                  <a:cubicBezTo>
                    <a:pt x="4976" y="5929"/>
                    <a:pt x="5400" y="6035"/>
                    <a:pt x="5612" y="6247"/>
                  </a:cubicBezTo>
                  <a:lnTo>
                    <a:pt x="5823" y="6459"/>
                  </a:lnTo>
                  <a:cubicBezTo>
                    <a:pt x="4870" y="7518"/>
                    <a:pt x="4235" y="8894"/>
                    <a:pt x="4129" y="10376"/>
                  </a:cubicBezTo>
                  <a:lnTo>
                    <a:pt x="2329" y="10376"/>
                  </a:lnTo>
                  <a:cubicBezTo>
                    <a:pt x="1906" y="10376"/>
                    <a:pt x="1482" y="10059"/>
                    <a:pt x="1376" y="9635"/>
                  </a:cubicBezTo>
                  <a:cubicBezTo>
                    <a:pt x="1271" y="9212"/>
                    <a:pt x="1059" y="8894"/>
                    <a:pt x="741" y="8894"/>
                  </a:cubicBezTo>
                  <a:cubicBezTo>
                    <a:pt x="318" y="8894"/>
                    <a:pt x="0" y="9741"/>
                    <a:pt x="0" y="10800"/>
                  </a:cubicBezTo>
                  <a:cubicBezTo>
                    <a:pt x="0" y="11859"/>
                    <a:pt x="318" y="12706"/>
                    <a:pt x="741" y="12706"/>
                  </a:cubicBezTo>
                  <a:cubicBezTo>
                    <a:pt x="953" y="12706"/>
                    <a:pt x="1165" y="12388"/>
                    <a:pt x="1376" y="11965"/>
                  </a:cubicBezTo>
                  <a:cubicBezTo>
                    <a:pt x="1482" y="11541"/>
                    <a:pt x="1906" y="11224"/>
                    <a:pt x="2329" y="11224"/>
                  </a:cubicBezTo>
                  <a:lnTo>
                    <a:pt x="4129" y="11224"/>
                  </a:lnTo>
                  <a:cubicBezTo>
                    <a:pt x="4235" y="12706"/>
                    <a:pt x="4870" y="14082"/>
                    <a:pt x="5823" y="15141"/>
                  </a:cubicBezTo>
                  <a:lnTo>
                    <a:pt x="5612" y="15353"/>
                  </a:lnTo>
                  <a:cubicBezTo>
                    <a:pt x="5400" y="15565"/>
                    <a:pt x="4976" y="15671"/>
                    <a:pt x="4659" y="15459"/>
                  </a:cubicBezTo>
                  <a:cubicBezTo>
                    <a:pt x="4341" y="15247"/>
                    <a:pt x="4023" y="15247"/>
                    <a:pt x="3918" y="15353"/>
                  </a:cubicBezTo>
                  <a:cubicBezTo>
                    <a:pt x="3706" y="15565"/>
                    <a:pt x="4023" y="16306"/>
                    <a:pt x="4659" y="16941"/>
                  </a:cubicBezTo>
                  <a:cubicBezTo>
                    <a:pt x="5294" y="17576"/>
                    <a:pt x="6035" y="17894"/>
                    <a:pt x="6247" y="17682"/>
                  </a:cubicBezTo>
                  <a:cubicBezTo>
                    <a:pt x="6353" y="17576"/>
                    <a:pt x="6353" y="17259"/>
                    <a:pt x="6141" y="16941"/>
                  </a:cubicBezTo>
                  <a:cubicBezTo>
                    <a:pt x="5929" y="16623"/>
                    <a:pt x="6035" y="16200"/>
                    <a:pt x="6247" y="15988"/>
                  </a:cubicBezTo>
                  <a:lnTo>
                    <a:pt x="6459" y="15777"/>
                  </a:lnTo>
                  <a:cubicBezTo>
                    <a:pt x="7518" y="16729"/>
                    <a:pt x="8894" y="17365"/>
                    <a:pt x="10376" y="17471"/>
                  </a:cubicBezTo>
                  <a:lnTo>
                    <a:pt x="10376" y="19271"/>
                  </a:lnTo>
                  <a:cubicBezTo>
                    <a:pt x="10376" y="19694"/>
                    <a:pt x="10059" y="20118"/>
                    <a:pt x="9635" y="20224"/>
                  </a:cubicBezTo>
                  <a:cubicBezTo>
                    <a:pt x="9212" y="20329"/>
                    <a:pt x="8894" y="20541"/>
                    <a:pt x="8894" y="20859"/>
                  </a:cubicBezTo>
                  <a:cubicBezTo>
                    <a:pt x="8894" y="21282"/>
                    <a:pt x="9741" y="21600"/>
                    <a:pt x="10800" y="21600"/>
                  </a:cubicBezTo>
                  <a:cubicBezTo>
                    <a:pt x="11859" y="21600"/>
                    <a:pt x="12706" y="21282"/>
                    <a:pt x="12706" y="20859"/>
                  </a:cubicBezTo>
                  <a:cubicBezTo>
                    <a:pt x="12706" y="20647"/>
                    <a:pt x="12388" y="20435"/>
                    <a:pt x="11965" y="20224"/>
                  </a:cubicBezTo>
                  <a:cubicBezTo>
                    <a:pt x="11541" y="20118"/>
                    <a:pt x="11224" y="19694"/>
                    <a:pt x="11224" y="19271"/>
                  </a:cubicBezTo>
                  <a:lnTo>
                    <a:pt x="11224" y="17471"/>
                  </a:lnTo>
                  <a:cubicBezTo>
                    <a:pt x="12706" y="17365"/>
                    <a:pt x="14082" y="16730"/>
                    <a:pt x="15141" y="15777"/>
                  </a:cubicBezTo>
                  <a:lnTo>
                    <a:pt x="15353" y="15988"/>
                  </a:lnTo>
                  <a:cubicBezTo>
                    <a:pt x="15565" y="16200"/>
                    <a:pt x="15671" y="16624"/>
                    <a:pt x="15459" y="16941"/>
                  </a:cubicBezTo>
                  <a:cubicBezTo>
                    <a:pt x="15247" y="17259"/>
                    <a:pt x="15247" y="17576"/>
                    <a:pt x="15353" y="17682"/>
                  </a:cubicBezTo>
                  <a:cubicBezTo>
                    <a:pt x="15565" y="17894"/>
                    <a:pt x="16306" y="17576"/>
                    <a:pt x="16941" y="16941"/>
                  </a:cubicBezTo>
                  <a:cubicBezTo>
                    <a:pt x="17577" y="16306"/>
                    <a:pt x="17894" y="15565"/>
                    <a:pt x="17682" y="15353"/>
                  </a:cubicBezTo>
                  <a:cubicBezTo>
                    <a:pt x="17577" y="15247"/>
                    <a:pt x="17259" y="15247"/>
                    <a:pt x="16941" y="15459"/>
                  </a:cubicBezTo>
                  <a:cubicBezTo>
                    <a:pt x="16624" y="15671"/>
                    <a:pt x="16200" y="15565"/>
                    <a:pt x="15988" y="15353"/>
                  </a:cubicBezTo>
                  <a:lnTo>
                    <a:pt x="15777" y="15141"/>
                  </a:lnTo>
                  <a:cubicBezTo>
                    <a:pt x="16730" y="14082"/>
                    <a:pt x="17365" y="12706"/>
                    <a:pt x="17471" y="11224"/>
                  </a:cubicBezTo>
                  <a:lnTo>
                    <a:pt x="19271" y="11224"/>
                  </a:lnTo>
                  <a:cubicBezTo>
                    <a:pt x="19694" y="11224"/>
                    <a:pt x="20118" y="11541"/>
                    <a:pt x="20224" y="11965"/>
                  </a:cubicBezTo>
                  <a:cubicBezTo>
                    <a:pt x="20329" y="12388"/>
                    <a:pt x="20541" y="12706"/>
                    <a:pt x="20859" y="12706"/>
                  </a:cubicBezTo>
                  <a:cubicBezTo>
                    <a:pt x="21282" y="12706"/>
                    <a:pt x="21600" y="11859"/>
                    <a:pt x="21600" y="10800"/>
                  </a:cubicBezTo>
                  <a:cubicBezTo>
                    <a:pt x="21600" y="9741"/>
                    <a:pt x="21282" y="8894"/>
                    <a:pt x="20859" y="889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577CD6D3-A55A-48A1-A1C9-02BBA00B8158}"/>
                </a:ext>
              </a:extLst>
            </p:cNvPr>
            <p:cNvSpPr/>
            <p:nvPr/>
          </p:nvSpPr>
          <p:spPr>
            <a:xfrm>
              <a:off x="8357518" y="4838075"/>
              <a:ext cx="213246" cy="213245"/>
            </a:xfrm>
            <a:custGeom>
              <a:avLst/>
              <a:gdLst>
                <a:gd name="connsiteX0" fmla="*/ 19943 w 196611"/>
                <a:gd name="connsiteY0" fmla="*/ 139790 h 196610"/>
                <a:gd name="connsiteX1" fmla="*/ 42198 w 196611"/>
                <a:gd name="connsiteY1" fmla="*/ 154407 h 196610"/>
                <a:gd name="connsiteX2" fmla="*/ 55236 w 196611"/>
                <a:gd name="connsiteY2" fmla="*/ 193528 h 196610"/>
                <a:gd name="connsiteX3" fmla="*/ 16117 w 196611"/>
                <a:gd name="connsiteY3" fmla="*/ 180486 h 196610"/>
                <a:gd name="connsiteX4" fmla="*/ 3085 w 196611"/>
                <a:gd name="connsiteY4" fmla="*/ 141370 h 196610"/>
                <a:gd name="connsiteX5" fmla="*/ 19943 w 196611"/>
                <a:gd name="connsiteY5" fmla="*/ 139790 h 196610"/>
                <a:gd name="connsiteX6" fmla="*/ 176666 w 196611"/>
                <a:gd name="connsiteY6" fmla="*/ 139788 h 196610"/>
                <a:gd name="connsiteX7" fmla="*/ 193524 w 196611"/>
                <a:gd name="connsiteY7" fmla="*/ 141374 h 196610"/>
                <a:gd name="connsiteX8" fmla="*/ 180486 w 196611"/>
                <a:gd name="connsiteY8" fmla="*/ 180485 h 196610"/>
                <a:gd name="connsiteX9" fmla="*/ 141375 w 196611"/>
                <a:gd name="connsiteY9" fmla="*/ 193523 h 196610"/>
                <a:gd name="connsiteX10" fmla="*/ 154406 w 196611"/>
                <a:gd name="connsiteY10" fmla="*/ 154405 h 196610"/>
                <a:gd name="connsiteX11" fmla="*/ 176666 w 196611"/>
                <a:gd name="connsiteY11" fmla="*/ 139788 h 196610"/>
                <a:gd name="connsiteX12" fmla="*/ 99109 w 196611"/>
                <a:gd name="connsiteY12" fmla="*/ 69144 h 196610"/>
                <a:gd name="connsiteX13" fmla="*/ 129074 w 196611"/>
                <a:gd name="connsiteY13" fmla="*/ 99109 h 196610"/>
                <a:gd name="connsiteX14" fmla="*/ 99109 w 196611"/>
                <a:gd name="connsiteY14" fmla="*/ 129074 h 196610"/>
                <a:gd name="connsiteX15" fmla="*/ 69144 w 196611"/>
                <a:gd name="connsiteY15" fmla="*/ 99109 h 196610"/>
                <a:gd name="connsiteX16" fmla="*/ 99109 w 196611"/>
                <a:gd name="connsiteY16" fmla="*/ 69144 h 196610"/>
                <a:gd name="connsiteX17" fmla="*/ 158230 w 196611"/>
                <a:gd name="connsiteY17" fmla="*/ 1503 h 196610"/>
                <a:gd name="connsiteX18" fmla="*/ 180488 w 196611"/>
                <a:gd name="connsiteY18" fmla="*/ 16129 h 196610"/>
                <a:gd name="connsiteX19" fmla="*/ 193526 w 196611"/>
                <a:gd name="connsiteY19" fmla="*/ 55240 h 196610"/>
                <a:gd name="connsiteX20" fmla="*/ 154413 w 196611"/>
                <a:gd name="connsiteY20" fmla="*/ 42203 h 196610"/>
                <a:gd name="connsiteX21" fmla="*/ 141375 w 196611"/>
                <a:gd name="connsiteY21" fmla="*/ 3085 h 196610"/>
                <a:gd name="connsiteX22" fmla="*/ 158230 w 196611"/>
                <a:gd name="connsiteY22" fmla="*/ 1503 h 196610"/>
                <a:gd name="connsiteX23" fmla="*/ 38381 w 196611"/>
                <a:gd name="connsiteY23" fmla="*/ 1503 h 196610"/>
                <a:gd name="connsiteX24" fmla="*/ 55234 w 196611"/>
                <a:gd name="connsiteY24" fmla="*/ 3085 h 196610"/>
                <a:gd name="connsiteX25" fmla="*/ 42203 w 196611"/>
                <a:gd name="connsiteY25" fmla="*/ 42198 h 196610"/>
                <a:gd name="connsiteX26" fmla="*/ 3085 w 196611"/>
                <a:gd name="connsiteY26" fmla="*/ 55236 h 196610"/>
                <a:gd name="connsiteX27" fmla="*/ 16129 w 196611"/>
                <a:gd name="connsiteY27" fmla="*/ 16123 h 196610"/>
                <a:gd name="connsiteX28" fmla="*/ 38381 w 196611"/>
                <a:gd name="connsiteY28" fmla="*/ 1503 h 196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96611" h="196610">
                  <a:moveTo>
                    <a:pt x="19943" y="139790"/>
                  </a:moveTo>
                  <a:cubicBezTo>
                    <a:pt x="27021" y="142149"/>
                    <a:pt x="34999" y="147208"/>
                    <a:pt x="42198" y="154407"/>
                  </a:cubicBezTo>
                  <a:cubicBezTo>
                    <a:pt x="56598" y="168808"/>
                    <a:pt x="62441" y="186324"/>
                    <a:pt x="55236" y="193528"/>
                  </a:cubicBezTo>
                  <a:cubicBezTo>
                    <a:pt x="48041" y="200726"/>
                    <a:pt x="30523" y="194890"/>
                    <a:pt x="16117" y="180486"/>
                  </a:cubicBezTo>
                  <a:cubicBezTo>
                    <a:pt x="1723" y="166091"/>
                    <a:pt x="-4119" y="148568"/>
                    <a:pt x="3085" y="141370"/>
                  </a:cubicBezTo>
                  <a:cubicBezTo>
                    <a:pt x="6686" y="137772"/>
                    <a:pt x="12864" y="137431"/>
                    <a:pt x="19943" y="139790"/>
                  </a:cubicBezTo>
                  <a:close/>
                  <a:moveTo>
                    <a:pt x="176666" y="139788"/>
                  </a:moveTo>
                  <a:cubicBezTo>
                    <a:pt x="183745" y="137430"/>
                    <a:pt x="189923" y="137772"/>
                    <a:pt x="193524" y="141374"/>
                  </a:cubicBezTo>
                  <a:cubicBezTo>
                    <a:pt x="200728" y="148575"/>
                    <a:pt x="194886" y="166086"/>
                    <a:pt x="180486" y="180485"/>
                  </a:cubicBezTo>
                  <a:cubicBezTo>
                    <a:pt x="166087" y="194885"/>
                    <a:pt x="148576" y="200727"/>
                    <a:pt x="141375" y="193523"/>
                  </a:cubicBezTo>
                  <a:cubicBezTo>
                    <a:pt x="134171" y="186322"/>
                    <a:pt x="140007" y="168810"/>
                    <a:pt x="154406" y="154405"/>
                  </a:cubicBezTo>
                  <a:cubicBezTo>
                    <a:pt x="161608" y="147205"/>
                    <a:pt x="169588" y="142146"/>
                    <a:pt x="176666" y="139788"/>
                  </a:cubicBezTo>
                  <a:close/>
                  <a:moveTo>
                    <a:pt x="99109" y="69144"/>
                  </a:moveTo>
                  <a:cubicBezTo>
                    <a:pt x="115658" y="69144"/>
                    <a:pt x="129074" y="82560"/>
                    <a:pt x="129074" y="99109"/>
                  </a:cubicBezTo>
                  <a:cubicBezTo>
                    <a:pt x="129074" y="115658"/>
                    <a:pt x="115658" y="129074"/>
                    <a:pt x="99109" y="129074"/>
                  </a:cubicBezTo>
                  <a:cubicBezTo>
                    <a:pt x="82560" y="129074"/>
                    <a:pt x="69144" y="115658"/>
                    <a:pt x="69144" y="99109"/>
                  </a:cubicBezTo>
                  <a:cubicBezTo>
                    <a:pt x="69144" y="82560"/>
                    <a:pt x="82560" y="69144"/>
                    <a:pt x="99109" y="69144"/>
                  </a:cubicBezTo>
                  <a:close/>
                  <a:moveTo>
                    <a:pt x="158230" y="1503"/>
                  </a:moveTo>
                  <a:cubicBezTo>
                    <a:pt x="165309" y="3864"/>
                    <a:pt x="173288" y="8926"/>
                    <a:pt x="180488" y="16129"/>
                  </a:cubicBezTo>
                  <a:cubicBezTo>
                    <a:pt x="194888" y="30522"/>
                    <a:pt x="200730" y="48045"/>
                    <a:pt x="193526" y="55240"/>
                  </a:cubicBezTo>
                  <a:cubicBezTo>
                    <a:pt x="186330" y="62438"/>
                    <a:pt x="168812" y="56596"/>
                    <a:pt x="154413" y="42203"/>
                  </a:cubicBezTo>
                  <a:cubicBezTo>
                    <a:pt x="140013" y="27798"/>
                    <a:pt x="134170" y="10286"/>
                    <a:pt x="141375" y="3085"/>
                  </a:cubicBezTo>
                  <a:cubicBezTo>
                    <a:pt x="144972" y="-517"/>
                    <a:pt x="151151" y="-857"/>
                    <a:pt x="158230" y="1503"/>
                  </a:cubicBezTo>
                  <a:close/>
                  <a:moveTo>
                    <a:pt x="38381" y="1503"/>
                  </a:moveTo>
                  <a:cubicBezTo>
                    <a:pt x="45457" y="-857"/>
                    <a:pt x="51634" y="-517"/>
                    <a:pt x="55234" y="3085"/>
                  </a:cubicBezTo>
                  <a:cubicBezTo>
                    <a:pt x="62438" y="10287"/>
                    <a:pt x="56602" y="27799"/>
                    <a:pt x="42203" y="42198"/>
                  </a:cubicBezTo>
                  <a:cubicBezTo>
                    <a:pt x="27798" y="56598"/>
                    <a:pt x="10286" y="62441"/>
                    <a:pt x="3085" y="55236"/>
                  </a:cubicBezTo>
                  <a:cubicBezTo>
                    <a:pt x="-4119" y="48035"/>
                    <a:pt x="1723" y="30523"/>
                    <a:pt x="16129" y="16123"/>
                  </a:cubicBezTo>
                  <a:cubicBezTo>
                    <a:pt x="23328" y="8923"/>
                    <a:pt x="31304" y="3863"/>
                    <a:pt x="38381" y="150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7ACBD0A7-170D-4463-9FDD-A6E1CBF7FA39}"/>
                </a:ext>
              </a:extLst>
            </p:cNvPr>
            <p:cNvSpPr/>
            <p:nvPr/>
          </p:nvSpPr>
          <p:spPr>
            <a:xfrm>
              <a:off x="4632798" y="3938141"/>
              <a:ext cx="509960" cy="509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59" y="8894"/>
                  </a:moveTo>
                  <a:cubicBezTo>
                    <a:pt x="20647" y="8894"/>
                    <a:pt x="20435" y="9212"/>
                    <a:pt x="20224" y="9635"/>
                  </a:cubicBezTo>
                  <a:cubicBezTo>
                    <a:pt x="20118" y="10059"/>
                    <a:pt x="19694" y="10376"/>
                    <a:pt x="19271" y="10376"/>
                  </a:cubicBezTo>
                  <a:lnTo>
                    <a:pt x="17471" y="10376"/>
                  </a:lnTo>
                  <a:cubicBezTo>
                    <a:pt x="17365" y="8894"/>
                    <a:pt x="16730" y="7518"/>
                    <a:pt x="15777" y="6459"/>
                  </a:cubicBezTo>
                  <a:lnTo>
                    <a:pt x="15988" y="6247"/>
                  </a:lnTo>
                  <a:cubicBezTo>
                    <a:pt x="16200" y="6035"/>
                    <a:pt x="16624" y="5929"/>
                    <a:pt x="16941" y="6141"/>
                  </a:cubicBezTo>
                  <a:cubicBezTo>
                    <a:pt x="17259" y="6353"/>
                    <a:pt x="17577" y="6353"/>
                    <a:pt x="17682" y="6247"/>
                  </a:cubicBezTo>
                  <a:cubicBezTo>
                    <a:pt x="17894" y="6035"/>
                    <a:pt x="17577" y="5294"/>
                    <a:pt x="16941" y="4659"/>
                  </a:cubicBezTo>
                  <a:cubicBezTo>
                    <a:pt x="16306" y="4024"/>
                    <a:pt x="15565" y="3706"/>
                    <a:pt x="15353" y="3918"/>
                  </a:cubicBezTo>
                  <a:cubicBezTo>
                    <a:pt x="15247" y="4024"/>
                    <a:pt x="15247" y="4341"/>
                    <a:pt x="15459" y="4659"/>
                  </a:cubicBezTo>
                  <a:cubicBezTo>
                    <a:pt x="15671" y="4977"/>
                    <a:pt x="15565" y="5400"/>
                    <a:pt x="15353" y="5612"/>
                  </a:cubicBezTo>
                  <a:lnTo>
                    <a:pt x="15141" y="5823"/>
                  </a:lnTo>
                  <a:cubicBezTo>
                    <a:pt x="14082" y="4871"/>
                    <a:pt x="12706" y="4235"/>
                    <a:pt x="11224" y="4129"/>
                  </a:cubicBezTo>
                  <a:lnTo>
                    <a:pt x="11224" y="2329"/>
                  </a:lnTo>
                  <a:cubicBezTo>
                    <a:pt x="11224" y="1906"/>
                    <a:pt x="11541" y="1482"/>
                    <a:pt x="11965" y="1376"/>
                  </a:cubicBezTo>
                  <a:cubicBezTo>
                    <a:pt x="12388" y="1271"/>
                    <a:pt x="12706" y="1059"/>
                    <a:pt x="12706" y="741"/>
                  </a:cubicBezTo>
                  <a:cubicBezTo>
                    <a:pt x="12706" y="318"/>
                    <a:pt x="11859" y="0"/>
                    <a:pt x="10800" y="0"/>
                  </a:cubicBezTo>
                  <a:cubicBezTo>
                    <a:pt x="9741" y="0"/>
                    <a:pt x="8894" y="318"/>
                    <a:pt x="8894" y="741"/>
                  </a:cubicBezTo>
                  <a:cubicBezTo>
                    <a:pt x="8894" y="953"/>
                    <a:pt x="9212" y="1165"/>
                    <a:pt x="9635" y="1376"/>
                  </a:cubicBezTo>
                  <a:cubicBezTo>
                    <a:pt x="10059" y="1482"/>
                    <a:pt x="10376" y="1906"/>
                    <a:pt x="10376" y="2329"/>
                  </a:cubicBezTo>
                  <a:lnTo>
                    <a:pt x="10376" y="4129"/>
                  </a:lnTo>
                  <a:cubicBezTo>
                    <a:pt x="8894" y="4235"/>
                    <a:pt x="7518" y="4870"/>
                    <a:pt x="6459" y="5823"/>
                  </a:cubicBezTo>
                  <a:lnTo>
                    <a:pt x="6247" y="5612"/>
                  </a:lnTo>
                  <a:cubicBezTo>
                    <a:pt x="6035" y="5400"/>
                    <a:pt x="5929" y="4976"/>
                    <a:pt x="6141" y="4659"/>
                  </a:cubicBezTo>
                  <a:cubicBezTo>
                    <a:pt x="6353" y="4341"/>
                    <a:pt x="6353" y="4024"/>
                    <a:pt x="6247" y="3918"/>
                  </a:cubicBezTo>
                  <a:cubicBezTo>
                    <a:pt x="6035" y="3706"/>
                    <a:pt x="5294" y="4024"/>
                    <a:pt x="4659" y="4659"/>
                  </a:cubicBezTo>
                  <a:cubicBezTo>
                    <a:pt x="4023" y="5294"/>
                    <a:pt x="3706" y="6035"/>
                    <a:pt x="3918" y="6247"/>
                  </a:cubicBezTo>
                  <a:cubicBezTo>
                    <a:pt x="4023" y="6353"/>
                    <a:pt x="4341" y="6353"/>
                    <a:pt x="4659" y="6141"/>
                  </a:cubicBezTo>
                  <a:cubicBezTo>
                    <a:pt x="4976" y="5929"/>
                    <a:pt x="5400" y="6035"/>
                    <a:pt x="5612" y="6247"/>
                  </a:cubicBezTo>
                  <a:lnTo>
                    <a:pt x="5823" y="6459"/>
                  </a:lnTo>
                  <a:cubicBezTo>
                    <a:pt x="4870" y="7518"/>
                    <a:pt x="4235" y="8894"/>
                    <a:pt x="4129" y="10376"/>
                  </a:cubicBezTo>
                  <a:lnTo>
                    <a:pt x="2329" y="10376"/>
                  </a:lnTo>
                  <a:cubicBezTo>
                    <a:pt x="1906" y="10376"/>
                    <a:pt x="1482" y="10059"/>
                    <a:pt x="1376" y="9635"/>
                  </a:cubicBezTo>
                  <a:cubicBezTo>
                    <a:pt x="1271" y="9212"/>
                    <a:pt x="1059" y="8894"/>
                    <a:pt x="741" y="8894"/>
                  </a:cubicBezTo>
                  <a:cubicBezTo>
                    <a:pt x="318" y="8894"/>
                    <a:pt x="0" y="9741"/>
                    <a:pt x="0" y="10800"/>
                  </a:cubicBezTo>
                  <a:cubicBezTo>
                    <a:pt x="0" y="11859"/>
                    <a:pt x="318" y="12706"/>
                    <a:pt x="741" y="12706"/>
                  </a:cubicBezTo>
                  <a:cubicBezTo>
                    <a:pt x="953" y="12706"/>
                    <a:pt x="1165" y="12388"/>
                    <a:pt x="1376" y="11965"/>
                  </a:cubicBezTo>
                  <a:cubicBezTo>
                    <a:pt x="1482" y="11541"/>
                    <a:pt x="1906" y="11224"/>
                    <a:pt x="2329" y="11224"/>
                  </a:cubicBezTo>
                  <a:lnTo>
                    <a:pt x="4129" y="11224"/>
                  </a:lnTo>
                  <a:cubicBezTo>
                    <a:pt x="4235" y="12706"/>
                    <a:pt x="4870" y="14082"/>
                    <a:pt x="5823" y="15141"/>
                  </a:cubicBezTo>
                  <a:lnTo>
                    <a:pt x="5612" y="15353"/>
                  </a:lnTo>
                  <a:cubicBezTo>
                    <a:pt x="5400" y="15565"/>
                    <a:pt x="4976" y="15671"/>
                    <a:pt x="4659" y="15459"/>
                  </a:cubicBezTo>
                  <a:cubicBezTo>
                    <a:pt x="4341" y="15247"/>
                    <a:pt x="4023" y="15247"/>
                    <a:pt x="3918" y="15353"/>
                  </a:cubicBezTo>
                  <a:cubicBezTo>
                    <a:pt x="3706" y="15565"/>
                    <a:pt x="4023" y="16306"/>
                    <a:pt x="4659" y="16941"/>
                  </a:cubicBezTo>
                  <a:cubicBezTo>
                    <a:pt x="5294" y="17576"/>
                    <a:pt x="6035" y="17894"/>
                    <a:pt x="6247" y="17682"/>
                  </a:cubicBezTo>
                  <a:cubicBezTo>
                    <a:pt x="6353" y="17576"/>
                    <a:pt x="6353" y="17259"/>
                    <a:pt x="6141" y="16941"/>
                  </a:cubicBezTo>
                  <a:cubicBezTo>
                    <a:pt x="5929" y="16623"/>
                    <a:pt x="6035" y="16200"/>
                    <a:pt x="6247" y="15988"/>
                  </a:cubicBezTo>
                  <a:lnTo>
                    <a:pt x="6459" y="15777"/>
                  </a:lnTo>
                  <a:cubicBezTo>
                    <a:pt x="7518" y="16729"/>
                    <a:pt x="8894" y="17365"/>
                    <a:pt x="10376" y="17471"/>
                  </a:cubicBezTo>
                  <a:lnTo>
                    <a:pt x="10376" y="19271"/>
                  </a:lnTo>
                  <a:cubicBezTo>
                    <a:pt x="10376" y="19694"/>
                    <a:pt x="10059" y="20118"/>
                    <a:pt x="9635" y="20224"/>
                  </a:cubicBezTo>
                  <a:cubicBezTo>
                    <a:pt x="9212" y="20329"/>
                    <a:pt x="8894" y="20541"/>
                    <a:pt x="8894" y="20859"/>
                  </a:cubicBezTo>
                  <a:cubicBezTo>
                    <a:pt x="8894" y="21282"/>
                    <a:pt x="9741" y="21600"/>
                    <a:pt x="10800" y="21600"/>
                  </a:cubicBezTo>
                  <a:cubicBezTo>
                    <a:pt x="11859" y="21600"/>
                    <a:pt x="12706" y="21282"/>
                    <a:pt x="12706" y="20859"/>
                  </a:cubicBezTo>
                  <a:cubicBezTo>
                    <a:pt x="12706" y="20647"/>
                    <a:pt x="12388" y="20435"/>
                    <a:pt x="11965" y="20224"/>
                  </a:cubicBezTo>
                  <a:cubicBezTo>
                    <a:pt x="11541" y="20118"/>
                    <a:pt x="11224" y="19694"/>
                    <a:pt x="11224" y="19271"/>
                  </a:cubicBezTo>
                  <a:lnTo>
                    <a:pt x="11224" y="17471"/>
                  </a:lnTo>
                  <a:cubicBezTo>
                    <a:pt x="12706" y="17365"/>
                    <a:pt x="14082" y="16730"/>
                    <a:pt x="15141" y="15777"/>
                  </a:cubicBezTo>
                  <a:lnTo>
                    <a:pt x="15353" y="15988"/>
                  </a:lnTo>
                  <a:cubicBezTo>
                    <a:pt x="15565" y="16200"/>
                    <a:pt x="15671" y="16624"/>
                    <a:pt x="15459" y="16941"/>
                  </a:cubicBezTo>
                  <a:cubicBezTo>
                    <a:pt x="15247" y="17259"/>
                    <a:pt x="15247" y="17576"/>
                    <a:pt x="15353" y="17682"/>
                  </a:cubicBezTo>
                  <a:cubicBezTo>
                    <a:pt x="15565" y="17894"/>
                    <a:pt x="16306" y="17576"/>
                    <a:pt x="16941" y="16941"/>
                  </a:cubicBezTo>
                  <a:cubicBezTo>
                    <a:pt x="17577" y="16306"/>
                    <a:pt x="17894" y="15565"/>
                    <a:pt x="17682" y="15353"/>
                  </a:cubicBezTo>
                  <a:cubicBezTo>
                    <a:pt x="17577" y="15247"/>
                    <a:pt x="17259" y="15247"/>
                    <a:pt x="16941" y="15459"/>
                  </a:cubicBezTo>
                  <a:cubicBezTo>
                    <a:pt x="16624" y="15671"/>
                    <a:pt x="16200" y="15565"/>
                    <a:pt x="15988" y="15353"/>
                  </a:cubicBezTo>
                  <a:lnTo>
                    <a:pt x="15777" y="15141"/>
                  </a:lnTo>
                  <a:cubicBezTo>
                    <a:pt x="16730" y="14082"/>
                    <a:pt x="17365" y="12706"/>
                    <a:pt x="17471" y="11224"/>
                  </a:cubicBezTo>
                  <a:lnTo>
                    <a:pt x="19271" y="11224"/>
                  </a:lnTo>
                  <a:cubicBezTo>
                    <a:pt x="19694" y="11224"/>
                    <a:pt x="20118" y="11541"/>
                    <a:pt x="20224" y="11965"/>
                  </a:cubicBezTo>
                  <a:cubicBezTo>
                    <a:pt x="20329" y="12388"/>
                    <a:pt x="20541" y="12706"/>
                    <a:pt x="20859" y="12706"/>
                  </a:cubicBezTo>
                  <a:cubicBezTo>
                    <a:pt x="21282" y="12706"/>
                    <a:pt x="21600" y="11859"/>
                    <a:pt x="21600" y="10800"/>
                  </a:cubicBezTo>
                  <a:cubicBezTo>
                    <a:pt x="21600" y="9741"/>
                    <a:pt x="21282" y="8894"/>
                    <a:pt x="20859" y="889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54923EFD-3825-43B7-9B2F-243ACDFD03BF}"/>
                </a:ext>
              </a:extLst>
            </p:cNvPr>
            <p:cNvSpPr/>
            <p:nvPr/>
          </p:nvSpPr>
          <p:spPr>
            <a:xfrm>
              <a:off x="4782786" y="4088132"/>
              <a:ext cx="213245" cy="213246"/>
            </a:xfrm>
            <a:custGeom>
              <a:avLst/>
              <a:gdLst>
                <a:gd name="connsiteX0" fmla="*/ 176668 w 196610"/>
                <a:gd name="connsiteY0" fmla="*/ 139792 h 196611"/>
                <a:gd name="connsiteX1" fmla="*/ 193523 w 196610"/>
                <a:gd name="connsiteY1" fmla="*/ 141375 h 196611"/>
                <a:gd name="connsiteX2" fmla="*/ 180492 w 196610"/>
                <a:gd name="connsiteY2" fmla="*/ 180493 h 196611"/>
                <a:gd name="connsiteX3" fmla="*/ 141374 w 196610"/>
                <a:gd name="connsiteY3" fmla="*/ 193524 h 196611"/>
                <a:gd name="connsiteX4" fmla="*/ 154411 w 196610"/>
                <a:gd name="connsiteY4" fmla="*/ 154412 h 196611"/>
                <a:gd name="connsiteX5" fmla="*/ 176668 w 196610"/>
                <a:gd name="connsiteY5" fmla="*/ 139792 h 196611"/>
                <a:gd name="connsiteX6" fmla="*/ 19943 w 196610"/>
                <a:gd name="connsiteY6" fmla="*/ 139791 h 196611"/>
                <a:gd name="connsiteX7" fmla="*/ 42197 w 196610"/>
                <a:gd name="connsiteY7" fmla="*/ 154408 h 196611"/>
                <a:gd name="connsiteX8" fmla="*/ 55240 w 196610"/>
                <a:gd name="connsiteY8" fmla="*/ 193529 h 196611"/>
                <a:gd name="connsiteX9" fmla="*/ 16118 w 196610"/>
                <a:gd name="connsiteY9" fmla="*/ 180486 h 196611"/>
                <a:gd name="connsiteX10" fmla="*/ 3082 w 196610"/>
                <a:gd name="connsiteY10" fmla="*/ 141371 h 196611"/>
                <a:gd name="connsiteX11" fmla="*/ 19943 w 196610"/>
                <a:gd name="connsiteY11" fmla="*/ 139791 h 196611"/>
                <a:gd name="connsiteX12" fmla="*/ 99109 w 196610"/>
                <a:gd name="connsiteY12" fmla="*/ 69144 h 196611"/>
                <a:gd name="connsiteX13" fmla="*/ 129074 w 196610"/>
                <a:gd name="connsiteY13" fmla="*/ 99109 h 196611"/>
                <a:gd name="connsiteX14" fmla="*/ 99109 w 196610"/>
                <a:gd name="connsiteY14" fmla="*/ 129074 h 196611"/>
                <a:gd name="connsiteX15" fmla="*/ 69144 w 196610"/>
                <a:gd name="connsiteY15" fmla="*/ 99109 h 196611"/>
                <a:gd name="connsiteX16" fmla="*/ 99109 w 196610"/>
                <a:gd name="connsiteY16" fmla="*/ 69144 h 196611"/>
                <a:gd name="connsiteX17" fmla="*/ 38379 w 196610"/>
                <a:gd name="connsiteY17" fmla="*/ 1503 h 196611"/>
                <a:gd name="connsiteX18" fmla="*/ 55235 w 196610"/>
                <a:gd name="connsiteY18" fmla="*/ 3086 h 196611"/>
                <a:gd name="connsiteX19" fmla="*/ 42198 w 196610"/>
                <a:gd name="connsiteY19" fmla="*/ 42199 h 196611"/>
                <a:gd name="connsiteX20" fmla="*/ 3087 w 196610"/>
                <a:gd name="connsiteY20" fmla="*/ 55236 h 196611"/>
                <a:gd name="connsiteX21" fmla="*/ 16124 w 196610"/>
                <a:gd name="connsiteY21" fmla="*/ 16123 h 196611"/>
                <a:gd name="connsiteX22" fmla="*/ 38379 w 196610"/>
                <a:gd name="connsiteY22" fmla="*/ 1503 h 196611"/>
                <a:gd name="connsiteX23" fmla="*/ 158231 w 196610"/>
                <a:gd name="connsiteY23" fmla="*/ 1503 h 196611"/>
                <a:gd name="connsiteX24" fmla="*/ 180487 w 196610"/>
                <a:gd name="connsiteY24" fmla="*/ 16123 h 196611"/>
                <a:gd name="connsiteX25" fmla="*/ 193525 w 196610"/>
                <a:gd name="connsiteY25" fmla="*/ 55236 h 196611"/>
                <a:gd name="connsiteX26" fmla="*/ 154412 w 196610"/>
                <a:gd name="connsiteY26" fmla="*/ 42205 h 196611"/>
                <a:gd name="connsiteX27" fmla="*/ 141374 w 196610"/>
                <a:gd name="connsiteY27" fmla="*/ 3086 h 196611"/>
                <a:gd name="connsiteX28" fmla="*/ 158231 w 196610"/>
                <a:gd name="connsiteY28" fmla="*/ 1503 h 196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96610" h="196611">
                  <a:moveTo>
                    <a:pt x="176668" y="139792"/>
                  </a:moveTo>
                  <a:cubicBezTo>
                    <a:pt x="183746" y="137432"/>
                    <a:pt x="189922" y="137773"/>
                    <a:pt x="193523" y="141375"/>
                  </a:cubicBezTo>
                  <a:cubicBezTo>
                    <a:pt x="200727" y="148576"/>
                    <a:pt x="194891" y="166093"/>
                    <a:pt x="180492" y="180493"/>
                  </a:cubicBezTo>
                  <a:cubicBezTo>
                    <a:pt x="166092" y="194892"/>
                    <a:pt x="148575" y="200728"/>
                    <a:pt x="141374" y="193524"/>
                  </a:cubicBezTo>
                  <a:cubicBezTo>
                    <a:pt x="134170" y="186322"/>
                    <a:pt x="140012" y="168817"/>
                    <a:pt x="154411" y="154412"/>
                  </a:cubicBezTo>
                  <a:cubicBezTo>
                    <a:pt x="161614" y="147212"/>
                    <a:pt x="169591" y="142152"/>
                    <a:pt x="176668" y="139792"/>
                  </a:cubicBezTo>
                  <a:close/>
                  <a:moveTo>
                    <a:pt x="19943" y="139791"/>
                  </a:moveTo>
                  <a:cubicBezTo>
                    <a:pt x="27022" y="142150"/>
                    <a:pt x="35000" y="147209"/>
                    <a:pt x="42197" y="154408"/>
                  </a:cubicBezTo>
                  <a:cubicBezTo>
                    <a:pt x="56601" y="168809"/>
                    <a:pt x="62437" y="186325"/>
                    <a:pt x="55240" y="193529"/>
                  </a:cubicBezTo>
                  <a:cubicBezTo>
                    <a:pt x="48036" y="200727"/>
                    <a:pt x="30520" y="194891"/>
                    <a:pt x="16118" y="180486"/>
                  </a:cubicBezTo>
                  <a:cubicBezTo>
                    <a:pt x="1720" y="166091"/>
                    <a:pt x="-4116" y="148575"/>
                    <a:pt x="3082" y="141371"/>
                  </a:cubicBezTo>
                  <a:cubicBezTo>
                    <a:pt x="6684" y="137773"/>
                    <a:pt x="12864" y="137432"/>
                    <a:pt x="19943" y="139791"/>
                  </a:cubicBezTo>
                  <a:close/>
                  <a:moveTo>
                    <a:pt x="99109" y="69144"/>
                  </a:moveTo>
                  <a:cubicBezTo>
                    <a:pt x="115658" y="69144"/>
                    <a:pt x="129074" y="82560"/>
                    <a:pt x="129074" y="99109"/>
                  </a:cubicBezTo>
                  <a:cubicBezTo>
                    <a:pt x="129074" y="115658"/>
                    <a:pt x="115658" y="129074"/>
                    <a:pt x="99109" y="129074"/>
                  </a:cubicBezTo>
                  <a:cubicBezTo>
                    <a:pt x="82560" y="129074"/>
                    <a:pt x="69144" y="115658"/>
                    <a:pt x="69144" y="99109"/>
                  </a:cubicBezTo>
                  <a:cubicBezTo>
                    <a:pt x="69144" y="82560"/>
                    <a:pt x="82560" y="69144"/>
                    <a:pt x="99109" y="69144"/>
                  </a:cubicBezTo>
                  <a:close/>
                  <a:moveTo>
                    <a:pt x="38379" y="1503"/>
                  </a:moveTo>
                  <a:cubicBezTo>
                    <a:pt x="45457" y="-857"/>
                    <a:pt x="51635" y="-517"/>
                    <a:pt x="55235" y="3086"/>
                  </a:cubicBezTo>
                  <a:cubicBezTo>
                    <a:pt x="62439" y="10287"/>
                    <a:pt x="56603" y="27799"/>
                    <a:pt x="42198" y="42199"/>
                  </a:cubicBezTo>
                  <a:cubicBezTo>
                    <a:pt x="27799" y="56598"/>
                    <a:pt x="10288" y="62441"/>
                    <a:pt x="3087" y="55236"/>
                  </a:cubicBezTo>
                  <a:cubicBezTo>
                    <a:pt x="-4117" y="48035"/>
                    <a:pt x="1719" y="30523"/>
                    <a:pt x="16124" y="16123"/>
                  </a:cubicBezTo>
                  <a:cubicBezTo>
                    <a:pt x="23324" y="8923"/>
                    <a:pt x="31301" y="3863"/>
                    <a:pt x="38379" y="1503"/>
                  </a:cubicBezTo>
                  <a:close/>
                  <a:moveTo>
                    <a:pt x="158231" y="1503"/>
                  </a:moveTo>
                  <a:cubicBezTo>
                    <a:pt x="165311" y="3863"/>
                    <a:pt x="173290" y="8923"/>
                    <a:pt x="180487" y="16123"/>
                  </a:cubicBezTo>
                  <a:cubicBezTo>
                    <a:pt x="194887" y="30523"/>
                    <a:pt x="200729" y="48041"/>
                    <a:pt x="193525" y="55236"/>
                  </a:cubicBezTo>
                  <a:cubicBezTo>
                    <a:pt x="186329" y="62441"/>
                    <a:pt x="168805" y="56598"/>
                    <a:pt x="154412" y="42205"/>
                  </a:cubicBezTo>
                  <a:cubicBezTo>
                    <a:pt x="140012" y="27799"/>
                    <a:pt x="134169" y="10281"/>
                    <a:pt x="141374" y="3086"/>
                  </a:cubicBezTo>
                  <a:cubicBezTo>
                    <a:pt x="144971" y="-517"/>
                    <a:pt x="151151" y="-857"/>
                    <a:pt x="158231" y="150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97D3ADF1-C641-4CF2-9FDE-832C08CA7EA7}"/>
              </a:ext>
            </a:extLst>
          </p:cNvPr>
          <p:cNvGrpSpPr/>
          <p:nvPr/>
        </p:nvGrpSpPr>
        <p:grpSpPr>
          <a:xfrm>
            <a:off x="9507433" y="2880977"/>
            <a:ext cx="2346128" cy="1474819"/>
            <a:chOff x="8921977" y="1466725"/>
            <a:chExt cx="2926080" cy="1474819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5DDAC0BC-AFB4-493A-9A6F-5FC01949660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ED1C2312-7E2F-46B5-941A-EE7A2D7386A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2B2721CF-559B-4089-897B-0567F142A574}"/>
              </a:ext>
            </a:extLst>
          </p:cNvPr>
          <p:cNvGrpSpPr/>
          <p:nvPr/>
        </p:nvGrpSpPr>
        <p:grpSpPr>
          <a:xfrm>
            <a:off x="9507433" y="4586071"/>
            <a:ext cx="2346128" cy="1474819"/>
            <a:chOff x="8921977" y="4073386"/>
            <a:chExt cx="2926080" cy="1474819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A3C89452-5B47-4802-9C19-28B98B01AD4D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2A43CE2E-A666-4429-81F6-8F9020EE7517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B45DD649-92B2-4906-BEDA-B8AD2D9C67DC}"/>
              </a:ext>
            </a:extLst>
          </p:cNvPr>
          <p:cNvGrpSpPr/>
          <p:nvPr/>
        </p:nvGrpSpPr>
        <p:grpSpPr>
          <a:xfrm>
            <a:off x="338440" y="2880977"/>
            <a:ext cx="2346128" cy="1474819"/>
            <a:chOff x="332936" y="2627766"/>
            <a:chExt cx="2926080" cy="1474819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D41BE60F-19F0-44A1-B805-F6D0DE47B36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65DFA084-380C-4E4C-BCB9-783B9C6099A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763B8CFA-4910-45AB-A11E-124822E63079}"/>
              </a:ext>
            </a:extLst>
          </p:cNvPr>
          <p:cNvGrpSpPr/>
          <p:nvPr/>
        </p:nvGrpSpPr>
        <p:grpSpPr>
          <a:xfrm>
            <a:off x="338440" y="4586071"/>
            <a:ext cx="2346128" cy="1474819"/>
            <a:chOff x="332936" y="4652338"/>
            <a:chExt cx="2926080" cy="1474819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574457A5-D57A-41EE-A705-347845615BC5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F23584BA-5E0E-41C7-89FF-45B1746EC77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7E4D28FB-4553-47AC-807D-3FA5377B1039}"/>
              </a:ext>
            </a:extLst>
          </p:cNvPr>
          <p:cNvGrpSpPr/>
          <p:nvPr/>
        </p:nvGrpSpPr>
        <p:grpSpPr>
          <a:xfrm>
            <a:off x="9507433" y="1175883"/>
            <a:ext cx="2346128" cy="1474819"/>
            <a:chOff x="8921977" y="1466725"/>
            <a:chExt cx="2926080" cy="1474819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A7B45A68-7DF5-40A8-8008-5A55460EB68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A7160F5E-39DF-4621-B3D4-0C5D1BE3197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C1D58ED8-6D03-4D8F-8109-AADFEB425554}"/>
              </a:ext>
            </a:extLst>
          </p:cNvPr>
          <p:cNvGrpSpPr/>
          <p:nvPr/>
        </p:nvGrpSpPr>
        <p:grpSpPr>
          <a:xfrm>
            <a:off x="338440" y="1175883"/>
            <a:ext cx="2346128" cy="1474819"/>
            <a:chOff x="332936" y="2627766"/>
            <a:chExt cx="2926080" cy="1474819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169868A6-AC6B-4B9F-8580-EF689FF68C1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CC00E2A4-BA2C-44A0-B31C-E0FD1F299C6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Lung Infection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1FDE2C4-7344-48E3-9C1C-F101DBC85BBF}"/>
              </a:ext>
            </a:extLst>
          </p:cNvPr>
          <p:cNvGrpSpPr/>
          <p:nvPr/>
        </p:nvGrpSpPr>
        <p:grpSpPr>
          <a:xfrm>
            <a:off x="3282831" y="1338324"/>
            <a:ext cx="5626339" cy="4452903"/>
            <a:chOff x="3282831" y="1338324"/>
            <a:chExt cx="5626339" cy="4452903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40E691-C1AE-432A-BDDE-EA7DF4E70BBE}"/>
                </a:ext>
              </a:extLst>
            </p:cNvPr>
            <p:cNvSpPr/>
            <p:nvPr/>
          </p:nvSpPr>
          <p:spPr>
            <a:xfrm>
              <a:off x="3282831" y="1338324"/>
              <a:ext cx="5626339" cy="4452903"/>
            </a:xfrm>
            <a:custGeom>
              <a:avLst/>
              <a:gdLst>
                <a:gd name="connsiteX0" fmla="*/ 1948679 w 5626339"/>
                <a:gd name="connsiteY0" fmla="*/ 306 h 4452903"/>
                <a:gd name="connsiteX1" fmla="*/ 2003863 w 5626339"/>
                <a:gd name="connsiteY1" fmla="*/ 2112 h 4452903"/>
                <a:gd name="connsiteX2" fmla="*/ 2323837 w 5626339"/>
                <a:gd name="connsiteY2" fmla="*/ 1356939 h 4452903"/>
                <a:gd name="connsiteX3" fmla="*/ 2148817 w 5626339"/>
                <a:gd name="connsiteY3" fmla="*/ 2416964 h 4452903"/>
                <a:gd name="connsiteX4" fmla="*/ 2733083 w 5626339"/>
                <a:gd name="connsiteY4" fmla="*/ 1629054 h 4452903"/>
                <a:gd name="connsiteX5" fmla="*/ 2734715 w 5626339"/>
                <a:gd name="connsiteY5" fmla="*/ 1606463 h 4452903"/>
                <a:gd name="connsiteX6" fmla="*/ 2725010 w 5626339"/>
                <a:gd name="connsiteY6" fmla="*/ 1479475 h 4452903"/>
                <a:gd name="connsiteX7" fmla="*/ 2725010 w 5626339"/>
                <a:gd name="connsiteY7" fmla="*/ 377066 h 4452903"/>
                <a:gd name="connsiteX8" fmla="*/ 2802571 w 5626339"/>
                <a:gd name="connsiteY8" fmla="*/ 297123 h 4452903"/>
                <a:gd name="connsiteX9" fmla="*/ 2813174 w 5626339"/>
                <a:gd name="connsiteY9" fmla="*/ 299192 h 4452903"/>
                <a:gd name="connsiteX10" fmla="*/ 2823768 w 5626339"/>
                <a:gd name="connsiteY10" fmla="*/ 297123 h 4452903"/>
                <a:gd name="connsiteX11" fmla="*/ 2901329 w 5626339"/>
                <a:gd name="connsiteY11" fmla="*/ 377066 h 4452903"/>
                <a:gd name="connsiteX12" fmla="*/ 2901329 w 5626339"/>
                <a:gd name="connsiteY12" fmla="*/ 1479475 h 4452903"/>
                <a:gd name="connsiteX13" fmla="*/ 2891697 w 5626339"/>
                <a:gd name="connsiteY13" fmla="*/ 1605520 h 4452903"/>
                <a:gd name="connsiteX14" fmla="*/ 2893396 w 5626339"/>
                <a:gd name="connsiteY14" fmla="*/ 1629054 h 4452903"/>
                <a:gd name="connsiteX15" fmla="*/ 3477522 w 5626339"/>
                <a:gd name="connsiteY15" fmla="*/ 2416964 h 4452903"/>
                <a:gd name="connsiteX16" fmla="*/ 3302503 w 5626339"/>
                <a:gd name="connsiteY16" fmla="*/ 1356939 h 4452903"/>
                <a:gd name="connsiteX17" fmla="*/ 3622476 w 5626339"/>
                <a:gd name="connsiteY17" fmla="*/ 2112 h 4452903"/>
                <a:gd name="connsiteX18" fmla="*/ 5539849 w 5626339"/>
                <a:gd name="connsiteY18" fmla="*/ 2749323 h 4452903"/>
                <a:gd name="connsiteX19" fmla="*/ 4794890 w 5626339"/>
                <a:gd name="connsiteY19" fmla="*/ 4451826 h 4452903"/>
                <a:gd name="connsiteX20" fmla="*/ 3452540 w 5626339"/>
                <a:gd name="connsiteY20" fmla="*/ 3221844 h 4452903"/>
                <a:gd name="connsiteX21" fmla="*/ 3484930 w 5626339"/>
                <a:gd name="connsiteY21" fmla="*/ 2591956 h 4452903"/>
                <a:gd name="connsiteX22" fmla="*/ 2844857 w 5626339"/>
                <a:gd name="connsiteY22" fmla="*/ 2000413 h 4452903"/>
                <a:gd name="connsiteX23" fmla="*/ 2813170 w 5626339"/>
                <a:gd name="connsiteY23" fmla="*/ 1920660 h 4452903"/>
                <a:gd name="connsiteX24" fmla="*/ 2781483 w 5626339"/>
                <a:gd name="connsiteY24" fmla="*/ 2000413 h 4452903"/>
                <a:gd name="connsiteX25" fmla="*/ 2141409 w 5626339"/>
                <a:gd name="connsiteY25" fmla="*/ 2591956 h 4452903"/>
                <a:gd name="connsiteX26" fmla="*/ 2173799 w 5626339"/>
                <a:gd name="connsiteY26" fmla="*/ 3221844 h 4452903"/>
                <a:gd name="connsiteX27" fmla="*/ 831449 w 5626339"/>
                <a:gd name="connsiteY27" fmla="*/ 4451826 h 4452903"/>
                <a:gd name="connsiteX28" fmla="*/ 86490 w 5626339"/>
                <a:gd name="connsiteY28" fmla="*/ 2749323 h 4452903"/>
                <a:gd name="connsiteX29" fmla="*/ 1948679 w 5626339"/>
                <a:gd name="connsiteY29" fmla="*/ 306 h 4452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26339" h="4452903">
                  <a:moveTo>
                    <a:pt x="1948679" y="306"/>
                  </a:moveTo>
                  <a:cubicBezTo>
                    <a:pt x="1967487" y="-431"/>
                    <a:pt x="1985894" y="158"/>
                    <a:pt x="2003863" y="2112"/>
                  </a:cubicBezTo>
                  <a:cubicBezTo>
                    <a:pt x="2578886" y="64640"/>
                    <a:pt x="2323837" y="1356939"/>
                    <a:pt x="2323837" y="1356939"/>
                  </a:cubicBezTo>
                  <a:cubicBezTo>
                    <a:pt x="2323837" y="1356939"/>
                    <a:pt x="2183821" y="1804491"/>
                    <a:pt x="2148817" y="2416964"/>
                  </a:cubicBezTo>
                  <a:cubicBezTo>
                    <a:pt x="2463871" y="2268252"/>
                    <a:pt x="2683179" y="1972067"/>
                    <a:pt x="2733083" y="1629054"/>
                  </a:cubicBezTo>
                  <a:lnTo>
                    <a:pt x="2734715" y="1606463"/>
                  </a:lnTo>
                  <a:lnTo>
                    <a:pt x="2725010" y="1479475"/>
                  </a:lnTo>
                  <a:lnTo>
                    <a:pt x="2725010" y="377066"/>
                  </a:lnTo>
                  <a:cubicBezTo>
                    <a:pt x="2722541" y="331954"/>
                    <a:pt x="2757545" y="297123"/>
                    <a:pt x="2802571" y="297123"/>
                  </a:cubicBezTo>
                  <a:lnTo>
                    <a:pt x="2813174" y="299192"/>
                  </a:lnTo>
                  <a:lnTo>
                    <a:pt x="2823768" y="297123"/>
                  </a:lnTo>
                  <a:cubicBezTo>
                    <a:pt x="2868794" y="297123"/>
                    <a:pt x="2903798" y="331954"/>
                    <a:pt x="2901329" y="377066"/>
                  </a:cubicBezTo>
                  <a:lnTo>
                    <a:pt x="2901329" y="1479475"/>
                  </a:lnTo>
                  <a:lnTo>
                    <a:pt x="2891697" y="1605520"/>
                  </a:lnTo>
                  <a:lnTo>
                    <a:pt x="2893396" y="1629054"/>
                  </a:lnTo>
                  <a:cubicBezTo>
                    <a:pt x="2943272" y="1972067"/>
                    <a:pt x="3162469" y="2268252"/>
                    <a:pt x="3477522" y="2416964"/>
                  </a:cubicBezTo>
                  <a:cubicBezTo>
                    <a:pt x="3442519" y="1804491"/>
                    <a:pt x="3302503" y="1356939"/>
                    <a:pt x="3302503" y="1356939"/>
                  </a:cubicBezTo>
                  <a:cubicBezTo>
                    <a:pt x="3302503" y="1356939"/>
                    <a:pt x="3047453" y="64640"/>
                    <a:pt x="3622476" y="2112"/>
                  </a:cubicBezTo>
                  <a:cubicBezTo>
                    <a:pt x="4197500" y="-60415"/>
                    <a:pt x="5219876" y="1274478"/>
                    <a:pt x="5539849" y="2749323"/>
                  </a:cubicBezTo>
                  <a:cubicBezTo>
                    <a:pt x="5859823" y="4226686"/>
                    <a:pt x="5219876" y="4471759"/>
                    <a:pt x="4794890" y="4451826"/>
                  </a:cubicBezTo>
                  <a:cubicBezTo>
                    <a:pt x="4369905" y="4431683"/>
                    <a:pt x="3325016" y="4206753"/>
                    <a:pt x="3452540" y="3221844"/>
                  </a:cubicBezTo>
                  <a:cubicBezTo>
                    <a:pt x="3479992" y="3004468"/>
                    <a:pt x="3490013" y="2791917"/>
                    <a:pt x="3484930" y="2591956"/>
                  </a:cubicBezTo>
                  <a:cubicBezTo>
                    <a:pt x="3199070" y="2479439"/>
                    <a:pt x="2973692" y="2265370"/>
                    <a:pt x="2844857" y="2000413"/>
                  </a:cubicBezTo>
                  <a:lnTo>
                    <a:pt x="2813170" y="1920660"/>
                  </a:lnTo>
                  <a:lnTo>
                    <a:pt x="2781483" y="2000413"/>
                  </a:lnTo>
                  <a:cubicBezTo>
                    <a:pt x="2652648" y="2265370"/>
                    <a:pt x="2427269" y="2479439"/>
                    <a:pt x="2141409" y="2591956"/>
                  </a:cubicBezTo>
                  <a:cubicBezTo>
                    <a:pt x="2136326" y="2791917"/>
                    <a:pt x="2146348" y="3004468"/>
                    <a:pt x="2173799" y="3221844"/>
                  </a:cubicBezTo>
                  <a:cubicBezTo>
                    <a:pt x="2301324" y="4206753"/>
                    <a:pt x="1256434" y="4431683"/>
                    <a:pt x="831449" y="4451826"/>
                  </a:cubicBezTo>
                  <a:cubicBezTo>
                    <a:pt x="406463" y="4471759"/>
                    <a:pt x="-233484" y="4226686"/>
                    <a:pt x="86490" y="2749323"/>
                  </a:cubicBezTo>
                  <a:cubicBezTo>
                    <a:pt x="396464" y="1320567"/>
                    <a:pt x="1365627" y="23153"/>
                    <a:pt x="1948679" y="306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3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6F00C1FB-7123-43EB-81D7-CA77EE45C7A3}"/>
                </a:ext>
              </a:extLst>
            </p:cNvPr>
            <p:cNvSpPr/>
            <p:nvPr/>
          </p:nvSpPr>
          <p:spPr>
            <a:xfrm>
              <a:off x="3657872" y="4438103"/>
              <a:ext cx="874934" cy="872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59" y="8850"/>
                  </a:moveTo>
                  <a:cubicBezTo>
                    <a:pt x="20613" y="8850"/>
                    <a:pt x="20427" y="9098"/>
                    <a:pt x="20242" y="9531"/>
                  </a:cubicBezTo>
                  <a:cubicBezTo>
                    <a:pt x="20119" y="9964"/>
                    <a:pt x="19749" y="10274"/>
                    <a:pt x="19255" y="10274"/>
                  </a:cubicBezTo>
                  <a:lnTo>
                    <a:pt x="17465" y="10274"/>
                  </a:lnTo>
                  <a:cubicBezTo>
                    <a:pt x="17342" y="8789"/>
                    <a:pt x="16786" y="7427"/>
                    <a:pt x="15799" y="6375"/>
                  </a:cubicBezTo>
                  <a:lnTo>
                    <a:pt x="16046" y="6127"/>
                  </a:lnTo>
                  <a:cubicBezTo>
                    <a:pt x="16293" y="5880"/>
                    <a:pt x="16725" y="5818"/>
                    <a:pt x="17033" y="6004"/>
                  </a:cubicBezTo>
                  <a:cubicBezTo>
                    <a:pt x="17342" y="6189"/>
                    <a:pt x="17650" y="6189"/>
                    <a:pt x="17774" y="6065"/>
                  </a:cubicBezTo>
                  <a:cubicBezTo>
                    <a:pt x="18021" y="5818"/>
                    <a:pt x="17712" y="5075"/>
                    <a:pt x="17095" y="4456"/>
                  </a:cubicBezTo>
                  <a:cubicBezTo>
                    <a:pt x="16478" y="3837"/>
                    <a:pt x="15737" y="3528"/>
                    <a:pt x="15490" y="3775"/>
                  </a:cubicBezTo>
                  <a:cubicBezTo>
                    <a:pt x="15367" y="3899"/>
                    <a:pt x="15367" y="4209"/>
                    <a:pt x="15552" y="4518"/>
                  </a:cubicBezTo>
                  <a:cubicBezTo>
                    <a:pt x="15737" y="4828"/>
                    <a:pt x="15675" y="5261"/>
                    <a:pt x="15429" y="5508"/>
                  </a:cubicBezTo>
                  <a:lnTo>
                    <a:pt x="15182" y="5756"/>
                  </a:lnTo>
                  <a:cubicBezTo>
                    <a:pt x="14133" y="4828"/>
                    <a:pt x="12775" y="4209"/>
                    <a:pt x="11294" y="4085"/>
                  </a:cubicBezTo>
                  <a:lnTo>
                    <a:pt x="11294" y="2352"/>
                  </a:lnTo>
                  <a:cubicBezTo>
                    <a:pt x="11294" y="1919"/>
                    <a:pt x="11602" y="1547"/>
                    <a:pt x="12034" y="1362"/>
                  </a:cubicBezTo>
                  <a:cubicBezTo>
                    <a:pt x="12466" y="1238"/>
                    <a:pt x="12713" y="990"/>
                    <a:pt x="12713" y="743"/>
                  </a:cubicBezTo>
                  <a:cubicBezTo>
                    <a:pt x="12713" y="309"/>
                    <a:pt x="11849" y="0"/>
                    <a:pt x="10800" y="0"/>
                  </a:cubicBezTo>
                  <a:cubicBezTo>
                    <a:pt x="9751" y="0"/>
                    <a:pt x="8887" y="371"/>
                    <a:pt x="8887" y="743"/>
                  </a:cubicBezTo>
                  <a:cubicBezTo>
                    <a:pt x="8887" y="990"/>
                    <a:pt x="9134" y="1176"/>
                    <a:pt x="9566" y="1362"/>
                  </a:cubicBezTo>
                  <a:cubicBezTo>
                    <a:pt x="9998" y="1485"/>
                    <a:pt x="10306" y="1857"/>
                    <a:pt x="10306" y="2352"/>
                  </a:cubicBezTo>
                  <a:lnTo>
                    <a:pt x="10306" y="4085"/>
                  </a:lnTo>
                  <a:cubicBezTo>
                    <a:pt x="8825" y="4209"/>
                    <a:pt x="7467" y="4828"/>
                    <a:pt x="6418" y="5756"/>
                  </a:cubicBezTo>
                  <a:lnTo>
                    <a:pt x="6171" y="5508"/>
                  </a:lnTo>
                  <a:cubicBezTo>
                    <a:pt x="5924" y="5261"/>
                    <a:pt x="5863" y="4828"/>
                    <a:pt x="6048" y="4518"/>
                  </a:cubicBezTo>
                  <a:cubicBezTo>
                    <a:pt x="6233" y="4209"/>
                    <a:pt x="6233" y="3899"/>
                    <a:pt x="6110" y="3775"/>
                  </a:cubicBezTo>
                  <a:cubicBezTo>
                    <a:pt x="5863" y="3528"/>
                    <a:pt x="5122" y="3837"/>
                    <a:pt x="4505" y="4456"/>
                  </a:cubicBezTo>
                  <a:cubicBezTo>
                    <a:pt x="3888" y="5075"/>
                    <a:pt x="3579" y="5818"/>
                    <a:pt x="3826" y="6065"/>
                  </a:cubicBezTo>
                  <a:cubicBezTo>
                    <a:pt x="3950" y="6189"/>
                    <a:pt x="4258" y="6189"/>
                    <a:pt x="4567" y="6004"/>
                  </a:cubicBezTo>
                  <a:cubicBezTo>
                    <a:pt x="4875" y="5818"/>
                    <a:pt x="5307" y="5880"/>
                    <a:pt x="5554" y="6127"/>
                  </a:cubicBezTo>
                  <a:lnTo>
                    <a:pt x="5801" y="6375"/>
                  </a:lnTo>
                  <a:cubicBezTo>
                    <a:pt x="4875" y="7427"/>
                    <a:pt x="4258" y="8788"/>
                    <a:pt x="4135" y="10274"/>
                  </a:cubicBezTo>
                  <a:lnTo>
                    <a:pt x="2345" y="10274"/>
                  </a:lnTo>
                  <a:cubicBezTo>
                    <a:pt x="1913" y="10274"/>
                    <a:pt x="1543" y="9964"/>
                    <a:pt x="1358" y="9531"/>
                  </a:cubicBezTo>
                  <a:cubicBezTo>
                    <a:pt x="1234" y="9098"/>
                    <a:pt x="987" y="8850"/>
                    <a:pt x="741" y="8850"/>
                  </a:cubicBezTo>
                  <a:cubicBezTo>
                    <a:pt x="309" y="8850"/>
                    <a:pt x="0" y="9717"/>
                    <a:pt x="0" y="10769"/>
                  </a:cubicBezTo>
                  <a:cubicBezTo>
                    <a:pt x="0" y="11821"/>
                    <a:pt x="370" y="12688"/>
                    <a:pt x="741" y="12688"/>
                  </a:cubicBezTo>
                  <a:cubicBezTo>
                    <a:pt x="987" y="12688"/>
                    <a:pt x="1173" y="12440"/>
                    <a:pt x="1358" y="12007"/>
                  </a:cubicBezTo>
                  <a:cubicBezTo>
                    <a:pt x="1481" y="11574"/>
                    <a:pt x="1851" y="11264"/>
                    <a:pt x="2345" y="11264"/>
                  </a:cubicBezTo>
                  <a:lnTo>
                    <a:pt x="4135" y="11264"/>
                  </a:lnTo>
                  <a:cubicBezTo>
                    <a:pt x="4258" y="12750"/>
                    <a:pt x="4875" y="14111"/>
                    <a:pt x="5801" y="15163"/>
                  </a:cubicBezTo>
                  <a:lnTo>
                    <a:pt x="5554" y="15411"/>
                  </a:lnTo>
                  <a:cubicBezTo>
                    <a:pt x="5307" y="15658"/>
                    <a:pt x="4875" y="15720"/>
                    <a:pt x="4567" y="15535"/>
                  </a:cubicBezTo>
                  <a:cubicBezTo>
                    <a:pt x="4258" y="15349"/>
                    <a:pt x="3950" y="15349"/>
                    <a:pt x="3826" y="15473"/>
                  </a:cubicBezTo>
                  <a:cubicBezTo>
                    <a:pt x="3579" y="15720"/>
                    <a:pt x="3888" y="16463"/>
                    <a:pt x="4505" y="17082"/>
                  </a:cubicBezTo>
                  <a:cubicBezTo>
                    <a:pt x="5122" y="17701"/>
                    <a:pt x="5863" y="18010"/>
                    <a:pt x="6110" y="17763"/>
                  </a:cubicBezTo>
                  <a:cubicBezTo>
                    <a:pt x="6233" y="17639"/>
                    <a:pt x="6233" y="17330"/>
                    <a:pt x="6048" y="17020"/>
                  </a:cubicBezTo>
                  <a:cubicBezTo>
                    <a:pt x="5863" y="16711"/>
                    <a:pt x="5925" y="16277"/>
                    <a:pt x="6171" y="16030"/>
                  </a:cubicBezTo>
                  <a:lnTo>
                    <a:pt x="6418" y="15782"/>
                  </a:lnTo>
                  <a:cubicBezTo>
                    <a:pt x="7467" y="16711"/>
                    <a:pt x="8825" y="17330"/>
                    <a:pt x="10306" y="17453"/>
                  </a:cubicBezTo>
                  <a:lnTo>
                    <a:pt x="10306" y="19248"/>
                  </a:lnTo>
                  <a:cubicBezTo>
                    <a:pt x="10306" y="19681"/>
                    <a:pt x="9998" y="20053"/>
                    <a:pt x="9566" y="20238"/>
                  </a:cubicBezTo>
                  <a:cubicBezTo>
                    <a:pt x="9134" y="20362"/>
                    <a:pt x="8887" y="20610"/>
                    <a:pt x="8887" y="20857"/>
                  </a:cubicBezTo>
                  <a:cubicBezTo>
                    <a:pt x="8887" y="21291"/>
                    <a:pt x="9751" y="21600"/>
                    <a:pt x="10800" y="21600"/>
                  </a:cubicBezTo>
                  <a:cubicBezTo>
                    <a:pt x="11849" y="21600"/>
                    <a:pt x="12713" y="21229"/>
                    <a:pt x="12713" y="20857"/>
                  </a:cubicBezTo>
                  <a:cubicBezTo>
                    <a:pt x="12713" y="20610"/>
                    <a:pt x="12466" y="20424"/>
                    <a:pt x="12034" y="20238"/>
                  </a:cubicBezTo>
                  <a:cubicBezTo>
                    <a:pt x="11602" y="20115"/>
                    <a:pt x="11294" y="19743"/>
                    <a:pt x="11294" y="19248"/>
                  </a:cubicBezTo>
                  <a:lnTo>
                    <a:pt x="11294" y="17453"/>
                  </a:lnTo>
                  <a:cubicBezTo>
                    <a:pt x="12775" y="17330"/>
                    <a:pt x="14133" y="16711"/>
                    <a:pt x="15182" y="15782"/>
                  </a:cubicBezTo>
                  <a:lnTo>
                    <a:pt x="15429" y="16030"/>
                  </a:lnTo>
                  <a:cubicBezTo>
                    <a:pt x="15676" y="16277"/>
                    <a:pt x="15737" y="16711"/>
                    <a:pt x="15552" y="17020"/>
                  </a:cubicBezTo>
                  <a:cubicBezTo>
                    <a:pt x="15367" y="17330"/>
                    <a:pt x="15367" y="17639"/>
                    <a:pt x="15490" y="17763"/>
                  </a:cubicBezTo>
                  <a:cubicBezTo>
                    <a:pt x="15737" y="18010"/>
                    <a:pt x="16478" y="17701"/>
                    <a:pt x="17095" y="17082"/>
                  </a:cubicBezTo>
                  <a:cubicBezTo>
                    <a:pt x="17712" y="16463"/>
                    <a:pt x="18021" y="15720"/>
                    <a:pt x="17774" y="15473"/>
                  </a:cubicBezTo>
                  <a:cubicBezTo>
                    <a:pt x="17650" y="15349"/>
                    <a:pt x="17342" y="15349"/>
                    <a:pt x="17033" y="15535"/>
                  </a:cubicBezTo>
                  <a:cubicBezTo>
                    <a:pt x="16725" y="15720"/>
                    <a:pt x="16293" y="15658"/>
                    <a:pt x="16046" y="15411"/>
                  </a:cubicBezTo>
                  <a:lnTo>
                    <a:pt x="15799" y="15163"/>
                  </a:lnTo>
                  <a:cubicBezTo>
                    <a:pt x="16725" y="14111"/>
                    <a:pt x="17342" y="12750"/>
                    <a:pt x="17465" y="11264"/>
                  </a:cubicBezTo>
                  <a:lnTo>
                    <a:pt x="19255" y="11264"/>
                  </a:lnTo>
                  <a:cubicBezTo>
                    <a:pt x="19687" y="11264"/>
                    <a:pt x="20057" y="11574"/>
                    <a:pt x="20242" y="12007"/>
                  </a:cubicBezTo>
                  <a:cubicBezTo>
                    <a:pt x="20366" y="12440"/>
                    <a:pt x="20613" y="12688"/>
                    <a:pt x="20859" y="12688"/>
                  </a:cubicBezTo>
                  <a:cubicBezTo>
                    <a:pt x="21291" y="12688"/>
                    <a:pt x="21600" y="11821"/>
                    <a:pt x="21600" y="10769"/>
                  </a:cubicBezTo>
                  <a:cubicBezTo>
                    <a:pt x="21600" y="9717"/>
                    <a:pt x="21230" y="8850"/>
                    <a:pt x="20859" y="885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B6EF44B0-29EB-4B5F-89EB-7FF3F2528AA1}"/>
                </a:ext>
              </a:extLst>
            </p:cNvPr>
            <p:cNvSpPr/>
            <p:nvPr/>
          </p:nvSpPr>
          <p:spPr>
            <a:xfrm>
              <a:off x="3932848" y="4713082"/>
              <a:ext cx="330954" cy="355950"/>
            </a:xfrm>
            <a:custGeom>
              <a:avLst/>
              <a:gdLst>
                <a:gd name="connsiteX0" fmla="*/ 16553 w 305137"/>
                <a:gd name="connsiteY0" fmla="*/ 230540 h 328183"/>
                <a:gd name="connsiteX1" fmla="*/ 70039 w 305137"/>
                <a:gd name="connsiteY1" fmla="*/ 258145 h 328183"/>
                <a:gd name="connsiteX2" fmla="*/ 92858 w 305137"/>
                <a:gd name="connsiteY2" fmla="*/ 323337 h 328183"/>
                <a:gd name="connsiteX3" fmla="*/ 27657 w 305137"/>
                <a:gd name="connsiteY3" fmla="*/ 300523 h 328183"/>
                <a:gd name="connsiteX4" fmla="*/ 4844 w 305137"/>
                <a:gd name="connsiteY4" fmla="*/ 235331 h 328183"/>
                <a:gd name="connsiteX5" fmla="*/ 16553 w 305137"/>
                <a:gd name="connsiteY5" fmla="*/ 230540 h 328183"/>
                <a:gd name="connsiteX6" fmla="*/ 288587 w 305137"/>
                <a:gd name="connsiteY6" fmla="*/ 230540 h 328183"/>
                <a:gd name="connsiteX7" fmla="*/ 300293 w 305137"/>
                <a:gd name="connsiteY7" fmla="*/ 235327 h 328183"/>
                <a:gd name="connsiteX8" fmla="*/ 277474 w 305137"/>
                <a:gd name="connsiteY8" fmla="*/ 300519 h 328183"/>
                <a:gd name="connsiteX9" fmla="*/ 212283 w 305137"/>
                <a:gd name="connsiteY9" fmla="*/ 323331 h 328183"/>
                <a:gd name="connsiteX10" fmla="*/ 235102 w 305137"/>
                <a:gd name="connsiteY10" fmla="*/ 258144 h 328183"/>
                <a:gd name="connsiteX11" fmla="*/ 288587 w 305137"/>
                <a:gd name="connsiteY11" fmla="*/ 230540 h 328183"/>
                <a:gd name="connsiteX12" fmla="*/ 142900 w 305137"/>
                <a:gd name="connsiteY12" fmla="*/ 115243 h 328183"/>
                <a:gd name="connsiteX13" fmla="*/ 193605 w 305137"/>
                <a:gd name="connsiteY13" fmla="*/ 165948 h 328183"/>
                <a:gd name="connsiteX14" fmla="*/ 142900 w 305137"/>
                <a:gd name="connsiteY14" fmla="*/ 216653 h 328183"/>
                <a:gd name="connsiteX15" fmla="*/ 92195 w 305137"/>
                <a:gd name="connsiteY15" fmla="*/ 165948 h 328183"/>
                <a:gd name="connsiteX16" fmla="*/ 142900 w 305137"/>
                <a:gd name="connsiteY16" fmla="*/ 115243 h 328183"/>
                <a:gd name="connsiteX17" fmla="*/ 223986 w 305137"/>
                <a:gd name="connsiteY17" fmla="*/ 59 h 328183"/>
                <a:gd name="connsiteX18" fmla="*/ 277478 w 305137"/>
                <a:gd name="connsiteY18" fmla="*/ 27667 h 328183"/>
                <a:gd name="connsiteX19" fmla="*/ 300291 w 305137"/>
                <a:gd name="connsiteY19" fmla="*/ 92850 h 328183"/>
                <a:gd name="connsiteX20" fmla="*/ 235096 w 305137"/>
                <a:gd name="connsiteY20" fmla="*/ 70038 h 328183"/>
                <a:gd name="connsiteX21" fmla="*/ 212277 w 305137"/>
                <a:gd name="connsiteY21" fmla="*/ 4849 h 328183"/>
                <a:gd name="connsiteX22" fmla="*/ 223986 w 305137"/>
                <a:gd name="connsiteY22" fmla="*/ 59 h 328183"/>
                <a:gd name="connsiteX23" fmla="*/ 81149 w 305137"/>
                <a:gd name="connsiteY23" fmla="*/ 57 h 328183"/>
                <a:gd name="connsiteX24" fmla="*/ 92855 w 305137"/>
                <a:gd name="connsiteY24" fmla="*/ 4844 h 328183"/>
                <a:gd name="connsiteX25" fmla="*/ 70036 w 305137"/>
                <a:gd name="connsiteY25" fmla="*/ 70035 h 328183"/>
                <a:gd name="connsiteX26" fmla="*/ 4844 w 305137"/>
                <a:gd name="connsiteY26" fmla="*/ 92854 h 328183"/>
                <a:gd name="connsiteX27" fmla="*/ 27663 w 305137"/>
                <a:gd name="connsiteY27" fmla="*/ 27663 h 328183"/>
                <a:gd name="connsiteX28" fmla="*/ 81149 w 305137"/>
                <a:gd name="connsiteY28" fmla="*/ 57 h 328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05137" h="328183">
                  <a:moveTo>
                    <a:pt x="16553" y="230540"/>
                  </a:moveTo>
                  <a:cubicBezTo>
                    <a:pt x="30839" y="229614"/>
                    <a:pt x="51812" y="239916"/>
                    <a:pt x="70039" y="258145"/>
                  </a:cubicBezTo>
                  <a:cubicBezTo>
                    <a:pt x="94343" y="282449"/>
                    <a:pt x="104556" y="311638"/>
                    <a:pt x="92858" y="323337"/>
                  </a:cubicBezTo>
                  <a:cubicBezTo>
                    <a:pt x="81149" y="335040"/>
                    <a:pt x="51966" y="324822"/>
                    <a:pt x="27657" y="300523"/>
                  </a:cubicBezTo>
                  <a:cubicBezTo>
                    <a:pt x="3359" y="276213"/>
                    <a:pt x="-6854" y="247029"/>
                    <a:pt x="4844" y="235331"/>
                  </a:cubicBezTo>
                  <a:cubicBezTo>
                    <a:pt x="7771" y="232405"/>
                    <a:pt x="11790" y="230849"/>
                    <a:pt x="16553" y="230540"/>
                  </a:cubicBezTo>
                  <a:close/>
                  <a:moveTo>
                    <a:pt x="288587" y="230540"/>
                  </a:moveTo>
                  <a:cubicBezTo>
                    <a:pt x="293349" y="230848"/>
                    <a:pt x="297367" y="232403"/>
                    <a:pt x="300293" y="235327"/>
                  </a:cubicBezTo>
                  <a:cubicBezTo>
                    <a:pt x="311991" y="247025"/>
                    <a:pt x="301778" y="276217"/>
                    <a:pt x="277474" y="300519"/>
                  </a:cubicBezTo>
                  <a:cubicBezTo>
                    <a:pt x="253170" y="324822"/>
                    <a:pt x="223986" y="335034"/>
                    <a:pt x="212283" y="323331"/>
                  </a:cubicBezTo>
                  <a:cubicBezTo>
                    <a:pt x="200579" y="311629"/>
                    <a:pt x="210797" y="282447"/>
                    <a:pt x="235102" y="258144"/>
                  </a:cubicBezTo>
                  <a:cubicBezTo>
                    <a:pt x="253330" y="239917"/>
                    <a:pt x="274303" y="229616"/>
                    <a:pt x="288587" y="230540"/>
                  </a:cubicBezTo>
                  <a:close/>
                  <a:moveTo>
                    <a:pt x="142900" y="115243"/>
                  </a:moveTo>
                  <a:cubicBezTo>
                    <a:pt x="170904" y="115243"/>
                    <a:pt x="193605" y="137944"/>
                    <a:pt x="193605" y="165948"/>
                  </a:cubicBezTo>
                  <a:cubicBezTo>
                    <a:pt x="193605" y="193952"/>
                    <a:pt x="170904" y="216653"/>
                    <a:pt x="142900" y="216653"/>
                  </a:cubicBezTo>
                  <a:cubicBezTo>
                    <a:pt x="114896" y="216653"/>
                    <a:pt x="92195" y="193952"/>
                    <a:pt x="92195" y="165948"/>
                  </a:cubicBezTo>
                  <a:cubicBezTo>
                    <a:pt x="92195" y="137944"/>
                    <a:pt x="114896" y="115243"/>
                    <a:pt x="142900" y="115243"/>
                  </a:cubicBezTo>
                  <a:close/>
                  <a:moveTo>
                    <a:pt x="223986" y="59"/>
                  </a:moveTo>
                  <a:cubicBezTo>
                    <a:pt x="238273" y="-867"/>
                    <a:pt x="259246" y="9435"/>
                    <a:pt x="277478" y="27667"/>
                  </a:cubicBezTo>
                  <a:cubicBezTo>
                    <a:pt x="301776" y="51965"/>
                    <a:pt x="311989" y="81153"/>
                    <a:pt x="300291" y="92850"/>
                  </a:cubicBezTo>
                  <a:cubicBezTo>
                    <a:pt x="288583" y="104553"/>
                    <a:pt x="259400" y="94341"/>
                    <a:pt x="235096" y="70038"/>
                  </a:cubicBezTo>
                  <a:cubicBezTo>
                    <a:pt x="210792" y="45734"/>
                    <a:pt x="200579" y="16547"/>
                    <a:pt x="212277" y="4849"/>
                  </a:cubicBezTo>
                  <a:cubicBezTo>
                    <a:pt x="215204" y="1924"/>
                    <a:pt x="219224" y="367"/>
                    <a:pt x="223986" y="59"/>
                  </a:cubicBezTo>
                  <a:close/>
                  <a:moveTo>
                    <a:pt x="81149" y="57"/>
                  </a:moveTo>
                  <a:cubicBezTo>
                    <a:pt x="85910" y="364"/>
                    <a:pt x="89929" y="1920"/>
                    <a:pt x="92855" y="4844"/>
                  </a:cubicBezTo>
                  <a:cubicBezTo>
                    <a:pt x="104558" y="16547"/>
                    <a:pt x="94340" y="45731"/>
                    <a:pt x="70036" y="70035"/>
                  </a:cubicBezTo>
                  <a:cubicBezTo>
                    <a:pt x="45731" y="94340"/>
                    <a:pt x="16548" y="104558"/>
                    <a:pt x="4844" y="92854"/>
                  </a:cubicBezTo>
                  <a:cubicBezTo>
                    <a:pt x="-6854" y="81151"/>
                    <a:pt x="3359" y="51967"/>
                    <a:pt x="27663" y="27663"/>
                  </a:cubicBezTo>
                  <a:cubicBezTo>
                    <a:pt x="45891" y="9435"/>
                    <a:pt x="66864" y="-867"/>
                    <a:pt x="81149" y="5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3CE2EB4E-FA5E-4F80-94CC-EB564BBDFB23}"/>
                </a:ext>
              </a:extLst>
            </p:cNvPr>
            <p:cNvSpPr/>
            <p:nvPr/>
          </p:nvSpPr>
          <p:spPr>
            <a:xfrm>
              <a:off x="6782637" y="1913293"/>
              <a:ext cx="874934" cy="872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59" y="8850"/>
                  </a:moveTo>
                  <a:cubicBezTo>
                    <a:pt x="20613" y="8850"/>
                    <a:pt x="20427" y="9098"/>
                    <a:pt x="20242" y="9531"/>
                  </a:cubicBezTo>
                  <a:cubicBezTo>
                    <a:pt x="20119" y="9964"/>
                    <a:pt x="19749" y="10274"/>
                    <a:pt x="19255" y="10274"/>
                  </a:cubicBezTo>
                  <a:lnTo>
                    <a:pt x="17465" y="10274"/>
                  </a:lnTo>
                  <a:cubicBezTo>
                    <a:pt x="17342" y="8789"/>
                    <a:pt x="16786" y="7427"/>
                    <a:pt x="15799" y="6375"/>
                  </a:cubicBezTo>
                  <a:lnTo>
                    <a:pt x="16046" y="6127"/>
                  </a:lnTo>
                  <a:cubicBezTo>
                    <a:pt x="16293" y="5880"/>
                    <a:pt x="16725" y="5818"/>
                    <a:pt x="17033" y="6004"/>
                  </a:cubicBezTo>
                  <a:cubicBezTo>
                    <a:pt x="17342" y="6189"/>
                    <a:pt x="17650" y="6189"/>
                    <a:pt x="17774" y="6065"/>
                  </a:cubicBezTo>
                  <a:cubicBezTo>
                    <a:pt x="18021" y="5818"/>
                    <a:pt x="17712" y="5075"/>
                    <a:pt x="17095" y="4456"/>
                  </a:cubicBezTo>
                  <a:cubicBezTo>
                    <a:pt x="16478" y="3837"/>
                    <a:pt x="15737" y="3528"/>
                    <a:pt x="15490" y="3775"/>
                  </a:cubicBezTo>
                  <a:cubicBezTo>
                    <a:pt x="15367" y="3899"/>
                    <a:pt x="15367" y="4209"/>
                    <a:pt x="15552" y="4518"/>
                  </a:cubicBezTo>
                  <a:cubicBezTo>
                    <a:pt x="15737" y="4828"/>
                    <a:pt x="15675" y="5261"/>
                    <a:pt x="15429" y="5508"/>
                  </a:cubicBezTo>
                  <a:lnTo>
                    <a:pt x="15182" y="5756"/>
                  </a:lnTo>
                  <a:cubicBezTo>
                    <a:pt x="14133" y="4828"/>
                    <a:pt x="12775" y="4209"/>
                    <a:pt x="11294" y="4085"/>
                  </a:cubicBezTo>
                  <a:lnTo>
                    <a:pt x="11294" y="2352"/>
                  </a:lnTo>
                  <a:cubicBezTo>
                    <a:pt x="11294" y="1919"/>
                    <a:pt x="11602" y="1547"/>
                    <a:pt x="12034" y="1362"/>
                  </a:cubicBezTo>
                  <a:cubicBezTo>
                    <a:pt x="12466" y="1238"/>
                    <a:pt x="12713" y="990"/>
                    <a:pt x="12713" y="743"/>
                  </a:cubicBezTo>
                  <a:cubicBezTo>
                    <a:pt x="12713" y="309"/>
                    <a:pt x="11849" y="0"/>
                    <a:pt x="10800" y="0"/>
                  </a:cubicBezTo>
                  <a:cubicBezTo>
                    <a:pt x="9751" y="0"/>
                    <a:pt x="8887" y="371"/>
                    <a:pt x="8887" y="743"/>
                  </a:cubicBezTo>
                  <a:cubicBezTo>
                    <a:pt x="8887" y="990"/>
                    <a:pt x="9134" y="1176"/>
                    <a:pt x="9566" y="1362"/>
                  </a:cubicBezTo>
                  <a:cubicBezTo>
                    <a:pt x="9998" y="1485"/>
                    <a:pt x="10306" y="1857"/>
                    <a:pt x="10306" y="2352"/>
                  </a:cubicBezTo>
                  <a:lnTo>
                    <a:pt x="10306" y="4085"/>
                  </a:lnTo>
                  <a:cubicBezTo>
                    <a:pt x="8825" y="4209"/>
                    <a:pt x="7467" y="4828"/>
                    <a:pt x="6418" y="5756"/>
                  </a:cubicBezTo>
                  <a:lnTo>
                    <a:pt x="6171" y="5508"/>
                  </a:lnTo>
                  <a:cubicBezTo>
                    <a:pt x="5924" y="5261"/>
                    <a:pt x="5863" y="4828"/>
                    <a:pt x="6048" y="4518"/>
                  </a:cubicBezTo>
                  <a:cubicBezTo>
                    <a:pt x="6233" y="4209"/>
                    <a:pt x="6233" y="3899"/>
                    <a:pt x="6110" y="3775"/>
                  </a:cubicBezTo>
                  <a:cubicBezTo>
                    <a:pt x="5863" y="3528"/>
                    <a:pt x="5122" y="3837"/>
                    <a:pt x="4505" y="4456"/>
                  </a:cubicBezTo>
                  <a:cubicBezTo>
                    <a:pt x="3888" y="5075"/>
                    <a:pt x="3579" y="5818"/>
                    <a:pt x="3826" y="6065"/>
                  </a:cubicBezTo>
                  <a:cubicBezTo>
                    <a:pt x="3950" y="6189"/>
                    <a:pt x="4258" y="6189"/>
                    <a:pt x="4567" y="6004"/>
                  </a:cubicBezTo>
                  <a:cubicBezTo>
                    <a:pt x="4875" y="5818"/>
                    <a:pt x="5307" y="5880"/>
                    <a:pt x="5554" y="6127"/>
                  </a:cubicBezTo>
                  <a:lnTo>
                    <a:pt x="5801" y="6375"/>
                  </a:lnTo>
                  <a:cubicBezTo>
                    <a:pt x="4875" y="7427"/>
                    <a:pt x="4258" y="8788"/>
                    <a:pt x="4135" y="10274"/>
                  </a:cubicBezTo>
                  <a:lnTo>
                    <a:pt x="2345" y="10274"/>
                  </a:lnTo>
                  <a:cubicBezTo>
                    <a:pt x="1913" y="10274"/>
                    <a:pt x="1543" y="9964"/>
                    <a:pt x="1358" y="9531"/>
                  </a:cubicBezTo>
                  <a:cubicBezTo>
                    <a:pt x="1234" y="9098"/>
                    <a:pt x="987" y="8850"/>
                    <a:pt x="741" y="8850"/>
                  </a:cubicBezTo>
                  <a:cubicBezTo>
                    <a:pt x="309" y="8850"/>
                    <a:pt x="0" y="9717"/>
                    <a:pt x="0" y="10769"/>
                  </a:cubicBezTo>
                  <a:cubicBezTo>
                    <a:pt x="0" y="11821"/>
                    <a:pt x="370" y="12688"/>
                    <a:pt x="741" y="12688"/>
                  </a:cubicBezTo>
                  <a:cubicBezTo>
                    <a:pt x="987" y="12688"/>
                    <a:pt x="1173" y="12440"/>
                    <a:pt x="1358" y="12007"/>
                  </a:cubicBezTo>
                  <a:cubicBezTo>
                    <a:pt x="1481" y="11574"/>
                    <a:pt x="1851" y="11264"/>
                    <a:pt x="2345" y="11264"/>
                  </a:cubicBezTo>
                  <a:lnTo>
                    <a:pt x="4135" y="11264"/>
                  </a:lnTo>
                  <a:cubicBezTo>
                    <a:pt x="4258" y="12750"/>
                    <a:pt x="4875" y="14111"/>
                    <a:pt x="5801" y="15163"/>
                  </a:cubicBezTo>
                  <a:lnTo>
                    <a:pt x="5554" y="15411"/>
                  </a:lnTo>
                  <a:cubicBezTo>
                    <a:pt x="5307" y="15658"/>
                    <a:pt x="4875" y="15720"/>
                    <a:pt x="4567" y="15535"/>
                  </a:cubicBezTo>
                  <a:cubicBezTo>
                    <a:pt x="4258" y="15349"/>
                    <a:pt x="3950" y="15349"/>
                    <a:pt x="3826" y="15473"/>
                  </a:cubicBezTo>
                  <a:cubicBezTo>
                    <a:pt x="3579" y="15720"/>
                    <a:pt x="3888" y="16463"/>
                    <a:pt x="4505" y="17082"/>
                  </a:cubicBezTo>
                  <a:cubicBezTo>
                    <a:pt x="5122" y="17701"/>
                    <a:pt x="5863" y="18010"/>
                    <a:pt x="6110" y="17763"/>
                  </a:cubicBezTo>
                  <a:cubicBezTo>
                    <a:pt x="6233" y="17639"/>
                    <a:pt x="6233" y="17330"/>
                    <a:pt x="6048" y="17020"/>
                  </a:cubicBezTo>
                  <a:cubicBezTo>
                    <a:pt x="5863" y="16711"/>
                    <a:pt x="5925" y="16277"/>
                    <a:pt x="6171" y="16030"/>
                  </a:cubicBezTo>
                  <a:lnTo>
                    <a:pt x="6418" y="15782"/>
                  </a:lnTo>
                  <a:cubicBezTo>
                    <a:pt x="7467" y="16711"/>
                    <a:pt x="8825" y="17330"/>
                    <a:pt x="10306" y="17453"/>
                  </a:cubicBezTo>
                  <a:lnTo>
                    <a:pt x="10306" y="19248"/>
                  </a:lnTo>
                  <a:cubicBezTo>
                    <a:pt x="10306" y="19681"/>
                    <a:pt x="9998" y="20053"/>
                    <a:pt x="9566" y="20238"/>
                  </a:cubicBezTo>
                  <a:cubicBezTo>
                    <a:pt x="9134" y="20362"/>
                    <a:pt x="8887" y="20610"/>
                    <a:pt x="8887" y="20857"/>
                  </a:cubicBezTo>
                  <a:cubicBezTo>
                    <a:pt x="8887" y="21291"/>
                    <a:pt x="9751" y="21600"/>
                    <a:pt x="10800" y="21600"/>
                  </a:cubicBezTo>
                  <a:cubicBezTo>
                    <a:pt x="11849" y="21600"/>
                    <a:pt x="12713" y="21229"/>
                    <a:pt x="12713" y="20857"/>
                  </a:cubicBezTo>
                  <a:cubicBezTo>
                    <a:pt x="12713" y="20610"/>
                    <a:pt x="12466" y="20424"/>
                    <a:pt x="12034" y="20238"/>
                  </a:cubicBezTo>
                  <a:cubicBezTo>
                    <a:pt x="11602" y="20115"/>
                    <a:pt x="11294" y="19743"/>
                    <a:pt x="11294" y="19248"/>
                  </a:cubicBezTo>
                  <a:lnTo>
                    <a:pt x="11294" y="17453"/>
                  </a:lnTo>
                  <a:cubicBezTo>
                    <a:pt x="12775" y="17330"/>
                    <a:pt x="14133" y="16711"/>
                    <a:pt x="15182" y="15782"/>
                  </a:cubicBezTo>
                  <a:lnTo>
                    <a:pt x="15429" y="16030"/>
                  </a:lnTo>
                  <a:cubicBezTo>
                    <a:pt x="15676" y="16277"/>
                    <a:pt x="15737" y="16711"/>
                    <a:pt x="15552" y="17020"/>
                  </a:cubicBezTo>
                  <a:cubicBezTo>
                    <a:pt x="15367" y="17330"/>
                    <a:pt x="15367" y="17639"/>
                    <a:pt x="15490" y="17763"/>
                  </a:cubicBezTo>
                  <a:cubicBezTo>
                    <a:pt x="15737" y="18010"/>
                    <a:pt x="16478" y="17701"/>
                    <a:pt x="17095" y="17082"/>
                  </a:cubicBezTo>
                  <a:cubicBezTo>
                    <a:pt x="17712" y="16463"/>
                    <a:pt x="18021" y="15720"/>
                    <a:pt x="17774" y="15473"/>
                  </a:cubicBezTo>
                  <a:cubicBezTo>
                    <a:pt x="17650" y="15349"/>
                    <a:pt x="17342" y="15349"/>
                    <a:pt x="17033" y="15535"/>
                  </a:cubicBezTo>
                  <a:cubicBezTo>
                    <a:pt x="16725" y="15720"/>
                    <a:pt x="16293" y="15658"/>
                    <a:pt x="16046" y="15411"/>
                  </a:cubicBezTo>
                  <a:lnTo>
                    <a:pt x="15799" y="15163"/>
                  </a:lnTo>
                  <a:cubicBezTo>
                    <a:pt x="16725" y="14111"/>
                    <a:pt x="17342" y="12750"/>
                    <a:pt x="17465" y="11264"/>
                  </a:cubicBezTo>
                  <a:lnTo>
                    <a:pt x="19255" y="11264"/>
                  </a:lnTo>
                  <a:cubicBezTo>
                    <a:pt x="19687" y="11264"/>
                    <a:pt x="20057" y="11574"/>
                    <a:pt x="20242" y="12007"/>
                  </a:cubicBezTo>
                  <a:cubicBezTo>
                    <a:pt x="20366" y="12440"/>
                    <a:pt x="20613" y="12688"/>
                    <a:pt x="20859" y="12688"/>
                  </a:cubicBezTo>
                  <a:cubicBezTo>
                    <a:pt x="21291" y="12688"/>
                    <a:pt x="21600" y="11821"/>
                    <a:pt x="21600" y="10769"/>
                  </a:cubicBezTo>
                  <a:cubicBezTo>
                    <a:pt x="21600" y="9717"/>
                    <a:pt x="21291" y="8850"/>
                    <a:pt x="20859" y="885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454424F6-A42E-4886-9E7C-7F27F5F4E027}"/>
                </a:ext>
              </a:extLst>
            </p:cNvPr>
            <p:cNvSpPr/>
            <p:nvPr/>
          </p:nvSpPr>
          <p:spPr>
            <a:xfrm>
              <a:off x="7057616" y="2163272"/>
              <a:ext cx="330956" cy="355958"/>
            </a:xfrm>
            <a:custGeom>
              <a:avLst/>
              <a:gdLst>
                <a:gd name="connsiteX0" fmla="*/ 288585 w 305139"/>
                <a:gd name="connsiteY0" fmla="*/ 230544 h 328191"/>
                <a:gd name="connsiteX1" fmla="*/ 300292 w 305139"/>
                <a:gd name="connsiteY1" fmla="*/ 235334 h 328191"/>
                <a:gd name="connsiteX2" fmla="*/ 277472 w 305139"/>
                <a:gd name="connsiteY2" fmla="*/ 300524 h 328191"/>
                <a:gd name="connsiteX3" fmla="*/ 212282 w 305139"/>
                <a:gd name="connsiteY3" fmla="*/ 323344 h 328191"/>
                <a:gd name="connsiteX4" fmla="*/ 235097 w 305139"/>
                <a:gd name="connsiteY4" fmla="*/ 258149 h 328191"/>
                <a:gd name="connsiteX5" fmla="*/ 272420 w 305139"/>
                <a:gd name="connsiteY5" fmla="*/ 233240 h 328191"/>
                <a:gd name="connsiteX6" fmla="*/ 288585 w 305139"/>
                <a:gd name="connsiteY6" fmla="*/ 230544 h 328191"/>
                <a:gd name="connsiteX7" fmla="*/ 16554 w 305139"/>
                <a:gd name="connsiteY7" fmla="*/ 230544 h 328191"/>
                <a:gd name="connsiteX8" fmla="*/ 70038 w 305139"/>
                <a:gd name="connsiteY8" fmla="*/ 258145 h 328191"/>
                <a:gd name="connsiteX9" fmla="*/ 92857 w 305139"/>
                <a:gd name="connsiteY9" fmla="*/ 323337 h 328191"/>
                <a:gd name="connsiteX10" fmla="*/ 27661 w 305139"/>
                <a:gd name="connsiteY10" fmla="*/ 300525 h 328191"/>
                <a:gd name="connsiteX11" fmla="*/ 4848 w 305139"/>
                <a:gd name="connsiteY11" fmla="*/ 235333 h 328191"/>
                <a:gd name="connsiteX12" fmla="*/ 16554 w 305139"/>
                <a:gd name="connsiteY12" fmla="*/ 230544 h 328191"/>
                <a:gd name="connsiteX13" fmla="*/ 165945 w 305139"/>
                <a:gd name="connsiteY13" fmla="*/ 115244 h 328191"/>
                <a:gd name="connsiteX14" fmla="*/ 216650 w 305139"/>
                <a:gd name="connsiteY14" fmla="*/ 165949 h 328191"/>
                <a:gd name="connsiteX15" fmla="*/ 165945 w 305139"/>
                <a:gd name="connsiteY15" fmla="*/ 216654 h 328191"/>
                <a:gd name="connsiteX16" fmla="*/ 115240 w 305139"/>
                <a:gd name="connsiteY16" fmla="*/ 165949 h 328191"/>
                <a:gd name="connsiteX17" fmla="*/ 165945 w 305139"/>
                <a:gd name="connsiteY17" fmla="*/ 115244 h 328191"/>
                <a:gd name="connsiteX18" fmla="*/ 81151 w 305139"/>
                <a:gd name="connsiteY18" fmla="*/ 63 h 328191"/>
                <a:gd name="connsiteX19" fmla="*/ 92856 w 305139"/>
                <a:gd name="connsiteY19" fmla="*/ 4852 h 328191"/>
                <a:gd name="connsiteX20" fmla="*/ 70043 w 305139"/>
                <a:gd name="connsiteY20" fmla="*/ 70042 h 328191"/>
                <a:gd name="connsiteX21" fmla="*/ 4846 w 305139"/>
                <a:gd name="connsiteY21" fmla="*/ 92861 h 328191"/>
                <a:gd name="connsiteX22" fmla="*/ 27665 w 305139"/>
                <a:gd name="connsiteY22" fmla="*/ 27665 h 328191"/>
                <a:gd name="connsiteX23" fmla="*/ 81151 w 305139"/>
                <a:gd name="connsiteY23" fmla="*/ 63 h 328191"/>
                <a:gd name="connsiteX24" fmla="*/ 223980 w 305139"/>
                <a:gd name="connsiteY24" fmla="*/ 57 h 328191"/>
                <a:gd name="connsiteX25" fmla="*/ 277471 w 305139"/>
                <a:gd name="connsiteY25" fmla="*/ 27659 h 328191"/>
                <a:gd name="connsiteX26" fmla="*/ 300285 w 305139"/>
                <a:gd name="connsiteY26" fmla="*/ 92855 h 328191"/>
                <a:gd name="connsiteX27" fmla="*/ 235088 w 305139"/>
                <a:gd name="connsiteY27" fmla="*/ 70042 h 328191"/>
                <a:gd name="connsiteX28" fmla="*/ 212275 w 305139"/>
                <a:gd name="connsiteY28" fmla="*/ 4845 h 328191"/>
                <a:gd name="connsiteX29" fmla="*/ 223980 w 305139"/>
                <a:gd name="connsiteY29" fmla="*/ 57 h 328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05139" h="328191">
                  <a:moveTo>
                    <a:pt x="288585" y="230544"/>
                  </a:moveTo>
                  <a:cubicBezTo>
                    <a:pt x="293347" y="230852"/>
                    <a:pt x="297366" y="232408"/>
                    <a:pt x="300292" y="235334"/>
                  </a:cubicBezTo>
                  <a:cubicBezTo>
                    <a:pt x="311996" y="247038"/>
                    <a:pt x="301777" y="276223"/>
                    <a:pt x="277472" y="300524"/>
                  </a:cubicBezTo>
                  <a:cubicBezTo>
                    <a:pt x="253171" y="324829"/>
                    <a:pt x="223986" y="335048"/>
                    <a:pt x="212282" y="323344"/>
                  </a:cubicBezTo>
                  <a:cubicBezTo>
                    <a:pt x="200578" y="311640"/>
                    <a:pt x="210796" y="282454"/>
                    <a:pt x="235097" y="258149"/>
                  </a:cubicBezTo>
                  <a:cubicBezTo>
                    <a:pt x="247249" y="245999"/>
                    <a:pt x="260622" y="237369"/>
                    <a:pt x="272420" y="233240"/>
                  </a:cubicBezTo>
                  <a:cubicBezTo>
                    <a:pt x="278318" y="231175"/>
                    <a:pt x="283823" y="230236"/>
                    <a:pt x="288585" y="230544"/>
                  </a:cubicBezTo>
                  <a:close/>
                  <a:moveTo>
                    <a:pt x="16554" y="230544"/>
                  </a:moveTo>
                  <a:cubicBezTo>
                    <a:pt x="30838" y="229619"/>
                    <a:pt x="51810" y="239922"/>
                    <a:pt x="70038" y="258145"/>
                  </a:cubicBezTo>
                  <a:cubicBezTo>
                    <a:pt x="94342" y="282458"/>
                    <a:pt x="104555" y="311640"/>
                    <a:pt x="92857" y="323337"/>
                  </a:cubicBezTo>
                  <a:cubicBezTo>
                    <a:pt x="81153" y="335035"/>
                    <a:pt x="51970" y="324828"/>
                    <a:pt x="27661" y="300525"/>
                  </a:cubicBezTo>
                  <a:cubicBezTo>
                    <a:pt x="3363" y="276223"/>
                    <a:pt x="-6855" y="247036"/>
                    <a:pt x="4848" y="235333"/>
                  </a:cubicBezTo>
                  <a:cubicBezTo>
                    <a:pt x="7774" y="232408"/>
                    <a:pt x="11792" y="230852"/>
                    <a:pt x="16554" y="230544"/>
                  </a:cubicBezTo>
                  <a:close/>
                  <a:moveTo>
                    <a:pt x="165945" y="115244"/>
                  </a:moveTo>
                  <a:cubicBezTo>
                    <a:pt x="193949" y="115244"/>
                    <a:pt x="216650" y="137945"/>
                    <a:pt x="216650" y="165949"/>
                  </a:cubicBezTo>
                  <a:cubicBezTo>
                    <a:pt x="216650" y="193953"/>
                    <a:pt x="193949" y="216654"/>
                    <a:pt x="165945" y="216654"/>
                  </a:cubicBezTo>
                  <a:cubicBezTo>
                    <a:pt x="137941" y="216654"/>
                    <a:pt x="115240" y="193953"/>
                    <a:pt x="115240" y="165949"/>
                  </a:cubicBezTo>
                  <a:cubicBezTo>
                    <a:pt x="115240" y="137945"/>
                    <a:pt x="137941" y="115244"/>
                    <a:pt x="165945" y="115244"/>
                  </a:cubicBezTo>
                  <a:close/>
                  <a:moveTo>
                    <a:pt x="81151" y="63"/>
                  </a:moveTo>
                  <a:cubicBezTo>
                    <a:pt x="85912" y="371"/>
                    <a:pt x="89931" y="1927"/>
                    <a:pt x="92856" y="4852"/>
                  </a:cubicBezTo>
                  <a:cubicBezTo>
                    <a:pt x="104555" y="16555"/>
                    <a:pt x="94342" y="45739"/>
                    <a:pt x="70043" y="70042"/>
                  </a:cubicBezTo>
                  <a:cubicBezTo>
                    <a:pt x="45733" y="94346"/>
                    <a:pt x="16550" y="104559"/>
                    <a:pt x="4846" y="92861"/>
                  </a:cubicBezTo>
                  <a:cubicBezTo>
                    <a:pt x="-6857" y="81157"/>
                    <a:pt x="3361" y="51974"/>
                    <a:pt x="27665" y="27665"/>
                  </a:cubicBezTo>
                  <a:cubicBezTo>
                    <a:pt x="45893" y="9442"/>
                    <a:pt x="66866" y="-862"/>
                    <a:pt x="81151" y="63"/>
                  </a:cubicBezTo>
                  <a:close/>
                  <a:moveTo>
                    <a:pt x="223980" y="57"/>
                  </a:moveTo>
                  <a:cubicBezTo>
                    <a:pt x="238265" y="-866"/>
                    <a:pt x="259239" y="9434"/>
                    <a:pt x="277471" y="27659"/>
                  </a:cubicBezTo>
                  <a:cubicBezTo>
                    <a:pt x="301770" y="51968"/>
                    <a:pt x="311988" y="81152"/>
                    <a:pt x="300285" y="92855"/>
                  </a:cubicBezTo>
                  <a:cubicBezTo>
                    <a:pt x="288581" y="104559"/>
                    <a:pt x="259398" y="94341"/>
                    <a:pt x="235088" y="70042"/>
                  </a:cubicBezTo>
                  <a:cubicBezTo>
                    <a:pt x="210789" y="45732"/>
                    <a:pt x="200576" y="16549"/>
                    <a:pt x="212275" y="4845"/>
                  </a:cubicBezTo>
                  <a:cubicBezTo>
                    <a:pt x="215201" y="1921"/>
                    <a:pt x="219219" y="365"/>
                    <a:pt x="223980" y="5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F8977560-22AE-4633-9444-7E7F32F6D402}"/>
                </a:ext>
              </a:extLst>
            </p:cNvPr>
            <p:cNvSpPr/>
            <p:nvPr/>
          </p:nvSpPr>
          <p:spPr>
            <a:xfrm>
              <a:off x="7107612" y="4113128"/>
              <a:ext cx="875208" cy="872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extrusionOk="0">
                  <a:moveTo>
                    <a:pt x="20800" y="8850"/>
                  </a:moveTo>
                  <a:cubicBezTo>
                    <a:pt x="20554" y="8850"/>
                    <a:pt x="20369" y="9098"/>
                    <a:pt x="20185" y="9531"/>
                  </a:cubicBezTo>
                  <a:cubicBezTo>
                    <a:pt x="20062" y="9964"/>
                    <a:pt x="19692" y="10274"/>
                    <a:pt x="19200" y="10274"/>
                  </a:cubicBezTo>
                  <a:lnTo>
                    <a:pt x="17415" y="10274"/>
                  </a:lnTo>
                  <a:cubicBezTo>
                    <a:pt x="17292" y="8789"/>
                    <a:pt x="16739" y="7427"/>
                    <a:pt x="15754" y="6375"/>
                  </a:cubicBezTo>
                  <a:lnTo>
                    <a:pt x="16000" y="6127"/>
                  </a:lnTo>
                  <a:cubicBezTo>
                    <a:pt x="16246" y="5880"/>
                    <a:pt x="16677" y="5818"/>
                    <a:pt x="16985" y="6004"/>
                  </a:cubicBezTo>
                  <a:cubicBezTo>
                    <a:pt x="17292" y="6189"/>
                    <a:pt x="17600" y="6189"/>
                    <a:pt x="17723" y="6065"/>
                  </a:cubicBezTo>
                  <a:cubicBezTo>
                    <a:pt x="17969" y="5818"/>
                    <a:pt x="17662" y="5075"/>
                    <a:pt x="17046" y="4456"/>
                  </a:cubicBezTo>
                  <a:cubicBezTo>
                    <a:pt x="16431" y="3837"/>
                    <a:pt x="15692" y="3528"/>
                    <a:pt x="15446" y="3775"/>
                  </a:cubicBezTo>
                  <a:cubicBezTo>
                    <a:pt x="15323" y="3899"/>
                    <a:pt x="15323" y="4209"/>
                    <a:pt x="15508" y="4518"/>
                  </a:cubicBezTo>
                  <a:cubicBezTo>
                    <a:pt x="15692" y="4828"/>
                    <a:pt x="15631" y="5261"/>
                    <a:pt x="15385" y="5508"/>
                  </a:cubicBezTo>
                  <a:lnTo>
                    <a:pt x="15139" y="5756"/>
                  </a:lnTo>
                  <a:cubicBezTo>
                    <a:pt x="14092" y="4828"/>
                    <a:pt x="12739" y="4209"/>
                    <a:pt x="11262" y="4085"/>
                  </a:cubicBezTo>
                  <a:lnTo>
                    <a:pt x="11262" y="2352"/>
                  </a:lnTo>
                  <a:cubicBezTo>
                    <a:pt x="11262" y="1919"/>
                    <a:pt x="11569" y="1547"/>
                    <a:pt x="12000" y="1362"/>
                  </a:cubicBezTo>
                  <a:cubicBezTo>
                    <a:pt x="12431" y="1238"/>
                    <a:pt x="12677" y="990"/>
                    <a:pt x="12677" y="743"/>
                  </a:cubicBezTo>
                  <a:cubicBezTo>
                    <a:pt x="12677" y="309"/>
                    <a:pt x="11815" y="0"/>
                    <a:pt x="10769" y="0"/>
                  </a:cubicBezTo>
                  <a:cubicBezTo>
                    <a:pt x="9723" y="0"/>
                    <a:pt x="8862" y="371"/>
                    <a:pt x="8862" y="743"/>
                  </a:cubicBezTo>
                  <a:cubicBezTo>
                    <a:pt x="8862" y="990"/>
                    <a:pt x="9108" y="1176"/>
                    <a:pt x="9538" y="1362"/>
                  </a:cubicBezTo>
                  <a:cubicBezTo>
                    <a:pt x="9969" y="1485"/>
                    <a:pt x="10277" y="1857"/>
                    <a:pt x="10277" y="2352"/>
                  </a:cubicBezTo>
                  <a:lnTo>
                    <a:pt x="10277" y="4085"/>
                  </a:lnTo>
                  <a:cubicBezTo>
                    <a:pt x="8800" y="4209"/>
                    <a:pt x="7446" y="4828"/>
                    <a:pt x="6400" y="5756"/>
                  </a:cubicBezTo>
                  <a:lnTo>
                    <a:pt x="6154" y="5508"/>
                  </a:lnTo>
                  <a:cubicBezTo>
                    <a:pt x="5908" y="5261"/>
                    <a:pt x="5846" y="4828"/>
                    <a:pt x="6031" y="4518"/>
                  </a:cubicBezTo>
                  <a:cubicBezTo>
                    <a:pt x="6215" y="4209"/>
                    <a:pt x="6215" y="3899"/>
                    <a:pt x="6092" y="3775"/>
                  </a:cubicBezTo>
                  <a:cubicBezTo>
                    <a:pt x="5846" y="3528"/>
                    <a:pt x="5108" y="3837"/>
                    <a:pt x="4492" y="4456"/>
                  </a:cubicBezTo>
                  <a:cubicBezTo>
                    <a:pt x="3877" y="5075"/>
                    <a:pt x="3569" y="5818"/>
                    <a:pt x="3815" y="6065"/>
                  </a:cubicBezTo>
                  <a:cubicBezTo>
                    <a:pt x="3938" y="6189"/>
                    <a:pt x="4246" y="6189"/>
                    <a:pt x="4554" y="6004"/>
                  </a:cubicBezTo>
                  <a:cubicBezTo>
                    <a:pt x="4861" y="5818"/>
                    <a:pt x="5292" y="5880"/>
                    <a:pt x="5538" y="6127"/>
                  </a:cubicBezTo>
                  <a:lnTo>
                    <a:pt x="5785" y="6375"/>
                  </a:lnTo>
                  <a:cubicBezTo>
                    <a:pt x="4861" y="7427"/>
                    <a:pt x="4246" y="8788"/>
                    <a:pt x="4123" y="10274"/>
                  </a:cubicBezTo>
                  <a:lnTo>
                    <a:pt x="2338" y="10274"/>
                  </a:lnTo>
                  <a:cubicBezTo>
                    <a:pt x="1908" y="10274"/>
                    <a:pt x="1538" y="9964"/>
                    <a:pt x="1354" y="9531"/>
                  </a:cubicBezTo>
                  <a:cubicBezTo>
                    <a:pt x="1231" y="9098"/>
                    <a:pt x="985" y="8850"/>
                    <a:pt x="738" y="8850"/>
                  </a:cubicBezTo>
                  <a:cubicBezTo>
                    <a:pt x="308" y="8850"/>
                    <a:pt x="0" y="9717"/>
                    <a:pt x="0" y="10769"/>
                  </a:cubicBezTo>
                  <a:cubicBezTo>
                    <a:pt x="0" y="11821"/>
                    <a:pt x="369" y="12688"/>
                    <a:pt x="738" y="12688"/>
                  </a:cubicBezTo>
                  <a:cubicBezTo>
                    <a:pt x="985" y="12688"/>
                    <a:pt x="1169" y="12440"/>
                    <a:pt x="1354" y="12007"/>
                  </a:cubicBezTo>
                  <a:cubicBezTo>
                    <a:pt x="1477" y="11574"/>
                    <a:pt x="1846" y="11264"/>
                    <a:pt x="2338" y="11264"/>
                  </a:cubicBezTo>
                  <a:lnTo>
                    <a:pt x="4123" y="11264"/>
                  </a:lnTo>
                  <a:cubicBezTo>
                    <a:pt x="4246" y="12750"/>
                    <a:pt x="4861" y="14111"/>
                    <a:pt x="5785" y="15163"/>
                  </a:cubicBezTo>
                  <a:lnTo>
                    <a:pt x="5538" y="15411"/>
                  </a:lnTo>
                  <a:cubicBezTo>
                    <a:pt x="5292" y="15658"/>
                    <a:pt x="4861" y="15720"/>
                    <a:pt x="4554" y="15535"/>
                  </a:cubicBezTo>
                  <a:cubicBezTo>
                    <a:pt x="4246" y="15349"/>
                    <a:pt x="3938" y="15349"/>
                    <a:pt x="3815" y="15473"/>
                  </a:cubicBezTo>
                  <a:cubicBezTo>
                    <a:pt x="3569" y="15720"/>
                    <a:pt x="3877" y="16463"/>
                    <a:pt x="4492" y="17082"/>
                  </a:cubicBezTo>
                  <a:cubicBezTo>
                    <a:pt x="5108" y="17701"/>
                    <a:pt x="5846" y="18010"/>
                    <a:pt x="6092" y="17763"/>
                  </a:cubicBezTo>
                  <a:cubicBezTo>
                    <a:pt x="6215" y="17639"/>
                    <a:pt x="6215" y="17330"/>
                    <a:pt x="6031" y="17020"/>
                  </a:cubicBezTo>
                  <a:cubicBezTo>
                    <a:pt x="5846" y="16711"/>
                    <a:pt x="5908" y="16277"/>
                    <a:pt x="6154" y="16030"/>
                  </a:cubicBezTo>
                  <a:lnTo>
                    <a:pt x="6400" y="15782"/>
                  </a:lnTo>
                  <a:cubicBezTo>
                    <a:pt x="7446" y="16711"/>
                    <a:pt x="8800" y="17330"/>
                    <a:pt x="10277" y="17453"/>
                  </a:cubicBezTo>
                  <a:lnTo>
                    <a:pt x="10277" y="19248"/>
                  </a:lnTo>
                  <a:cubicBezTo>
                    <a:pt x="10277" y="19681"/>
                    <a:pt x="9969" y="20053"/>
                    <a:pt x="9538" y="20238"/>
                  </a:cubicBezTo>
                  <a:cubicBezTo>
                    <a:pt x="9108" y="20362"/>
                    <a:pt x="8862" y="20610"/>
                    <a:pt x="8862" y="20857"/>
                  </a:cubicBezTo>
                  <a:cubicBezTo>
                    <a:pt x="8862" y="21291"/>
                    <a:pt x="9723" y="21600"/>
                    <a:pt x="10769" y="21600"/>
                  </a:cubicBezTo>
                  <a:cubicBezTo>
                    <a:pt x="11815" y="21600"/>
                    <a:pt x="12677" y="21229"/>
                    <a:pt x="12677" y="20857"/>
                  </a:cubicBezTo>
                  <a:cubicBezTo>
                    <a:pt x="12677" y="20610"/>
                    <a:pt x="12431" y="20424"/>
                    <a:pt x="12000" y="20238"/>
                  </a:cubicBezTo>
                  <a:cubicBezTo>
                    <a:pt x="11569" y="20115"/>
                    <a:pt x="11262" y="19743"/>
                    <a:pt x="11262" y="19248"/>
                  </a:cubicBezTo>
                  <a:lnTo>
                    <a:pt x="11262" y="17453"/>
                  </a:lnTo>
                  <a:cubicBezTo>
                    <a:pt x="12739" y="17330"/>
                    <a:pt x="14092" y="16711"/>
                    <a:pt x="15139" y="15782"/>
                  </a:cubicBezTo>
                  <a:lnTo>
                    <a:pt x="15385" y="16030"/>
                  </a:lnTo>
                  <a:cubicBezTo>
                    <a:pt x="15631" y="16277"/>
                    <a:pt x="15692" y="16711"/>
                    <a:pt x="15508" y="17020"/>
                  </a:cubicBezTo>
                  <a:cubicBezTo>
                    <a:pt x="15323" y="17330"/>
                    <a:pt x="15323" y="17639"/>
                    <a:pt x="15446" y="17763"/>
                  </a:cubicBezTo>
                  <a:cubicBezTo>
                    <a:pt x="15692" y="18010"/>
                    <a:pt x="16431" y="17701"/>
                    <a:pt x="17046" y="17082"/>
                  </a:cubicBezTo>
                  <a:cubicBezTo>
                    <a:pt x="17662" y="16463"/>
                    <a:pt x="17969" y="15720"/>
                    <a:pt x="17723" y="15473"/>
                  </a:cubicBezTo>
                  <a:cubicBezTo>
                    <a:pt x="17600" y="15349"/>
                    <a:pt x="17292" y="15349"/>
                    <a:pt x="16985" y="15535"/>
                  </a:cubicBezTo>
                  <a:cubicBezTo>
                    <a:pt x="16677" y="15720"/>
                    <a:pt x="16246" y="15658"/>
                    <a:pt x="16000" y="15411"/>
                  </a:cubicBezTo>
                  <a:lnTo>
                    <a:pt x="15754" y="15163"/>
                  </a:lnTo>
                  <a:cubicBezTo>
                    <a:pt x="16677" y="14111"/>
                    <a:pt x="17292" y="12750"/>
                    <a:pt x="17415" y="11264"/>
                  </a:cubicBezTo>
                  <a:lnTo>
                    <a:pt x="19200" y="11264"/>
                  </a:lnTo>
                  <a:cubicBezTo>
                    <a:pt x="19631" y="11264"/>
                    <a:pt x="20000" y="11574"/>
                    <a:pt x="20185" y="12007"/>
                  </a:cubicBezTo>
                  <a:cubicBezTo>
                    <a:pt x="20308" y="12440"/>
                    <a:pt x="20554" y="12688"/>
                    <a:pt x="20800" y="12688"/>
                  </a:cubicBezTo>
                  <a:cubicBezTo>
                    <a:pt x="21231" y="12688"/>
                    <a:pt x="21538" y="11821"/>
                    <a:pt x="21538" y="10769"/>
                  </a:cubicBezTo>
                  <a:cubicBezTo>
                    <a:pt x="21600" y="9717"/>
                    <a:pt x="21231" y="8850"/>
                    <a:pt x="20800" y="885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BFD7C1C3-542F-4DDA-9AA1-A22B57E86B38}"/>
                </a:ext>
              </a:extLst>
            </p:cNvPr>
            <p:cNvSpPr/>
            <p:nvPr/>
          </p:nvSpPr>
          <p:spPr>
            <a:xfrm>
              <a:off x="7382591" y="4388106"/>
              <a:ext cx="330957" cy="330951"/>
            </a:xfrm>
            <a:custGeom>
              <a:avLst/>
              <a:gdLst>
                <a:gd name="connsiteX0" fmla="*/ 288586 w 305140"/>
                <a:gd name="connsiteY0" fmla="*/ 207492 h 305134"/>
                <a:gd name="connsiteX1" fmla="*/ 300293 w 305140"/>
                <a:gd name="connsiteY1" fmla="*/ 212283 h 305134"/>
                <a:gd name="connsiteX2" fmla="*/ 277473 w 305140"/>
                <a:gd name="connsiteY2" fmla="*/ 277471 h 305134"/>
                <a:gd name="connsiteX3" fmla="*/ 212283 w 305140"/>
                <a:gd name="connsiteY3" fmla="*/ 300284 h 305134"/>
                <a:gd name="connsiteX4" fmla="*/ 235098 w 305140"/>
                <a:gd name="connsiteY4" fmla="*/ 235100 h 305134"/>
                <a:gd name="connsiteX5" fmla="*/ 288586 w 305140"/>
                <a:gd name="connsiteY5" fmla="*/ 207492 h 305134"/>
                <a:gd name="connsiteX6" fmla="*/ 16553 w 305140"/>
                <a:gd name="connsiteY6" fmla="*/ 207492 h 305134"/>
                <a:gd name="connsiteX7" fmla="*/ 70044 w 305140"/>
                <a:gd name="connsiteY7" fmla="*/ 235098 h 305134"/>
                <a:gd name="connsiteX8" fmla="*/ 92858 w 305140"/>
                <a:gd name="connsiteY8" fmla="*/ 300288 h 305134"/>
                <a:gd name="connsiteX9" fmla="*/ 27666 w 305140"/>
                <a:gd name="connsiteY9" fmla="*/ 277475 h 305134"/>
                <a:gd name="connsiteX10" fmla="*/ 4847 w 305140"/>
                <a:gd name="connsiteY10" fmla="*/ 212279 h 305134"/>
                <a:gd name="connsiteX11" fmla="*/ 16553 w 305140"/>
                <a:gd name="connsiteY11" fmla="*/ 207492 h 305134"/>
                <a:gd name="connsiteX12" fmla="*/ 142898 w 305140"/>
                <a:gd name="connsiteY12" fmla="*/ 92195 h 305134"/>
                <a:gd name="connsiteX13" fmla="*/ 193603 w 305140"/>
                <a:gd name="connsiteY13" fmla="*/ 142900 h 305134"/>
                <a:gd name="connsiteX14" fmla="*/ 142898 w 305140"/>
                <a:gd name="connsiteY14" fmla="*/ 193605 h 305134"/>
                <a:gd name="connsiteX15" fmla="*/ 92193 w 305140"/>
                <a:gd name="connsiteY15" fmla="*/ 142900 h 305134"/>
                <a:gd name="connsiteX16" fmla="*/ 142898 w 305140"/>
                <a:gd name="connsiteY16" fmla="*/ 92195 h 305134"/>
                <a:gd name="connsiteX17" fmla="*/ 223983 w 305140"/>
                <a:gd name="connsiteY17" fmla="*/ 58 h 305134"/>
                <a:gd name="connsiteX18" fmla="*/ 277473 w 305140"/>
                <a:gd name="connsiteY18" fmla="*/ 27658 h 305134"/>
                <a:gd name="connsiteX19" fmla="*/ 300286 w 305140"/>
                <a:gd name="connsiteY19" fmla="*/ 92850 h 305134"/>
                <a:gd name="connsiteX20" fmla="*/ 235096 w 305140"/>
                <a:gd name="connsiteY20" fmla="*/ 70038 h 305134"/>
                <a:gd name="connsiteX21" fmla="*/ 212277 w 305140"/>
                <a:gd name="connsiteY21" fmla="*/ 4846 h 305134"/>
                <a:gd name="connsiteX22" fmla="*/ 223983 w 305140"/>
                <a:gd name="connsiteY22" fmla="*/ 58 h 305134"/>
                <a:gd name="connsiteX23" fmla="*/ 81147 w 305140"/>
                <a:gd name="connsiteY23" fmla="*/ 57 h 305134"/>
                <a:gd name="connsiteX24" fmla="*/ 92853 w 305140"/>
                <a:gd name="connsiteY24" fmla="*/ 4844 h 305134"/>
                <a:gd name="connsiteX25" fmla="*/ 70039 w 305140"/>
                <a:gd name="connsiteY25" fmla="*/ 70041 h 305134"/>
                <a:gd name="connsiteX26" fmla="*/ 4844 w 305140"/>
                <a:gd name="connsiteY26" fmla="*/ 92855 h 305134"/>
                <a:gd name="connsiteX27" fmla="*/ 27662 w 305140"/>
                <a:gd name="connsiteY27" fmla="*/ 27668 h 305134"/>
                <a:gd name="connsiteX28" fmla="*/ 81147 w 305140"/>
                <a:gd name="connsiteY28" fmla="*/ 57 h 305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05140" h="305134">
                  <a:moveTo>
                    <a:pt x="288586" y="207492"/>
                  </a:moveTo>
                  <a:cubicBezTo>
                    <a:pt x="293348" y="207801"/>
                    <a:pt x="297367" y="209357"/>
                    <a:pt x="300293" y="212283"/>
                  </a:cubicBezTo>
                  <a:cubicBezTo>
                    <a:pt x="311997" y="223980"/>
                    <a:pt x="301778" y="253168"/>
                    <a:pt x="277473" y="277471"/>
                  </a:cubicBezTo>
                  <a:cubicBezTo>
                    <a:pt x="253172" y="301775"/>
                    <a:pt x="223987" y="311987"/>
                    <a:pt x="212283" y="300284"/>
                  </a:cubicBezTo>
                  <a:cubicBezTo>
                    <a:pt x="200579" y="288581"/>
                    <a:pt x="210797" y="259399"/>
                    <a:pt x="235098" y="235100"/>
                  </a:cubicBezTo>
                  <a:cubicBezTo>
                    <a:pt x="253327" y="216869"/>
                    <a:pt x="274301" y="206567"/>
                    <a:pt x="288586" y="207492"/>
                  </a:cubicBezTo>
                  <a:close/>
                  <a:moveTo>
                    <a:pt x="16553" y="207492"/>
                  </a:moveTo>
                  <a:cubicBezTo>
                    <a:pt x="30838" y="206568"/>
                    <a:pt x="51812" y="216870"/>
                    <a:pt x="70044" y="235098"/>
                  </a:cubicBezTo>
                  <a:cubicBezTo>
                    <a:pt x="94343" y="259402"/>
                    <a:pt x="104556" y="288585"/>
                    <a:pt x="92858" y="300288"/>
                  </a:cubicBezTo>
                  <a:cubicBezTo>
                    <a:pt x="81154" y="311991"/>
                    <a:pt x="51970" y="301773"/>
                    <a:pt x="27666" y="277475"/>
                  </a:cubicBezTo>
                  <a:cubicBezTo>
                    <a:pt x="3362" y="253166"/>
                    <a:pt x="-6856" y="223983"/>
                    <a:pt x="4847" y="212279"/>
                  </a:cubicBezTo>
                  <a:cubicBezTo>
                    <a:pt x="7773" y="209355"/>
                    <a:pt x="11792" y="207800"/>
                    <a:pt x="16553" y="207492"/>
                  </a:cubicBezTo>
                  <a:close/>
                  <a:moveTo>
                    <a:pt x="142898" y="92195"/>
                  </a:moveTo>
                  <a:cubicBezTo>
                    <a:pt x="170902" y="92195"/>
                    <a:pt x="193603" y="114896"/>
                    <a:pt x="193603" y="142900"/>
                  </a:cubicBezTo>
                  <a:cubicBezTo>
                    <a:pt x="193603" y="170904"/>
                    <a:pt x="170902" y="193605"/>
                    <a:pt x="142898" y="193605"/>
                  </a:cubicBezTo>
                  <a:cubicBezTo>
                    <a:pt x="114894" y="193605"/>
                    <a:pt x="92193" y="170904"/>
                    <a:pt x="92193" y="142900"/>
                  </a:cubicBezTo>
                  <a:cubicBezTo>
                    <a:pt x="92193" y="114896"/>
                    <a:pt x="114894" y="92195"/>
                    <a:pt x="142898" y="92195"/>
                  </a:cubicBezTo>
                  <a:close/>
                  <a:moveTo>
                    <a:pt x="223983" y="58"/>
                  </a:moveTo>
                  <a:cubicBezTo>
                    <a:pt x="238268" y="-867"/>
                    <a:pt x="259241" y="9431"/>
                    <a:pt x="277473" y="27658"/>
                  </a:cubicBezTo>
                  <a:cubicBezTo>
                    <a:pt x="301771" y="51960"/>
                    <a:pt x="311989" y="81147"/>
                    <a:pt x="300286" y="92850"/>
                  </a:cubicBezTo>
                  <a:cubicBezTo>
                    <a:pt x="288583" y="104553"/>
                    <a:pt x="259400" y="94335"/>
                    <a:pt x="235096" y="70038"/>
                  </a:cubicBezTo>
                  <a:cubicBezTo>
                    <a:pt x="210792" y="45725"/>
                    <a:pt x="200579" y="16543"/>
                    <a:pt x="212277" y="4846"/>
                  </a:cubicBezTo>
                  <a:cubicBezTo>
                    <a:pt x="215203" y="1921"/>
                    <a:pt x="219221" y="366"/>
                    <a:pt x="223983" y="58"/>
                  </a:cubicBezTo>
                  <a:close/>
                  <a:moveTo>
                    <a:pt x="81147" y="57"/>
                  </a:moveTo>
                  <a:cubicBezTo>
                    <a:pt x="85908" y="364"/>
                    <a:pt x="89927" y="1920"/>
                    <a:pt x="92853" y="4844"/>
                  </a:cubicBezTo>
                  <a:cubicBezTo>
                    <a:pt x="104556" y="16547"/>
                    <a:pt x="94338" y="45736"/>
                    <a:pt x="70039" y="70041"/>
                  </a:cubicBezTo>
                  <a:cubicBezTo>
                    <a:pt x="45730" y="94345"/>
                    <a:pt x="16547" y="104558"/>
                    <a:pt x="4844" y="92855"/>
                  </a:cubicBezTo>
                  <a:cubicBezTo>
                    <a:pt x="-6854" y="81151"/>
                    <a:pt x="3359" y="51967"/>
                    <a:pt x="27662" y="27668"/>
                  </a:cubicBezTo>
                  <a:cubicBezTo>
                    <a:pt x="45890" y="9436"/>
                    <a:pt x="66863" y="-867"/>
                    <a:pt x="81147" y="5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67FDEC1A-2A2C-4FCC-B55C-27A78078B42E}"/>
                </a:ext>
              </a:extLst>
            </p:cNvPr>
            <p:cNvSpPr/>
            <p:nvPr/>
          </p:nvSpPr>
          <p:spPr>
            <a:xfrm>
              <a:off x="4032842" y="2663237"/>
              <a:ext cx="875212" cy="872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extrusionOk="0">
                  <a:moveTo>
                    <a:pt x="20800" y="8850"/>
                  </a:moveTo>
                  <a:cubicBezTo>
                    <a:pt x="20554" y="8850"/>
                    <a:pt x="20369" y="9098"/>
                    <a:pt x="20185" y="9531"/>
                  </a:cubicBezTo>
                  <a:cubicBezTo>
                    <a:pt x="20062" y="9964"/>
                    <a:pt x="19692" y="10274"/>
                    <a:pt x="19200" y="10274"/>
                  </a:cubicBezTo>
                  <a:lnTo>
                    <a:pt x="17415" y="10274"/>
                  </a:lnTo>
                  <a:cubicBezTo>
                    <a:pt x="17292" y="8789"/>
                    <a:pt x="16738" y="7427"/>
                    <a:pt x="15754" y="6375"/>
                  </a:cubicBezTo>
                  <a:lnTo>
                    <a:pt x="16000" y="6127"/>
                  </a:lnTo>
                  <a:cubicBezTo>
                    <a:pt x="16246" y="5880"/>
                    <a:pt x="16677" y="5818"/>
                    <a:pt x="16985" y="6004"/>
                  </a:cubicBezTo>
                  <a:cubicBezTo>
                    <a:pt x="17292" y="6189"/>
                    <a:pt x="17600" y="6189"/>
                    <a:pt x="17723" y="6065"/>
                  </a:cubicBezTo>
                  <a:cubicBezTo>
                    <a:pt x="17969" y="5818"/>
                    <a:pt x="17662" y="5075"/>
                    <a:pt x="17046" y="4456"/>
                  </a:cubicBezTo>
                  <a:cubicBezTo>
                    <a:pt x="16431" y="3837"/>
                    <a:pt x="15692" y="3528"/>
                    <a:pt x="15446" y="3775"/>
                  </a:cubicBezTo>
                  <a:cubicBezTo>
                    <a:pt x="15323" y="3899"/>
                    <a:pt x="15323" y="4209"/>
                    <a:pt x="15508" y="4518"/>
                  </a:cubicBezTo>
                  <a:cubicBezTo>
                    <a:pt x="15692" y="4828"/>
                    <a:pt x="15631" y="5261"/>
                    <a:pt x="15385" y="5508"/>
                  </a:cubicBezTo>
                  <a:lnTo>
                    <a:pt x="15138" y="5756"/>
                  </a:lnTo>
                  <a:cubicBezTo>
                    <a:pt x="14092" y="4828"/>
                    <a:pt x="12738" y="4209"/>
                    <a:pt x="11262" y="4085"/>
                  </a:cubicBezTo>
                  <a:lnTo>
                    <a:pt x="11262" y="2352"/>
                  </a:lnTo>
                  <a:cubicBezTo>
                    <a:pt x="11262" y="1919"/>
                    <a:pt x="11569" y="1547"/>
                    <a:pt x="12000" y="1362"/>
                  </a:cubicBezTo>
                  <a:cubicBezTo>
                    <a:pt x="12431" y="1238"/>
                    <a:pt x="12677" y="990"/>
                    <a:pt x="12677" y="743"/>
                  </a:cubicBezTo>
                  <a:cubicBezTo>
                    <a:pt x="12677" y="309"/>
                    <a:pt x="11815" y="0"/>
                    <a:pt x="10769" y="0"/>
                  </a:cubicBezTo>
                  <a:cubicBezTo>
                    <a:pt x="9723" y="0"/>
                    <a:pt x="8862" y="371"/>
                    <a:pt x="8862" y="743"/>
                  </a:cubicBezTo>
                  <a:cubicBezTo>
                    <a:pt x="8862" y="990"/>
                    <a:pt x="9108" y="1176"/>
                    <a:pt x="9538" y="1362"/>
                  </a:cubicBezTo>
                  <a:cubicBezTo>
                    <a:pt x="9969" y="1485"/>
                    <a:pt x="10277" y="1857"/>
                    <a:pt x="10277" y="2352"/>
                  </a:cubicBezTo>
                  <a:lnTo>
                    <a:pt x="10277" y="4085"/>
                  </a:lnTo>
                  <a:cubicBezTo>
                    <a:pt x="8800" y="4209"/>
                    <a:pt x="7446" y="4828"/>
                    <a:pt x="6400" y="5756"/>
                  </a:cubicBezTo>
                  <a:lnTo>
                    <a:pt x="6154" y="5508"/>
                  </a:lnTo>
                  <a:cubicBezTo>
                    <a:pt x="5908" y="5261"/>
                    <a:pt x="5846" y="4828"/>
                    <a:pt x="6031" y="4518"/>
                  </a:cubicBezTo>
                  <a:cubicBezTo>
                    <a:pt x="6215" y="4209"/>
                    <a:pt x="6215" y="3899"/>
                    <a:pt x="6092" y="3775"/>
                  </a:cubicBezTo>
                  <a:cubicBezTo>
                    <a:pt x="5846" y="3528"/>
                    <a:pt x="5108" y="3837"/>
                    <a:pt x="4492" y="4456"/>
                  </a:cubicBezTo>
                  <a:cubicBezTo>
                    <a:pt x="3877" y="5075"/>
                    <a:pt x="3569" y="5818"/>
                    <a:pt x="3815" y="6065"/>
                  </a:cubicBezTo>
                  <a:cubicBezTo>
                    <a:pt x="3938" y="6189"/>
                    <a:pt x="4246" y="6189"/>
                    <a:pt x="4554" y="6004"/>
                  </a:cubicBezTo>
                  <a:cubicBezTo>
                    <a:pt x="4861" y="5818"/>
                    <a:pt x="5292" y="5880"/>
                    <a:pt x="5538" y="6127"/>
                  </a:cubicBezTo>
                  <a:lnTo>
                    <a:pt x="5785" y="6375"/>
                  </a:lnTo>
                  <a:cubicBezTo>
                    <a:pt x="4861" y="7427"/>
                    <a:pt x="4246" y="8788"/>
                    <a:pt x="4123" y="10274"/>
                  </a:cubicBezTo>
                  <a:lnTo>
                    <a:pt x="2338" y="10274"/>
                  </a:lnTo>
                  <a:cubicBezTo>
                    <a:pt x="1908" y="10274"/>
                    <a:pt x="1538" y="9964"/>
                    <a:pt x="1354" y="9531"/>
                  </a:cubicBezTo>
                  <a:cubicBezTo>
                    <a:pt x="1231" y="9098"/>
                    <a:pt x="985" y="8850"/>
                    <a:pt x="738" y="8850"/>
                  </a:cubicBezTo>
                  <a:cubicBezTo>
                    <a:pt x="308" y="8850"/>
                    <a:pt x="0" y="9717"/>
                    <a:pt x="0" y="10769"/>
                  </a:cubicBezTo>
                  <a:cubicBezTo>
                    <a:pt x="0" y="11821"/>
                    <a:pt x="369" y="12688"/>
                    <a:pt x="738" y="12688"/>
                  </a:cubicBezTo>
                  <a:cubicBezTo>
                    <a:pt x="985" y="12688"/>
                    <a:pt x="1169" y="12440"/>
                    <a:pt x="1354" y="12007"/>
                  </a:cubicBezTo>
                  <a:cubicBezTo>
                    <a:pt x="1477" y="11574"/>
                    <a:pt x="1846" y="11264"/>
                    <a:pt x="2338" y="11264"/>
                  </a:cubicBezTo>
                  <a:lnTo>
                    <a:pt x="4123" y="11264"/>
                  </a:lnTo>
                  <a:cubicBezTo>
                    <a:pt x="4246" y="12750"/>
                    <a:pt x="4861" y="14111"/>
                    <a:pt x="5785" y="15163"/>
                  </a:cubicBezTo>
                  <a:lnTo>
                    <a:pt x="5538" y="15411"/>
                  </a:lnTo>
                  <a:cubicBezTo>
                    <a:pt x="5292" y="15658"/>
                    <a:pt x="4861" y="15720"/>
                    <a:pt x="4554" y="15535"/>
                  </a:cubicBezTo>
                  <a:cubicBezTo>
                    <a:pt x="4246" y="15349"/>
                    <a:pt x="3938" y="15349"/>
                    <a:pt x="3815" y="15473"/>
                  </a:cubicBezTo>
                  <a:cubicBezTo>
                    <a:pt x="3569" y="15720"/>
                    <a:pt x="3877" y="16463"/>
                    <a:pt x="4492" y="17082"/>
                  </a:cubicBezTo>
                  <a:cubicBezTo>
                    <a:pt x="5108" y="17701"/>
                    <a:pt x="5846" y="18010"/>
                    <a:pt x="6092" y="17763"/>
                  </a:cubicBezTo>
                  <a:cubicBezTo>
                    <a:pt x="6215" y="17639"/>
                    <a:pt x="6215" y="17330"/>
                    <a:pt x="6031" y="17020"/>
                  </a:cubicBezTo>
                  <a:cubicBezTo>
                    <a:pt x="5846" y="16711"/>
                    <a:pt x="5908" y="16277"/>
                    <a:pt x="6154" y="16030"/>
                  </a:cubicBezTo>
                  <a:lnTo>
                    <a:pt x="6400" y="15782"/>
                  </a:lnTo>
                  <a:cubicBezTo>
                    <a:pt x="7446" y="16711"/>
                    <a:pt x="8800" y="17330"/>
                    <a:pt x="10277" y="17453"/>
                  </a:cubicBezTo>
                  <a:lnTo>
                    <a:pt x="10277" y="19248"/>
                  </a:lnTo>
                  <a:cubicBezTo>
                    <a:pt x="10277" y="19681"/>
                    <a:pt x="9969" y="20053"/>
                    <a:pt x="9538" y="20238"/>
                  </a:cubicBezTo>
                  <a:cubicBezTo>
                    <a:pt x="9108" y="20362"/>
                    <a:pt x="8862" y="20610"/>
                    <a:pt x="8862" y="20857"/>
                  </a:cubicBezTo>
                  <a:cubicBezTo>
                    <a:pt x="8862" y="21291"/>
                    <a:pt x="9723" y="21600"/>
                    <a:pt x="10769" y="21600"/>
                  </a:cubicBezTo>
                  <a:cubicBezTo>
                    <a:pt x="11815" y="21600"/>
                    <a:pt x="12677" y="21229"/>
                    <a:pt x="12677" y="20857"/>
                  </a:cubicBezTo>
                  <a:cubicBezTo>
                    <a:pt x="12677" y="20610"/>
                    <a:pt x="12431" y="20424"/>
                    <a:pt x="12000" y="20238"/>
                  </a:cubicBezTo>
                  <a:cubicBezTo>
                    <a:pt x="11569" y="20115"/>
                    <a:pt x="11262" y="19743"/>
                    <a:pt x="11262" y="19248"/>
                  </a:cubicBezTo>
                  <a:lnTo>
                    <a:pt x="11262" y="17453"/>
                  </a:lnTo>
                  <a:cubicBezTo>
                    <a:pt x="12738" y="17330"/>
                    <a:pt x="14092" y="16711"/>
                    <a:pt x="15138" y="15782"/>
                  </a:cubicBezTo>
                  <a:lnTo>
                    <a:pt x="15385" y="16030"/>
                  </a:lnTo>
                  <a:cubicBezTo>
                    <a:pt x="15631" y="16277"/>
                    <a:pt x="15692" y="16711"/>
                    <a:pt x="15508" y="17020"/>
                  </a:cubicBezTo>
                  <a:cubicBezTo>
                    <a:pt x="15323" y="17330"/>
                    <a:pt x="15323" y="17639"/>
                    <a:pt x="15446" y="17763"/>
                  </a:cubicBezTo>
                  <a:cubicBezTo>
                    <a:pt x="15692" y="18010"/>
                    <a:pt x="16431" y="17701"/>
                    <a:pt x="17046" y="17082"/>
                  </a:cubicBezTo>
                  <a:cubicBezTo>
                    <a:pt x="17662" y="16463"/>
                    <a:pt x="17969" y="15720"/>
                    <a:pt x="17723" y="15473"/>
                  </a:cubicBezTo>
                  <a:cubicBezTo>
                    <a:pt x="17600" y="15349"/>
                    <a:pt x="17292" y="15349"/>
                    <a:pt x="16985" y="15535"/>
                  </a:cubicBezTo>
                  <a:cubicBezTo>
                    <a:pt x="16677" y="15720"/>
                    <a:pt x="16246" y="15658"/>
                    <a:pt x="16000" y="15411"/>
                  </a:cubicBezTo>
                  <a:lnTo>
                    <a:pt x="15754" y="15163"/>
                  </a:lnTo>
                  <a:cubicBezTo>
                    <a:pt x="16677" y="14111"/>
                    <a:pt x="17292" y="12750"/>
                    <a:pt x="17415" y="11264"/>
                  </a:cubicBezTo>
                  <a:lnTo>
                    <a:pt x="19200" y="11264"/>
                  </a:lnTo>
                  <a:cubicBezTo>
                    <a:pt x="19631" y="11264"/>
                    <a:pt x="20000" y="11574"/>
                    <a:pt x="20185" y="12007"/>
                  </a:cubicBezTo>
                  <a:cubicBezTo>
                    <a:pt x="20308" y="12440"/>
                    <a:pt x="20554" y="12688"/>
                    <a:pt x="20800" y="12688"/>
                  </a:cubicBezTo>
                  <a:cubicBezTo>
                    <a:pt x="21231" y="12688"/>
                    <a:pt x="21538" y="11821"/>
                    <a:pt x="21538" y="10769"/>
                  </a:cubicBezTo>
                  <a:cubicBezTo>
                    <a:pt x="21600" y="9717"/>
                    <a:pt x="21231" y="8850"/>
                    <a:pt x="20800" y="885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32650B6B-83BD-4FBB-B401-4A3B099AD217}"/>
                </a:ext>
              </a:extLst>
            </p:cNvPr>
            <p:cNvSpPr/>
            <p:nvPr/>
          </p:nvSpPr>
          <p:spPr>
            <a:xfrm>
              <a:off x="4307819" y="2938215"/>
              <a:ext cx="330951" cy="330952"/>
            </a:xfrm>
            <a:custGeom>
              <a:avLst/>
              <a:gdLst>
                <a:gd name="connsiteX0" fmla="*/ 288582 w 305134"/>
                <a:gd name="connsiteY0" fmla="*/ 207492 h 305135"/>
                <a:gd name="connsiteX1" fmla="*/ 300288 w 305134"/>
                <a:gd name="connsiteY1" fmla="*/ 212283 h 305135"/>
                <a:gd name="connsiteX2" fmla="*/ 277469 w 305134"/>
                <a:gd name="connsiteY2" fmla="*/ 277470 h 305135"/>
                <a:gd name="connsiteX3" fmla="*/ 212278 w 305134"/>
                <a:gd name="connsiteY3" fmla="*/ 300289 h 305135"/>
                <a:gd name="connsiteX4" fmla="*/ 235091 w 305134"/>
                <a:gd name="connsiteY4" fmla="*/ 235097 h 305135"/>
                <a:gd name="connsiteX5" fmla="*/ 272417 w 305134"/>
                <a:gd name="connsiteY5" fmla="*/ 210187 h 305135"/>
                <a:gd name="connsiteX6" fmla="*/ 288582 w 305134"/>
                <a:gd name="connsiteY6" fmla="*/ 207492 h 305135"/>
                <a:gd name="connsiteX7" fmla="*/ 16552 w 305134"/>
                <a:gd name="connsiteY7" fmla="*/ 207492 h 305135"/>
                <a:gd name="connsiteX8" fmla="*/ 70041 w 305134"/>
                <a:gd name="connsiteY8" fmla="*/ 235096 h 305135"/>
                <a:gd name="connsiteX9" fmla="*/ 92854 w 305134"/>
                <a:gd name="connsiteY9" fmla="*/ 300283 h 305135"/>
                <a:gd name="connsiteX10" fmla="*/ 27664 w 305134"/>
                <a:gd name="connsiteY10" fmla="*/ 277471 h 305135"/>
                <a:gd name="connsiteX11" fmla="*/ 4846 w 305134"/>
                <a:gd name="connsiteY11" fmla="*/ 212279 h 305135"/>
                <a:gd name="connsiteX12" fmla="*/ 16552 w 305134"/>
                <a:gd name="connsiteY12" fmla="*/ 207492 h 305135"/>
                <a:gd name="connsiteX13" fmla="*/ 165949 w 305134"/>
                <a:gd name="connsiteY13" fmla="*/ 92196 h 305135"/>
                <a:gd name="connsiteX14" fmla="*/ 216654 w 305134"/>
                <a:gd name="connsiteY14" fmla="*/ 142901 h 305135"/>
                <a:gd name="connsiteX15" fmla="*/ 165949 w 305134"/>
                <a:gd name="connsiteY15" fmla="*/ 193606 h 305135"/>
                <a:gd name="connsiteX16" fmla="*/ 115244 w 305134"/>
                <a:gd name="connsiteY16" fmla="*/ 142901 h 305135"/>
                <a:gd name="connsiteX17" fmla="*/ 165949 w 305134"/>
                <a:gd name="connsiteY17" fmla="*/ 92196 h 305135"/>
                <a:gd name="connsiteX18" fmla="*/ 223988 w 305134"/>
                <a:gd name="connsiteY18" fmla="*/ 59 h 305135"/>
                <a:gd name="connsiteX19" fmla="*/ 277473 w 305134"/>
                <a:gd name="connsiteY19" fmla="*/ 27667 h 305135"/>
                <a:gd name="connsiteX20" fmla="*/ 300286 w 305134"/>
                <a:gd name="connsiteY20" fmla="*/ 92851 h 305135"/>
                <a:gd name="connsiteX21" fmla="*/ 235097 w 305134"/>
                <a:gd name="connsiteY21" fmla="*/ 70038 h 305135"/>
                <a:gd name="connsiteX22" fmla="*/ 212285 w 305134"/>
                <a:gd name="connsiteY22" fmla="*/ 4849 h 305135"/>
                <a:gd name="connsiteX23" fmla="*/ 223988 w 305134"/>
                <a:gd name="connsiteY23" fmla="*/ 59 h 305135"/>
                <a:gd name="connsiteX24" fmla="*/ 81149 w 305134"/>
                <a:gd name="connsiteY24" fmla="*/ 57 h 305135"/>
                <a:gd name="connsiteX25" fmla="*/ 92858 w 305134"/>
                <a:gd name="connsiteY25" fmla="*/ 4844 h 305135"/>
                <a:gd name="connsiteX26" fmla="*/ 70039 w 305134"/>
                <a:gd name="connsiteY26" fmla="*/ 70039 h 305135"/>
                <a:gd name="connsiteX27" fmla="*/ 4844 w 305134"/>
                <a:gd name="connsiteY27" fmla="*/ 92858 h 305135"/>
                <a:gd name="connsiteX28" fmla="*/ 27657 w 305134"/>
                <a:gd name="connsiteY28" fmla="*/ 27657 h 305135"/>
                <a:gd name="connsiteX29" fmla="*/ 81149 w 305134"/>
                <a:gd name="connsiteY29" fmla="*/ 57 h 305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05134" h="305135">
                  <a:moveTo>
                    <a:pt x="288582" y="207492"/>
                  </a:moveTo>
                  <a:cubicBezTo>
                    <a:pt x="293344" y="207801"/>
                    <a:pt x="297362" y="209357"/>
                    <a:pt x="300288" y="212283"/>
                  </a:cubicBezTo>
                  <a:cubicBezTo>
                    <a:pt x="311991" y="223981"/>
                    <a:pt x="301773" y="253170"/>
                    <a:pt x="277469" y="277470"/>
                  </a:cubicBezTo>
                  <a:cubicBezTo>
                    <a:pt x="253165" y="301774"/>
                    <a:pt x="223981" y="311992"/>
                    <a:pt x="212278" y="300289"/>
                  </a:cubicBezTo>
                  <a:cubicBezTo>
                    <a:pt x="200579" y="288590"/>
                    <a:pt x="210792" y="259401"/>
                    <a:pt x="235091" y="235097"/>
                  </a:cubicBezTo>
                  <a:cubicBezTo>
                    <a:pt x="247246" y="222944"/>
                    <a:pt x="260619" y="214315"/>
                    <a:pt x="272417" y="210187"/>
                  </a:cubicBezTo>
                  <a:cubicBezTo>
                    <a:pt x="278316" y="208122"/>
                    <a:pt x="283820" y="207183"/>
                    <a:pt x="288582" y="207492"/>
                  </a:cubicBezTo>
                  <a:close/>
                  <a:moveTo>
                    <a:pt x="16552" y="207492"/>
                  </a:moveTo>
                  <a:cubicBezTo>
                    <a:pt x="30838" y="206568"/>
                    <a:pt x="51813" y="216869"/>
                    <a:pt x="70041" y="235096"/>
                  </a:cubicBezTo>
                  <a:cubicBezTo>
                    <a:pt x="94345" y="259399"/>
                    <a:pt x="104558" y="288580"/>
                    <a:pt x="92854" y="300283"/>
                  </a:cubicBezTo>
                  <a:cubicBezTo>
                    <a:pt x="81151" y="311986"/>
                    <a:pt x="51968" y="301774"/>
                    <a:pt x="27664" y="277471"/>
                  </a:cubicBezTo>
                  <a:cubicBezTo>
                    <a:pt x="3361" y="253168"/>
                    <a:pt x="-6852" y="223987"/>
                    <a:pt x="4846" y="212279"/>
                  </a:cubicBezTo>
                  <a:cubicBezTo>
                    <a:pt x="7772" y="209355"/>
                    <a:pt x="11790" y="207800"/>
                    <a:pt x="16552" y="207492"/>
                  </a:cubicBezTo>
                  <a:close/>
                  <a:moveTo>
                    <a:pt x="165949" y="92196"/>
                  </a:moveTo>
                  <a:cubicBezTo>
                    <a:pt x="193953" y="92196"/>
                    <a:pt x="216654" y="114897"/>
                    <a:pt x="216654" y="142901"/>
                  </a:cubicBezTo>
                  <a:cubicBezTo>
                    <a:pt x="216654" y="170905"/>
                    <a:pt x="193953" y="193606"/>
                    <a:pt x="165949" y="193606"/>
                  </a:cubicBezTo>
                  <a:cubicBezTo>
                    <a:pt x="137945" y="193606"/>
                    <a:pt x="115244" y="170905"/>
                    <a:pt x="115244" y="142901"/>
                  </a:cubicBezTo>
                  <a:cubicBezTo>
                    <a:pt x="115244" y="114897"/>
                    <a:pt x="137945" y="92196"/>
                    <a:pt x="165949" y="92196"/>
                  </a:cubicBezTo>
                  <a:close/>
                  <a:moveTo>
                    <a:pt x="223988" y="59"/>
                  </a:moveTo>
                  <a:cubicBezTo>
                    <a:pt x="238271" y="-867"/>
                    <a:pt x="259246" y="9436"/>
                    <a:pt x="277473" y="27667"/>
                  </a:cubicBezTo>
                  <a:cubicBezTo>
                    <a:pt x="301777" y="51965"/>
                    <a:pt x="311989" y="81153"/>
                    <a:pt x="300286" y="92851"/>
                  </a:cubicBezTo>
                  <a:cubicBezTo>
                    <a:pt x="288588" y="104554"/>
                    <a:pt x="259401" y="94341"/>
                    <a:pt x="235097" y="70038"/>
                  </a:cubicBezTo>
                  <a:cubicBezTo>
                    <a:pt x="210794" y="45735"/>
                    <a:pt x="200582" y="16547"/>
                    <a:pt x="212285" y="4849"/>
                  </a:cubicBezTo>
                  <a:cubicBezTo>
                    <a:pt x="215209" y="1923"/>
                    <a:pt x="219227" y="367"/>
                    <a:pt x="223988" y="59"/>
                  </a:cubicBezTo>
                  <a:close/>
                  <a:moveTo>
                    <a:pt x="81149" y="57"/>
                  </a:moveTo>
                  <a:cubicBezTo>
                    <a:pt x="85911" y="365"/>
                    <a:pt x="89931" y="1920"/>
                    <a:pt x="92858" y="4844"/>
                  </a:cubicBezTo>
                  <a:cubicBezTo>
                    <a:pt x="104556" y="16552"/>
                    <a:pt x="94343" y="45736"/>
                    <a:pt x="70039" y="70039"/>
                  </a:cubicBezTo>
                  <a:cubicBezTo>
                    <a:pt x="45735" y="94343"/>
                    <a:pt x="16552" y="104556"/>
                    <a:pt x="4844" y="92858"/>
                  </a:cubicBezTo>
                  <a:cubicBezTo>
                    <a:pt x="-6854" y="81149"/>
                    <a:pt x="3359" y="51966"/>
                    <a:pt x="27657" y="27657"/>
                  </a:cubicBezTo>
                  <a:cubicBezTo>
                    <a:pt x="45889" y="9433"/>
                    <a:pt x="66862" y="-867"/>
                    <a:pt x="81149" y="5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6FB7833A-DA89-4B0B-B8F2-DFD212F19368}"/>
                </a:ext>
              </a:extLst>
            </p:cNvPr>
            <p:cNvSpPr/>
            <p:nvPr/>
          </p:nvSpPr>
          <p:spPr>
            <a:xfrm>
              <a:off x="7157608" y="3338186"/>
              <a:ext cx="509960" cy="509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59" y="8894"/>
                  </a:moveTo>
                  <a:cubicBezTo>
                    <a:pt x="20647" y="8894"/>
                    <a:pt x="20435" y="9212"/>
                    <a:pt x="20223" y="9635"/>
                  </a:cubicBezTo>
                  <a:cubicBezTo>
                    <a:pt x="20118" y="10059"/>
                    <a:pt x="19694" y="10376"/>
                    <a:pt x="19271" y="10376"/>
                  </a:cubicBezTo>
                  <a:lnTo>
                    <a:pt x="17471" y="10376"/>
                  </a:lnTo>
                  <a:cubicBezTo>
                    <a:pt x="17365" y="8894"/>
                    <a:pt x="16729" y="7518"/>
                    <a:pt x="15776" y="6459"/>
                  </a:cubicBezTo>
                  <a:lnTo>
                    <a:pt x="15988" y="6247"/>
                  </a:lnTo>
                  <a:cubicBezTo>
                    <a:pt x="16200" y="6035"/>
                    <a:pt x="16623" y="5929"/>
                    <a:pt x="16941" y="6141"/>
                  </a:cubicBezTo>
                  <a:cubicBezTo>
                    <a:pt x="17259" y="6353"/>
                    <a:pt x="17576" y="6353"/>
                    <a:pt x="17682" y="6247"/>
                  </a:cubicBezTo>
                  <a:cubicBezTo>
                    <a:pt x="17894" y="6035"/>
                    <a:pt x="17576" y="5294"/>
                    <a:pt x="16941" y="4659"/>
                  </a:cubicBezTo>
                  <a:cubicBezTo>
                    <a:pt x="16306" y="4024"/>
                    <a:pt x="15565" y="3706"/>
                    <a:pt x="15353" y="3918"/>
                  </a:cubicBezTo>
                  <a:cubicBezTo>
                    <a:pt x="15247" y="4024"/>
                    <a:pt x="15247" y="4341"/>
                    <a:pt x="15459" y="4659"/>
                  </a:cubicBezTo>
                  <a:cubicBezTo>
                    <a:pt x="15670" y="4977"/>
                    <a:pt x="15565" y="5400"/>
                    <a:pt x="15353" y="5612"/>
                  </a:cubicBezTo>
                  <a:lnTo>
                    <a:pt x="15141" y="5823"/>
                  </a:lnTo>
                  <a:cubicBezTo>
                    <a:pt x="14082" y="4871"/>
                    <a:pt x="12706" y="4235"/>
                    <a:pt x="11224" y="4129"/>
                  </a:cubicBezTo>
                  <a:lnTo>
                    <a:pt x="11224" y="2329"/>
                  </a:lnTo>
                  <a:cubicBezTo>
                    <a:pt x="11224" y="1906"/>
                    <a:pt x="11541" y="1482"/>
                    <a:pt x="11965" y="1376"/>
                  </a:cubicBezTo>
                  <a:cubicBezTo>
                    <a:pt x="12388" y="1271"/>
                    <a:pt x="12706" y="1059"/>
                    <a:pt x="12706" y="741"/>
                  </a:cubicBezTo>
                  <a:cubicBezTo>
                    <a:pt x="12706" y="318"/>
                    <a:pt x="11859" y="0"/>
                    <a:pt x="10800" y="0"/>
                  </a:cubicBezTo>
                  <a:cubicBezTo>
                    <a:pt x="9741" y="0"/>
                    <a:pt x="8894" y="318"/>
                    <a:pt x="8894" y="741"/>
                  </a:cubicBezTo>
                  <a:cubicBezTo>
                    <a:pt x="8894" y="953"/>
                    <a:pt x="9212" y="1165"/>
                    <a:pt x="9635" y="1376"/>
                  </a:cubicBezTo>
                  <a:cubicBezTo>
                    <a:pt x="10059" y="1482"/>
                    <a:pt x="10376" y="1906"/>
                    <a:pt x="10376" y="2329"/>
                  </a:cubicBezTo>
                  <a:lnTo>
                    <a:pt x="10376" y="4129"/>
                  </a:lnTo>
                  <a:cubicBezTo>
                    <a:pt x="8894" y="4235"/>
                    <a:pt x="7517" y="4870"/>
                    <a:pt x="6459" y="5823"/>
                  </a:cubicBezTo>
                  <a:lnTo>
                    <a:pt x="6247" y="5612"/>
                  </a:lnTo>
                  <a:cubicBezTo>
                    <a:pt x="6035" y="5400"/>
                    <a:pt x="5929" y="4976"/>
                    <a:pt x="6141" y="4659"/>
                  </a:cubicBezTo>
                  <a:cubicBezTo>
                    <a:pt x="6353" y="4341"/>
                    <a:pt x="6353" y="4024"/>
                    <a:pt x="6247" y="3918"/>
                  </a:cubicBezTo>
                  <a:cubicBezTo>
                    <a:pt x="6035" y="3706"/>
                    <a:pt x="5294" y="4024"/>
                    <a:pt x="4659" y="4659"/>
                  </a:cubicBezTo>
                  <a:cubicBezTo>
                    <a:pt x="4023" y="5294"/>
                    <a:pt x="3706" y="6035"/>
                    <a:pt x="3918" y="6247"/>
                  </a:cubicBezTo>
                  <a:cubicBezTo>
                    <a:pt x="4023" y="6353"/>
                    <a:pt x="4341" y="6353"/>
                    <a:pt x="4659" y="6141"/>
                  </a:cubicBezTo>
                  <a:cubicBezTo>
                    <a:pt x="4976" y="5929"/>
                    <a:pt x="5400" y="6035"/>
                    <a:pt x="5612" y="6247"/>
                  </a:cubicBezTo>
                  <a:lnTo>
                    <a:pt x="5823" y="6459"/>
                  </a:lnTo>
                  <a:cubicBezTo>
                    <a:pt x="4870" y="7518"/>
                    <a:pt x="4235" y="8894"/>
                    <a:pt x="4129" y="10376"/>
                  </a:cubicBezTo>
                  <a:lnTo>
                    <a:pt x="2329" y="10376"/>
                  </a:lnTo>
                  <a:cubicBezTo>
                    <a:pt x="1906" y="10376"/>
                    <a:pt x="1482" y="10059"/>
                    <a:pt x="1376" y="9635"/>
                  </a:cubicBezTo>
                  <a:cubicBezTo>
                    <a:pt x="1271" y="9212"/>
                    <a:pt x="1059" y="8894"/>
                    <a:pt x="741" y="8894"/>
                  </a:cubicBezTo>
                  <a:cubicBezTo>
                    <a:pt x="318" y="8894"/>
                    <a:pt x="0" y="9741"/>
                    <a:pt x="0" y="10800"/>
                  </a:cubicBezTo>
                  <a:cubicBezTo>
                    <a:pt x="0" y="11859"/>
                    <a:pt x="318" y="12706"/>
                    <a:pt x="741" y="12706"/>
                  </a:cubicBezTo>
                  <a:cubicBezTo>
                    <a:pt x="953" y="12706"/>
                    <a:pt x="1165" y="12388"/>
                    <a:pt x="1376" y="11965"/>
                  </a:cubicBezTo>
                  <a:cubicBezTo>
                    <a:pt x="1482" y="11541"/>
                    <a:pt x="1906" y="11224"/>
                    <a:pt x="2329" y="11224"/>
                  </a:cubicBezTo>
                  <a:lnTo>
                    <a:pt x="4129" y="11224"/>
                  </a:lnTo>
                  <a:cubicBezTo>
                    <a:pt x="4235" y="12706"/>
                    <a:pt x="4870" y="14082"/>
                    <a:pt x="5823" y="15141"/>
                  </a:cubicBezTo>
                  <a:lnTo>
                    <a:pt x="5612" y="15353"/>
                  </a:lnTo>
                  <a:cubicBezTo>
                    <a:pt x="5400" y="15565"/>
                    <a:pt x="4976" y="15671"/>
                    <a:pt x="4659" y="15459"/>
                  </a:cubicBezTo>
                  <a:cubicBezTo>
                    <a:pt x="4341" y="15247"/>
                    <a:pt x="4023" y="15247"/>
                    <a:pt x="3918" y="15353"/>
                  </a:cubicBezTo>
                  <a:cubicBezTo>
                    <a:pt x="3706" y="15565"/>
                    <a:pt x="4023" y="16306"/>
                    <a:pt x="4659" y="16941"/>
                  </a:cubicBezTo>
                  <a:cubicBezTo>
                    <a:pt x="5294" y="17576"/>
                    <a:pt x="6035" y="17894"/>
                    <a:pt x="6247" y="17682"/>
                  </a:cubicBezTo>
                  <a:cubicBezTo>
                    <a:pt x="6353" y="17576"/>
                    <a:pt x="6353" y="17259"/>
                    <a:pt x="6141" y="16941"/>
                  </a:cubicBezTo>
                  <a:cubicBezTo>
                    <a:pt x="5929" y="16623"/>
                    <a:pt x="6035" y="16200"/>
                    <a:pt x="6247" y="15988"/>
                  </a:cubicBezTo>
                  <a:lnTo>
                    <a:pt x="6459" y="15777"/>
                  </a:lnTo>
                  <a:cubicBezTo>
                    <a:pt x="7517" y="16729"/>
                    <a:pt x="8894" y="17365"/>
                    <a:pt x="10376" y="17471"/>
                  </a:cubicBezTo>
                  <a:lnTo>
                    <a:pt x="10376" y="19271"/>
                  </a:lnTo>
                  <a:cubicBezTo>
                    <a:pt x="10376" y="19694"/>
                    <a:pt x="10059" y="20118"/>
                    <a:pt x="9635" y="20224"/>
                  </a:cubicBezTo>
                  <a:cubicBezTo>
                    <a:pt x="9212" y="20329"/>
                    <a:pt x="8894" y="20541"/>
                    <a:pt x="8894" y="20859"/>
                  </a:cubicBezTo>
                  <a:cubicBezTo>
                    <a:pt x="8894" y="21282"/>
                    <a:pt x="9741" y="21600"/>
                    <a:pt x="10800" y="21600"/>
                  </a:cubicBezTo>
                  <a:cubicBezTo>
                    <a:pt x="11859" y="21600"/>
                    <a:pt x="12706" y="21282"/>
                    <a:pt x="12706" y="20859"/>
                  </a:cubicBezTo>
                  <a:cubicBezTo>
                    <a:pt x="12706" y="20647"/>
                    <a:pt x="12388" y="20435"/>
                    <a:pt x="11965" y="20224"/>
                  </a:cubicBezTo>
                  <a:cubicBezTo>
                    <a:pt x="11541" y="20118"/>
                    <a:pt x="11224" y="19694"/>
                    <a:pt x="11224" y="19271"/>
                  </a:cubicBezTo>
                  <a:lnTo>
                    <a:pt x="11224" y="17471"/>
                  </a:lnTo>
                  <a:cubicBezTo>
                    <a:pt x="12706" y="17365"/>
                    <a:pt x="14082" y="16730"/>
                    <a:pt x="15141" y="15777"/>
                  </a:cubicBezTo>
                  <a:lnTo>
                    <a:pt x="15353" y="15988"/>
                  </a:lnTo>
                  <a:cubicBezTo>
                    <a:pt x="15565" y="16200"/>
                    <a:pt x="15671" y="16624"/>
                    <a:pt x="15459" y="16941"/>
                  </a:cubicBezTo>
                  <a:cubicBezTo>
                    <a:pt x="15247" y="17259"/>
                    <a:pt x="15247" y="17576"/>
                    <a:pt x="15353" y="17682"/>
                  </a:cubicBezTo>
                  <a:cubicBezTo>
                    <a:pt x="15565" y="17894"/>
                    <a:pt x="16306" y="17576"/>
                    <a:pt x="16941" y="16941"/>
                  </a:cubicBezTo>
                  <a:cubicBezTo>
                    <a:pt x="17576" y="16306"/>
                    <a:pt x="17894" y="15565"/>
                    <a:pt x="17682" y="15353"/>
                  </a:cubicBezTo>
                  <a:cubicBezTo>
                    <a:pt x="17576" y="15247"/>
                    <a:pt x="17259" y="15247"/>
                    <a:pt x="16941" y="15459"/>
                  </a:cubicBezTo>
                  <a:cubicBezTo>
                    <a:pt x="16623" y="15671"/>
                    <a:pt x="16200" y="15565"/>
                    <a:pt x="15988" y="15353"/>
                  </a:cubicBezTo>
                  <a:lnTo>
                    <a:pt x="15776" y="15141"/>
                  </a:lnTo>
                  <a:cubicBezTo>
                    <a:pt x="16729" y="14082"/>
                    <a:pt x="17365" y="12706"/>
                    <a:pt x="17471" y="11224"/>
                  </a:cubicBezTo>
                  <a:lnTo>
                    <a:pt x="19271" y="11224"/>
                  </a:lnTo>
                  <a:cubicBezTo>
                    <a:pt x="19694" y="11224"/>
                    <a:pt x="20118" y="11541"/>
                    <a:pt x="20223" y="11965"/>
                  </a:cubicBezTo>
                  <a:cubicBezTo>
                    <a:pt x="20329" y="12388"/>
                    <a:pt x="20541" y="12706"/>
                    <a:pt x="20859" y="12706"/>
                  </a:cubicBezTo>
                  <a:cubicBezTo>
                    <a:pt x="21282" y="12706"/>
                    <a:pt x="21600" y="11859"/>
                    <a:pt x="21600" y="10800"/>
                  </a:cubicBezTo>
                  <a:cubicBezTo>
                    <a:pt x="21600" y="9741"/>
                    <a:pt x="21282" y="8894"/>
                    <a:pt x="20859" y="889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FAD822EA-E444-4716-9308-161CDD7F6357}"/>
                </a:ext>
              </a:extLst>
            </p:cNvPr>
            <p:cNvSpPr/>
            <p:nvPr/>
          </p:nvSpPr>
          <p:spPr>
            <a:xfrm>
              <a:off x="7332595" y="3488175"/>
              <a:ext cx="188247" cy="213247"/>
            </a:xfrm>
            <a:custGeom>
              <a:avLst/>
              <a:gdLst>
                <a:gd name="connsiteX0" fmla="*/ 153619 w 173562"/>
                <a:gd name="connsiteY0" fmla="*/ 139793 h 196612"/>
                <a:gd name="connsiteX1" fmla="*/ 170477 w 173562"/>
                <a:gd name="connsiteY1" fmla="*/ 141377 h 196612"/>
                <a:gd name="connsiteX2" fmla="*/ 157439 w 173562"/>
                <a:gd name="connsiteY2" fmla="*/ 180493 h 196612"/>
                <a:gd name="connsiteX3" fmla="*/ 118326 w 173562"/>
                <a:gd name="connsiteY3" fmla="*/ 193530 h 196612"/>
                <a:gd name="connsiteX4" fmla="*/ 131357 w 173562"/>
                <a:gd name="connsiteY4" fmla="*/ 154414 h 196612"/>
                <a:gd name="connsiteX5" fmla="*/ 153619 w 173562"/>
                <a:gd name="connsiteY5" fmla="*/ 139793 h 196612"/>
                <a:gd name="connsiteX6" fmla="*/ 19941 w 173562"/>
                <a:gd name="connsiteY6" fmla="*/ 139790 h 196612"/>
                <a:gd name="connsiteX7" fmla="*/ 42205 w 173562"/>
                <a:gd name="connsiteY7" fmla="*/ 154412 h 196612"/>
                <a:gd name="connsiteX8" fmla="*/ 55237 w 173562"/>
                <a:gd name="connsiteY8" fmla="*/ 193527 h 196612"/>
                <a:gd name="connsiteX9" fmla="*/ 16123 w 173562"/>
                <a:gd name="connsiteY9" fmla="*/ 180491 h 196612"/>
                <a:gd name="connsiteX10" fmla="*/ 3085 w 173562"/>
                <a:gd name="connsiteY10" fmla="*/ 141369 h 196612"/>
                <a:gd name="connsiteX11" fmla="*/ 19941 w 173562"/>
                <a:gd name="connsiteY11" fmla="*/ 139790 h 196612"/>
                <a:gd name="connsiteX12" fmla="*/ 76061 w 173562"/>
                <a:gd name="connsiteY12" fmla="*/ 69145 h 196612"/>
                <a:gd name="connsiteX13" fmla="*/ 106026 w 173562"/>
                <a:gd name="connsiteY13" fmla="*/ 99110 h 196612"/>
                <a:gd name="connsiteX14" fmla="*/ 76061 w 173562"/>
                <a:gd name="connsiteY14" fmla="*/ 129075 h 196612"/>
                <a:gd name="connsiteX15" fmla="*/ 46096 w 173562"/>
                <a:gd name="connsiteY15" fmla="*/ 99110 h 196612"/>
                <a:gd name="connsiteX16" fmla="*/ 76061 w 173562"/>
                <a:gd name="connsiteY16" fmla="*/ 69145 h 196612"/>
                <a:gd name="connsiteX17" fmla="*/ 135179 w 173562"/>
                <a:gd name="connsiteY17" fmla="*/ 1504 h 196612"/>
                <a:gd name="connsiteX18" fmla="*/ 157439 w 173562"/>
                <a:gd name="connsiteY18" fmla="*/ 16127 h 196612"/>
                <a:gd name="connsiteX19" fmla="*/ 170476 w 173562"/>
                <a:gd name="connsiteY19" fmla="*/ 55245 h 196612"/>
                <a:gd name="connsiteX20" fmla="*/ 131359 w 173562"/>
                <a:gd name="connsiteY20" fmla="*/ 42202 h 196612"/>
                <a:gd name="connsiteX21" fmla="*/ 118322 w 173562"/>
                <a:gd name="connsiteY21" fmla="*/ 3083 h 196612"/>
                <a:gd name="connsiteX22" fmla="*/ 135179 w 173562"/>
                <a:gd name="connsiteY22" fmla="*/ 1504 h 196612"/>
                <a:gd name="connsiteX23" fmla="*/ 38379 w 173562"/>
                <a:gd name="connsiteY23" fmla="*/ 1501 h 196612"/>
                <a:gd name="connsiteX24" fmla="*/ 55237 w 173562"/>
                <a:gd name="connsiteY24" fmla="*/ 3086 h 196612"/>
                <a:gd name="connsiteX25" fmla="*/ 42193 w 173562"/>
                <a:gd name="connsiteY25" fmla="*/ 42198 h 196612"/>
                <a:gd name="connsiteX26" fmla="*/ 3087 w 173562"/>
                <a:gd name="connsiteY26" fmla="*/ 55235 h 196612"/>
                <a:gd name="connsiteX27" fmla="*/ 16118 w 173562"/>
                <a:gd name="connsiteY27" fmla="*/ 16124 h 196612"/>
                <a:gd name="connsiteX28" fmla="*/ 38379 w 173562"/>
                <a:gd name="connsiteY28" fmla="*/ 1501 h 196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73562" h="196612">
                  <a:moveTo>
                    <a:pt x="153619" y="139793"/>
                  </a:moveTo>
                  <a:cubicBezTo>
                    <a:pt x="160698" y="137433"/>
                    <a:pt x="166876" y="137775"/>
                    <a:pt x="170477" y="141377"/>
                  </a:cubicBezTo>
                  <a:cubicBezTo>
                    <a:pt x="177681" y="148575"/>
                    <a:pt x="171839" y="166086"/>
                    <a:pt x="157439" y="180493"/>
                  </a:cubicBezTo>
                  <a:cubicBezTo>
                    <a:pt x="143039" y="194892"/>
                    <a:pt x="125527" y="200728"/>
                    <a:pt x="118326" y="193530"/>
                  </a:cubicBezTo>
                  <a:cubicBezTo>
                    <a:pt x="111121" y="186326"/>
                    <a:pt x="116964" y="168809"/>
                    <a:pt x="131357" y="154414"/>
                  </a:cubicBezTo>
                  <a:cubicBezTo>
                    <a:pt x="138560" y="147212"/>
                    <a:pt x="146540" y="142152"/>
                    <a:pt x="153619" y="139793"/>
                  </a:cubicBezTo>
                  <a:close/>
                  <a:moveTo>
                    <a:pt x="19941" y="139790"/>
                  </a:moveTo>
                  <a:cubicBezTo>
                    <a:pt x="27021" y="142150"/>
                    <a:pt x="35002" y="147210"/>
                    <a:pt x="42205" y="154412"/>
                  </a:cubicBezTo>
                  <a:cubicBezTo>
                    <a:pt x="56599" y="168807"/>
                    <a:pt x="62441" y="186329"/>
                    <a:pt x="55237" y="193527"/>
                  </a:cubicBezTo>
                  <a:cubicBezTo>
                    <a:pt x="48035" y="200724"/>
                    <a:pt x="30523" y="194889"/>
                    <a:pt x="16123" y="180491"/>
                  </a:cubicBezTo>
                  <a:cubicBezTo>
                    <a:pt x="1723" y="166089"/>
                    <a:pt x="-4119" y="148573"/>
                    <a:pt x="3085" y="141369"/>
                  </a:cubicBezTo>
                  <a:cubicBezTo>
                    <a:pt x="6683" y="137770"/>
                    <a:pt x="12861" y="137430"/>
                    <a:pt x="19941" y="139790"/>
                  </a:cubicBezTo>
                  <a:close/>
                  <a:moveTo>
                    <a:pt x="76061" y="69145"/>
                  </a:moveTo>
                  <a:cubicBezTo>
                    <a:pt x="92610" y="69145"/>
                    <a:pt x="106026" y="82561"/>
                    <a:pt x="106026" y="99110"/>
                  </a:cubicBezTo>
                  <a:cubicBezTo>
                    <a:pt x="106026" y="115659"/>
                    <a:pt x="92610" y="129075"/>
                    <a:pt x="76061" y="129075"/>
                  </a:cubicBezTo>
                  <a:cubicBezTo>
                    <a:pt x="59512" y="129075"/>
                    <a:pt x="46096" y="115659"/>
                    <a:pt x="46096" y="99110"/>
                  </a:cubicBezTo>
                  <a:cubicBezTo>
                    <a:pt x="46096" y="82561"/>
                    <a:pt x="59512" y="69145"/>
                    <a:pt x="76061" y="69145"/>
                  </a:cubicBezTo>
                  <a:close/>
                  <a:moveTo>
                    <a:pt x="135179" y="1504"/>
                  </a:moveTo>
                  <a:cubicBezTo>
                    <a:pt x="142259" y="3864"/>
                    <a:pt x="150239" y="8924"/>
                    <a:pt x="157439" y="16127"/>
                  </a:cubicBezTo>
                  <a:cubicBezTo>
                    <a:pt x="171838" y="30520"/>
                    <a:pt x="177680" y="48044"/>
                    <a:pt x="170476" y="55245"/>
                  </a:cubicBezTo>
                  <a:cubicBezTo>
                    <a:pt x="163275" y="62444"/>
                    <a:pt x="145764" y="56601"/>
                    <a:pt x="131359" y="42202"/>
                  </a:cubicBezTo>
                  <a:cubicBezTo>
                    <a:pt x="116966" y="27802"/>
                    <a:pt x="111124" y="10285"/>
                    <a:pt x="118322" y="3083"/>
                  </a:cubicBezTo>
                  <a:cubicBezTo>
                    <a:pt x="121919" y="-516"/>
                    <a:pt x="128099" y="-856"/>
                    <a:pt x="135179" y="1504"/>
                  </a:cubicBezTo>
                  <a:close/>
                  <a:moveTo>
                    <a:pt x="38379" y="1501"/>
                  </a:moveTo>
                  <a:cubicBezTo>
                    <a:pt x="45458" y="-858"/>
                    <a:pt x="51636" y="-516"/>
                    <a:pt x="55237" y="3086"/>
                  </a:cubicBezTo>
                  <a:cubicBezTo>
                    <a:pt x="62441" y="10288"/>
                    <a:pt x="56599" y="27793"/>
                    <a:pt x="42193" y="42198"/>
                  </a:cubicBezTo>
                  <a:cubicBezTo>
                    <a:pt x="27800" y="56597"/>
                    <a:pt x="10288" y="62440"/>
                    <a:pt x="3087" y="55235"/>
                  </a:cubicBezTo>
                  <a:cubicBezTo>
                    <a:pt x="-4117" y="48034"/>
                    <a:pt x="1725" y="30523"/>
                    <a:pt x="16118" y="16124"/>
                  </a:cubicBezTo>
                  <a:cubicBezTo>
                    <a:pt x="23321" y="8921"/>
                    <a:pt x="31300" y="3861"/>
                    <a:pt x="38379" y="150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1A656BFE-A844-48BF-AAFC-83115B503964}"/>
                </a:ext>
              </a:extLst>
            </p:cNvPr>
            <p:cNvSpPr/>
            <p:nvPr/>
          </p:nvSpPr>
          <p:spPr>
            <a:xfrm>
              <a:off x="4707793" y="1763305"/>
              <a:ext cx="509960" cy="509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59" y="8894"/>
                  </a:moveTo>
                  <a:cubicBezTo>
                    <a:pt x="20647" y="8894"/>
                    <a:pt x="20435" y="9212"/>
                    <a:pt x="20223" y="9635"/>
                  </a:cubicBezTo>
                  <a:cubicBezTo>
                    <a:pt x="20118" y="10059"/>
                    <a:pt x="19694" y="10376"/>
                    <a:pt x="19271" y="10376"/>
                  </a:cubicBezTo>
                  <a:lnTo>
                    <a:pt x="17471" y="10376"/>
                  </a:lnTo>
                  <a:cubicBezTo>
                    <a:pt x="17365" y="8894"/>
                    <a:pt x="16729" y="7518"/>
                    <a:pt x="15776" y="6459"/>
                  </a:cubicBezTo>
                  <a:lnTo>
                    <a:pt x="15988" y="6247"/>
                  </a:lnTo>
                  <a:cubicBezTo>
                    <a:pt x="16200" y="6035"/>
                    <a:pt x="16623" y="5929"/>
                    <a:pt x="16941" y="6141"/>
                  </a:cubicBezTo>
                  <a:cubicBezTo>
                    <a:pt x="17259" y="6353"/>
                    <a:pt x="17576" y="6353"/>
                    <a:pt x="17682" y="6247"/>
                  </a:cubicBezTo>
                  <a:cubicBezTo>
                    <a:pt x="17894" y="6035"/>
                    <a:pt x="17576" y="5294"/>
                    <a:pt x="16941" y="4659"/>
                  </a:cubicBezTo>
                  <a:cubicBezTo>
                    <a:pt x="16306" y="4024"/>
                    <a:pt x="15565" y="3706"/>
                    <a:pt x="15353" y="3918"/>
                  </a:cubicBezTo>
                  <a:cubicBezTo>
                    <a:pt x="15247" y="4024"/>
                    <a:pt x="15247" y="4341"/>
                    <a:pt x="15459" y="4659"/>
                  </a:cubicBezTo>
                  <a:cubicBezTo>
                    <a:pt x="15670" y="4977"/>
                    <a:pt x="15565" y="5400"/>
                    <a:pt x="15353" y="5612"/>
                  </a:cubicBezTo>
                  <a:lnTo>
                    <a:pt x="15141" y="5823"/>
                  </a:lnTo>
                  <a:cubicBezTo>
                    <a:pt x="14082" y="4871"/>
                    <a:pt x="12706" y="4235"/>
                    <a:pt x="11224" y="4129"/>
                  </a:cubicBezTo>
                  <a:lnTo>
                    <a:pt x="11224" y="2329"/>
                  </a:lnTo>
                  <a:cubicBezTo>
                    <a:pt x="11224" y="1906"/>
                    <a:pt x="11541" y="1482"/>
                    <a:pt x="11965" y="1376"/>
                  </a:cubicBezTo>
                  <a:cubicBezTo>
                    <a:pt x="12388" y="1271"/>
                    <a:pt x="12706" y="1059"/>
                    <a:pt x="12706" y="741"/>
                  </a:cubicBezTo>
                  <a:cubicBezTo>
                    <a:pt x="12706" y="318"/>
                    <a:pt x="11859" y="0"/>
                    <a:pt x="10800" y="0"/>
                  </a:cubicBezTo>
                  <a:cubicBezTo>
                    <a:pt x="9741" y="0"/>
                    <a:pt x="8894" y="318"/>
                    <a:pt x="8894" y="741"/>
                  </a:cubicBezTo>
                  <a:cubicBezTo>
                    <a:pt x="8894" y="953"/>
                    <a:pt x="9212" y="1165"/>
                    <a:pt x="9635" y="1376"/>
                  </a:cubicBezTo>
                  <a:cubicBezTo>
                    <a:pt x="10059" y="1482"/>
                    <a:pt x="10376" y="1906"/>
                    <a:pt x="10376" y="2329"/>
                  </a:cubicBezTo>
                  <a:lnTo>
                    <a:pt x="10376" y="4129"/>
                  </a:lnTo>
                  <a:cubicBezTo>
                    <a:pt x="8894" y="4235"/>
                    <a:pt x="7517" y="4870"/>
                    <a:pt x="6459" y="5823"/>
                  </a:cubicBezTo>
                  <a:lnTo>
                    <a:pt x="6247" y="5612"/>
                  </a:lnTo>
                  <a:cubicBezTo>
                    <a:pt x="6035" y="5400"/>
                    <a:pt x="5929" y="4976"/>
                    <a:pt x="6141" y="4659"/>
                  </a:cubicBezTo>
                  <a:cubicBezTo>
                    <a:pt x="6353" y="4341"/>
                    <a:pt x="6353" y="4024"/>
                    <a:pt x="6247" y="3918"/>
                  </a:cubicBezTo>
                  <a:cubicBezTo>
                    <a:pt x="6035" y="3706"/>
                    <a:pt x="5294" y="4024"/>
                    <a:pt x="4659" y="4659"/>
                  </a:cubicBezTo>
                  <a:cubicBezTo>
                    <a:pt x="4023" y="5294"/>
                    <a:pt x="3706" y="6035"/>
                    <a:pt x="3918" y="6247"/>
                  </a:cubicBezTo>
                  <a:cubicBezTo>
                    <a:pt x="4023" y="6353"/>
                    <a:pt x="4341" y="6353"/>
                    <a:pt x="4659" y="6141"/>
                  </a:cubicBezTo>
                  <a:cubicBezTo>
                    <a:pt x="4976" y="5929"/>
                    <a:pt x="5400" y="6035"/>
                    <a:pt x="5612" y="6247"/>
                  </a:cubicBezTo>
                  <a:lnTo>
                    <a:pt x="5823" y="6459"/>
                  </a:lnTo>
                  <a:cubicBezTo>
                    <a:pt x="4870" y="7518"/>
                    <a:pt x="4235" y="8894"/>
                    <a:pt x="4129" y="10376"/>
                  </a:cubicBezTo>
                  <a:lnTo>
                    <a:pt x="2329" y="10376"/>
                  </a:lnTo>
                  <a:cubicBezTo>
                    <a:pt x="1906" y="10376"/>
                    <a:pt x="1482" y="10059"/>
                    <a:pt x="1376" y="9635"/>
                  </a:cubicBezTo>
                  <a:cubicBezTo>
                    <a:pt x="1271" y="9212"/>
                    <a:pt x="1059" y="8894"/>
                    <a:pt x="741" y="8894"/>
                  </a:cubicBezTo>
                  <a:cubicBezTo>
                    <a:pt x="318" y="8894"/>
                    <a:pt x="0" y="9741"/>
                    <a:pt x="0" y="10800"/>
                  </a:cubicBezTo>
                  <a:cubicBezTo>
                    <a:pt x="0" y="11859"/>
                    <a:pt x="318" y="12706"/>
                    <a:pt x="741" y="12706"/>
                  </a:cubicBezTo>
                  <a:cubicBezTo>
                    <a:pt x="953" y="12706"/>
                    <a:pt x="1165" y="12388"/>
                    <a:pt x="1376" y="11965"/>
                  </a:cubicBezTo>
                  <a:cubicBezTo>
                    <a:pt x="1482" y="11541"/>
                    <a:pt x="1906" y="11224"/>
                    <a:pt x="2329" y="11224"/>
                  </a:cubicBezTo>
                  <a:lnTo>
                    <a:pt x="4129" y="11224"/>
                  </a:lnTo>
                  <a:cubicBezTo>
                    <a:pt x="4235" y="12706"/>
                    <a:pt x="4870" y="14082"/>
                    <a:pt x="5823" y="15141"/>
                  </a:cubicBezTo>
                  <a:lnTo>
                    <a:pt x="5612" y="15353"/>
                  </a:lnTo>
                  <a:cubicBezTo>
                    <a:pt x="5400" y="15565"/>
                    <a:pt x="4976" y="15671"/>
                    <a:pt x="4659" y="15459"/>
                  </a:cubicBezTo>
                  <a:cubicBezTo>
                    <a:pt x="4341" y="15247"/>
                    <a:pt x="4023" y="15247"/>
                    <a:pt x="3918" y="15353"/>
                  </a:cubicBezTo>
                  <a:cubicBezTo>
                    <a:pt x="3706" y="15565"/>
                    <a:pt x="4023" y="16306"/>
                    <a:pt x="4659" y="16941"/>
                  </a:cubicBezTo>
                  <a:cubicBezTo>
                    <a:pt x="5294" y="17576"/>
                    <a:pt x="6035" y="17894"/>
                    <a:pt x="6247" y="17682"/>
                  </a:cubicBezTo>
                  <a:cubicBezTo>
                    <a:pt x="6353" y="17576"/>
                    <a:pt x="6353" y="17259"/>
                    <a:pt x="6141" y="16941"/>
                  </a:cubicBezTo>
                  <a:cubicBezTo>
                    <a:pt x="5929" y="16623"/>
                    <a:pt x="6035" y="16200"/>
                    <a:pt x="6247" y="15988"/>
                  </a:cubicBezTo>
                  <a:lnTo>
                    <a:pt x="6459" y="15777"/>
                  </a:lnTo>
                  <a:cubicBezTo>
                    <a:pt x="7517" y="16729"/>
                    <a:pt x="8894" y="17365"/>
                    <a:pt x="10376" y="17471"/>
                  </a:cubicBezTo>
                  <a:lnTo>
                    <a:pt x="10376" y="19271"/>
                  </a:lnTo>
                  <a:cubicBezTo>
                    <a:pt x="10376" y="19694"/>
                    <a:pt x="10059" y="20118"/>
                    <a:pt x="9635" y="20224"/>
                  </a:cubicBezTo>
                  <a:cubicBezTo>
                    <a:pt x="9212" y="20329"/>
                    <a:pt x="8894" y="20541"/>
                    <a:pt x="8894" y="20859"/>
                  </a:cubicBezTo>
                  <a:cubicBezTo>
                    <a:pt x="8894" y="21282"/>
                    <a:pt x="9741" y="21600"/>
                    <a:pt x="10800" y="21600"/>
                  </a:cubicBezTo>
                  <a:cubicBezTo>
                    <a:pt x="11859" y="21600"/>
                    <a:pt x="12706" y="21282"/>
                    <a:pt x="12706" y="20859"/>
                  </a:cubicBezTo>
                  <a:cubicBezTo>
                    <a:pt x="12706" y="20647"/>
                    <a:pt x="12388" y="20435"/>
                    <a:pt x="11965" y="20224"/>
                  </a:cubicBezTo>
                  <a:cubicBezTo>
                    <a:pt x="11541" y="20118"/>
                    <a:pt x="11224" y="19694"/>
                    <a:pt x="11224" y="19271"/>
                  </a:cubicBezTo>
                  <a:lnTo>
                    <a:pt x="11224" y="17471"/>
                  </a:lnTo>
                  <a:cubicBezTo>
                    <a:pt x="12706" y="17365"/>
                    <a:pt x="14082" y="16730"/>
                    <a:pt x="15141" y="15777"/>
                  </a:cubicBezTo>
                  <a:lnTo>
                    <a:pt x="15353" y="15988"/>
                  </a:lnTo>
                  <a:cubicBezTo>
                    <a:pt x="15565" y="16200"/>
                    <a:pt x="15671" y="16624"/>
                    <a:pt x="15459" y="16941"/>
                  </a:cubicBezTo>
                  <a:cubicBezTo>
                    <a:pt x="15247" y="17259"/>
                    <a:pt x="15247" y="17576"/>
                    <a:pt x="15353" y="17682"/>
                  </a:cubicBezTo>
                  <a:cubicBezTo>
                    <a:pt x="15565" y="17894"/>
                    <a:pt x="16306" y="17576"/>
                    <a:pt x="16941" y="16941"/>
                  </a:cubicBezTo>
                  <a:cubicBezTo>
                    <a:pt x="17576" y="16306"/>
                    <a:pt x="17894" y="15565"/>
                    <a:pt x="17682" y="15353"/>
                  </a:cubicBezTo>
                  <a:cubicBezTo>
                    <a:pt x="17576" y="15247"/>
                    <a:pt x="17259" y="15247"/>
                    <a:pt x="16941" y="15459"/>
                  </a:cubicBezTo>
                  <a:cubicBezTo>
                    <a:pt x="16623" y="15671"/>
                    <a:pt x="16200" y="15565"/>
                    <a:pt x="15988" y="15353"/>
                  </a:cubicBezTo>
                  <a:lnTo>
                    <a:pt x="15776" y="15141"/>
                  </a:lnTo>
                  <a:cubicBezTo>
                    <a:pt x="16729" y="14082"/>
                    <a:pt x="17365" y="12706"/>
                    <a:pt x="17471" y="11224"/>
                  </a:cubicBezTo>
                  <a:lnTo>
                    <a:pt x="19271" y="11224"/>
                  </a:lnTo>
                  <a:cubicBezTo>
                    <a:pt x="19694" y="11224"/>
                    <a:pt x="20118" y="11541"/>
                    <a:pt x="20223" y="11965"/>
                  </a:cubicBezTo>
                  <a:cubicBezTo>
                    <a:pt x="20329" y="12388"/>
                    <a:pt x="20541" y="12706"/>
                    <a:pt x="20859" y="12706"/>
                  </a:cubicBezTo>
                  <a:cubicBezTo>
                    <a:pt x="21282" y="12706"/>
                    <a:pt x="21600" y="11859"/>
                    <a:pt x="21600" y="10800"/>
                  </a:cubicBezTo>
                  <a:cubicBezTo>
                    <a:pt x="21600" y="9741"/>
                    <a:pt x="21282" y="8894"/>
                    <a:pt x="20859" y="889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7240369F-4FE7-4829-AB27-74CA137FC60B}"/>
                </a:ext>
              </a:extLst>
            </p:cNvPr>
            <p:cNvSpPr/>
            <p:nvPr/>
          </p:nvSpPr>
          <p:spPr>
            <a:xfrm>
              <a:off x="4857779" y="1938290"/>
              <a:ext cx="213247" cy="188247"/>
            </a:xfrm>
            <a:custGeom>
              <a:avLst/>
              <a:gdLst>
                <a:gd name="connsiteX0" fmla="*/ 153620 w 196612"/>
                <a:gd name="connsiteY0" fmla="*/ 116744 h 173562"/>
                <a:gd name="connsiteX1" fmla="*/ 170477 w 196612"/>
                <a:gd name="connsiteY1" fmla="*/ 118323 h 173562"/>
                <a:gd name="connsiteX2" fmla="*/ 157446 w 196612"/>
                <a:gd name="connsiteY2" fmla="*/ 157443 h 173562"/>
                <a:gd name="connsiteX3" fmla="*/ 118328 w 196612"/>
                <a:gd name="connsiteY3" fmla="*/ 170473 h 173562"/>
                <a:gd name="connsiteX4" fmla="*/ 131365 w 196612"/>
                <a:gd name="connsiteY4" fmla="*/ 131365 h 173562"/>
                <a:gd name="connsiteX5" fmla="*/ 153620 w 196612"/>
                <a:gd name="connsiteY5" fmla="*/ 116744 h 173562"/>
                <a:gd name="connsiteX6" fmla="*/ 19944 w 196612"/>
                <a:gd name="connsiteY6" fmla="*/ 116743 h 173562"/>
                <a:gd name="connsiteX7" fmla="*/ 42199 w 196612"/>
                <a:gd name="connsiteY7" fmla="*/ 131365 h 173562"/>
                <a:gd name="connsiteX8" fmla="*/ 55237 w 196612"/>
                <a:gd name="connsiteY8" fmla="*/ 170480 h 173562"/>
                <a:gd name="connsiteX9" fmla="*/ 16124 w 196612"/>
                <a:gd name="connsiteY9" fmla="*/ 157444 h 173562"/>
                <a:gd name="connsiteX10" fmla="*/ 3086 w 196612"/>
                <a:gd name="connsiteY10" fmla="*/ 118322 h 173562"/>
                <a:gd name="connsiteX11" fmla="*/ 19944 w 196612"/>
                <a:gd name="connsiteY11" fmla="*/ 116743 h 173562"/>
                <a:gd name="connsiteX12" fmla="*/ 99110 w 196612"/>
                <a:gd name="connsiteY12" fmla="*/ 46098 h 173562"/>
                <a:gd name="connsiteX13" fmla="*/ 129075 w 196612"/>
                <a:gd name="connsiteY13" fmla="*/ 76063 h 173562"/>
                <a:gd name="connsiteX14" fmla="*/ 99110 w 196612"/>
                <a:gd name="connsiteY14" fmla="*/ 106028 h 173562"/>
                <a:gd name="connsiteX15" fmla="*/ 69145 w 196612"/>
                <a:gd name="connsiteY15" fmla="*/ 76063 h 173562"/>
                <a:gd name="connsiteX16" fmla="*/ 99110 w 196612"/>
                <a:gd name="connsiteY16" fmla="*/ 46098 h 173562"/>
                <a:gd name="connsiteX17" fmla="*/ 38378 w 196612"/>
                <a:gd name="connsiteY17" fmla="*/ 1504 h 173562"/>
                <a:gd name="connsiteX18" fmla="*/ 55235 w 196612"/>
                <a:gd name="connsiteY18" fmla="*/ 3089 h 173562"/>
                <a:gd name="connsiteX19" fmla="*/ 42198 w 196612"/>
                <a:gd name="connsiteY19" fmla="*/ 42203 h 173562"/>
                <a:gd name="connsiteX20" fmla="*/ 3086 w 196612"/>
                <a:gd name="connsiteY20" fmla="*/ 55239 h 173562"/>
                <a:gd name="connsiteX21" fmla="*/ 16117 w 196612"/>
                <a:gd name="connsiteY21" fmla="*/ 16125 h 173562"/>
                <a:gd name="connsiteX22" fmla="*/ 38378 w 196612"/>
                <a:gd name="connsiteY22" fmla="*/ 1504 h 173562"/>
                <a:gd name="connsiteX23" fmla="*/ 158231 w 196612"/>
                <a:gd name="connsiteY23" fmla="*/ 1504 h 173562"/>
                <a:gd name="connsiteX24" fmla="*/ 180489 w 196612"/>
                <a:gd name="connsiteY24" fmla="*/ 16123 h 173562"/>
                <a:gd name="connsiteX25" fmla="*/ 193527 w 196612"/>
                <a:gd name="connsiteY25" fmla="*/ 55237 h 173562"/>
                <a:gd name="connsiteX26" fmla="*/ 154414 w 196612"/>
                <a:gd name="connsiteY26" fmla="*/ 42201 h 173562"/>
                <a:gd name="connsiteX27" fmla="*/ 141376 w 196612"/>
                <a:gd name="connsiteY27" fmla="*/ 3081 h 173562"/>
                <a:gd name="connsiteX28" fmla="*/ 158231 w 196612"/>
                <a:gd name="connsiteY28" fmla="*/ 1504 h 173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96612" h="173562">
                  <a:moveTo>
                    <a:pt x="153620" y="116744"/>
                  </a:moveTo>
                  <a:cubicBezTo>
                    <a:pt x="160698" y="114384"/>
                    <a:pt x="166876" y="114724"/>
                    <a:pt x="170477" y="118323"/>
                  </a:cubicBezTo>
                  <a:cubicBezTo>
                    <a:pt x="177681" y="125527"/>
                    <a:pt x="171845" y="143042"/>
                    <a:pt x="157446" y="157443"/>
                  </a:cubicBezTo>
                  <a:cubicBezTo>
                    <a:pt x="143040" y="171847"/>
                    <a:pt x="125529" y="177676"/>
                    <a:pt x="118328" y="170473"/>
                  </a:cubicBezTo>
                  <a:cubicBezTo>
                    <a:pt x="111124" y="163276"/>
                    <a:pt x="116966" y="145766"/>
                    <a:pt x="131365" y="131365"/>
                  </a:cubicBezTo>
                  <a:cubicBezTo>
                    <a:pt x="138565" y="124163"/>
                    <a:pt x="146542" y="119103"/>
                    <a:pt x="153620" y="116744"/>
                  </a:cubicBezTo>
                  <a:close/>
                  <a:moveTo>
                    <a:pt x="19944" y="116743"/>
                  </a:moveTo>
                  <a:cubicBezTo>
                    <a:pt x="27022" y="119103"/>
                    <a:pt x="35000" y="124163"/>
                    <a:pt x="42199" y="131365"/>
                  </a:cubicBezTo>
                  <a:cubicBezTo>
                    <a:pt x="56599" y="145760"/>
                    <a:pt x="62442" y="163282"/>
                    <a:pt x="55237" y="170480"/>
                  </a:cubicBezTo>
                  <a:cubicBezTo>
                    <a:pt x="48042" y="177677"/>
                    <a:pt x="30524" y="171842"/>
                    <a:pt x="16124" y="157444"/>
                  </a:cubicBezTo>
                  <a:cubicBezTo>
                    <a:pt x="1724" y="143042"/>
                    <a:pt x="-4118" y="125526"/>
                    <a:pt x="3086" y="118322"/>
                  </a:cubicBezTo>
                  <a:cubicBezTo>
                    <a:pt x="6687" y="114723"/>
                    <a:pt x="12865" y="114383"/>
                    <a:pt x="19944" y="116743"/>
                  </a:cubicBezTo>
                  <a:close/>
                  <a:moveTo>
                    <a:pt x="99110" y="46098"/>
                  </a:moveTo>
                  <a:cubicBezTo>
                    <a:pt x="115659" y="46098"/>
                    <a:pt x="129075" y="59514"/>
                    <a:pt x="129075" y="76063"/>
                  </a:cubicBezTo>
                  <a:cubicBezTo>
                    <a:pt x="129075" y="92612"/>
                    <a:pt x="115659" y="106028"/>
                    <a:pt x="99110" y="106028"/>
                  </a:cubicBezTo>
                  <a:cubicBezTo>
                    <a:pt x="82561" y="106028"/>
                    <a:pt x="69145" y="92612"/>
                    <a:pt x="69145" y="76063"/>
                  </a:cubicBezTo>
                  <a:cubicBezTo>
                    <a:pt x="69145" y="59514"/>
                    <a:pt x="82561" y="46098"/>
                    <a:pt x="99110" y="46098"/>
                  </a:cubicBezTo>
                  <a:close/>
                  <a:moveTo>
                    <a:pt x="38378" y="1504"/>
                  </a:moveTo>
                  <a:cubicBezTo>
                    <a:pt x="45457" y="-855"/>
                    <a:pt x="51635" y="-513"/>
                    <a:pt x="55235" y="3089"/>
                  </a:cubicBezTo>
                  <a:cubicBezTo>
                    <a:pt x="62439" y="10286"/>
                    <a:pt x="56597" y="27802"/>
                    <a:pt x="42198" y="42203"/>
                  </a:cubicBezTo>
                  <a:cubicBezTo>
                    <a:pt x="27799" y="56607"/>
                    <a:pt x="10287" y="62436"/>
                    <a:pt x="3086" y="55239"/>
                  </a:cubicBezTo>
                  <a:cubicBezTo>
                    <a:pt x="-4118" y="48035"/>
                    <a:pt x="1718" y="30526"/>
                    <a:pt x="16117" y="16125"/>
                  </a:cubicBezTo>
                  <a:cubicBezTo>
                    <a:pt x="23320" y="8923"/>
                    <a:pt x="31299" y="3863"/>
                    <a:pt x="38378" y="1504"/>
                  </a:cubicBezTo>
                  <a:close/>
                  <a:moveTo>
                    <a:pt x="158231" y="1504"/>
                  </a:moveTo>
                  <a:cubicBezTo>
                    <a:pt x="165310" y="3864"/>
                    <a:pt x="173289" y="8924"/>
                    <a:pt x="180489" y="16123"/>
                  </a:cubicBezTo>
                  <a:cubicBezTo>
                    <a:pt x="194889" y="30524"/>
                    <a:pt x="200731" y="48040"/>
                    <a:pt x="193527" y="55237"/>
                  </a:cubicBezTo>
                  <a:cubicBezTo>
                    <a:pt x="186325" y="62434"/>
                    <a:pt x="168813" y="56599"/>
                    <a:pt x="154414" y="42201"/>
                  </a:cubicBezTo>
                  <a:cubicBezTo>
                    <a:pt x="140014" y="27800"/>
                    <a:pt x="134171" y="10284"/>
                    <a:pt x="141376" y="3081"/>
                  </a:cubicBezTo>
                  <a:cubicBezTo>
                    <a:pt x="144973" y="-518"/>
                    <a:pt x="151152" y="-857"/>
                    <a:pt x="158231" y="1504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D89B8741-07F6-46B1-B92E-91D56FEF5464}"/>
                </a:ext>
              </a:extLst>
            </p:cNvPr>
            <p:cNvSpPr/>
            <p:nvPr/>
          </p:nvSpPr>
          <p:spPr>
            <a:xfrm>
              <a:off x="8207530" y="4688085"/>
              <a:ext cx="509960" cy="509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59" y="8894"/>
                  </a:moveTo>
                  <a:cubicBezTo>
                    <a:pt x="20647" y="8894"/>
                    <a:pt x="20435" y="9212"/>
                    <a:pt x="20224" y="9635"/>
                  </a:cubicBezTo>
                  <a:cubicBezTo>
                    <a:pt x="20118" y="10059"/>
                    <a:pt x="19694" y="10376"/>
                    <a:pt x="19271" y="10376"/>
                  </a:cubicBezTo>
                  <a:lnTo>
                    <a:pt x="17471" y="10376"/>
                  </a:lnTo>
                  <a:cubicBezTo>
                    <a:pt x="17365" y="8894"/>
                    <a:pt x="16730" y="7518"/>
                    <a:pt x="15777" y="6459"/>
                  </a:cubicBezTo>
                  <a:lnTo>
                    <a:pt x="15988" y="6247"/>
                  </a:lnTo>
                  <a:cubicBezTo>
                    <a:pt x="16200" y="6035"/>
                    <a:pt x="16624" y="5929"/>
                    <a:pt x="16941" y="6141"/>
                  </a:cubicBezTo>
                  <a:cubicBezTo>
                    <a:pt x="17259" y="6353"/>
                    <a:pt x="17577" y="6353"/>
                    <a:pt x="17682" y="6247"/>
                  </a:cubicBezTo>
                  <a:cubicBezTo>
                    <a:pt x="17894" y="6035"/>
                    <a:pt x="17577" y="5294"/>
                    <a:pt x="16941" y="4659"/>
                  </a:cubicBezTo>
                  <a:cubicBezTo>
                    <a:pt x="16306" y="4024"/>
                    <a:pt x="15565" y="3706"/>
                    <a:pt x="15353" y="3918"/>
                  </a:cubicBezTo>
                  <a:cubicBezTo>
                    <a:pt x="15247" y="4024"/>
                    <a:pt x="15247" y="4341"/>
                    <a:pt x="15459" y="4659"/>
                  </a:cubicBezTo>
                  <a:cubicBezTo>
                    <a:pt x="15671" y="4977"/>
                    <a:pt x="15565" y="5400"/>
                    <a:pt x="15353" y="5612"/>
                  </a:cubicBezTo>
                  <a:lnTo>
                    <a:pt x="15141" y="5823"/>
                  </a:lnTo>
                  <a:cubicBezTo>
                    <a:pt x="14082" y="4871"/>
                    <a:pt x="12706" y="4235"/>
                    <a:pt x="11224" y="4129"/>
                  </a:cubicBezTo>
                  <a:lnTo>
                    <a:pt x="11224" y="2329"/>
                  </a:lnTo>
                  <a:cubicBezTo>
                    <a:pt x="11224" y="1906"/>
                    <a:pt x="11541" y="1482"/>
                    <a:pt x="11965" y="1376"/>
                  </a:cubicBezTo>
                  <a:cubicBezTo>
                    <a:pt x="12388" y="1271"/>
                    <a:pt x="12706" y="1059"/>
                    <a:pt x="12706" y="741"/>
                  </a:cubicBezTo>
                  <a:cubicBezTo>
                    <a:pt x="12706" y="318"/>
                    <a:pt x="11859" y="0"/>
                    <a:pt x="10800" y="0"/>
                  </a:cubicBezTo>
                  <a:cubicBezTo>
                    <a:pt x="9741" y="0"/>
                    <a:pt x="8894" y="318"/>
                    <a:pt x="8894" y="741"/>
                  </a:cubicBezTo>
                  <a:cubicBezTo>
                    <a:pt x="8894" y="953"/>
                    <a:pt x="9212" y="1165"/>
                    <a:pt x="9635" y="1376"/>
                  </a:cubicBezTo>
                  <a:cubicBezTo>
                    <a:pt x="10059" y="1482"/>
                    <a:pt x="10376" y="1906"/>
                    <a:pt x="10376" y="2329"/>
                  </a:cubicBezTo>
                  <a:lnTo>
                    <a:pt x="10376" y="4129"/>
                  </a:lnTo>
                  <a:cubicBezTo>
                    <a:pt x="8894" y="4235"/>
                    <a:pt x="7518" y="4870"/>
                    <a:pt x="6459" y="5823"/>
                  </a:cubicBezTo>
                  <a:lnTo>
                    <a:pt x="6247" y="5612"/>
                  </a:lnTo>
                  <a:cubicBezTo>
                    <a:pt x="6035" y="5400"/>
                    <a:pt x="5929" y="4976"/>
                    <a:pt x="6141" y="4659"/>
                  </a:cubicBezTo>
                  <a:cubicBezTo>
                    <a:pt x="6353" y="4341"/>
                    <a:pt x="6353" y="4024"/>
                    <a:pt x="6247" y="3918"/>
                  </a:cubicBezTo>
                  <a:cubicBezTo>
                    <a:pt x="6035" y="3706"/>
                    <a:pt x="5294" y="4024"/>
                    <a:pt x="4659" y="4659"/>
                  </a:cubicBezTo>
                  <a:cubicBezTo>
                    <a:pt x="4023" y="5294"/>
                    <a:pt x="3706" y="6035"/>
                    <a:pt x="3918" y="6247"/>
                  </a:cubicBezTo>
                  <a:cubicBezTo>
                    <a:pt x="4023" y="6353"/>
                    <a:pt x="4341" y="6353"/>
                    <a:pt x="4659" y="6141"/>
                  </a:cubicBezTo>
                  <a:cubicBezTo>
                    <a:pt x="4976" y="5929"/>
                    <a:pt x="5400" y="6035"/>
                    <a:pt x="5612" y="6247"/>
                  </a:cubicBezTo>
                  <a:lnTo>
                    <a:pt x="5823" y="6459"/>
                  </a:lnTo>
                  <a:cubicBezTo>
                    <a:pt x="4870" y="7518"/>
                    <a:pt x="4235" y="8894"/>
                    <a:pt x="4129" y="10376"/>
                  </a:cubicBezTo>
                  <a:lnTo>
                    <a:pt x="2329" y="10376"/>
                  </a:lnTo>
                  <a:cubicBezTo>
                    <a:pt x="1906" y="10376"/>
                    <a:pt x="1482" y="10059"/>
                    <a:pt x="1376" y="9635"/>
                  </a:cubicBezTo>
                  <a:cubicBezTo>
                    <a:pt x="1271" y="9212"/>
                    <a:pt x="1059" y="8894"/>
                    <a:pt x="741" y="8894"/>
                  </a:cubicBezTo>
                  <a:cubicBezTo>
                    <a:pt x="318" y="8894"/>
                    <a:pt x="0" y="9741"/>
                    <a:pt x="0" y="10800"/>
                  </a:cubicBezTo>
                  <a:cubicBezTo>
                    <a:pt x="0" y="11859"/>
                    <a:pt x="318" y="12706"/>
                    <a:pt x="741" y="12706"/>
                  </a:cubicBezTo>
                  <a:cubicBezTo>
                    <a:pt x="953" y="12706"/>
                    <a:pt x="1165" y="12388"/>
                    <a:pt x="1376" y="11965"/>
                  </a:cubicBezTo>
                  <a:cubicBezTo>
                    <a:pt x="1482" y="11541"/>
                    <a:pt x="1906" y="11224"/>
                    <a:pt x="2329" y="11224"/>
                  </a:cubicBezTo>
                  <a:lnTo>
                    <a:pt x="4129" y="11224"/>
                  </a:lnTo>
                  <a:cubicBezTo>
                    <a:pt x="4235" y="12706"/>
                    <a:pt x="4870" y="14082"/>
                    <a:pt x="5823" y="15141"/>
                  </a:cubicBezTo>
                  <a:lnTo>
                    <a:pt x="5612" y="15353"/>
                  </a:lnTo>
                  <a:cubicBezTo>
                    <a:pt x="5400" y="15565"/>
                    <a:pt x="4976" y="15671"/>
                    <a:pt x="4659" y="15459"/>
                  </a:cubicBezTo>
                  <a:cubicBezTo>
                    <a:pt x="4341" y="15247"/>
                    <a:pt x="4023" y="15247"/>
                    <a:pt x="3918" y="15353"/>
                  </a:cubicBezTo>
                  <a:cubicBezTo>
                    <a:pt x="3706" y="15565"/>
                    <a:pt x="4023" y="16306"/>
                    <a:pt x="4659" y="16941"/>
                  </a:cubicBezTo>
                  <a:cubicBezTo>
                    <a:pt x="5294" y="17576"/>
                    <a:pt x="6035" y="17894"/>
                    <a:pt x="6247" y="17682"/>
                  </a:cubicBezTo>
                  <a:cubicBezTo>
                    <a:pt x="6353" y="17576"/>
                    <a:pt x="6353" y="17259"/>
                    <a:pt x="6141" y="16941"/>
                  </a:cubicBezTo>
                  <a:cubicBezTo>
                    <a:pt x="5929" y="16623"/>
                    <a:pt x="6035" y="16200"/>
                    <a:pt x="6247" y="15988"/>
                  </a:cubicBezTo>
                  <a:lnTo>
                    <a:pt x="6459" y="15777"/>
                  </a:lnTo>
                  <a:cubicBezTo>
                    <a:pt x="7518" y="16729"/>
                    <a:pt x="8894" y="17365"/>
                    <a:pt x="10376" y="17471"/>
                  </a:cubicBezTo>
                  <a:lnTo>
                    <a:pt x="10376" y="19271"/>
                  </a:lnTo>
                  <a:cubicBezTo>
                    <a:pt x="10376" y="19694"/>
                    <a:pt x="10059" y="20118"/>
                    <a:pt x="9635" y="20224"/>
                  </a:cubicBezTo>
                  <a:cubicBezTo>
                    <a:pt x="9212" y="20329"/>
                    <a:pt x="8894" y="20541"/>
                    <a:pt x="8894" y="20859"/>
                  </a:cubicBezTo>
                  <a:cubicBezTo>
                    <a:pt x="8894" y="21282"/>
                    <a:pt x="9741" y="21600"/>
                    <a:pt x="10800" y="21600"/>
                  </a:cubicBezTo>
                  <a:cubicBezTo>
                    <a:pt x="11859" y="21600"/>
                    <a:pt x="12706" y="21282"/>
                    <a:pt x="12706" y="20859"/>
                  </a:cubicBezTo>
                  <a:cubicBezTo>
                    <a:pt x="12706" y="20647"/>
                    <a:pt x="12388" y="20435"/>
                    <a:pt x="11965" y="20224"/>
                  </a:cubicBezTo>
                  <a:cubicBezTo>
                    <a:pt x="11541" y="20118"/>
                    <a:pt x="11224" y="19694"/>
                    <a:pt x="11224" y="19271"/>
                  </a:cubicBezTo>
                  <a:lnTo>
                    <a:pt x="11224" y="17471"/>
                  </a:lnTo>
                  <a:cubicBezTo>
                    <a:pt x="12706" y="17365"/>
                    <a:pt x="14082" y="16730"/>
                    <a:pt x="15141" y="15777"/>
                  </a:cubicBezTo>
                  <a:lnTo>
                    <a:pt x="15353" y="15988"/>
                  </a:lnTo>
                  <a:cubicBezTo>
                    <a:pt x="15565" y="16200"/>
                    <a:pt x="15671" y="16624"/>
                    <a:pt x="15459" y="16941"/>
                  </a:cubicBezTo>
                  <a:cubicBezTo>
                    <a:pt x="15247" y="17259"/>
                    <a:pt x="15247" y="17576"/>
                    <a:pt x="15353" y="17682"/>
                  </a:cubicBezTo>
                  <a:cubicBezTo>
                    <a:pt x="15565" y="17894"/>
                    <a:pt x="16306" y="17576"/>
                    <a:pt x="16941" y="16941"/>
                  </a:cubicBezTo>
                  <a:cubicBezTo>
                    <a:pt x="17577" y="16306"/>
                    <a:pt x="17894" y="15565"/>
                    <a:pt x="17682" y="15353"/>
                  </a:cubicBezTo>
                  <a:cubicBezTo>
                    <a:pt x="17577" y="15247"/>
                    <a:pt x="17259" y="15247"/>
                    <a:pt x="16941" y="15459"/>
                  </a:cubicBezTo>
                  <a:cubicBezTo>
                    <a:pt x="16624" y="15671"/>
                    <a:pt x="16200" y="15565"/>
                    <a:pt x="15988" y="15353"/>
                  </a:cubicBezTo>
                  <a:lnTo>
                    <a:pt x="15777" y="15141"/>
                  </a:lnTo>
                  <a:cubicBezTo>
                    <a:pt x="16730" y="14082"/>
                    <a:pt x="17365" y="12706"/>
                    <a:pt x="17471" y="11224"/>
                  </a:cubicBezTo>
                  <a:lnTo>
                    <a:pt x="19271" y="11224"/>
                  </a:lnTo>
                  <a:cubicBezTo>
                    <a:pt x="19694" y="11224"/>
                    <a:pt x="20118" y="11541"/>
                    <a:pt x="20224" y="11965"/>
                  </a:cubicBezTo>
                  <a:cubicBezTo>
                    <a:pt x="20329" y="12388"/>
                    <a:pt x="20541" y="12706"/>
                    <a:pt x="20859" y="12706"/>
                  </a:cubicBezTo>
                  <a:cubicBezTo>
                    <a:pt x="21282" y="12706"/>
                    <a:pt x="21600" y="11859"/>
                    <a:pt x="21600" y="10800"/>
                  </a:cubicBezTo>
                  <a:cubicBezTo>
                    <a:pt x="21600" y="9741"/>
                    <a:pt x="21282" y="8894"/>
                    <a:pt x="20859" y="889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577CD6D3-A55A-48A1-A1C9-02BBA00B8158}"/>
                </a:ext>
              </a:extLst>
            </p:cNvPr>
            <p:cNvSpPr/>
            <p:nvPr/>
          </p:nvSpPr>
          <p:spPr>
            <a:xfrm>
              <a:off x="8357518" y="4838075"/>
              <a:ext cx="213246" cy="213245"/>
            </a:xfrm>
            <a:custGeom>
              <a:avLst/>
              <a:gdLst>
                <a:gd name="connsiteX0" fmla="*/ 19943 w 196611"/>
                <a:gd name="connsiteY0" fmla="*/ 139790 h 196610"/>
                <a:gd name="connsiteX1" fmla="*/ 42198 w 196611"/>
                <a:gd name="connsiteY1" fmla="*/ 154407 h 196610"/>
                <a:gd name="connsiteX2" fmla="*/ 55236 w 196611"/>
                <a:gd name="connsiteY2" fmla="*/ 193528 h 196610"/>
                <a:gd name="connsiteX3" fmla="*/ 16117 w 196611"/>
                <a:gd name="connsiteY3" fmla="*/ 180486 h 196610"/>
                <a:gd name="connsiteX4" fmla="*/ 3085 w 196611"/>
                <a:gd name="connsiteY4" fmla="*/ 141370 h 196610"/>
                <a:gd name="connsiteX5" fmla="*/ 19943 w 196611"/>
                <a:gd name="connsiteY5" fmla="*/ 139790 h 196610"/>
                <a:gd name="connsiteX6" fmla="*/ 176666 w 196611"/>
                <a:gd name="connsiteY6" fmla="*/ 139788 h 196610"/>
                <a:gd name="connsiteX7" fmla="*/ 193524 w 196611"/>
                <a:gd name="connsiteY7" fmla="*/ 141374 h 196610"/>
                <a:gd name="connsiteX8" fmla="*/ 180486 w 196611"/>
                <a:gd name="connsiteY8" fmla="*/ 180485 h 196610"/>
                <a:gd name="connsiteX9" fmla="*/ 141375 w 196611"/>
                <a:gd name="connsiteY9" fmla="*/ 193523 h 196610"/>
                <a:gd name="connsiteX10" fmla="*/ 154406 w 196611"/>
                <a:gd name="connsiteY10" fmla="*/ 154405 h 196610"/>
                <a:gd name="connsiteX11" fmla="*/ 176666 w 196611"/>
                <a:gd name="connsiteY11" fmla="*/ 139788 h 196610"/>
                <a:gd name="connsiteX12" fmla="*/ 99109 w 196611"/>
                <a:gd name="connsiteY12" fmla="*/ 69144 h 196610"/>
                <a:gd name="connsiteX13" fmla="*/ 129074 w 196611"/>
                <a:gd name="connsiteY13" fmla="*/ 99109 h 196610"/>
                <a:gd name="connsiteX14" fmla="*/ 99109 w 196611"/>
                <a:gd name="connsiteY14" fmla="*/ 129074 h 196610"/>
                <a:gd name="connsiteX15" fmla="*/ 69144 w 196611"/>
                <a:gd name="connsiteY15" fmla="*/ 99109 h 196610"/>
                <a:gd name="connsiteX16" fmla="*/ 99109 w 196611"/>
                <a:gd name="connsiteY16" fmla="*/ 69144 h 196610"/>
                <a:gd name="connsiteX17" fmla="*/ 158230 w 196611"/>
                <a:gd name="connsiteY17" fmla="*/ 1503 h 196610"/>
                <a:gd name="connsiteX18" fmla="*/ 180488 w 196611"/>
                <a:gd name="connsiteY18" fmla="*/ 16129 h 196610"/>
                <a:gd name="connsiteX19" fmla="*/ 193526 w 196611"/>
                <a:gd name="connsiteY19" fmla="*/ 55240 h 196610"/>
                <a:gd name="connsiteX20" fmla="*/ 154413 w 196611"/>
                <a:gd name="connsiteY20" fmla="*/ 42203 h 196610"/>
                <a:gd name="connsiteX21" fmla="*/ 141375 w 196611"/>
                <a:gd name="connsiteY21" fmla="*/ 3085 h 196610"/>
                <a:gd name="connsiteX22" fmla="*/ 158230 w 196611"/>
                <a:gd name="connsiteY22" fmla="*/ 1503 h 196610"/>
                <a:gd name="connsiteX23" fmla="*/ 38381 w 196611"/>
                <a:gd name="connsiteY23" fmla="*/ 1503 h 196610"/>
                <a:gd name="connsiteX24" fmla="*/ 55234 w 196611"/>
                <a:gd name="connsiteY24" fmla="*/ 3085 h 196610"/>
                <a:gd name="connsiteX25" fmla="*/ 42203 w 196611"/>
                <a:gd name="connsiteY25" fmla="*/ 42198 h 196610"/>
                <a:gd name="connsiteX26" fmla="*/ 3085 w 196611"/>
                <a:gd name="connsiteY26" fmla="*/ 55236 h 196610"/>
                <a:gd name="connsiteX27" fmla="*/ 16129 w 196611"/>
                <a:gd name="connsiteY27" fmla="*/ 16123 h 196610"/>
                <a:gd name="connsiteX28" fmla="*/ 38381 w 196611"/>
                <a:gd name="connsiteY28" fmla="*/ 1503 h 196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96611" h="196610">
                  <a:moveTo>
                    <a:pt x="19943" y="139790"/>
                  </a:moveTo>
                  <a:cubicBezTo>
                    <a:pt x="27021" y="142149"/>
                    <a:pt x="34999" y="147208"/>
                    <a:pt x="42198" y="154407"/>
                  </a:cubicBezTo>
                  <a:cubicBezTo>
                    <a:pt x="56598" y="168808"/>
                    <a:pt x="62441" y="186324"/>
                    <a:pt x="55236" y="193528"/>
                  </a:cubicBezTo>
                  <a:cubicBezTo>
                    <a:pt x="48041" y="200726"/>
                    <a:pt x="30523" y="194890"/>
                    <a:pt x="16117" y="180486"/>
                  </a:cubicBezTo>
                  <a:cubicBezTo>
                    <a:pt x="1723" y="166091"/>
                    <a:pt x="-4119" y="148568"/>
                    <a:pt x="3085" y="141370"/>
                  </a:cubicBezTo>
                  <a:cubicBezTo>
                    <a:pt x="6686" y="137772"/>
                    <a:pt x="12864" y="137431"/>
                    <a:pt x="19943" y="139790"/>
                  </a:cubicBezTo>
                  <a:close/>
                  <a:moveTo>
                    <a:pt x="176666" y="139788"/>
                  </a:moveTo>
                  <a:cubicBezTo>
                    <a:pt x="183745" y="137430"/>
                    <a:pt x="189923" y="137772"/>
                    <a:pt x="193524" y="141374"/>
                  </a:cubicBezTo>
                  <a:cubicBezTo>
                    <a:pt x="200728" y="148575"/>
                    <a:pt x="194886" y="166086"/>
                    <a:pt x="180486" y="180485"/>
                  </a:cubicBezTo>
                  <a:cubicBezTo>
                    <a:pt x="166087" y="194885"/>
                    <a:pt x="148576" y="200727"/>
                    <a:pt x="141375" y="193523"/>
                  </a:cubicBezTo>
                  <a:cubicBezTo>
                    <a:pt x="134171" y="186322"/>
                    <a:pt x="140007" y="168810"/>
                    <a:pt x="154406" y="154405"/>
                  </a:cubicBezTo>
                  <a:cubicBezTo>
                    <a:pt x="161608" y="147205"/>
                    <a:pt x="169588" y="142146"/>
                    <a:pt x="176666" y="139788"/>
                  </a:cubicBezTo>
                  <a:close/>
                  <a:moveTo>
                    <a:pt x="99109" y="69144"/>
                  </a:moveTo>
                  <a:cubicBezTo>
                    <a:pt x="115658" y="69144"/>
                    <a:pt x="129074" y="82560"/>
                    <a:pt x="129074" y="99109"/>
                  </a:cubicBezTo>
                  <a:cubicBezTo>
                    <a:pt x="129074" y="115658"/>
                    <a:pt x="115658" y="129074"/>
                    <a:pt x="99109" y="129074"/>
                  </a:cubicBezTo>
                  <a:cubicBezTo>
                    <a:pt x="82560" y="129074"/>
                    <a:pt x="69144" y="115658"/>
                    <a:pt x="69144" y="99109"/>
                  </a:cubicBezTo>
                  <a:cubicBezTo>
                    <a:pt x="69144" y="82560"/>
                    <a:pt x="82560" y="69144"/>
                    <a:pt x="99109" y="69144"/>
                  </a:cubicBezTo>
                  <a:close/>
                  <a:moveTo>
                    <a:pt x="158230" y="1503"/>
                  </a:moveTo>
                  <a:cubicBezTo>
                    <a:pt x="165309" y="3864"/>
                    <a:pt x="173288" y="8926"/>
                    <a:pt x="180488" y="16129"/>
                  </a:cubicBezTo>
                  <a:cubicBezTo>
                    <a:pt x="194888" y="30522"/>
                    <a:pt x="200730" y="48045"/>
                    <a:pt x="193526" y="55240"/>
                  </a:cubicBezTo>
                  <a:cubicBezTo>
                    <a:pt x="186330" y="62438"/>
                    <a:pt x="168812" y="56596"/>
                    <a:pt x="154413" y="42203"/>
                  </a:cubicBezTo>
                  <a:cubicBezTo>
                    <a:pt x="140013" y="27798"/>
                    <a:pt x="134170" y="10286"/>
                    <a:pt x="141375" y="3085"/>
                  </a:cubicBezTo>
                  <a:cubicBezTo>
                    <a:pt x="144972" y="-517"/>
                    <a:pt x="151151" y="-857"/>
                    <a:pt x="158230" y="1503"/>
                  </a:cubicBezTo>
                  <a:close/>
                  <a:moveTo>
                    <a:pt x="38381" y="1503"/>
                  </a:moveTo>
                  <a:cubicBezTo>
                    <a:pt x="45457" y="-857"/>
                    <a:pt x="51634" y="-517"/>
                    <a:pt x="55234" y="3085"/>
                  </a:cubicBezTo>
                  <a:cubicBezTo>
                    <a:pt x="62438" y="10287"/>
                    <a:pt x="56602" y="27799"/>
                    <a:pt x="42203" y="42198"/>
                  </a:cubicBezTo>
                  <a:cubicBezTo>
                    <a:pt x="27798" y="56598"/>
                    <a:pt x="10286" y="62441"/>
                    <a:pt x="3085" y="55236"/>
                  </a:cubicBezTo>
                  <a:cubicBezTo>
                    <a:pt x="-4119" y="48035"/>
                    <a:pt x="1723" y="30523"/>
                    <a:pt x="16129" y="16123"/>
                  </a:cubicBezTo>
                  <a:cubicBezTo>
                    <a:pt x="23328" y="8923"/>
                    <a:pt x="31304" y="3863"/>
                    <a:pt x="38381" y="150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7ACBD0A7-170D-4463-9FDD-A6E1CBF7FA39}"/>
                </a:ext>
              </a:extLst>
            </p:cNvPr>
            <p:cNvSpPr/>
            <p:nvPr/>
          </p:nvSpPr>
          <p:spPr>
            <a:xfrm>
              <a:off x="4632798" y="3938141"/>
              <a:ext cx="509960" cy="509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59" y="8894"/>
                  </a:moveTo>
                  <a:cubicBezTo>
                    <a:pt x="20647" y="8894"/>
                    <a:pt x="20435" y="9212"/>
                    <a:pt x="20224" y="9635"/>
                  </a:cubicBezTo>
                  <a:cubicBezTo>
                    <a:pt x="20118" y="10059"/>
                    <a:pt x="19694" y="10376"/>
                    <a:pt x="19271" y="10376"/>
                  </a:cubicBezTo>
                  <a:lnTo>
                    <a:pt x="17471" y="10376"/>
                  </a:lnTo>
                  <a:cubicBezTo>
                    <a:pt x="17365" y="8894"/>
                    <a:pt x="16730" y="7518"/>
                    <a:pt x="15777" y="6459"/>
                  </a:cubicBezTo>
                  <a:lnTo>
                    <a:pt x="15988" y="6247"/>
                  </a:lnTo>
                  <a:cubicBezTo>
                    <a:pt x="16200" y="6035"/>
                    <a:pt x="16624" y="5929"/>
                    <a:pt x="16941" y="6141"/>
                  </a:cubicBezTo>
                  <a:cubicBezTo>
                    <a:pt x="17259" y="6353"/>
                    <a:pt x="17577" y="6353"/>
                    <a:pt x="17682" y="6247"/>
                  </a:cubicBezTo>
                  <a:cubicBezTo>
                    <a:pt x="17894" y="6035"/>
                    <a:pt x="17577" y="5294"/>
                    <a:pt x="16941" y="4659"/>
                  </a:cubicBezTo>
                  <a:cubicBezTo>
                    <a:pt x="16306" y="4024"/>
                    <a:pt x="15565" y="3706"/>
                    <a:pt x="15353" y="3918"/>
                  </a:cubicBezTo>
                  <a:cubicBezTo>
                    <a:pt x="15247" y="4024"/>
                    <a:pt x="15247" y="4341"/>
                    <a:pt x="15459" y="4659"/>
                  </a:cubicBezTo>
                  <a:cubicBezTo>
                    <a:pt x="15671" y="4977"/>
                    <a:pt x="15565" y="5400"/>
                    <a:pt x="15353" y="5612"/>
                  </a:cubicBezTo>
                  <a:lnTo>
                    <a:pt x="15141" y="5823"/>
                  </a:lnTo>
                  <a:cubicBezTo>
                    <a:pt x="14082" y="4871"/>
                    <a:pt x="12706" y="4235"/>
                    <a:pt x="11224" y="4129"/>
                  </a:cubicBezTo>
                  <a:lnTo>
                    <a:pt x="11224" y="2329"/>
                  </a:lnTo>
                  <a:cubicBezTo>
                    <a:pt x="11224" y="1906"/>
                    <a:pt x="11541" y="1482"/>
                    <a:pt x="11965" y="1376"/>
                  </a:cubicBezTo>
                  <a:cubicBezTo>
                    <a:pt x="12388" y="1271"/>
                    <a:pt x="12706" y="1059"/>
                    <a:pt x="12706" y="741"/>
                  </a:cubicBezTo>
                  <a:cubicBezTo>
                    <a:pt x="12706" y="318"/>
                    <a:pt x="11859" y="0"/>
                    <a:pt x="10800" y="0"/>
                  </a:cubicBezTo>
                  <a:cubicBezTo>
                    <a:pt x="9741" y="0"/>
                    <a:pt x="8894" y="318"/>
                    <a:pt x="8894" y="741"/>
                  </a:cubicBezTo>
                  <a:cubicBezTo>
                    <a:pt x="8894" y="953"/>
                    <a:pt x="9212" y="1165"/>
                    <a:pt x="9635" y="1376"/>
                  </a:cubicBezTo>
                  <a:cubicBezTo>
                    <a:pt x="10059" y="1482"/>
                    <a:pt x="10376" y="1906"/>
                    <a:pt x="10376" y="2329"/>
                  </a:cubicBezTo>
                  <a:lnTo>
                    <a:pt x="10376" y="4129"/>
                  </a:lnTo>
                  <a:cubicBezTo>
                    <a:pt x="8894" y="4235"/>
                    <a:pt x="7518" y="4870"/>
                    <a:pt x="6459" y="5823"/>
                  </a:cubicBezTo>
                  <a:lnTo>
                    <a:pt x="6247" y="5612"/>
                  </a:lnTo>
                  <a:cubicBezTo>
                    <a:pt x="6035" y="5400"/>
                    <a:pt x="5929" y="4976"/>
                    <a:pt x="6141" y="4659"/>
                  </a:cubicBezTo>
                  <a:cubicBezTo>
                    <a:pt x="6353" y="4341"/>
                    <a:pt x="6353" y="4024"/>
                    <a:pt x="6247" y="3918"/>
                  </a:cubicBezTo>
                  <a:cubicBezTo>
                    <a:pt x="6035" y="3706"/>
                    <a:pt x="5294" y="4024"/>
                    <a:pt x="4659" y="4659"/>
                  </a:cubicBezTo>
                  <a:cubicBezTo>
                    <a:pt x="4023" y="5294"/>
                    <a:pt x="3706" y="6035"/>
                    <a:pt x="3918" y="6247"/>
                  </a:cubicBezTo>
                  <a:cubicBezTo>
                    <a:pt x="4023" y="6353"/>
                    <a:pt x="4341" y="6353"/>
                    <a:pt x="4659" y="6141"/>
                  </a:cubicBezTo>
                  <a:cubicBezTo>
                    <a:pt x="4976" y="5929"/>
                    <a:pt x="5400" y="6035"/>
                    <a:pt x="5612" y="6247"/>
                  </a:cubicBezTo>
                  <a:lnTo>
                    <a:pt x="5823" y="6459"/>
                  </a:lnTo>
                  <a:cubicBezTo>
                    <a:pt x="4870" y="7518"/>
                    <a:pt x="4235" y="8894"/>
                    <a:pt x="4129" y="10376"/>
                  </a:cubicBezTo>
                  <a:lnTo>
                    <a:pt x="2329" y="10376"/>
                  </a:lnTo>
                  <a:cubicBezTo>
                    <a:pt x="1906" y="10376"/>
                    <a:pt x="1482" y="10059"/>
                    <a:pt x="1376" y="9635"/>
                  </a:cubicBezTo>
                  <a:cubicBezTo>
                    <a:pt x="1271" y="9212"/>
                    <a:pt x="1059" y="8894"/>
                    <a:pt x="741" y="8894"/>
                  </a:cubicBezTo>
                  <a:cubicBezTo>
                    <a:pt x="318" y="8894"/>
                    <a:pt x="0" y="9741"/>
                    <a:pt x="0" y="10800"/>
                  </a:cubicBezTo>
                  <a:cubicBezTo>
                    <a:pt x="0" y="11859"/>
                    <a:pt x="318" y="12706"/>
                    <a:pt x="741" y="12706"/>
                  </a:cubicBezTo>
                  <a:cubicBezTo>
                    <a:pt x="953" y="12706"/>
                    <a:pt x="1165" y="12388"/>
                    <a:pt x="1376" y="11965"/>
                  </a:cubicBezTo>
                  <a:cubicBezTo>
                    <a:pt x="1482" y="11541"/>
                    <a:pt x="1906" y="11224"/>
                    <a:pt x="2329" y="11224"/>
                  </a:cubicBezTo>
                  <a:lnTo>
                    <a:pt x="4129" y="11224"/>
                  </a:lnTo>
                  <a:cubicBezTo>
                    <a:pt x="4235" y="12706"/>
                    <a:pt x="4870" y="14082"/>
                    <a:pt x="5823" y="15141"/>
                  </a:cubicBezTo>
                  <a:lnTo>
                    <a:pt x="5612" y="15353"/>
                  </a:lnTo>
                  <a:cubicBezTo>
                    <a:pt x="5400" y="15565"/>
                    <a:pt x="4976" y="15671"/>
                    <a:pt x="4659" y="15459"/>
                  </a:cubicBezTo>
                  <a:cubicBezTo>
                    <a:pt x="4341" y="15247"/>
                    <a:pt x="4023" y="15247"/>
                    <a:pt x="3918" y="15353"/>
                  </a:cubicBezTo>
                  <a:cubicBezTo>
                    <a:pt x="3706" y="15565"/>
                    <a:pt x="4023" y="16306"/>
                    <a:pt x="4659" y="16941"/>
                  </a:cubicBezTo>
                  <a:cubicBezTo>
                    <a:pt x="5294" y="17576"/>
                    <a:pt x="6035" y="17894"/>
                    <a:pt x="6247" y="17682"/>
                  </a:cubicBezTo>
                  <a:cubicBezTo>
                    <a:pt x="6353" y="17576"/>
                    <a:pt x="6353" y="17259"/>
                    <a:pt x="6141" y="16941"/>
                  </a:cubicBezTo>
                  <a:cubicBezTo>
                    <a:pt x="5929" y="16623"/>
                    <a:pt x="6035" y="16200"/>
                    <a:pt x="6247" y="15988"/>
                  </a:cubicBezTo>
                  <a:lnTo>
                    <a:pt x="6459" y="15777"/>
                  </a:lnTo>
                  <a:cubicBezTo>
                    <a:pt x="7518" y="16729"/>
                    <a:pt x="8894" y="17365"/>
                    <a:pt x="10376" y="17471"/>
                  </a:cubicBezTo>
                  <a:lnTo>
                    <a:pt x="10376" y="19271"/>
                  </a:lnTo>
                  <a:cubicBezTo>
                    <a:pt x="10376" y="19694"/>
                    <a:pt x="10059" y="20118"/>
                    <a:pt x="9635" y="20224"/>
                  </a:cubicBezTo>
                  <a:cubicBezTo>
                    <a:pt x="9212" y="20329"/>
                    <a:pt x="8894" y="20541"/>
                    <a:pt x="8894" y="20859"/>
                  </a:cubicBezTo>
                  <a:cubicBezTo>
                    <a:pt x="8894" y="21282"/>
                    <a:pt x="9741" y="21600"/>
                    <a:pt x="10800" y="21600"/>
                  </a:cubicBezTo>
                  <a:cubicBezTo>
                    <a:pt x="11859" y="21600"/>
                    <a:pt x="12706" y="21282"/>
                    <a:pt x="12706" y="20859"/>
                  </a:cubicBezTo>
                  <a:cubicBezTo>
                    <a:pt x="12706" y="20647"/>
                    <a:pt x="12388" y="20435"/>
                    <a:pt x="11965" y="20224"/>
                  </a:cubicBezTo>
                  <a:cubicBezTo>
                    <a:pt x="11541" y="20118"/>
                    <a:pt x="11224" y="19694"/>
                    <a:pt x="11224" y="19271"/>
                  </a:cubicBezTo>
                  <a:lnTo>
                    <a:pt x="11224" y="17471"/>
                  </a:lnTo>
                  <a:cubicBezTo>
                    <a:pt x="12706" y="17365"/>
                    <a:pt x="14082" y="16730"/>
                    <a:pt x="15141" y="15777"/>
                  </a:cubicBezTo>
                  <a:lnTo>
                    <a:pt x="15353" y="15988"/>
                  </a:lnTo>
                  <a:cubicBezTo>
                    <a:pt x="15565" y="16200"/>
                    <a:pt x="15671" y="16624"/>
                    <a:pt x="15459" y="16941"/>
                  </a:cubicBezTo>
                  <a:cubicBezTo>
                    <a:pt x="15247" y="17259"/>
                    <a:pt x="15247" y="17576"/>
                    <a:pt x="15353" y="17682"/>
                  </a:cubicBezTo>
                  <a:cubicBezTo>
                    <a:pt x="15565" y="17894"/>
                    <a:pt x="16306" y="17576"/>
                    <a:pt x="16941" y="16941"/>
                  </a:cubicBezTo>
                  <a:cubicBezTo>
                    <a:pt x="17577" y="16306"/>
                    <a:pt x="17894" y="15565"/>
                    <a:pt x="17682" y="15353"/>
                  </a:cubicBezTo>
                  <a:cubicBezTo>
                    <a:pt x="17577" y="15247"/>
                    <a:pt x="17259" y="15247"/>
                    <a:pt x="16941" y="15459"/>
                  </a:cubicBezTo>
                  <a:cubicBezTo>
                    <a:pt x="16624" y="15671"/>
                    <a:pt x="16200" y="15565"/>
                    <a:pt x="15988" y="15353"/>
                  </a:cubicBezTo>
                  <a:lnTo>
                    <a:pt x="15777" y="15141"/>
                  </a:lnTo>
                  <a:cubicBezTo>
                    <a:pt x="16730" y="14082"/>
                    <a:pt x="17365" y="12706"/>
                    <a:pt x="17471" y="11224"/>
                  </a:cubicBezTo>
                  <a:lnTo>
                    <a:pt x="19271" y="11224"/>
                  </a:lnTo>
                  <a:cubicBezTo>
                    <a:pt x="19694" y="11224"/>
                    <a:pt x="20118" y="11541"/>
                    <a:pt x="20224" y="11965"/>
                  </a:cubicBezTo>
                  <a:cubicBezTo>
                    <a:pt x="20329" y="12388"/>
                    <a:pt x="20541" y="12706"/>
                    <a:pt x="20859" y="12706"/>
                  </a:cubicBezTo>
                  <a:cubicBezTo>
                    <a:pt x="21282" y="12706"/>
                    <a:pt x="21600" y="11859"/>
                    <a:pt x="21600" y="10800"/>
                  </a:cubicBezTo>
                  <a:cubicBezTo>
                    <a:pt x="21600" y="9741"/>
                    <a:pt x="21282" y="8894"/>
                    <a:pt x="20859" y="889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54923EFD-3825-43B7-9B2F-243ACDFD03BF}"/>
                </a:ext>
              </a:extLst>
            </p:cNvPr>
            <p:cNvSpPr/>
            <p:nvPr/>
          </p:nvSpPr>
          <p:spPr>
            <a:xfrm>
              <a:off x="4782786" y="4088132"/>
              <a:ext cx="213245" cy="213246"/>
            </a:xfrm>
            <a:custGeom>
              <a:avLst/>
              <a:gdLst>
                <a:gd name="connsiteX0" fmla="*/ 176668 w 196610"/>
                <a:gd name="connsiteY0" fmla="*/ 139792 h 196611"/>
                <a:gd name="connsiteX1" fmla="*/ 193523 w 196610"/>
                <a:gd name="connsiteY1" fmla="*/ 141375 h 196611"/>
                <a:gd name="connsiteX2" fmla="*/ 180492 w 196610"/>
                <a:gd name="connsiteY2" fmla="*/ 180493 h 196611"/>
                <a:gd name="connsiteX3" fmla="*/ 141374 w 196610"/>
                <a:gd name="connsiteY3" fmla="*/ 193524 h 196611"/>
                <a:gd name="connsiteX4" fmla="*/ 154411 w 196610"/>
                <a:gd name="connsiteY4" fmla="*/ 154412 h 196611"/>
                <a:gd name="connsiteX5" fmla="*/ 176668 w 196610"/>
                <a:gd name="connsiteY5" fmla="*/ 139792 h 196611"/>
                <a:gd name="connsiteX6" fmla="*/ 19943 w 196610"/>
                <a:gd name="connsiteY6" fmla="*/ 139791 h 196611"/>
                <a:gd name="connsiteX7" fmla="*/ 42197 w 196610"/>
                <a:gd name="connsiteY7" fmla="*/ 154408 h 196611"/>
                <a:gd name="connsiteX8" fmla="*/ 55240 w 196610"/>
                <a:gd name="connsiteY8" fmla="*/ 193529 h 196611"/>
                <a:gd name="connsiteX9" fmla="*/ 16118 w 196610"/>
                <a:gd name="connsiteY9" fmla="*/ 180486 h 196611"/>
                <a:gd name="connsiteX10" fmla="*/ 3082 w 196610"/>
                <a:gd name="connsiteY10" fmla="*/ 141371 h 196611"/>
                <a:gd name="connsiteX11" fmla="*/ 19943 w 196610"/>
                <a:gd name="connsiteY11" fmla="*/ 139791 h 196611"/>
                <a:gd name="connsiteX12" fmla="*/ 99109 w 196610"/>
                <a:gd name="connsiteY12" fmla="*/ 69144 h 196611"/>
                <a:gd name="connsiteX13" fmla="*/ 129074 w 196610"/>
                <a:gd name="connsiteY13" fmla="*/ 99109 h 196611"/>
                <a:gd name="connsiteX14" fmla="*/ 99109 w 196610"/>
                <a:gd name="connsiteY14" fmla="*/ 129074 h 196611"/>
                <a:gd name="connsiteX15" fmla="*/ 69144 w 196610"/>
                <a:gd name="connsiteY15" fmla="*/ 99109 h 196611"/>
                <a:gd name="connsiteX16" fmla="*/ 99109 w 196610"/>
                <a:gd name="connsiteY16" fmla="*/ 69144 h 196611"/>
                <a:gd name="connsiteX17" fmla="*/ 38379 w 196610"/>
                <a:gd name="connsiteY17" fmla="*/ 1503 h 196611"/>
                <a:gd name="connsiteX18" fmla="*/ 55235 w 196610"/>
                <a:gd name="connsiteY18" fmla="*/ 3086 h 196611"/>
                <a:gd name="connsiteX19" fmla="*/ 42198 w 196610"/>
                <a:gd name="connsiteY19" fmla="*/ 42199 h 196611"/>
                <a:gd name="connsiteX20" fmla="*/ 3087 w 196610"/>
                <a:gd name="connsiteY20" fmla="*/ 55236 h 196611"/>
                <a:gd name="connsiteX21" fmla="*/ 16124 w 196610"/>
                <a:gd name="connsiteY21" fmla="*/ 16123 h 196611"/>
                <a:gd name="connsiteX22" fmla="*/ 38379 w 196610"/>
                <a:gd name="connsiteY22" fmla="*/ 1503 h 196611"/>
                <a:gd name="connsiteX23" fmla="*/ 158231 w 196610"/>
                <a:gd name="connsiteY23" fmla="*/ 1503 h 196611"/>
                <a:gd name="connsiteX24" fmla="*/ 180487 w 196610"/>
                <a:gd name="connsiteY24" fmla="*/ 16123 h 196611"/>
                <a:gd name="connsiteX25" fmla="*/ 193525 w 196610"/>
                <a:gd name="connsiteY25" fmla="*/ 55236 h 196611"/>
                <a:gd name="connsiteX26" fmla="*/ 154412 w 196610"/>
                <a:gd name="connsiteY26" fmla="*/ 42205 h 196611"/>
                <a:gd name="connsiteX27" fmla="*/ 141374 w 196610"/>
                <a:gd name="connsiteY27" fmla="*/ 3086 h 196611"/>
                <a:gd name="connsiteX28" fmla="*/ 158231 w 196610"/>
                <a:gd name="connsiteY28" fmla="*/ 1503 h 196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96610" h="196611">
                  <a:moveTo>
                    <a:pt x="176668" y="139792"/>
                  </a:moveTo>
                  <a:cubicBezTo>
                    <a:pt x="183746" y="137432"/>
                    <a:pt x="189922" y="137773"/>
                    <a:pt x="193523" y="141375"/>
                  </a:cubicBezTo>
                  <a:cubicBezTo>
                    <a:pt x="200727" y="148576"/>
                    <a:pt x="194891" y="166093"/>
                    <a:pt x="180492" y="180493"/>
                  </a:cubicBezTo>
                  <a:cubicBezTo>
                    <a:pt x="166092" y="194892"/>
                    <a:pt x="148575" y="200728"/>
                    <a:pt x="141374" y="193524"/>
                  </a:cubicBezTo>
                  <a:cubicBezTo>
                    <a:pt x="134170" y="186322"/>
                    <a:pt x="140012" y="168817"/>
                    <a:pt x="154411" y="154412"/>
                  </a:cubicBezTo>
                  <a:cubicBezTo>
                    <a:pt x="161614" y="147212"/>
                    <a:pt x="169591" y="142152"/>
                    <a:pt x="176668" y="139792"/>
                  </a:cubicBezTo>
                  <a:close/>
                  <a:moveTo>
                    <a:pt x="19943" y="139791"/>
                  </a:moveTo>
                  <a:cubicBezTo>
                    <a:pt x="27022" y="142150"/>
                    <a:pt x="35000" y="147209"/>
                    <a:pt x="42197" y="154408"/>
                  </a:cubicBezTo>
                  <a:cubicBezTo>
                    <a:pt x="56601" y="168809"/>
                    <a:pt x="62437" y="186325"/>
                    <a:pt x="55240" y="193529"/>
                  </a:cubicBezTo>
                  <a:cubicBezTo>
                    <a:pt x="48036" y="200727"/>
                    <a:pt x="30520" y="194891"/>
                    <a:pt x="16118" y="180486"/>
                  </a:cubicBezTo>
                  <a:cubicBezTo>
                    <a:pt x="1720" y="166091"/>
                    <a:pt x="-4116" y="148575"/>
                    <a:pt x="3082" y="141371"/>
                  </a:cubicBezTo>
                  <a:cubicBezTo>
                    <a:pt x="6684" y="137773"/>
                    <a:pt x="12864" y="137432"/>
                    <a:pt x="19943" y="139791"/>
                  </a:cubicBezTo>
                  <a:close/>
                  <a:moveTo>
                    <a:pt x="99109" y="69144"/>
                  </a:moveTo>
                  <a:cubicBezTo>
                    <a:pt x="115658" y="69144"/>
                    <a:pt x="129074" y="82560"/>
                    <a:pt x="129074" y="99109"/>
                  </a:cubicBezTo>
                  <a:cubicBezTo>
                    <a:pt x="129074" y="115658"/>
                    <a:pt x="115658" y="129074"/>
                    <a:pt x="99109" y="129074"/>
                  </a:cubicBezTo>
                  <a:cubicBezTo>
                    <a:pt x="82560" y="129074"/>
                    <a:pt x="69144" y="115658"/>
                    <a:pt x="69144" y="99109"/>
                  </a:cubicBezTo>
                  <a:cubicBezTo>
                    <a:pt x="69144" y="82560"/>
                    <a:pt x="82560" y="69144"/>
                    <a:pt x="99109" y="69144"/>
                  </a:cubicBezTo>
                  <a:close/>
                  <a:moveTo>
                    <a:pt x="38379" y="1503"/>
                  </a:moveTo>
                  <a:cubicBezTo>
                    <a:pt x="45457" y="-857"/>
                    <a:pt x="51635" y="-517"/>
                    <a:pt x="55235" y="3086"/>
                  </a:cubicBezTo>
                  <a:cubicBezTo>
                    <a:pt x="62439" y="10287"/>
                    <a:pt x="56603" y="27799"/>
                    <a:pt x="42198" y="42199"/>
                  </a:cubicBezTo>
                  <a:cubicBezTo>
                    <a:pt x="27799" y="56598"/>
                    <a:pt x="10288" y="62441"/>
                    <a:pt x="3087" y="55236"/>
                  </a:cubicBezTo>
                  <a:cubicBezTo>
                    <a:pt x="-4117" y="48035"/>
                    <a:pt x="1719" y="30523"/>
                    <a:pt x="16124" y="16123"/>
                  </a:cubicBezTo>
                  <a:cubicBezTo>
                    <a:pt x="23324" y="8923"/>
                    <a:pt x="31301" y="3863"/>
                    <a:pt x="38379" y="1503"/>
                  </a:cubicBezTo>
                  <a:close/>
                  <a:moveTo>
                    <a:pt x="158231" y="1503"/>
                  </a:moveTo>
                  <a:cubicBezTo>
                    <a:pt x="165311" y="3863"/>
                    <a:pt x="173290" y="8923"/>
                    <a:pt x="180487" y="16123"/>
                  </a:cubicBezTo>
                  <a:cubicBezTo>
                    <a:pt x="194887" y="30523"/>
                    <a:pt x="200729" y="48041"/>
                    <a:pt x="193525" y="55236"/>
                  </a:cubicBezTo>
                  <a:cubicBezTo>
                    <a:pt x="186329" y="62441"/>
                    <a:pt x="168805" y="56598"/>
                    <a:pt x="154412" y="42205"/>
                  </a:cubicBezTo>
                  <a:cubicBezTo>
                    <a:pt x="140012" y="27799"/>
                    <a:pt x="134169" y="10281"/>
                    <a:pt x="141374" y="3086"/>
                  </a:cubicBezTo>
                  <a:cubicBezTo>
                    <a:pt x="144971" y="-517"/>
                    <a:pt x="151151" y="-857"/>
                    <a:pt x="158231" y="150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97D3ADF1-C641-4CF2-9FDE-832C08CA7EA7}"/>
              </a:ext>
            </a:extLst>
          </p:cNvPr>
          <p:cNvGrpSpPr/>
          <p:nvPr/>
        </p:nvGrpSpPr>
        <p:grpSpPr>
          <a:xfrm>
            <a:off x="9507433" y="2880977"/>
            <a:ext cx="2346128" cy="1474819"/>
            <a:chOff x="8921977" y="1466725"/>
            <a:chExt cx="2926080" cy="1474819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5DDAC0BC-AFB4-493A-9A6F-5FC01949660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ED1C2312-7E2F-46B5-941A-EE7A2D7386A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2B2721CF-559B-4089-897B-0567F142A574}"/>
              </a:ext>
            </a:extLst>
          </p:cNvPr>
          <p:cNvGrpSpPr/>
          <p:nvPr/>
        </p:nvGrpSpPr>
        <p:grpSpPr>
          <a:xfrm>
            <a:off x="9507433" y="4586071"/>
            <a:ext cx="2346128" cy="1474819"/>
            <a:chOff x="8921977" y="4073386"/>
            <a:chExt cx="2926080" cy="1474819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A3C89452-5B47-4802-9C19-28B98B01AD4D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2A43CE2E-A666-4429-81F6-8F9020EE7517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B45DD649-92B2-4906-BEDA-B8AD2D9C67DC}"/>
              </a:ext>
            </a:extLst>
          </p:cNvPr>
          <p:cNvGrpSpPr/>
          <p:nvPr/>
        </p:nvGrpSpPr>
        <p:grpSpPr>
          <a:xfrm>
            <a:off x="338440" y="2880977"/>
            <a:ext cx="2346128" cy="1474819"/>
            <a:chOff x="332936" y="2627766"/>
            <a:chExt cx="2926080" cy="1474819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D41BE60F-19F0-44A1-B805-F6D0DE47B36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65DFA084-380C-4E4C-BCB9-783B9C6099A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763B8CFA-4910-45AB-A11E-124822E63079}"/>
              </a:ext>
            </a:extLst>
          </p:cNvPr>
          <p:cNvGrpSpPr/>
          <p:nvPr/>
        </p:nvGrpSpPr>
        <p:grpSpPr>
          <a:xfrm>
            <a:off x="338440" y="4586071"/>
            <a:ext cx="2346128" cy="1474819"/>
            <a:chOff x="332936" y="4652338"/>
            <a:chExt cx="2926080" cy="1474819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574457A5-D57A-41EE-A705-347845615BC5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F23584BA-5E0E-41C7-89FF-45B1746EC77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7E4D28FB-4553-47AC-807D-3FA5377B1039}"/>
              </a:ext>
            </a:extLst>
          </p:cNvPr>
          <p:cNvGrpSpPr/>
          <p:nvPr/>
        </p:nvGrpSpPr>
        <p:grpSpPr>
          <a:xfrm>
            <a:off x="9507433" y="1175883"/>
            <a:ext cx="2346128" cy="1474819"/>
            <a:chOff x="8921977" y="1466725"/>
            <a:chExt cx="2926080" cy="1474819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A7B45A68-7DF5-40A8-8008-5A55460EB68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A7160F5E-39DF-4621-B3D4-0C5D1BE3197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C1D58ED8-6D03-4D8F-8109-AADFEB425554}"/>
              </a:ext>
            </a:extLst>
          </p:cNvPr>
          <p:cNvGrpSpPr/>
          <p:nvPr/>
        </p:nvGrpSpPr>
        <p:grpSpPr>
          <a:xfrm>
            <a:off x="338440" y="1175883"/>
            <a:ext cx="2346128" cy="1474819"/>
            <a:chOff x="332936" y="2627766"/>
            <a:chExt cx="2926080" cy="1474819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169868A6-AC6B-4B9F-8580-EF689FF68C1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CC00E2A4-BA2C-44A0-B31C-E0FD1F299C6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1500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8485</TotalTime>
  <Words>523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Lung Infection – Slide Template</vt:lpstr>
      <vt:lpstr>Lung Infection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Lung Infection</dc:title>
  <dc:creator>PresentationGO.com</dc:creator>
  <dc:description>© Copyright PresentationGO.com</dc:description>
  <dcterms:created xsi:type="dcterms:W3CDTF">2014-11-26T05:14:11Z</dcterms:created>
  <dcterms:modified xsi:type="dcterms:W3CDTF">2020-10-06T02:42:39Z</dcterms:modified>
  <cp:category>Graphics &amp; Metaphors</cp:category>
</cp:coreProperties>
</file>