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 id="2147483710" r:id="rId4"/>
  </p:sldMasterIdLst>
  <p:notesMasterIdLst>
    <p:notesMasterId r:id="rId8"/>
  </p:notesMasterIdLst>
  <p:sldIdLst>
    <p:sldId id="360" r:id="rId5"/>
    <p:sldId id="361"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75" d="100"/>
          <a:sy n="75" d="100"/>
        </p:scale>
        <p:origin x="3324" y="17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109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2995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6" name="Freeform: Shape 5">
            <a:extLst>
              <a:ext uri="{FF2B5EF4-FFF2-40B4-BE49-F238E27FC236}">
                <a16:creationId xmlns:a16="http://schemas.microsoft.com/office/drawing/2014/main" id="{857C69AE-8BD6-91BF-F3D7-BC08A662E961}"/>
              </a:ext>
            </a:extLst>
          </p:cNvPr>
          <p:cNvSpPr>
            <a:spLocks noGrp="1"/>
          </p:cNvSpPr>
          <p:nvPr>
            <p:ph type="pic" sz="quarter" idx="10"/>
          </p:nvPr>
        </p:nvSpPr>
        <p:spPr>
          <a:xfrm>
            <a:off x="4026535" y="1517943"/>
            <a:ext cx="4400551" cy="2597151"/>
          </a:xfrm>
          <a:custGeom>
            <a:avLst/>
            <a:gdLst>
              <a:gd name="connsiteX0" fmla="*/ 0 w 4400551"/>
              <a:gd name="connsiteY0" fmla="*/ 0 h 2597151"/>
              <a:gd name="connsiteX1" fmla="*/ 4400551 w 4400551"/>
              <a:gd name="connsiteY1" fmla="*/ 9525 h 2597151"/>
              <a:gd name="connsiteX2" fmla="*/ 4378326 w 4400551"/>
              <a:gd name="connsiteY2" fmla="*/ 2597151 h 2597151"/>
              <a:gd name="connsiteX3" fmla="*/ 22225 w 4400551"/>
              <a:gd name="connsiteY3" fmla="*/ 2581276 h 2597151"/>
              <a:gd name="connsiteX4" fmla="*/ 0 w 4400551"/>
              <a:gd name="connsiteY4" fmla="*/ 0 h 25971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551" h="2597151">
                <a:moveTo>
                  <a:pt x="0" y="0"/>
                </a:moveTo>
                <a:lnTo>
                  <a:pt x="4400551" y="9525"/>
                </a:lnTo>
                <a:cubicBezTo>
                  <a:pt x="4396318" y="862542"/>
                  <a:pt x="4382559" y="1744134"/>
                  <a:pt x="4378326" y="2597151"/>
                </a:cubicBezTo>
                <a:lnTo>
                  <a:pt x="22225" y="2581276"/>
                </a:lnTo>
                <a:cubicBezTo>
                  <a:pt x="17992" y="1733551"/>
                  <a:pt x="4233" y="847725"/>
                  <a:pt x="0" y="0"/>
                </a:cubicBezTo>
                <a:close/>
              </a:path>
            </a:pathLst>
          </a:custGeom>
          <a:solidFill>
            <a:schemeClr val="accent3">
              <a:lumMod val="75000"/>
            </a:schemeClr>
          </a:solidFill>
        </p:spPr>
        <p:txBody>
          <a:bodyPr wrap="square" anchor="ctr">
            <a:noAutofit/>
          </a:bodyPr>
          <a:lstStyle>
            <a:lvl1pPr marL="0" indent="0" algn="ctr">
              <a:buNone/>
              <a:defRPr sz="2400" b="1">
                <a:solidFill>
                  <a:schemeClr val="bg1"/>
                </a:solidFill>
              </a:defRPr>
            </a:lvl1pPr>
          </a:lstStyle>
          <a:p>
            <a:endParaRPr lang="en-US"/>
          </a:p>
        </p:txBody>
      </p:sp>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4983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278181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63481"/>
            <a:ext cx="8515350" cy="739056"/>
          </a:xfrm>
        </p:spPr>
        <p:txBody>
          <a:bodyPr>
            <a:normAutofit/>
          </a:bodyPr>
          <a:lstStyle>
            <a:lvl1pPr>
              <a:defRPr sz="2700"/>
            </a:lvl1pPr>
          </a:lstStyle>
          <a:p>
            <a:r>
              <a:rPr lang="en-US" dirty="0"/>
              <a:t>Click to edit Master title style</a:t>
            </a:r>
          </a:p>
        </p:txBody>
      </p:sp>
    </p:spTree>
    <p:extLst>
      <p:ext uri="{BB962C8B-B14F-4D97-AF65-F5344CB8AC3E}">
        <p14:creationId xmlns:p14="http://schemas.microsoft.com/office/powerpoint/2010/main" val="3063166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6348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9526" y="6959602"/>
            <a:ext cx="1293944" cy="219291"/>
          </a:xfrm>
          <a:prstGeom prst="rect">
            <a:avLst/>
          </a:prstGeom>
        </p:spPr>
        <p:txBody>
          <a:bodyPr wrap="none">
            <a:spAutoFit/>
          </a:bodyPr>
          <a:lstStyle/>
          <a:p>
            <a:r>
              <a:rPr lang="en-US" sz="825" b="0" i="0" dirty="0">
                <a:solidFill>
                  <a:srgbClr val="555555"/>
                </a:solidFill>
                <a:effectLst/>
                <a:latin typeface="Open Sans" panose="020B0606030504020204" pitchFamily="34" charset="0"/>
              </a:rPr>
              <a:t>© </a:t>
            </a:r>
            <a:r>
              <a:rPr lang="en-US" sz="825" b="0" i="0" u="none" strike="noStrike" dirty="0">
                <a:solidFill>
                  <a:srgbClr val="A5CD28"/>
                </a:solidFill>
                <a:effectLst/>
                <a:latin typeface="Open Sans" panose="020B0606030504020204" pitchFamily="34" charset="0"/>
                <a:hlinkClick r:id="rId4" tooltip="PresentationGo!"/>
              </a:rPr>
              <a:t>presentationgo.com</a:t>
            </a:r>
            <a:endParaRPr lang="en-US" sz="825" dirty="0"/>
          </a:p>
        </p:txBody>
      </p:sp>
      <p:sp>
        <p:nvSpPr>
          <p:cNvPr id="13" name="Freeform 12"/>
          <p:cNvSpPr/>
          <p:nvPr userDrawn="1"/>
        </p:nvSpPr>
        <p:spPr>
          <a:xfrm rot="5400000">
            <a:off x="22197" y="244951"/>
            <a:ext cx="369496" cy="428177"/>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sz="1350"/>
          </a:p>
        </p:txBody>
      </p:sp>
      <p:grpSp>
        <p:nvGrpSpPr>
          <p:cNvPr id="14" name="Group 13"/>
          <p:cNvGrpSpPr/>
          <p:nvPr userDrawn="1"/>
        </p:nvGrpSpPr>
        <p:grpSpPr>
          <a:xfrm>
            <a:off x="-1241181" y="-16654"/>
            <a:ext cx="1225058" cy="573672"/>
            <a:chOff x="-2096383" y="21447"/>
            <a:chExt cx="1633411" cy="573672"/>
          </a:xfrm>
        </p:grpSpPr>
        <p:sp>
          <p:nvSpPr>
            <p:cNvPr id="15" name="TextBox 14"/>
            <p:cNvSpPr txBox="1"/>
            <p:nvPr userDrawn="1"/>
          </p:nvSpPr>
          <p:spPr>
            <a:xfrm>
              <a:off x="-2096383" y="21447"/>
              <a:ext cx="427896"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09" y="387370"/>
              <a:ext cx="539037" cy="207749"/>
            </a:xfrm>
            <a:prstGeom prst="rect">
              <a:avLst/>
            </a:prstGeom>
            <a:noFill/>
          </p:spPr>
          <p:txBody>
            <a:bodyPr wrap="none" rtlCol="0">
              <a:spAutoFit/>
            </a:bodyPr>
            <a:lstStyle/>
            <a:p>
              <a:r>
                <a:rPr lang="en-US" sz="75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180681474"/>
      </p:ext>
    </p:extLst>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l" defTabSz="685800" rtl="0" eaLnBrk="1" latinLnBrk="0" hangingPunct="1">
        <a:lnSpc>
          <a:spcPct val="90000"/>
        </a:lnSpc>
        <a:spcBef>
          <a:spcPct val="0"/>
        </a:spcBef>
        <a:buNone/>
        <a:defRPr lang="en-US" sz="2700" b="1" kern="1200">
          <a:solidFill>
            <a:schemeClr val="tx1"/>
          </a:solidFill>
          <a:latin typeface="Helvetica" panose="020B0500000000000000" pitchFamily="34"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j-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j-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j-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DD2C5655-A8D4-F102-8BBD-786D8C5290E0}"/>
              </a:ext>
            </a:extLst>
          </p:cNvPr>
          <p:cNvSpPr txBox="1">
            <a:spLocks/>
          </p:cNvSpPr>
          <p:nvPr/>
        </p:nvSpPr>
        <p:spPr>
          <a:xfrm>
            <a:off x="4026534" y="1517942"/>
            <a:ext cx="4400551" cy="2597151"/>
          </a:xfrm>
          <a:custGeom>
            <a:avLst/>
            <a:gdLst>
              <a:gd name="connsiteX0" fmla="*/ 0 w 4400550"/>
              <a:gd name="connsiteY0" fmla="*/ 0 h 2597150"/>
              <a:gd name="connsiteX1" fmla="*/ 4400550 w 4400550"/>
              <a:gd name="connsiteY1" fmla="*/ 9525 h 2597150"/>
              <a:gd name="connsiteX2" fmla="*/ 4378325 w 4400550"/>
              <a:gd name="connsiteY2" fmla="*/ 2597150 h 2597150"/>
              <a:gd name="connsiteX3" fmla="*/ 22225 w 4400550"/>
              <a:gd name="connsiteY3" fmla="*/ 2581275 h 2597150"/>
              <a:gd name="connsiteX4" fmla="*/ 0 w 44005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00550" h="2597150">
                <a:moveTo>
                  <a:pt x="0" y="0"/>
                </a:moveTo>
                <a:lnTo>
                  <a:pt x="4400550" y="9525"/>
                </a:lnTo>
                <a:cubicBezTo>
                  <a:pt x="4396317" y="862542"/>
                  <a:pt x="4382558" y="1744133"/>
                  <a:pt x="4378325" y="2597150"/>
                </a:cubicBezTo>
                <a:lnTo>
                  <a:pt x="22225" y="2581275"/>
                </a:lnTo>
                <a:cubicBezTo>
                  <a:pt x="17992" y="1733550"/>
                  <a:pt x="4233" y="847725"/>
                  <a:pt x="0"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en-US"/>
            </a:defPPr>
            <a:lvl1pPr algn="ctr">
              <a:defRPr sz="36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400" dirty="0"/>
              <a:t>Insert</a:t>
            </a:r>
          </a:p>
          <a:p>
            <a:r>
              <a:rPr lang="en-US" sz="4400" dirty="0"/>
              <a:t>Your</a:t>
            </a:r>
          </a:p>
          <a:p>
            <a:r>
              <a:rPr lang="en-US" sz="4400" dirty="0"/>
              <a:t>image</a:t>
            </a:r>
          </a:p>
        </p:txBody>
      </p:sp>
      <p:pic>
        <p:nvPicPr>
          <p:cNvPr id="21" name="Picture 20" descr="A computer with a landscape on the screen&#10;&#10;Description automatically generated">
            <a:extLst>
              <a:ext uri="{FF2B5EF4-FFF2-40B4-BE49-F238E27FC236}">
                <a16:creationId xmlns:a16="http://schemas.microsoft.com/office/drawing/2014/main" id="{D2C65B2F-EBDC-3BAE-190C-DBAE7DEF7C19}"/>
              </a:ext>
            </a:extLst>
          </p:cNvPr>
          <p:cNvPicPr>
            <a:picLocks noChangeAspect="1"/>
          </p:cNvPicPr>
          <p:nvPr/>
        </p:nvPicPr>
        <p:blipFill>
          <a:blip r:embed="rId4">
            <a:extLst>
              <a:ext uri="{28A0092B-C50C-407E-A947-70E740481C1C}">
                <a14:useLocalDpi xmlns:a14="http://schemas.microsoft.com/office/drawing/2010/main" val="0"/>
              </a:ext>
            </a:extLst>
          </a:blip>
          <a:srcRect r="7556"/>
          <a:stretch>
            <a:fillRect/>
          </a:stretch>
        </p:blipFill>
        <p:spPr>
          <a:xfrm>
            <a:off x="2804160" y="0"/>
            <a:ext cx="6339840" cy="6858000"/>
          </a:xfrm>
          <a:custGeom>
            <a:avLst/>
            <a:gdLst>
              <a:gd name="connsiteX0" fmla="*/ 1224916 w 6339840"/>
              <a:gd name="connsiteY0" fmla="*/ 1530641 h 6858000"/>
              <a:gd name="connsiteX1" fmla="*/ 1247045 w 6339840"/>
              <a:gd name="connsiteY1" fmla="*/ 4073760 h 6858000"/>
              <a:gd name="connsiteX2" fmla="*/ 5584287 w 6339840"/>
              <a:gd name="connsiteY2" fmla="*/ 4089400 h 6858000"/>
              <a:gd name="connsiteX3" fmla="*/ 5606416 w 6339840"/>
              <a:gd name="connsiteY3" fmla="*/ 1540025 h 6858000"/>
              <a:gd name="connsiteX4" fmla="*/ 0 w 6339840"/>
              <a:gd name="connsiteY4" fmla="*/ 0 h 6858000"/>
              <a:gd name="connsiteX5" fmla="*/ 6339840 w 6339840"/>
              <a:gd name="connsiteY5" fmla="*/ 0 h 6858000"/>
              <a:gd name="connsiteX6" fmla="*/ 6339840 w 6339840"/>
              <a:gd name="connsiteY6" fmla="*/ 6858000 h 6858000"/>
              <a:gd name="connsiteX7" fmla="*/ 0 w 633984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39840" h="6858000">
                <a:moveTo>
                  <a:pt x="1224916" y="1530641"/>
                </a:moveTo>
                <a:cubicBezTo>
                  <a:pt x="1229131" y="2365835"/>
                  <a:pt x="1242830" y="3238566"/>
                  <a:pt x="1247045" y="4073760"/>
                </a:cubicBezTo>
                <a:lnTo>
                  <a:pt x="5584287" y="4089400"/>
                </a:lnTo>
                <a:cubicBezTo>
                  <a:pt x="5588502" y="3248993"/>
                  <a:pt x="5602202" y="2380433"/>
                  <a:pt x="5606416" y="1540025"/>
                </a:cubicBezTo>
                <a:close/>
                <a:moveTo>
                  <a:pt x="0" y="0"/>
                </a:moveTo>
                <a:lnTo>
                  <a:pt x="6339840" y="0"/>
                </a:lnTo>
                <a:lnTo>
                  <a:pt x="6339840" y="6858000"/>
                </a:lnTo>
                <a:lnTo>
                  <a:pt x="0" y="6858000"/>
                </a:lnTo>
                <a:close/>
              </a:path>
            </a:pathLst>
          </a:custGeom>
          <a:solidFill>
            <a:schemeClr val="accent3">
              <a:lumMod val="75000"/>
              <a:alpha val="50000"/>
            </a:schemeClr>
          </a:solidFill>
        </p:spPr>
      </p:pic>
      <p:grpSp>
        <p:nvGrpSpPr>
          <p:cNvPr id="17" name="Group 16">
            <a:extLst>
              <a:ext uri="{FF2B5EF4-FFF2-40B4-BE49-F238E27FC236}">
                <a16:creationId xmlns:a16="http://schemas.microsoft.com/office/drawing/2014/main" id="{9B996A8C-AF67-79C0-1C04-F03FCAA9491C}"/>
              </a:ext>
            </a:extLst>
          </p:cNvPr>
          <p:cNvGrpSpPr/>
          <p:nvPr/>
        </p:nvGrpSpPr>
        <p:grpSpPr>
          <a:xfrm>
            <a:off x="385592" y="1527467"/>
            <a:ext cx="2967990" cy="3137439"/>
            <a:chOff x="332936" y="2391805"/>
            <a:chExt cx="2926080" cy="4183251"/>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6"/>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3488133"/>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MacBook Laptop Mockup – Slide Template</a:t>
            </a:r>
          </a:p>
        </p:txBody>
      </p:sp>
      <p:sp>
        <p:nvSpPr>
          <p:cNvPr id="7" name="Rectangle 6">
            <a:extLst>
              <a:ext uri="{FF2B5EF4-FFF2-40B4-BE49-F238E27FC236}">
                <a16:creationId xmlns:a16="http://schemas.microsoft.com/office/drawing/2014/main" id="{027845B7-5271-7F6B-382A-3FFBB8103D4F}"/>
              </a:ext>
            </a:extLst>
          </p:cNvPr>
          <p:cNvSpPr/>
          <p:nvPr/>
        </p:nvSpPr>
        <p:spPr>
          <a:xfrm>
            <a:off x="0" y="6305910"/>
            <a:ext cx="9144000" cy="552091"/>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presentationgo</a:t>
            </a:r>
            <a:r>
              <a:rPr lang="en-US" sz="2400" spc="113" dirty="0">
                <a:solidFill>
                  <a:prstClr val="white">
                    <a:lumMod val="75000"/>
                  </a:prstClr>
                </a:solidFill>
              </a:rPr>
              <a:t>.com</a:t>
            </a:r>
          </a:p>
        </p:txBody>
      </p:sp>
      <p:sp>
        <p:nvSpPr>
          <p:cNvPr id="22" name="Rectangle 21">
            <a:extLst>
              <a:ext uri="{FF2B5EF4-FFF2-40B4-BE49-F238E27FC236}">
                <a16:creationId xmlns:a16="http://schemas.microsoft.com/office/drawing/2014/main" id="{78F4B798-0F15-0E06-A705-034CB335C512}"/>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FontTx/>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Image</a:t>
            </a:r>
            <a:r>
              <a:rPr lang="en-US" sz="1200" dirty="0">
                <a:solidFill>
                  <a:schemeClr val="tx1"/>
                </a:solidFill>
              </a:rPr>
              <a:t>: Click on the blue shape in the mockup template and remove the ‘text insert your image’. Go to ‘Format Shape’ &gt; Fill’, and ‘Picture or texture fill’. Click 'Insert’ and select your image.</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right-click the image your inserted, choose 'Send to Back'.</a:t>
            </a:r>
          </a:p>
        </p:txBody>
      </p:sp>
      <p:sp>
        <p:nvSpPr>
          <p:cNvPr id="23" name="TextBox 22">
            <a:extLst>
              <a:ext uri="{FF2B5EF4-FFF2-40B4-BE49-F238E27FC236}">
                <a16:creationId xmlns:a16="http://schemas.microsoft.com/office/drawing/2014/main" id="{77286E3E-E07F-601A-1B60-D81E3F2B41D4}"/>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130891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117C7C-9BF8-0180-C424-592EB3AC5F7D}"/>
              </a:ext>
            </a:extLst>
          </p:cNvPr>
          <p:cNvSpPr>
            <a:spLocks noGrp="1"/>
          </p:cNvSpPr>
          <p:nvPr>
            <p:ph type="pic" sz="quarter" idx="10"/>
          </p:nvPr>
        </p:nvSpPr>
        <p:spPr/>
        <p:txBody>
          <a:bodyPr/>
          <a:lstStyle/>
          <a:p>
            <a:endParaRPr lang="en-US"/>
          </a:p>
        </p:txBody>
      </p:sp>
      <p:pic>
        <p:nvPicPr>
          <p:cNvPr id="6" name="Picture 5" descr="A computer with a landscape on the screen&#10;&#10;Description automatically generated">
            <a:extLst>
              <a:ext uri="{FF2B5EF4-FFF2-40B4-BE49-F238E27FC236}">
                <a16:creationId xmlns:a16="http://schemas.microsoft.com/office/drawing/2014/main" id="{521B3AC7-9A28-741F-3223-81AE9EA19567}"/>
              </a:ext>
            </a:extLst>
          </p:cNvPr>
          <p:cNvPicPr>
            <a:picLocks noChangeAspect="1"/>
          </p:cNvPicPr>
          <p:nvPr/>
        </p:nvPicPr>
        <p:blipFill>
          <a:blip r:embed="rId4">
            <a:extLst>
              <a:ext uri="{28A0092B-C50C-407E-A947-70E740481C1C}">
                <a14:useLocalDpi xmlns:a14="http://schemas.microsoft.com/office/drawing/2010/main" val="0"/>
              </a:ext>
            </a:extLst>
          </a:blip>
          <a:srcRect r="7556"/>
          <a:stretch>
            <a:fillRect/>
          </a:stretch>
        </p:blipFill>
        <p:spPr>
          <a:xfrm>
            <a:off x="2804160" y="0"/>
            <a:ext cx="6339840" cy="6858000"/>
          </a:xfrm>
          <a:custGeom>
            <a:avLst/>
            <a:gdLst>
              <a:gd name="connsiteX0" fmla="*/ 1224916 w 6339840"/>
              <a:gd name="connsiteY0" fmla="*/ 1530641 h 6858000"/>
              <a:gd name="connsiteX1" fmla="*/ 1247045 w 6339840"/>
              <a:gd name="connsiteY1" fmla="*/ 4073760 h 6858000"/>
              <a:gd name="connsiteX2" fmla="*/ 5584287 w 6339840"/>
              <a:gd name="connsiteY2" fmla="*/ 4089400 h 6858000"/>
              <a:gd name="connsiteX3" fmla="*/ 5606416 w 6339840"/>
              <a:gd name="connsiteY3" fmla="*/ 1540025 h 6858000"/>
              <a:gd name="connsiteX4" fmla="*/ 0 w 6339840"/>
              <a:gd name="connsiteY4" fmla="*/ 0 h 6858000"/>
              <a:gd name="connsiteX5" fmla="*/ 6339840 w 6339840"/>
              <a:gd name="connsiteY5" fmla="*/ 0 h 6858000"/>
              <a:gd name="connsiteX6" fmla="*/ 6339840 w 6339840"/>
              <a:gd name="connsiteY6" fmla="*/ 6858000 h 6858000"/>
              <a:gd name="connsiteX7" fmla="*/ 0 w 633984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39840" h="6858000">
                <a:moveTo>
                  <a:pt x="1224916" y="1530641"/>
                </a:moveTo>
                <a:cubicBezTo>
                  <a:pt x="1229131" y="2365835"/>
                  <a:pt x="1242830" y="3238566"/>
                  <a:pt x="1247045" y="4073760"/>
                </a:cubicBezTo>
                <a:lnTo>
                  <a:pt x="5584287" y="4089400"/>
                </a:lnTo>
                <a:cubicBezTo>
                  <a:pt x="5588502" y="3248993"/>
                  <a:pt x="5602202" y="2380433"/>
                  <a:pt x="5606416" y="1540025"/>
                </a:cubicBezTo>
                <a:close/>
                <a:moveTo>
                  <a:pt x="0" y="0"/>
                </a:moveTo>
                <a:lnTo>
                  <a:pt x="6339840" y="0"/>
                </a:lnTo>
                <a:lnTo>
                  <a:pt x="6339840" y="6858000"/>
                </a:lnTo>
                <a:lnTo>
                  <a:pt x="0" y="6858000"/>
                </a:lnTo>
                <a:close/>
              </a:path>
            </a:pathLst>
          </a:custGeom>
          <a:solidFill>
            <a:schemeClr val="accent3">
              <a:lumMod val="75000"/>
              <a:alpha val="50000"/>
            </a:schemeClr>
          </a:solidFill>
        </p:spPr>
      </p:pic>
      <p:grpSp>
        <p:nvGrpSpPr>
          <p:cNvPr id="17" name="Group 16">
            <a:extLst>
              <a:ext uri="{FF2B5EF4-FFF2-40B4-BE49-F238E27FC236}">
                <a16:creationId xmlns:a16="http://schemas.microsoft.com/office/drawing/2014/main" id="{9B996A8C-AF67-79C0-1C04-F03FCAA9491C}"/>
              </a:ext>
            </a:extLst>
          </p:cNvPr>
          <p:cNvGrpSpPr/>
          <p:nvPr/>
        </p:nvGrpSpPr>
        <p:grpSpPr>
          <a:xfrm>
            <a:off x="385592" y="1527467"/>
            <a:ext cx="2967990" cy="3137439"/>
            <a:chOff x="332936" y="2391805"/>
            <a:chExt cx="2926080" cy="4183251"/>
          </a:xfrm>
        </p:grpSpPr>
        <p:sp>
          <p:nvSpPr>
            <p:cNvPr id="18" name="TextBox 17">
              <a:extLst>
                <a:ext uri="{FF2B5EF4-FFF2-40B4-BE49-F238E27FC236}">
                  <a16:creationId xmlns:a16="http://schemas.microsoft.com/office/drawing/2014/main" id="{BFF43536-80F3-B4E8-EDB1-028578E46373}"/>
                </a:ext>
              </a:extLst>
            </p:cNvPr>
            <p:cNvSpPr txBox="1"/>
            <p:nvPr/>
          </p:nvSpPr>
          <p:spPr>
            <a:xfrm>
              <a:off x="332936" y="2391805"/>
              <a:ext cx="2926080" cy="697626"/>
            </a:xfrm>
            <a:prstGeom prst="rect">
              <a:avLst/>
            </a:prstGeom>
            <a:noFill/>
          </p:spPr>
          <p:txBody>
            <a:bodyPr wrap="square" lIns="0" rIns="0" rtlCol="0" anchor="b">
              <a:spAutoFit/>
            </a:bodyPr>
            <a:lstStyle/>
            <a:p>
              <a:pPr algn="ctr"/>
              <a:r>
                <a:rPr lang="en-US" sz="2800" b="1" noProof="1"/>
                <a:t>Lorem Ipsum</a:t>
              </a:r>
            </a:p>
          </p:txBody>
        </p:sp>
        <p:sp>
          <p:nvSpPr>
            <p:cNvPr id="19" name="TextBox 18">
              <a:extLst>
                <a:ext uri="{FF2B5EF4-FFF2-40B4-BE49-F238E27FC236}">
                  <a16:creationId xmlns:a16="http://schemas.microsoft.com/office/drawing/2014/main" id="{0D527555-7DB9-BEFB-47FF-E05602B9319F}"/>
                </a:ext>
              </a:extLst>
            </p:cNvPr>
            <p:cNvSpPr txBox="1"/>
            <p:nvPr/>
          </p:nvSpPr>
          <p:spPr>
            <a:xfrm>
              <a:off x="332936" y="3086923"/>
              <a:ext cx="2926080" cy="3488133"/>
            </a:xfrm>
            <a:prstGeom prst="rect">
              <a:avLst/>
            </a:prstGeom>
            <a:noFill/>
          </p:spPr>
          <p:txBody>
            <a:bodyPr wrap="square" lIns="0" rIns="0" rtlCol="0" anchor="t">
              <a:spAutoFit/>
            </a:bodyPr>
            <a:lstStyle/>
            <a:p>
              <a:pPr algn="just">
                <a:spcAft>
                  <a:spcPts val="12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MacBook Laptop Mockup – Slide Template</a:t>
            </a:r>
          </a:p>
        </p:txBody>
      </p:sp>
      <p:sp>
        <p:nvSpPr>
          <p:cNvPr id="7" name="Rectangle 6">
            <a:extLst>
              <a:ext uri="{FF2B5EF4-FFF2-40B4-BE49-F238E27FC236}">
                <a16:creationId xmlns:a16="http://schemas.microsoft.com/office/drawing/2014/main" id="{027845B7-5271-7F6B-382A-3FFBB8103D4F}"/>
              </a:ext>
            </a:extLst>
          </p:cNvPr>
          <p:cNvSpPr/>
          <p:nvPr/>
        </p:nvSpPr>
        <p:spPr>
          <a:xfrm>
            <a:off x="0" y="6305910"/>
            <a:ext cx="9144000" cy="552091"/>
          </a:xfrm>
          <a:prstGeom prst="rect">
            <a:avLst/>
          </a:prstGeom>
          <a:solidFill>
            <a:schemeClr val="bg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68580" rtlCol="0" anchor="ctr"/>
          <a:lstStyle/>
          <a:p>
            <a:pPr algn="ctr" defTabSz="685800"/>
            <a:r>
              <a:rPr lang="en-US" sz="2400" spc="113" dirty="0">
                <a:solidFill>
                  <a:prstClr val="white">
                    <a:lumMod val="75000"/>
                  </a:prstClr>
                </a:solidFill>
              </a:rPr>
              <a:t>www.</a:t>
            </a:r>
            <a:r>
              <a:rPr lang="en-US" sz="2400" spc="113" dirty="0">
                <a:solidFill>
                  <a:prstClr val="black">
                    <a:lumMod val="85000"/>
                    <a:lumOff val="15000"/>
                  </a:prstClr>
                </a:solidFill>
              </a:rPr>
              <a:t>presentationgo</a:t>
            </a:r>
            <a:r>
              <a:rPr lang="en-US" sz="2400" spc="113" dirty="0">
                <a:solidFill>
                  <a:prstClr val="white">
                    <a:lumMod val="75000"/>
                  </a:prstClr>
                </a:solidFill>
              </a:rPr>
              <a:t>.com</a:t>
            </a:r>
          </a:p>
        </p:txBody>
      </p:sp>
      <p:sp>
        <p:nvSpPr>
          <p:cNvPr id="8" name="Rectangle 7">
            <a:extLst>
              <a:ext uri="{FF2B5EF4-FFF2-40B4-BE49-F238E27FC236}">
                <a16:creationId xmlns:a16="http://schemas.microsoft.com/office/drawing/2014/main" id="{FF079942-F9DA-0F1E-8166-3A99EB799901}"/>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AutoNum type="arabicPeriod"/>
            </a:pPr>
            <a:r>
              <a:rPr lang="en-US" sz="1200" b="1" dirty="0">
                <a:solidFill>
                  <a:schemeClr val="tx1"/>
                </a:solidFill>
              </a:rPr>
              <a:t>Send Mockup Photo to Back</a:t>
            </a:r>
            <a:r>
              <a:rPr lang="en-US" sz="1200" dirty="0">
                <a:solidFill>
                  <a:schemeClr val="tx1"/>
                </a:solidFill>
              </a:rPr>
              <a:t>: Click on the mockup template photo, right-click, and choose 'Send to Back'.</a:t>
            </a:r>
          </a:p>
          <a:p>
            <a:pPr marL="257175" indent="-257175">
              <a:spcBef>
                <a:spcPts val="450"/>
              </a:spcBef>
              <a:buAutoNum type="arabicPeriod"/>
            </a:pPr>
            <a:r>
              <a:rPr lang="en-US" sz="1200" b="1" dirty="0">
                <a:solidFill>
                  <a:schemeClr val="tx1"/>
                </a:solidFill>
              </a:rPr>
              <a:t>Insert Your Image</a:t>
            </a:r>
            <a:r>
              <a:rPr lang="en-US" sz="1200" dirty="0">
                <a:solidFill>
                  <a:schemeClr val="tx1"/>
                </a:solidFill>
              </a:rPr>
              <a:t>: Click on the image icon within the blue placeholder, select your picture, and click 'Insert'.</a:t>
            </a:r>
          </a:p>
          <a:p>
            <a:pPr marL="257175" indent="-257175">
              <a:spcBef>
                <a:spcPts val="450"/>
              </a:spcBef>
              <a:buAutoNum type="arabicPeriod"/>
            </a:pPr>
            <a:r>
              <a:rPr lang="en-US" sz="1200" b="1" dirty="0">
                <a:solidFill>
                  <a:schemeClr val="tx1"/>
                </a:solidFill>
              </a:rPr>
              <a:t>Send Your Image to Back </a:t>
            </a:r>
            <a:r>
              <a:rPr lang="en-US" sz="1200" dirty="0">
                <a:solidFill>
                  <a:schemeClr val="tx1"/>
                </a:solidFill>
              </a:rPr>
              <a:t>: Click on your inserted picture, right-click, and choose 'Send to Back' to place it behind the mockup template photo.</a:t>
            </a:r>
          </a:p>
        </p:txBody>
      </p:sp>
      <p:sp>
        <p:nvSpPr>
          <p:cNvPr id="9" name="TextBox 8">
            <a:extLst>
              <a:ext uri="{FF2B5EF4-FFF2-40B4-BE49-F238E27FC236}">
                <a16:creationId xmlns:a16="http://schemas.microsoft.com/office/drawing/2014/main" id="{0E3824D8-1AB4-193B-01BC-C6918588DA20}"/>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spTree>
    <p:extLst>
      <p:ext uri="{BB962C8B-B14F-4D97-AF65-F5344CB8AC3E}">
        <p14:creationId xmlns:p14="http://schemas.microsoft.com/office/powerpoint/2010/main" val="134800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11745</TotalTime>
  <Words>379</Words>
  <Application>Microsoft Office PowerPoint</Application>
  <PresentationFormat>On-screen Show (4:3)</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vt:i4>
      </vt:variant>
    </vt:vector>
  </HeadingPairs>
  <TitlesOfParts>
    <vt:vector size="13"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1_Template PresentationGO</vt:lpstr>
      <vt:lpstr>MacBook Laptop Mockup – Slide Template</vt:lpstr>
      <vt:lpstr>MacBook Laptop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MacBook Laptop Mockup</dc:title>
  <dc:creator>PresentationGO.com</dc:creator>
  <dc:description>© Copyright PresentationGO.com - Do not distribute or sale without written permission.</dc:description>
  <cp:lastModifiedBy>Christophe Barroche</cp:lastModifiedBy>
  <cp:revision>32</cp:revision>
  <dcterms:created xsi:type="dcterms:W3CDTF">2014-11-26T05:14:11Z</dcterms:created>
  <dcterms:modified xsi:type="dcterms:W3CDTF">2023-08-29T17:13:17Z</dcterms:modified>
  <cp:category>Graphics &amp; Metaphors</cp:category>
</cp:coreProperties>
</file>