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7" r:id="rId4"/>
    <p:sldId id="358"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ACC7"/>
    <a:srgbClr val="2B323B"/>
    <a:srgbClr val="EB1E42"/>
    <a:srgbClr val="FFDB55"/>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66" d="100"/>
          <a:sy n="66" d="100"/>
        </p:scale>
        <p:origin x="108" y="4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w Picture Placeholder">
    <p:bg>
      <p:bgPr>
        <a:solidFill>
          <a:schemeClr val="bg1"/>
        </a:soli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002FFF3D-00E1-AACB-01ED-2118E11F8B0F}"/>
              </a:ext>
            </a:extLst>
          </p:cNvPr>
          <p:cNvSpPr>
            <a:spLocks noGrp="1"/>
          </p:cNvSpPr>
          <p:nvPr>
            <p:ph type="pic" sz="quarter" idx="10"/>
          </p:nvPr>
        </p:nvSpPr>
        <p:spPr>
          <a:xfrm>
            <a:off x="6556374" y="1511299"/>
            <a:ext cx="4400550" cy="2597150"/>
          </a:xfrm>
          <a:custGeom>
            <a:avLst/>
            <a:gdLst>
              <a:gd name="connsiteX0" fmla="*/ 0 w 4400550"/>
              <a:gd name="connsiteY0" fmla="*/ 0 h 2597150"/>
              <a:gd name="connsiteX1" fmla="*/ 4400550 w 4400550"/>
              <a:gd name="connsiteY1" fmla="*/ 9525 h 2597150"/>
              <a:gd name="connsiteX2" fmla="*/ 4378325 w 4400550"/>
              <a:gd name="connsiteY2" fmla="*/ 2597150 h 2597150"/>
              <a:gd name="connsiteX3" fmla="*/ 22225 w 4400550"/>
              <a:gd name="connsiteY3" fmla="*/ 2581275 h 2597150"/>
              <a:gd name="connsiteX4" fmla="*/ 0 w 4400550"/>
              <a:gd name="connsiteY4" fmla="*/ 0 h 259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00550" h="2597150">
                <a:moveTo>
                  <a:pt x="0" y="0"/>
                </a:moveTo>
                <a:lnTo>
                  <a:pt x="4400550" y="9525"/>
                </a:lnTo>
                <a:cubicBezTo>
                  <a:pt x="4396317" y="862542"/>
                  <a:pt x="4382558" y="1744133"/>
                  <a:pt x="4378325" y="2597150"/>
                </a:cubicBezTo>
                <a:lnTo>
                  <a:pt x="22225" y="2581275"/>
                </a:lnTo>
                <a:cubicBezTo>
                  <a:pt x="17992" y="1733550"/>
                  <a:pt x="4233" y="847725"/>
                  <a:pt x="0" y="0"/>
                </a:cubicBezTo>
                <a:close/>
              </a:path>
            </a:pathLst>
          </a:custGeom>
          <a:solidFill>
            <a:schemeClr val="accent3">
              <a:lumMod val="75000"/>
            </a:schemeClr>
          </a:solidFill>
        </p:spPr>
        <p:txBody>
          <a:bodyPr wrap="square" anchor="ctr">
            <a:noAutofit/>
          </a:bodyPr>
          <a:lstStyle>
            <a:lvl1pPr marL="0" indent="0" algn="ctr">
              <a:buNone/>
              <a:defRPr sz="3200" b="1">
                <a:solidFill>
                  <a:schemeClr val="bg1"/>
                </a:solidFill>
              </a:defRPr>
            </a:lvl1pPr>
          </a:lstStyle>
          <a:p>
            <a:endParaRPr lang="en-US"/>
          </a:p>
        </p:txBody>
      </p:sp>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250495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3.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5"/>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 id="2147483689" r:id="rId2"/>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8/29/2023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84A55A80-79C0-107E-53C5-BE2F1C87D3B7}"/>
              </a:ext>
            </a:extLst>
          </p:cNvPr>
          <p:cNvSpPr txBox="1">
            <a:spLocks/>
          </p:cNvSpPr>
          <p:nvPr/>
        </p:nvSpPr>
        <p:spPr>
          <a:xfrm>
            <a:off x="6556374" y="1511299"/>
            <a:ext cx="4400550" cy="2597150"/>
          </a:xfrm>
          <a:custGeom>
            <a:avLst/>
            <a:gdLst>
              <a:gd name="connsiteX0" fmla="*/ 0 w 4400550"/>
              <a:gd name="connsiteY0" fmla="*/ 0 h 2597150"/>
              <a:gd name="connsiteX1" fmla="*/ 4400550 w 4400550"/>
              <a:gd name="connsiteY1" fmla="*/ 9525 h 2597150"/>
              <a:gd name="connsiteX2" fmla="*/ 4378325 w 4400550"/>
              <a:gd name="connsiteY2" fmla="*/ 2597150 h 2597150"/>
              <a:gd name="connsiteX3" fmla="*/ 22225 w 4400550"/>
              <a:gd name="connsiteY3" fmla="*/ 2581275 h 2597150"/>
              <a:gd name="connsiteX4" fmla="*/ 0 w 4400550"/>
              <a:gd name="connsiteY4" fmla="*/ 0 h 259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00550" h="2597150">
                <a:moveTo>
                  <a:pt x="0" y="0"/>
                </a:moveTo>
                <a:lnTo>
                  <a:pt x="4400550" y="9525"/>
                </a:lnTo>
                <a:cubicBezTo>
                  <a:pt x="4396317" y="862542"/>
                  <a:pt x="4382558" y="1744133"/>
                  <a:pt x="4378325" y="2597150"/>
                </a:cubicBezTo>
                <a:lnTo>
                  <a:pt x="22225" y="2581275"/>
                </a:lnTo>
                <a:cubicBezTo>
                  <a:pt x="17992" y="1733550"/>
                  <a:pt x="4233" y="847725"/>
                  <a:pt x="0" y="0"/>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algn="ctr">
              <a:defRPr sz="3600" b="1" cap="all">
                <a:solidFill>
                  <a:schemeClr val="lt1"/>
                </a:solidFill>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a:t>Insert</a:t>
            </a:r>
          </a:p>
          <a:p>
            <a:r>
              <a:rPr lang="en-US" dirty="0"/>
              <a:t>Your</a:t>
            </a:r>
          </a:p>
          <a:p>
            <a:r>
              <a:rPr lang="en-US" dirty="0"/>
              <a:t>image</a:t>
            </a:r>
          </a:p>
        </p:txBody>
      </p:sp>
      <p:pic>
        <p:nvPicPr>
          <p:cNvPr id="13" name="Picture 12" descr="A computer with a landscape on the screen&#10;&#10;Description automatically generated">
            <a:extLst>
              <a:ext uri="{FF2B5EF4-FFF2-40B4-BE49-F238E27FC236}">
                <a16:creationId xmlns:a16="http://schemas.microsoft.com/office/drawing/2014/main" id="{780C58BF-3DA6-A15E-7EB8-B82BBAC034F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5334000" y="0"/>
            <a:ext cx="6858000" cy="6858000"/>
          </a:xfrm>
          <a:custGeom>
            <a:avLst/>
            <a:gdLst>
              <a:gd name="connsiteX0" fmla="*/ 1231899 w 6858000"/>
              <a:gd name="connsiteY0" fmla="*/ 1520824 h 6858000"/>
              <a:gd name="connsiteX1" fmla="*/ 1247774 w 6858000"/>
              <a:gd name="connsiteY1" fmla="*/ 4083049 h 6858000"/>
              <a:gd name="connsiteX2" fmla="*/ 5591174 w 6858000"/>
              <a:gd name="connsiteY2" fmla="*/ 4102099 h 6858000"/>
              <a:gd name="connsiteX3" fmla="*/ 5616574 w 6858000"/>
              <a:gd name="connsiteY3" fmla="*/ 1530349 h 6858000"/>
              <a:gd name="connsiteX4" fmla="*/ 0 w 6858000"/>
              <a:gd name="connsiteY4" fmla="*/ 0 h 6858000"/>
              <a:gd name="connsiteX5" fmla="*/ 6858000 w 6858000"/>
              <a:gd name="connsiteY5" fmla="*/ 0 h 6858000"/>
              <a:gd name="connsiteX6" fmla="*/ 6858000 w 6858000"/>
              <a:gd name="connsiteY6" fmla="*/ 6858000 h 6858000"/>
              <a:gd name="connsiteX7" fmla="*/ 0 w 6858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0" h="6858000">
                <a:moveTo>
                  <a:pt x="1231899" y="1520824"/>
                </a:moveTo>
                <a:cubicBezTo>
                  <a:pt x="1236132" y="2368549"/>
                  <a:pt x="1243541" y="3235324"/>
                  <a:pt x="1247774" y="4083049"/>
                </a:cubicBezTo>
                <a:lnTo>
                  <a:pt x="5591174" y="4102099"/>
                </a:lnTo>
                <a:cubicBezTo>
                  <a:pt x="5595407" y="3249082"/>
                  <a:pt x="5612341" y="2383366"/>
                  <a:pt x="5616574" y="1530349"/>
                </a:cubicBezTo>
                <a:close/>
                <a:moveTo>
                  <a:pt x="0" y="0"/>
                </a:moveTo>
                <a:lnTo>
                  <a:pt x="6858000" y="0"/>
                </a:lnTo>
                <a:lnTo>
                  <a:pt x="6858000" y="6858000"/>
                </a:lnTo>
                <a:lnTo>
                  <a:pt x="0" y="6858000"/>
                </a:lnTo>
                <a:close/>
              </a:path>
            </a:pathLst>
          </a:custGeom>
        </p:spPr>
      </p:pic>
      <p:sp>
        <p:nvSpPr>
          <p:cNvPr id="11" name="Rectangle 10">
            <a:extLst>
              <a:ext uri="{FF2B5EF4-FFF2-40B4-BE49-F238E27FC236}">
                <a16:creationId xmlns:a16="http://schemas.microsoft.com/office/drawing/2014/main" id="{668C6580-CD16-1337-2773-815C1EA7830F}"/>
              </a:ext>
            </a:extLst>
          </p:cNvPr>
          <p:cNvSpPr/>
          <p:nvPr/>
        </p:nvSpPr>
        <p:spPr>
          <a:xfrm>
            <a:off x="0" y="6305911"/>
            <a:ext cx="12192000" cy="552091"/>
          </a:xfrm>
          <a:prstGeom prst="rect">
            <a:avLst/>
          </a:prstGeom>
          <a:solidFill>
            <a:schemeClr val="bg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a:t>
            </a:r>
            <a:r>
              <a:rPr lang="en-US" sz="3200" spc="150" dirty="0">
                <a:solidFill>
                  <a:prstClr val="black">
                    <a:lumMod val="85000"/>
                    <a:lumOff val="15000"/>
                  </a:prstClr>
                </a:solidFill>
              </a:rPr>
              <a:t>entationgo</a:t>
            </a:r>
            <a:r>
              <a:rPr lang="en-US" sz="3200" spc="150" dirty="0">
                <a:solidFill>
                  <a:prstClr val="white">
                    <a:lumMod val="75000"/>
                  </a:prstClr>
                </a:solidFill>
              </a:rPr>
              <a:t>.</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4" name="Title 3">
            <a:extLst>
              <a:ext uri="{FF2B5EF4-FFF2-40B4-BE49-F238E27FC236}">
                <a16:creationId xmlns:a16="http://schemas.microsoft.com/office/drawing/2014/main" id="{D7DB157A-2660-54B2-8016-E39F8F809F29}"/>
              </a:ext>
            </a:extLst>
          </p:cNvPr>
          <p:cNvSpPr>
            <a:spLocks noGrp="1"/>
          </p:cNvSpPr>
          <p:nvPr>
            <p:ph type="title"/>
          </p:nvPr>
        </p:nvSpPr>
        <p:spPr/>
        <p:txBody>
          <a:bodyPr>
            <a:normAutofit/>
          </a:bodyPr>
          <a:lstStyle/>
          <a:p>
            <a:r>
              <a:rPr lang="en-US" dirty="0"/>
              <a:t>MacBook Laptop Mockup – Slide Template</a:t>
            </a:r>
          </a:p>
        </p:txBody>
      </p:sp>
      <p:grpSp>
        <p:nvGrpSpPr>
          <p:cNvPr id="20" name="Group 19">
            <a:extLst>
              <a:ext uri="{FF2B5EF4-FFF2-40B4-BE49-F238E27FC236}">
                <a16:creationId xmlns:a16="http://schemas.microsoft.com/office/drawing/2014/main" id="{B22C89A6-6EDA-3D39-5EC0-3FB91AF009F7}"/>
              </a:ext>
            </a:extLst>
          </p:cNvPr>
          <p:cNvGrpSpPr/>
          <p:nvPr/>
        </p:nvGrpSpPr>
        <p:grpSpPr>
          <a:xfrm>
            <a:off x="1235076" y="1660539"/>
            <a:ext cx="3683000" cy="3536921"/>
            <a:chOff x="332936" y="2504656"/>
            <a:chExt cx="2926080" cy="3536921"/>
          </a:xfrm>
        </p:grpSpPr>
        <p:sp>
          <p:nvSpPr>
            <p:cNvPr id="21" name="TextBox 20">
              <a:extLst>
                <a:ext uri="{FF2B5EF4-FFF2-40B4-BE49-F238E27FC236}">
                  <a16:creationId xmlns:a16="http://schemas.microsoft.com/office/drawing/2014/main" id="{BFFEE070-A1AE-92F4-B4A8-65A23C2C04AF}"/>
                </a:ext>
              </a:extLst>
            </p:cNvPr>
            <p:cNvSpPr txBox="1"/>
            <p:nvPr/>
          </p:nvSpPr>
          <p:spPr>
            <a:xfrm>
              <a:off x="332936" y="2504656"/>
              <a:ext cx="2926080" cy="584775"/>
            </a:xfrm>
            <a:prstGeom prst="rect">
              <a:avLst/>
            </a:prstGeom>
            <a:noFill/>
          </p:spPr>
          <p:txBody>
            <a:bodyPr wrap="square" lIns="0" rIns="0" rtlCol="0" anchor="b">
              <a:spAutoFit/>
            </a:bodyPr>
            <a:lstStyle/>
            <a:p>
              <a:pPr algn="ctr"/>
              <a:r>
                <a:rPr lang="en-US" sz="3200" b="1" noProof="1"/>
                <a:t>Lorem Ipsum</a:t>
              </a:r>
            </a:p>
          </p:txBody>
        </p:sp>
        <p:sp>
          <p:nvSpPr>
            <p:cNvPr id="22" name="TextBox 21">
              <a:extLst>
                <a:ext uri="{FF2B5EF4-FFF2-40B4-BE49-F238E27FC236}">
                  <a16:creationId xmlns:a16="http://schemas.microsoft.com/office/drawing/2014/main" id="{81D3D2D3-B7F3-C726-B738-B750F40553DC}"/>
                </a:ext>
              </a:extLst>
            </p:cNvPr>
            <p:cNvSpPr txBox="1"/>
            <p:nvPr/>
          </p:nvSpPr>
          <p:spPr>
            <a:xfrm>
              <a:off x="332936" y="3086922"/>
              <a:ext cx="2926080" cy="2954655"/>
            </a:xfrm>
            <a:prstGeom prst="rect">
              <a:avLst/>
            </a:prstGeom>
            <a:noFill/>
          </p:spPr>
          <p:txBody>
            <a:bodyPr wrap="square" lIns="0" rIns="0" rtlCol="0" anchor="t">
              <a:spAutoFit/>
            </a:bodyPr>
            <a:lstStyle/>
            <a:p>
              <a:pPr algn="just">
                <a:spcAft>
                  <a:spcPts val="1200"/>
                </a:spcAft>
              </a:pPr>
              <a:r>
                <a:rPr lang="en-US" sz="16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6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a:t>
              </a:r>
            </a:p>
          </p:txBody>
        </p:sp>
      </p:grpSp>
      <p:sp>
        <p:nvSpPr>
          <p:cNvPr id="23" name="Rectangle 22">
            <a:extLst>
              <a:ext uri="{FF2B5EF4-FFF2-40B4-BE49-F238E27FC236}">
                <a16:creationId xmlns:a16="http://schemas.microsoft.com/office/drawing/2014/main" id="{1D58072F-0F50-0972-BC7D-4C0F5263E2F7}"/>
              </a:ext>
            </a:extLst>
          </p:cNvPr>
          <p:cNvSpPr/>
          <p:nvPr/>
        </p:nvSpPr>
        <p:spPr>
          <a:xfrm>
            <a:off x="4254500" y="7021481"/>
            <a:ext cx="7937500" cy="200054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lIns="182880" tIns="182880" rIns="182880" bIns="182880" rtlCol="0" anchor="t">
            <a:spAutoFit/>
          </a:bodyPr>
          <a:lstStyle/>
          <a:p>
            <a:pPr marL="342900" indent="-342900">
              <a:spcBef>
                <a:spcPts val="600"/>
              </a:spcBef>
              <a:buFontTx/>
              <a:buAutoNum type="arabicPeriod"/>
            </a:pPr>
            <a:r>
              <a:rPr lang="en-US" sz="1600" b="1" dirty="0">
                <a:solidFill>
                  <a:schemeClr val="tx1"/>
                </a:solidFill>
              </a:rPr>
              <a:t>Send Mockup Photo to Back</a:t>
            </a:r>
            <a:r>
              <a:rPr lang="en-US" sz="1600" dirty="0">
                <a:solidFill>
                  <a:schemeClr val="tx1"/>
                </a:solidFill>
              </a:rPr>
              <a:t>: Click on the mockup template photo, right-click, and choose 'Send to Back'.</a:t>
            </a:r>
          </a:p>
          <a:p>
            <a:pPr marL="342900" indent="-342900">
              <a:spcBef>
                <a:spcPts val="600"/>
              </a:spcBef>
              <a:buAutoNum type="arabicPeriod"/>
            </a:pPr>
            <a:r>
              <a:rPr lang="en-US" sz="1600" b="1" dirty="0">
                <a:solidFill>
                  <a:schemeClr val="tx1"/>
                </a:solidFill>
              </a:rPr>
              <a:t>Insert Image</a:t>
            </a:r>
            <a:r>
              <a:rPr lang="en-US" sz="1600" dirty="0">
                <a:solidFill>
                  <a:schemeClr val="tx1"/>
                </a:solidFill>
              </a:rPr>
              <a:t>: Click on the blue shape in the mockup template and remove the ‘text insert your image’. Go to ‘Format Shape’ &gt; Fill’, and ‘Picture or texture fill’. Click 'Insert’ and select your image.</a:t>
            </a:r>
          </a:p>
          <a:p>
            <a:pPr marL="342900" indent="-342900">
              <a:spcBef>
                <a:spcPts val="600"/>
              </a:spcBef>
              <a:buAutoNum type="arabicPeriod"/>
            </a:pPr>
            <a:r>
              <a:rPr lang="en-US" sz="1600" b="1" dirty="0">
                <a:solidFill>
                  <a:schemeClr val="tx1"/>
                </a:solidFill>
              </a:rPr>
              <a:t>Send Your Image to Back </a:t>
            </a:r>
            <a:r>
              <a:rPr lang="en-US" sz="1600" dirty="0">
                <a:solidFill>
                  <a:schemeClr val="tx1"/>
                </a:solidFill>
              </a:rPr>
              <a:t>: right-click the image your inserted, choose 'Send to Back'.</a:t>
            </a:r>
          </a:p>
        </p:txBody>
      </p:sp>
      <p:sp>
        <p:nvSpPr>
          <p:cNvPr id="24" name="TextBox 23">
            <a:extLst>
              <a:ext uri="{FF2B5EF4-FFF2-40B4-BE49-F238E27FC236}">
                <a16:creationId xmlns:a16="http://schemas.microsoft.com/office/drawing/2014/main" id="{366AA181-9751-8F95-11C6-8742244AA920}"/>
              </a:ext>
            </a:extLst>
          </p:cNvPr>
          <p:cNvSpPr txBox="1"/>
          <p:nvPr/>
        </p:nvSpPr>
        <p:spPr>
          <a:xfrm>
            <a:off x="2492782" y="7021481"/>
            <a:ext cx="1514197" cy="477054"/>
          </a:xfrm>
          <a:prstGeom prst="rect">
            <a:avLst/>
          </a:prstGeom>
          <a:noFill/>
        </p:spPr>
        <p:txBody>
          <a:bodyPr wrap="none" tIns="182880" rtlCol="0">
            <a:spAutoFit/>
          </a:bodyPr>
          <a:lstStyle/>
          <a:p>
            <a:r>
              <a:rPr lang="en-US" sz="1600" b="1" cap="all" dirty="0"/>
              <a:t>Instructions:</a:t>
            </a:r>
          </a:p>
        </p:txBody>
      </p:sp>
    </p:spTree>
    <p:extLst>
      <p:ext uri="{BB962C8B-B14F-4D97-AF65-F5344CB8AC3E}">
        <p14:creationId xmlns:p14="http://schemas.microsoft.com/office/powerpoint/2010/main" val="2208446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755C06D6-6260-91E5-0605-4F49B6BBBDB5}"/>
              </a:ext>
            </a:extLst>
          </p:cNvPr>
          <p:cNvSpPr>
            <a:spLocks noGrp="1"/>
          </p:cNvSpPr>
          <p:nvPr>
            <p:ph type="pic" sz="quarter" idx="10"/>
          </p:nvPr>
        </p:nvSpPr>
        <p:spPr/>
        <p:txBody>
          <a:bodyPr/>
          <a:lstStyle/>
          <a:p>
            <a:endParaRPr lang="en-US"/>
          </a:p>
        </p:txBody>
      </p:sp>
      <p:pic>
        <p:nvPicPr>
          <p:cNvPr id="7" name="Picture 6" descr="A computer with a landscape on the screen&#10;&#10;Description automatically generated">
            <a:extLst>
              <a:ext uri="{FF2B5EF4-FFF2-40B4-BE49-F238E27FC236}">
                <a16:creationId xmlns:a16="http://schemas.microsoft.com/office/drawing/2014/main" id="{17A4B043-F2BF-C3DA-D2B1-0AD9722782E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5334000" y="0"/>
            <a:ext cx="6858000" cy="6858000"/>
          </a:xfrm>
          <a:custGeom>
            <a:avLst/>
            <a:gdLst>
              <a:gd name="connsiteX0" fmla="*/ 1231899 w 6858000"/>
              <a:gd name="connsiteY0" fmla="*/ 1520824 h 6858000"/>
              <a:gd name="connsiteX1" fmla="*/ 1247774 w 6858000"/>
              <a:gd name="connsiteY1" fmla="*/ 4083049 h 6858000"/>
              <a:gd name="connsiteX2" fmla="*/ 5591174 w 6858000"/>
              <a:gd name="connsiteY2" fmla="*/ 4102099 h 6858000"/>
              <a:gd name="connsiteX3" fmla="*/ 5616574 w 6858000"/>
              <a:gd name="connsiteY3" fmla="*/ 1530349 h 6858000"/>
              <a:gd name="connsiteX4" fmla="*/ 0 w 6858000"/>
              <a:gd name="connsiteY4" fmla="*/ 0 h 6858000"/>
              <a:gd name="connsiteX5" fmla="*/ 6858000 w 6858000"/>
              <a:gd name="connsiteY5" fmla="*/ 0 h 6858000"/>
              <a:gd name="connsiteX6" fmla="*/ 6858000 w 6858000"/>
              <a:gd name="connsiteY6" fmla="*/ 6858000 h 6858000"/>
              <a:gd name="connsiteX7" fmla="*/ 0 w 6858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0" h="6858000">
                <a:moveTo>
                  <a:pt x="1231899" y="1520824"/>
                </a:moveTo>
                <a:cubicBezTo>
                  <a:pt x="1236132" y="2368549"/>
                  <a:pt x="1243541" y="3235324"/>
                  <a:pt x="1247774" y="4083049"/>
                </a:cubicBezTo>
                <a:lnTo>
                  <a:pt x="5591174" y="4102099"/>
                </a:lnTo>
                <a:cubicBezTo>
                  <a:pt x="5595407" y="3249082"/>
                  <a:pt x="5612341" y="2383366"/>
                  <a:pt x="5616574" y="1530349"/>
                </a:cubicBezTo>
                <a:close/>
                <a:moveTo>
                  <a:pt x="0" y="0"/>
                </a:moveTo>
                <a:lnTo>
                  <a:pt x="6858000" y="0"/>
                </a:lnTo>
                <a:lnTo>
                  <a:pt x="6858000" y="6858000"/>
                </a:lnTo>
                <a:lnTo>
                  <a:pt x="0" y="6858000"/>
                </a:lnTo>
                <a:close/>
              </a:path>
            </a:pathLst>
          </a:custGeom>
        </p:spPr>
      </p:pic>
      <p:sp>
        <p:nvSpPr>
          <p:cNvPr id="11" name="Rectangle 10">
            <a:extLst>
              <a:ext uri="{FF2B5EF4-FFF2-40B4-BE49-F238E27FC236}">
                <a16:creationId xmlns:a16="http://schemas.microsoft.com/office/drawing/2014/main" id="{668C6580-CD16-1337-2773-815C1EA7830F}"/>
              </a:ext>
            </a:extLst>
          </p:cNvPr>
          <p:cNvSpPr/>
          <p:nvPr/>
        </p:nvSpPr>
        <p:spPr>
          <a:xfrm>
            <a:off x="0" y="6305911"/>
            <a:ext cx="12192000" cy="552091"/>
          </a:xfrm>
          <a:prstGeom prst="rect">
            <a:avLst/>
          </a:prstGeom>
          <a:solidFill>
            <a:schemeClr val="bg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a:t>
            </a:r>
            <a:r>
              <a:rPr lang="en-US" sz="3200" spc="150" dirty="0">
                <a:solidFill>
                  <a:prstClr val="black">
                    <a:lumMod val="85000"/>
                    <a:lumOff val="15000"/>
                  </a:prstClr>
                </a:solidFill>
              </a:rPr>
              <a:t>entationgo</a:t>
            </a:r>
            <a:r>
              <a:rPr lang="en-US" sz="3200" spc="150" dirty="0">
                <a:solidFill>
                  <a:prstClr val="white">
                    <a:lumMod val="75000"/>
                  </a:prstClr>
                </a:solidFill>
              </a:rPr>
              <a:t>.</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5" name="Title 4">
            <a:extLst>
              <a:ext uri="{FF2B5EF4-FFF2-40B4-BE49-F238E27FC236}">
                <a16:creationId xmlns:a16="http://schemas.microsoft.com/office/drawing/2014/main" id="{E294E0F1-5F2A-8BC8-B3B4-CF5B08C26C2B}"/>
              </a:ext>
            </a:extLst>
          </p:cNvPr>
          <p:cNvSpPr>
            <a:spLocks noGrp="1"/>
          </p:cNvSpPr>
          <p:nvPr>
            <p:ph type="title"/>
          </p:nvPr>
        </p:nvSpPr>
        <p:spPr/>
        <p:txBody>
          <a:bodyPr/>
          <a:lstStyle/>
          <a:p>
            <a:r>
              <a:rPr lang="en-US" dirty="0"/>
              <a:t>MacBook Laptop Mockup – Slide Template</a:t>
            </a:r>
          </a:p>
        </p:txBody>
      </p:sp>
      <p:grpSp>
        <p:nvGrpSpPr>
          <p:cNvPr id="8" name="Group 7">
            <a:extLst>
              <a:ext uri="{FF2B5EF4-FFF2-40B4-BE49-F238E27FC236}">
                <a16:creationId xmlns:a16="http://schemas.microsoft.com/office/drawing/2014/main" id="{5E2A7CAD-AED2-1766-CBC7-12971AEBE86D}"/>
              </a:ext>
            </a:extLst>
          </p:cNvPr>
          <p:cNvGrpSpPr/>
          <p:nvPr/>
        </p:nvGrpSpPr>
        <p:grpSpPr>
          <a:xfrm>
            <a:off x="1235076" y="1660539"/>
            <a:ext cx="3683000" cy="3536921"/>
            <a:chOff x="332936" y="2504656"/>
            <a:chExt cx="2926080" cy="3536921"/>
          </a:xfrm>
        </p:grpSpPr>
        <p:sp>
          <p:nvSpPr>
            <p:cNvPr id="9" name="TextBox 8">
              <a:extLst>
                <a:ext uri="{FF2B5EF4-FFF2-40B4-BE49-F238E27FC236}">
                  <a16:creationId xmlns:a16="http://schemas.microsoft.com/office/drawing/2014/main" id="{197AAF3F-2E90-D4D8-B62A-C8DC6D68A7F3}"/>
                </a:ext>
              </a:extLst>
            </p:cNvPr>
            <p:cNvSpPr txBox="1"/>
            <p:nvPr/>
          </p:nvSpPr>
          <p:spPr>
            <a:xfrm>
              <a:off x="332936" y="2504656"/>
              <a:ext cx="2926080" cy="584775"/>
            </a:xfrm>
            <a:prstGeom prst="rect">
              <a:avLst/>
            </a:prstGeom>
            <a:noFill/>
          </p:spPr>
          <p:txBody>
            <a:bodyPr wrap="square" lIns="0" rIns="0" rtlCol="0" anchor="b">
              <a:spAutoFit/>
            </a:bodyPr>
            <a:lstStyle/>
            <a:p>
              <a:pPr algn="ctr"/>
              <a:r>
                <a:rPr lang="en-US" sz="3200" b="1" noProof="1"/>
                <a:t>Lorem Ipsum</a:t>
              </a:r>
            </a:p>
          </p:txBody>
        </p:sp>
        <p:sp>
          <p:nvSpPr>
            <p:cNvPr id="10" name="TextBox 9">
              <a:extLst>
                <a:ext uri="{FF2B5EF4-FFF2-40B4-BE49-F238E27FC236}">
                  <a16:creationId xmlns:a16="http://schemas.microsoft.com/office/drawing/2014/main" id="{6D41926D-B88B-9416-5CF8-DDB85F3E9020}"/>
                </a:ext>
              </a:extLst>
            </p:cNvPr>
            <p:cNvSpPr txBox="1"/>
            <p:nvPr/>
          </p:nvSpPr>
          <p:spPr>
            <a:xfrm>
              <a:off x="332936" y="3086922"/>
              <a:ext cx="2926080" cy="2954655"/>
            </a:xfrm>
            <a:prstGeom prst="rect">
              <a:avLst/>
            </a:prstGeom>
            <a:noFill/>
          </p:spPr>
          <p:txBody>
            <a:bodyPr wrap="square" lIns="0" rIns="0" rtlCol="0" anchor="t">
              <a:spAutoFit/>
            </a:bodyPr>
            <a:lstStyle/>
            <a:p>
              <a:pPr algn="just">
                <a:spcAft>
                  <a:spcPts val="1200"/>
                </a:spcAft>
              </a:pPr>
              <a:r>
                <a:rPr lang="en-US" sz="16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6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a:t>
              </a:r>
            </a:p>
          </p:txBody>
        </p:sp>
      </p:grpSp>
      <p:sp>
        <p:nvSpPr>
          <p:cNvPr id="12" name="Rectangle 11">
            <a:extLst>
              <a:ext uri="{FF2B5EF4-FFF2-40B4-BE49-F238E27FC236}">
                <a16:creationId xmlns:a16="http://schemas.microsoft.com/office/drawing/2014/main" id="{39CF9E4D-6348-8454-4F23-AF2ECE555AD4}"/>
              </a:ext>
            </a:extLst>
          </p:cNvPr>
          <p:cNvSpPr/>
          <p:nvPr/>
        </p:nvSpPr>
        <p:spPr>
          <a:xfrm>
            <a:off x="4254500" y="7021481"/>
            <a:ext cx="7937500" cy="200054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lIns="182880" tIns="182880" rIns="182880" bIns="182880" rtlCol="0" anchor="t">
            <a:spAutoFit/>
          </a:bodyPr>
          <a:lstStyle/>
          <a:p>
            <a:pPr marL="342900" indent="-342900">
              <a:spcBef>
                <a:spcPts val="600"/>
              </a:spcBef>
              <a:buAutoNum type="arabicPeriod"/>
            </a:pPr>
            <a:r>
              <a:rPr lang="en-US" sz="1600" b="1" dirty="0">
                <a:solidFill>
                  <a:schemeClr val="tx1"/>
                </a:solidFill>
              </a:rPr>
              <a:t>Send Mockup Photo to Back</a:t>
            </a:r>
            <a:r>
              <a:rPr lang="en-US" sz="1600" dirty="0">
                <a:solidFill>
                  <a:schemeClr val="tx1"/>
                </a:solidFill>
              </a:rPr>
              <a:t>: Click on the mockup template photo, right-click, and choose 'Send to Back'.</a:t>
            </a:r>
          </a:p>
          <a:p>
            <a:pPr marL="342900" indent="-342900">
              <a:spcBef>
                <a:spcPts val="600"/>
              </a:spcBef>
              <a:buAutoNum type="arabicPeriod"/>
            </a:pPr>
            <a:r>
              <a:rPr lang="en-US" sz="1600" b="1" dirty="0">
                <a:solidFill>
                  <a:schemeClr val="tx1"/>
                </a:solidFill>
              </a:rPr>
              <a:t>Insert Your Image</a:t>
            </a:r>
            <a:r>
              <a:rPr lang="en-US" sz="1600" dirty="0">
                <a:solidFill>
                  <a:schemeClr val="tx1"/>
                </a:solidFill>
              </a:rPr>
              <a:t>: Click on the image icon within the blue placeholder, select your picture, and click 'Insert'.</a:t>
            </a:r>
          </a:p>
          <a:p>
            <a:pPr marL="342900" indent="-342900">
              <a:spcBef>
                <a:spcPts val="600"/>
              </a:spcBef>
              <a:buAutoNum type="arabicPeriod"/>
            </a:pPr>
            <a:r>
              <a:rPr lang="en-US" sz="1600" b="1" dirty="0">
                <a:solidFill>
                  <a:schemeClr val="tx1"/>
                </a:solidFill>
              </a:rPr>
              <a:t>Layer Your Image</a:t>
            </a:r>
            <a:r>
              <a:rPr lang="en-US" sz="1600" dirty="0">
                <a:solidFill>
                  <a:schemeClr val="tx1"/>
                </a:solidFill>
              </a:rPr>
              <a:t>: Click on your inserted picture, right-click, and choose 'Send to Back' to place it behind the mockup template photo.</a:t>
            </a:r>
          </a:p>
        </p:txBody>
      </p:sp>
      <p:sp>
        <p:nvSpPr>
          <p:cNvPr id="14" name="TextBox 13">
            <a:extLst>
              <a:ext uri="{FF2B5EF4-FFF2-40B4-BE49-F238E27FC236}">
                <a16:creationId xmlns:a16="http://schemas.microsoft.com/office/drawing/2014/main" id="{2BD3FDC2-6754-A9BF-233A-85F127B85848}"/>
              </a:ext>
            </a:extLst>
          </p:cNvPr>
          <p:cNvSpPr txBox="1"/>
          <p:nvPr/>
        </p:nvSpPr>
        <p:spPr>
          <a:xfrm>
            <a:off x="2492782" y="7021481"/>
            <a:ext cx="1514197" cy="477054"/>
          </a:xfrm>
          <a:prstGeom prst="rect">
            <a:avLst/>
          </a:prstGeom>
          <a:noFill/>
        </p:spPr>
        <p:txBody>
          <a:bodyPr wrap="none" tIns="182880" rtlCol="0">
            <a:spAutoFit/>
          </a:bodyPr>
          <a:lstStyle/>
          <a:p>
            <a:r>
              <a:rPr lang="en-US" sz="1600" b="1" cap="all" dirty="0"/>
              <a:t>Instructions:</a:t>
            </a:r>
          </a:p>
        </p:txBody>
      </p:sp>
    </p:spTree>
    <p:extLst>
      <p:ext uri="{BB962C8B-B14F-4D97-AF65-F5344CB8AC3E}">
        <p14:creationId xmlns:p14="http://schemas.microsoft.com/office/powerpoint/2010/main" val="2513804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12473</TotalTime>
  <Words>353</Words>
  <Application>Microsoft Office PowerPoint</Application>
  <PresentationFormat>Widescreen</PresentationFormat>
  <Paragraphs>23</Paragraphs>
  <Slides>3</Slides>
  <Notes>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vt:i4>
      </vt:variant>
    </vt:vector>
  </HeadingPairs>
  <TitlesOfParts>
    <vt:vector size="12" baseType="lpstr">
      <vt:lpstr>Arial</vt:lpstr>
      <vt:lpstr>Calibri</vt:lpstr>
      <vt:lpstr>Calibri Light</vt:lpstr>
      <vt:lpstr>Helvetica</vt:lpstr>
      <vt:lpstr>Open Sans</vt:lpstr>
      <vt:lpstr>Open Sans ExtraBold</vt:lpstr>
      <vt:lpstr>Template PresentationGO</vt:lpstr>
      <vt:lpstr>Template PresentationGO Dark</vt:lpstr>
      <vt:lpstr>Custom Design</vt:lpstr>
      <vt:lpstr>MacBook Laptop Mockup – Slide Template</vt:lpstr>
      <vt:lpstr>MacBook Laptop Mockup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MacBook Laptop Mockup</dc:title>
  <dc:creator>PresentationGO.com</dc:creator>
  <dc:description>© Copyright PresentationGO.com - Do not distribute or sale without written permission.</dc:description>
  <cp:lastModifiedBy>Christophe Barroche</cp:lastModifiedBy>
  <cp:revision>39</cp:revision>
  <dcterms:created xsi:type="dcterms:W3CDTF">2014-11-26T05:14:11Z</dcterms:created>
  <dcterms:modified xsi:type="dcterms:W3CDTF">2023-08-29T17:11:51Z</dcterms:modified>
  <cp:category>Graphics &amp; Metaphors</cp:category>
</cp:coreProperties>
</file>