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0" r:id="rId4"/>
    <p:sldId id="34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76E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2202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F9C-4FFF-A0BB-E899C3742B03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F9C-4FFF-A0BB-E899C3742B03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9C-4FFF-A0BB-E899C3742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773A-4E7A-A536-6B2B396C1100}"/>
              </c:ext>
            </c:extLst>
          </c:dPt>
          <c:dPt>
            <c:idx val="1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3-773A-4E7A-A536-6B2B396C1100}"/>
              </c:ext>
            </c:extLst>
          </c:dPt>
          <c:cat>
            <c:strRef>
              <c:f>Sheet1!$A$2:$A$3</c:f>
              <c:strCache>
                <c:ptCount val="2"/>
                <c:pt idx="0">
                  <c:v>Data 1</c:v>
                </c:pt>
                <c:pt idx="1">
                  <c:v>Data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73A-4E7A-A536-6B2B396C11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2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2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14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F03DFEE-7B86-4232-8947-5184CFD87EC9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B56A7093-CBDF-4626-A745-527E7CCA82D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24C3480-A879-4E4D-9D71-B3DC7B3E000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FDB29-A11D-408F-AB16-70D18C598647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10" name="Rectangle: Folded Corner 9">
              <a:extLst>
                <a:ext uri="{FF2B5EF4-FFF2-40B4-BE49-F238E27FC236}">
                  <a16:creationId xmlns:a16="http://schemas.microsoft.com/office/drawing/2014/main" id="{74A7CA8C-A433-447F-A5E5-29D666416CE7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solidFill>
              <a:srgbClr val="FFCC4C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rIns="0"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 insert your own icons*: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Insert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&gt;&gt; 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Icons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7931F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1" u="none" strike="noStrike" kern="0" cap="none" spc="0" normalizeH="0" baseline="0" noProof="0" dirty="0">
                  <a:ln>
                    <a:noFill/>
                  </a:ln>
                  <a:solidFill>
                    <a:srgbClr val="F7931F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(*Only available to Microsoft 365 subscribers)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7552374-2A0C-4558-AC83-C158D288836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BB5A7E-17EA-4657-BC12-82F1F9DCCF5C}"/>
              </a:ext>
            </a:extLst>
          </p:cNvPr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3AC555DA-8F7F-434B-9A84-EE37C58B1AD0}"/>
              </a:ext>
            </a:extLst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95DF86-C02B-4F5F-9CE6-312866DD1F0D}"/>
              </a:ext>
            </a:extLst>
          </p:cNvPr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BA24CD-C946-4A2C-9C8E-F083A8B73A84}"/>
              </a:ext>
            </a:extLst>
          </p:cNvPr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16" name="Freeform 290">
            <a:extLst>
              <a:ext uri="{FF2B5EF4-FFF2-40B4-BE49-F238E27FC236}">
                <a16:creationId xmlns:a16="http://schemas.microsoft.com/office/drawing/2014/main" id="{15C4B2A3-86AF-4335-B497-9168F3BBDBB3}"/>
              </a:ext>
            </a:extLst>
          </p:cNvPr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2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chart" Target="../charts/chart2.xm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chart" Target="../charts/chart3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8.svg"/><Relationship Id="rId4" Type="http://schemas.openxmlformats.org/officeDocument/2006/relationships/chart" Target="../charts/chart4.xml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Malaysia – Slide</a:t>
            </a:r>
            <a:br>
              <a:rPr lang="en-US" dirty="0"/>
            </a:br>
            <a:r>
              <a:rPr lang="en-US" dirty="0"/>
              <a:t>Template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5085128" y="4539763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6989850" y="455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475645" y="5054525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/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403450" y="5065877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/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6075106" y="4867004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7979827" y="488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/>
              <a:t>Lorem Ipsum</a:t>
            </a:r>
            <a:endParaRPr lang="en-US" sz="1350" dirty="0"/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19707" y="4775127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24429" y="4775127"/>
            <a:ext cx="332185" cy="33218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7D2C2FE-B049-4DE2-8A89-01752560DF76}"/>
              </a:ext>
            </a:extLst>
          </p:cNvPr>
          <p:cNvGrpSpPr/>
          <p:nvPr/>
        </p:nvGrpSpPr>
        <p:grpSpPr>
          <a:xfrm>
            <a:off x="3599609" y="2560825"/>
            <a:ext cx="5243798" cy="1736350"/>
            <a:chOff x="4799478" y="2271433"/>
            <a:chExt cx="6991731" cy="2315133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CDBF14CB-FF04-2847-BB47-31ACCC8ED6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76786" y="2782529"/>
              <a:ext cx="395267" cy="734067"/>
            </a:xfrm>
            <a:custGeom>
              <a:avLst/>
              <a:gdLst>
                <a:gd name="T0" fmla="*/ 158 w 273"/>
                <a:gd name="T1" fmla="*/ 33 h 507"/>
                <a:gd name="T2" fmla="*/ 150 w 273"/>
                <a:gd name="T3" fmla="*/ 40 h 507"/>
                <a:gd name="T4" fmla="*/ 266 w 273"/>
                <a:gd name="T5" fmla="*/ 346 h 507"/>
                <a:gd name="T6" fmla="*/ 259 w 273"/>
                <a:gd name="T7" fmla="*/ 276 h 507"/>
                <a:gd name="T8" fmla="*/ 180 w 273"/>
                <a:gd name="T9" fmla="*/ 137 h 507"/>
                <a:gd name="T10" fmla="*/ 68 w 273"/>
                <a:gd name="T11" fmla="*/ 51 h 507"/>
                <a:gd name="T12" fmla="*/ 37 w 273"/>
                <a:gd name="T13" fmla="*/ 20 h 507"/>
                <a:gd name="T14" fmla="*/ 5 w 273"/>
                <a:gd name="T15" fmla="*/ 75 h 507"/>
                <a:gd name="T16" fmla="*/ 2 w 273"/>
                <a:gd name="T17" fmla="*/ 99 h 507"/>
                <a:gd name="T18" fmla="*/ 2 w 273"/>
                <a:gd name="T19" fmla="*/ 126 h 507"/>
                <a:gd name="T20" fmla="*/ 9 w 273"/>
                <a:gd name="T21" fmla="*/ 152 h 507"/>
                <a:gd name="T22" fmla="*/ 7 w 273"/>
                <a:gd name="T23" fmla="*/ 183 h 507"/>
                <a:gd name="T24" fmla="*/ 13 w 273"/>
                <a:gd name="T25" fmla="*/ 190 h 507"/>
                <a:gd name="T26" fmla="*/ 22 w 273"/>
                <a:gd name="T27" fmla="*/ 192 h 507"/>
                <a:gd name="T28" fmla="*/ 33 w 273"/>
                <a:gd name="T29" fmla="*/ 201 h 507"/>
                <a:gd name="T30" fmla="*/ 33 w 273"/>
                <a:gd name="T31" fmla="*/ 207 h 507"/>
                <a:gd name="T32" fmla="*/ 31 w 273"/>
                <a:gd name="T33" fmla="*/ 225 h 507"/>
                <a:gd name="T34" fmla="*/ 27 w 273"/>
                <a:gd name="T35" fmla="*/ 229 h 507"/>
                <a:gd name="T36" fmla="*/ 31 w 273"/>
                <a:gd name="T37" fmla="*/ 240 h 507"/>
                <a:gd name="T38" fmla="*/ 35 w 273"/>
                <a:gd name="T39" fmla="*/ 254 h 507"/>
                <a:gd name="T40" fmla="*/ 46 w 273"/>
                <a:gd name="T41" fmla="*/ 256 h 507"/>
                <a:gd name="T42" fmla="*/ 64 w 273"/>
                <a:gd name="T43" fmla="*/ 271 h 507"/>
                <a:gd name="T44" fmla="*/ 73 w 273"/>
                <a:gd name="T45" fmla="*/ 296 h 507"/>
                <a:gd name="T46" fmla="*/ 92 w 273"/>
                <a:gd name="T47" fmla="*/ 309 h 507"/>
                <a:gd name="T48" fmla="*/ 119 w 273"/>
                <a:gd name="T49" fmla="*/ 318 h 507"/>
                <a:gd name="T50" fmla="*/ 119 w 273"/>
                <a:gd name="T51" fmla="*/ 326 h 507"/>
                <a:gd name="T52" fmla="*/ 114 w 273"/>
                <a:gd name="T53" fmla="*/ 337 h 507"/>
                <a:gd name="T54" fmla="*/ 114 w 273"/>
                <a:gd name="T55" fmla="*/ 351 h 507"/>
                <a:gd name="T56" fmla="*/ 123 w 273"/>
                <a:gd name="T57" fmla="*/ 359 h 507"/>
                <a:gd name="T58" fmla="*/ 134 w 273"/>
                <a:gd name="T59" fmla="*/ 362 h 507"/>
                <a:gd name="T60" fmla="*/ 139 w 273"/>
                <a:gd name="T61" fmla="*/ 362 h 507"/>
                <a:gd name="T62" fmla="*/ 145 w 273"/>
                <a:gd name="T63" fmla="*/ 359 h 507"/>
                <a:gd name="T64" fmla="*/ 156 w 273"/>
                <a:gd name="T65" fmla="*/ 375 h 507"/>
                <a:gd name="T66" fmla="*/ 154 w 273"/>
                <a:gd name="T67" fmla="*/ 393 h 507"/>
                <a:gd name="T68" fmla="*/ 145 w 273"/>
                <a:gd name="T69" fmla="*/ 393 h 507"/>
                <a:gd name="T70" fmla="*/ 136 w 273"/>
                <a:gd name="T71" fmla="*/ 406 h 507"/>
                <a:gd name="T72" fmla="*/ 132 w 273"/>
                <a:gd name="T73" fmla="*/ 430 h 507"/>
                <a:gd name="T74" fmla="*/ 130 w 273"/>
                <a:gd name="T75" fmla="*/ 445 h 507"/>
                <a:gd name="T76" fmla="*/ 150 w 273"/>
                <a:gd name="T77" fmla="*/ 443 h 507"/>
                <a:gd name="T78" fmla="*/ 167 w 273"/>
                <a:gd name="T79" fmla="*/ 448 h 507"/>
                <a:gd name="T80" fmla="*/ 180 w 273"/>
                <a:gd name="T81" fmla="*/ 454 h 507"/>
                <a:gd name="T82" fmla="*/ 185 w 273"/>
                <a:gd name="T83" fmla="*/ 461 h 507"/>
                <a:gd name="T84" fmla="*/ 198 w 273"/>
                <a:gd name="T85" fmla="*/ 465 h 507"/>
                <a:gd name="T86" fmla="*/ 202 w 273"/>
                <a:gd name="T87" fmla="*/ 472 h 507"/>
                <a:gd name="T88" fmla="*/ 209 w 273"/>
                <a:gd name="T89" fmla="*/ 472 h 507"/>
                <a:gd name="T90" fmla="*/ 218 w 273"/>
                <a:gd name="T91" fmla="*/ 487 h 507"/>
                <a:gd name="T92" fmla="*/ 222 w 273"/>
                <a:gd name="T93" fmla="*/ 496 h 507"/>
                <a:gd name="T94" fmla="*/ 231 w 273"/>
                <a:gd name="T95" fmla="*/ 505 h 507"/>
                <a:gd name="T96" fmla="*/ 231 w 273"/>
                <a:gd name="T97" fmla="*/ 496 h 507"/>
                <a:gd name="T98" fmla="*/ 235 w 273"/>
                <a:gd name="T99" fmla="*/ 485 h 507"/>
                <a:gd name="T100" fmla="*/ 231 w 273"/>
                <a:gd name="T101" fmla="*/ 472 h 507"/>
                <a:gd name="T102" fmla="*/ 231 w 273"/>
                <a:gd name="T103" fmla="*/ 463 h 507"/>
                <a:gd name="T104" fmla="*/ 224 w 273"/>
                <a:gd name="T105" fmla="*/ 459 h 507"/>
                <a:gd name="T106" fmla="*/ 229 w 273"/>
                <a:gd name="T107" fmla="*/ 445 h 507"/>
                <a:gd name="T108" fmla="*/ 229 w 273"/>
                <a:gd name="T109" fmla="*/ 434 h 507"/>
                <a:gd name="T110" fmla="*/ 233 w 273"/>
                <a:gd name="T111" fmla="*/ 430 h 507"/>
                <a:gd name="T112" fmla="*/ 259 w 273"/>
                <a:gd name="T113" fmla="*/ 434 h 507"/>
                <a:gd name="T114" fmla="*/ 266 w 273"/>
                <a:gd name="T115" fmla="*/ 417 h 507"/>
                <a:gd name="T116" fmla="*/ 92 w 273"/>
                <a:gd name="T117" fmla="*/ 9 h 507"/>
                <a:gd name="T118" fmla="*/ 90 w 273"/>
                <a:gd name="T119" fmla="*/ 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3" h="507">
                  <a:moveTo>
                    <a:pt x="154" y="42"/>
                  </a:moveTo>
                  <a:lnTo>
                    <a:pt x="156" y="40"/>
                  </a:lnTo>
                  <a:lnTo>
                    <a:pt x="158" y="40"/>
                  </a:lnTo>
                  <a:lnTo>
                    <a:pt x="161" y="38"/>
                  </a:lnTo>
                  <a:lnTo>
                    <a:pt x="161" y="33"/>
                  </a:lnTo>
                  <a:lnTo>
                    <a:pt x="161" y="33"/>
                  </a:lnTo>
                  <a:lnTo>
                    <a:pt x="158" y="33"/>
                  </a:lnTo>
                  <a:lnTo>
                    <a:pt x="156" y="33"/>
                  </a:lnTo>
                  <a:lnTo>
                    <a:pt x="156" y="33"/>
                  </a:lnTo>
                  <a:lnTo>
                    <a:pt x="154" y="29"/>
                  </a:lnTo>
                  <a:lnTo>
                    <a:pt x="152" y="27"/>
                  </a:lnTo>
                  <a:lnTo>
                    <a:pt x="150" y="29"/>
                  </a:lnTo>
                  <a:lnTo>
                    <a:pt x="150" y="35"/>
                  </a:lnTo>
                  <a:lnTo>
                    <a:pt x="150" y="40"/>
                  </a:lnTo>
                  <a:lnTo>
                    <a:pt x="154" y="42"/>
                  </a:lnTo>
                  <a:close/>
                  <a:moveTo>
                    <a:pt x="273" y="393"/>
                  </a:moveTo>
                  <a:lnTo>
                    <a:pt x="264" y="370"/>
                  </a:lnTo>
                  <a:lnTo>
                    <a:pt x="264" y="366"/>
                  </a:lnTo>
                  <a:lnTo>
                    <a:pt x="262" y="355"/>
                  </a:lnTo>
                  <a:lnTo>
                    <a:pt x="264" y="351"/>
                  </a:lnTo>
                  <a:lnTo>
                    <a:pt x="266" y="346"/>
                  </a:lnTo>
                  <a:lnTo>
                    <a:pt x="266" y="340"/>
                  </a:lnTo>
                  <a:lnTo>
                    <a:pt x="262" y="302"/>
                  </a:lnTo>
                  <a:lnTo>
                    <a:pt x="259" y="293"/>
                  </a:lnTo>
                  <a:lnTo>
                    <a:pt x="259" y="287"/>
                  </a:lnTo>
                  <a:lnTo>
                    <a:pt x="262" y="280"/>
                  </a:lnTo>
                  <a:lnTo>
                    <a:pt x="262" y="278"/>
                  </a:lnTo>
                  <a:lnTo>
                    <a:pt x="259" y="276"/>
                  </a:lnTo>
                  <a:lnTo>
                    <a:pt x="255" y="269"/>
                  </a:lnTo>
                  <a:lnTo>
                    <a:pt x="255" y="267"/>
                  </a:lnTo>
                  <a:lnTo>
                    <a:pt x="253" y="262"/>
                  </a:lnTo>
                  <a:lnTo>
                    <a:pt x="237" y="236"/>
                  </a:lnTo>
                  <a:lnTo>
                    <a:pt x="213" y="196"/>
                  </a:lnTo>
                  <a:lnTo>
                    <a:pt x="205" y="174"/>
                  </a:lnTo>
                  <a:lnTo>
                    <a:pt x="180" y="137"/>
                  </a:lnTo>
                  <a:lnTo>
                    <a:pt x="156" y="110"/>
                  </a:lnTo>
                  <a:lnTo>
                    <a:pt x="145" y="99"/>
                  </a:lnTo>
                  <a:lnTo>
                    <a:pt x="141" y="97"/>
                  </a:lnTo>
                  <a:lnTo>
                    <a:pt x="130" y="95"/>
                  </a:lnTo>
                  <a:lnTo>
                    <a:pt x="119" y="88"/>
                  </a:lnTo>
                  <a:lnTo>
                    <a:pt x="75" y="53"/>
                  </a:lnTo>
                  <a:lnTo>
                    <a:pt x="68" y="51"/>
                  </a:lnTo>
                  <a:lnTo>
                    <a:pt x="66" y="46"/>
                  </a:lnTo>
                  <a:lnTo>
                    <a:pt x="64" y="40"/>
                  </a:lnTo>
                  <a:lnTo>
                    <a:pt x="59" y="33"/>
                  </a:lnTo>
                  <a:lnTo>
                    <a:pt x="53" y="29"/>
                  </a:lnTo>
                  <a:lnTo>
                    <a:pt x="40" y="20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29" y="31"/>
                  </a:lnTo>
                  <a:lnTo>
                    <a:pt x="9" y="49"/>
                  </a:lnTo>
                  <a:lnTo>
                    <a:pt x="0" y="57"/>
                  </a:lnTo>
                  <a:lnTo>
                    <a:pt x="0" y="60"/>
                  </a:lnTo>
                  <a:lnTo>
                    <a:pt x="2" y="75"/>
                  </a:lnTo>
                  <a:lnTo>
                    <a:pt x="5" y="75"/>
                  </a:lnTo>
                  <a:lnTo>
                    <a:pt x="5" y="79"/>
                  </a:lnTo>
                  <a:lnTo>
                    <a:pt x="5" y="79"/>
                  </a:lnTo>
                  <a:lnTo>
                    <a:pt x="5" y="84"/>
                  </a:lnTo>
                  <a:lnTo>
                    <a:pt x="5" y="97"/>
                  </a:lnTo>
                  <a:lnTo>
                    <a:pt x="5" y="97"/>
                  </a:lnTo>
                  <a:lnTo>
                    <a:pt x="2" y="99"/>
                  </a:lnTo>
                  <a:lnTo>
                    <a:pt x="2" y="99"/>
                  </a:lnTo>
                  <a:lnTo>
                    <a:pt x="0" y="102"/>
                  </a:lnTo>
                  <a:lnTo>
                    <a:pt x="2" y="117"/>
                  </a:lnTo>
                  <a:lnTo>
                    <a:pt x="2" y="121"/>
                  </a:lnTo>
                  <a:lnTo>
                    <a:pt x="2" y="124"/>
                  </a:lnTo>
                  <a:lnTo>
                    <a:pt x="2" y="124"/>
                  </a:lnTo>
                  <a:lnTo>
                    <a:pt x="2" y="124"/>
                  </a:lnTo>
                  <a:lnTo>
                    <a:pt x="2" y="126"/>
                  </a:lnTo>
                  <a:lnTo>
                    <a:pt x="7" y="130"/>
                  </a:lnTo>
                  <a:lnTo>
                    <a:pt x="11" y="135"/>
                  </a:lnTo>
                  <a:lnTo>
                    <a:pt x="13" y="137"/>
                  </a:lnTo>
                  <a:lnTo>
                    <a:pt x="13" y="139"/>
                  </a:lnTo>
                  <a:lnTo>
                    <a:pt x="11" y="146"/>
                  </a:lnTo>
                  <a:lnTo>
                    <a:pt x="9" y="150"/>
                  </a:lnTo>
                  <a:lnTo>
                    <a:pt x="9" y="152"/>
                  </a:lnTo>
                  <a:lnTo>
                    <a:pt x="7" y="157"/>
                  </a:lnTo>
                  <a:lnTo>
                    <a:pt x="7" y="172"/>
                  </a:lnTo>
                  <a:lnTo>
                    <a:pt x="7" y="176"/>
                  </a:lnTo>
                  <a:lnTo>
                    <a:pt x="9" y="176"/>
                  </a:lnTo>
                  <a:lnTo>
                    <a:pt x="7" y="176"/>
                  </a:lnTo>
                  <a:lnTo>
                    <a:pt x="7" y="179"/>
                  </a:lnTo>
                  <a:lnTo>
                    <a:pt x="7" y="183"/>
                  </a:lnTo>
                  <a:lnTo>
                    <a:pt x="7" y="185"/>
                  </a:lnTo>
                  <a:lnTo>
                    <a:pt x="7" y="185"/>
                  </a:lnTo>
                  <a:lnTo>
                    <a:pt x="9" y="185"/>
                  </a:lnTo>
                  <a:lnTo>
                    <a:pt x="11" y="188"/>
                  </a:lnTo>
                  <a:lnTo>
                    <a:pt x="11" y="188"/>
                  </a:lnTo>
                  <a:lnTo>
                    <a:pt x="13" y="188"/>
                  </a:lnTo>
                  <a:lnTo>
                    <a:pt x="13" y="190"/>
                  </a:lnTo>
                  <a:lnTo>
                    <a:pt x="16" y="190"/>
                  </a:lnTo>
                  <a:lnTo>
                    <a:pt x="16" y="190"/>
                  </a:lnTo>
                  <a:lnTo>
                    <a:pt x="18" y="190"/>
                  </a:lnTo>
                  <a:lnTo>
                    <a:pt x="18" y="190"/>
                  </a:lnTo>
                  <a:lnTo>
                    <a:pt x="20" y="190"/>
                  </a:lnTo>
                  <a:lnTo>
                    <a:pt x="20" y="192"/>
                  </a:lnTo>
                  <a:lnTo>
                    <a:pt x="22" y="192"/>
                  </a:lnTo>
                  <a:lnTo>
                    <a:pt x="24" y="196"/>
                  </a:lnTo>
                  <a:lnTo>
                    <a:pt x="27" y="196"/>
                  </a:lnTo>
                  <a:lnTo>
                    <a:pt x="27" y="199"/>
                  </a:lnTo>
                  <a:lnTo>
                    <a:pt x="29" y="199"/>
                  </a:lnTo>
                  <a:lnTo>
                    <a:pt x="29" y="199"/>
                  </a:lnTo>
                  <a:lnTo>
                    <a:pt x="29" y="199"/>
                  </a:lnTo>
                  <a:lnTo>
                    <a:pt x="33" y="201"/>
                  </a:lnTo>
                  <a:lnTo>
                    <a:pt x="33" y="203"/>
                  </a:lnTo>
                  <a:lnTo>
                    <a:pt x="35" y="203"/>
                  </a:lnTo>
                  <a:lnTo>
                    <a:pt x="33" y="205"/>
                  </a:lnTo>
                  <a:lnTo>
                    <a:pt x="33" y="205"/>
                  </a:lnTo>
                  <a:lnTo>
                    <a:pt x="33" y="207"/>
                  </a:lnTo>
                  <a:lnTo>
                    <a:pt x="33" y="207"/>
                  </a:lnTo>
                  <a:lnTo>
                    <a:pt x="33" y="207"/>
                  </a:lnTo>
                  <a:lnTo>
                    <a:pt x="31" y="210"/>
                  </a:lnTo>
                  <a:lnTo>
                    <a:pt x="31" y="210"/>
                  </a:lnTo>
                  <a:lnTo>
                    <a:pt x="29" y="210"/>
                  </a:lnTo>
                  <a:lnTo>
                    <a:pt x="29" y="210"/>
                  </a:lnTo>
                  <a:lnTo>
                    <a:pt x="29" y="212"/>
                  </a:lnTo>
                  <a:lnTo>
                    <a:pt x="29" y="212"/>
                  </a:lnTo>
                  <a:lnTo>
                    <a:pt x="31" y="225"/>
                  </a:lnTo>
                  <a:lnTo>
                    <a:pt x="31" y="225"/>
                  </a:lnTo>
                  <a:lnTo>
                    <a:pt x="31" y="227"/>
                  </a:lnTo>
                  <a:lnTo>
                    <a:pt x="29" y="227"/>
                  </a:lnTo>
                  <a:lnTo>
                    <a:pt x="29" y="227"/>
                  </a:lnTo>
                  <a:lnTo>
                    <a:pt x="29" y="227"/>
                  </a:lnTo>
                  <a:lnTo>
                    <a:pt x="29" y="227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9" y="232"/>
                  </a:lnTo>
                  <a:lnTo>
                    <a:pt x="29" y="234"/>
                  </a:lnTo>
                  <a:lnTo>
                    <a:pt x="31" y="240"/>
                  </a:lnTo>
                  <a:lnTo>
                    <a:pt x="31" y="245"/>
                  </a:lnTo>
                  <a:lnTo>
                    <a:pt x="31" y="245"/>
                  </a:lnTo>
                  <a:lnTo>
                    <a:pt x="31" y="251"/>
                  </a:lnTo>
                  <a:lnTo>
                    <a:pt x="31" y="251"/>
                  </a:lnTo>
                  <a:lnTo>
                    <a:pt x="31" y="254"/>
                  </a:lnTo>
                  <a:lnTo>
                    <a:pt x="35" y="254"/>
                  </a:lnTo>
                  <a:lnTo>
                    <a:pt x="35" y="254"/>
                  </a:lnTo>
                  <a:lnTo>
                    <a:pt x="35" y="254"/>
                  </a:lnTo>
                  <a:lnTo>
                    <a:pt x="37" y="254"/>
                  </a:lnTo>
                  <a:lnTo>
                    <a:pt x="37" y="251"/>
                  </a:lnTo>
                  <a:lnTo>
                    <a:pt x="37" y="251"/>
                  </a:lnTo>
                  <a:lnTo>
                    <a:pt x="40" y="251"/>
                  </a:lnTo>
                  <a:lnTo>
                    <a:pt x="40" y="251"/>
                  </a:lnTo>
                  <a:lnTo>
                    <a:pt x="46" y="256"/>
                  </a:lnTo>
                  <a:lnTo>
                    <a:pt x="57" y="265"/>
                  </a:lnTo>
                  <a:lnTo>
                    <a:pt x="59" y="265"/>
                  </a:lnTo>
                  <a:lnTo>
                    <a:pt x="62" y="265"/>
                  </a:lnTo>
                  <a:lnTo>
                    <a:pt x="62" y="265"/>
                  </a:lnTo>
                  <a:lnTo>
                    <a:pt x="62" y="267"/>
                  </a:lnTo>
                  <a:lnTo>
                    <a:pt x="62" y="269"/>
                  </a:lnTo>
                  <a:lnTo>
                    <a:pt x="64" y="271"/>
                  </a:lnTo>
                  <a:lnTo>
                    <a:pt x="64" y="273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68" y="280"/>
                  </a:lnTo>
                  <a:lnTo>
                    <a:pt x="68" y="282"/>
                  </a:lnTo>
                  <a:lnTo>
                    <a:pt x="66" y="287"/>
                  </a:lnTo>
                  <a:lnTo>
                    <a:pt x="73" y="296"/>
                  </a:lnTo>
                  <a:lnTo>
                    <a:pt x="75" y="300"/>
                  </a:lnTo>
                  <a:lnTo>
                    <a:pt x="79" y="302"/>
                  </a:lnTo>
                  <a:lnTo>
                    <a:pt x="84" y="304"/>
                  </a:lnTo>
                  <a:lnTo>
                    <a:pt x="86" y="307"/>
                  </a:lnTo>
                  <a:lnTo>
                    <a:pt x="90" y="307"/>
                  </a:lnTo>
                  <a:lnTo>
                    <a:pt x="90" y="309"/>
                  </a:lnTo>
                  <a:lnTo>
                    <a:pt x="92" y="309"/>
                  </a:lnTo>
                  <a:lnTo>
                    <a:pt x="97" y="309"/>
                  </a:lnTo>
                  <a:lnTo>
                    <a:pt x="101" y="309"/>
                  </a:lnTo>
                  <a:lnTo>
                    <a:pt x="108" y="309"/>
                  </a:lnTo>
                  <a:lnTo>
                    <a:pt x="112" y="309"/>
                  </a:lnTo>
                  <a:lnTo>
                    <a:pt x="117" y="313"/>
                  </a:lnTo>
                  <a:lnTo>
                    <a:pt x="119" y="315"/>
                  </a:lnTo>
                  <a:lnTo>
                    <a:pt x="119" y="318"/>
                  </a:lnTo>
                  <a:lnTo>
                    <a:pt x="121" y="320"/>
                  </a:lnTo>
                  <a:lnTo>
                    <a:pt x="121" y="320"/>
                  </a:lnTo>
                  <a:lnTo>
                    <a:pt x="121" y="324"/>
                  </a:lnTo>
                  <a:lnTo>
                    <a:pt x="121" y="324"/>
                  </a:lnTo>
                  <a:lnTo>
                    <a:pt x="121" y="326"/>
                  </a:lnTo>
                  <a:lnTo>
                    <a:pt x="121" y="326"/>
                  </a:lnTo>
                  <a:lnTo>
                    <a:pt x="119" y="326"/>
                  </a:lnTo>
                  <a:lnTo>
                    <a:pt x="119" y="333"/>
                  </a:lnTo>
                  <a:lnTo>
                    <a:pt x="119" y="333"/>
                  </a:lnTo>
                  <a:lnTo>
                    <a:pt x="119" y="335"/>
                  </a:lnTo>
                  <a:lnTo>
                    <a:pt x="119" y="335"/>
                  </a:lnTo>
                  <a:lnTo>
                    <a:pt x="117" y="335"/>
                  </a:lnTo>
                  <a:lnTo>
                    <a:pt x="117" y="335"/>
                  </a:lnTo>
                  <a:lnTo>
                    <a:pt x="114" y="337"/>
                  </a:lnTo>
                  <a:lnTo>
                    <a:pt x="114" y="337"/>
                  </a:lnTo>
                  <a:lnTo>
                    <a:pt x="112" y="337"/>
                  </a:lnTo>
                  <a:lnTo>
                    <a:pt x="112" y="340"/>
                  </a:lnTo>
                  <a:lnTo>
                    <a:pt x="112" y="342"/>
                  </a:lnTo>
                  <a:lnTo>
                    <a:pt x="112" y="344"/>
                  </a:lnTo>
                  <a:lnTo>
                    <a:pt x="112" y="346"/>
                  </a:lnTo>
                  <a:lnTo>
                    <a:pt x="114" y="351"/>
                  </a:lnTo>
                  <a:lnTo>
                    <a:pt x="114" y="353"/>
                  </a:lnTo>
                  <a:lnTo>
                    <a:pt x="114" y="353"/>
                  </a:lnTo>
                  <a:lnTo>
                    <a:pt x="117" y="355"/>
                  </a:lnTo>
                  <a:lnTo>
                    <a:pt x="119" y="357"/>
                  </a:lnTo>
                  <a:lnTo>
                    <a:pt x="121" y="359"/>
                  </a:lnTo>
                  <a:lnTo>
                    <a:pt x="121" y="359"/>
                  </a:lnTo>
                  <a:lnTo>
                    <a:pt x="123" y="359"/>
                  </a:lnTo>
                  <a:lnTo>
                    <a:pt x="125" y="359"/>
                  </a:lnTo>
                  <a:lnTo>
                    <a:pt x="128" y="359"/>
                  </a:lnTo>
                  <a:lnTo>
                    <a:pt x="128" y="359"/>
                  </a:lnTo>
                  <a:lnTo>
                    <a:pt x="130" y="359"/>
                  </a:lnTo>
                  <a:lnTo>
                    <a:pt x="130" y="359"/>
                  </a:lnTo>
                  <a:lnTo>
                    <a:pt x="134" y="359"/>
                  </a:lnTo>
                  <a:lnTo>
                    <a:pt x="134" y="362"/>
                  </a:lnTo>
                  <a:lnTo>
                    <a:pt x="134" y="362"/>
                  </a:lnTo>
                  <a:lnTo>
                    <a:pt x="136" y="362"/>
                  </a:lnTo>
                  <a:lnTo>
                    <a:pt x="136" y="364"/>
                  </a:lnTo>
                  <a:lnTo>
                    <a:pt x="139" y="364"/>
                  </a:lnTo>
                  <a:lnTo>
                    <a:pt x="139" y="364"/>
                  </a:lnTo>
                  <a:lnTo>
                    <a:pt x="139" y="364"/>
                  </a:lnTo>
                  <a:lnTo>
                    <a:pt x="139" y="362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43" y="357"/>
                  </a:lnTo>
                  <a:lnTo>
                    <a:pt x="143" y="357"/>
                  </a:lnTo>
                  <a:lnTo>
                    <a:pt x="145" y="359"/>
                  </a:lnTo>
                  <a:lnTo>
                    <a:pt x="152" y="366"/>
                  </a:lnTo>
                  <a:lnTo>
                    <a:pt x="154" y="368"/>
                  </a:lnTo>
                  <a:lnTo>
                    <a:pt x="154" y="368"/>
                  </a:lnTo>
                  <a:lnTo>
                    <a:pt x="154" y="370"/>
                  </a:lnTo>
                  <a:lnTo>
                    <a:pt x="154" y="373"/>
                  </a:lnTo>
                  <a:lnTo>
                    <a:pt x="154" y="375"/>
                  </a:lnTo>
                  <a:lnTo>
                    <a:pt x="156" y="375"/>
                  </a:lnTo>
                  <a:lnTo>
                    <a:pt x="156" y="377"/>
                  </a:lnTo>
                  <a:lnTo>
                    <a:pt x="156" y="382"/>
                  </a:lnTo>
                  <a:lnTo>
                    <a:pt x="154" y="384"/>
                  </a:lnTo>
                  <a:lnTo>
                    <a:pt x="154" y="386"/>
                  </a:lnTo>
                  <a:lnTo>
                    <a:pt x="152" y="388"/>
                  </a:lnTo>
                  <a:lnTo>
                    <a:pt x="154" y="390"/>
                  </a:lnTo>
                  <a:lnTo>
                    <a:pt x="154" y="393"/>
                  </a:lnTo>
                  <a:lnTo>
                    <a:pt x="154" y="393"/>
                  </a:lnTo>
                  <a:lnTo>
                    <a:pt x="152" y="393"/>
                  </a:lnTo>
                  <a:lnTo>
                    <a:pt x="152" y="393"/>
                  </a:lnTo>
                  <a:lnTo>
                    <a:pt x="150" y="393"/>
                  </a:lnTo>
                  <a:lnTo>
                    <a:pt x="147" y="393"/>
                  </a:lnTo>
                  <a:lnTo>
                    <a:pt x="147" y="393"/>
                  </a:lnTo>
                  <a:lnTo>
                    <a:pt x="145" y="393"/>
                  </a:lnTo>
                  <a:lnTo>
                    <a:pt x="145" y="395"/>
                  </a:lnTo>
                  <a:lnTo>
                    <a:pt x="141" y="395"/>
                  </a:lnTo>
                  <a:lnTo>
                    <a:pt x="141" y="397"/>
                  </a:lnTo>
                  <a:lnTo>
                    <a:pt x="141" y="399"/>
                  </a:lnTo>
                  <a:lnTo>
                    <a:pt x="139" y="401"/>
                  </a:lnTo>
                  <a:lnTo>
                    <a:pt x="139" y="404"/>
                  </a:lnTo>
                  <a:lnTo>
                    <a:pt x="136" y="406"/>
                  </a:lnTo>
                  <a:lnTo>
                    <a:pt x="134" y="408"/>
                  </a:lnTo>
                  <a:lnTo>
                    <a:pt x="134" y="408"/>
                  </a:lnTo>
                  <a:lnTo>
                    <a:pt x="134" y="410"/>
                  </a:lnTo>
                  <a:lnTo>
                    <a:pt x="134" y="415"/>
                  </a:lnTo>
                  <a:lnTo>
                    <a:pt x="132" y="423"/>
                  </a:lnTo>
                  <a:lnTo>
                    <a:pt x="132" y="428"/>
                  </a:lnTo>
                  <a:lnTo>
                    <a:pt x="132" y="430"/>
                  </a:lnTo>
                  <a:lnTo>
                    <a:pt x="132" y="432"/>
                  </a:lnTo>
                  <a:lnTo>
                    <a:pt x="130" y="434"/>
                  </a:lnTo>
                  <a:lnTo>
                    <a:pt x="130" y="437"/>
                  </a:lnTo>
                  <a:lnTo>
                    <a:pt x="128" y="439"/>
                  </a:lnTo>
                  <a:lnTo>
                    <a:pt x="128" y="441"/>
                  </a:lnTo>
                  <a:lnTo>
                    <a:pt x="128" y="441"/>
                  </a:lnTo>
                  <a:lnTo>
                    <a:pt x="130" y="445"/>
                  </a:lnTo>
                  <a:lnTo>
                    <a:pt x="130" y="448"/>
                  </a:lnTo>
                  <a:lnTo>
                    <a:pt x="130" y="448"/>
                  </a:lnTo>
                  <a:lnTo>
                    <a:pt x="132" y="448"/>
                  </a:lnTo>
                  <a:lnTo>
                    <a:pt x="132" y="448"/>
                  </a:lnTo>
                  <a:lnTo>
                    <a:pt x="132" y="450"/>
                  </a:lnTo>
                  <a:lnTo>
                    <a:pt x="136" y="448"/>
                  </a:lnTo>
                  <a:lnTo>
                    <a:pt x="150" y="443"/>
                  </a:lnTo>
                  <a:lnTo>
                    <a:pt x="152" y="443"/>
                  </a:lnTo>
                  <a:lnTo>
                    <a:pt x="154" y="443"/>
                  </a:lnTo>
                  <a:lnTo>
                    <a:pt x="154" y="443"/>
                  </a:lnTo>
                  <a:lnTo>
                    <a:pt x="154" y="443"/>
                  </a:lnTo>
                  <a:lnTo>
                    <a:pt x="158" y="445"/>
                  </a:lnTo>
                  <a:lnTo>
                    <a:pt x="165" y="448"/>
                  </a:lnTo>
                  <a:lnTo>
                    <a:pt x="167" y="448"/>
                  </a:lnTo>
                  <a:lnTo>
                    <a:pt x="167" y="448"/>
                  </a:lnTo>
                  <a:lnTo>
                    <a:pt x="169" y="450"/>
                  </a:lnTo>
                  <a:lnTo>
                    <a:pt x="169" y="450"/>
                  </a:lnTo>
                  <a:lnTo>
                    <a:pt x="178" y="454"/>
                  </a:lnTo>
                  <a:lnTo>
                    <a:pt x="180" y="454"/>
                  </a:lnTo>
                  <a:lnTo>
                    <a:pt x="180" y="454"/>
                  </a:lnTo>
                  <a:lnTo>
                    <a:pt x="180" y="454"/>
                  </a:lnTo>
                  <a:lnTo>
                    <a:pt x="180" y="456"/>
                  </a:lnTo>
                  <a:lnTo>
                    <a:pt x="183" y="456"/>
                  </a:lnTo>
                  <a:lnTo>
                    <a:pt x="183" y="456"/>
                  </a:lnTo>
                  <a:lnTo>
                    <a:pt x="183" y="459"/>
                  </a:lnTo>
                  <a:lnTo>
                    <a:pt x="183" y="459"/>
                  </a:lnTo>
                  <a:lnTo>
                    <a:pt x="185" y="459"/>
                  </a:lnTo>
                  <a:lnTo>
                    <a:pt x="185" y="461"/>
                  </a:lnTo>
                  <a:lnTo>
                    <a:pt x="185" y="461"/>
                  </a:lnTo>
                  <a:lnTo>
                    <a:pt x="187" y="463"/>
                  </a:lnTo>
                  <a:lnTo>
                    <a:pt x="189" y="463"/>
                  </a:lnTo>
                  <a:lnTo>
                    <a:pt x="194" y="467"/>
                  </a:lnTo>
                  <a:lnTo>
                    <a:pt x="196" y="467"/>
                  </a:lnTo>
                  <a:lnTo>
                    <a:pt x="196" y="467"/>
                  </a:lnTo>
                  <a:lnTo>
                    <a:pt x="198" y="465"/>
                  </a:lnTo>
                  <a:lnTo>
                    <a:pt x="200" y="465"/>
                  </a:lnTo>
                  <a:lnTo>
                    <a:pt x="200" y="465"/>
                  </a:lnTo>
                  <a:lnTo>
                    <a:pt x="200" y="467"/>
                  </a:lnTo>
                  <a:lnTo>
                    <a:pt x="200" y="470"/>
                  </a:lnTo>
                  <a:lnTo>
                    <a:pt x="202" y="470"/>
                  </a:lnTo>
                  <a:lnTo>
                    <a:pt x="202" y="470"/>
                  </a:lnTo>
                  <a:lnTo>
                    <a:pt x="202" y="472"/>
                  </a:lnTo>
                  <a:lnTo>
                    <a:pt x="205" y="472"/>
                  </a:lnTo>
                  <a:lnTo>
                    <a:pt x="205" y="472"/>
                  </a:lnTo>
                  <a:lnTo>
                    <a:pt x="207" y="472"/>
                  </a:lnTo>
                  <a:lnTo>
                    <a:pt x="207" y="472"/>
                  </a:lnTo>
                  <a:lnTo>
                    <a:pt x="209" y="470"/>
                  </a:lnTo>
                  <a:lnTo>
                    <a:pt x="209" y="472"/>
                  </a:lnTo>
                  <a:lnTo>
                    <a:pt x="209" y="472"/>
                  </a:lnTo>
                  <a:lnTo>
                    <a:pt x="211" y="476"/>
                  </a:lnTo>
                  <a:lnTo>
                    <a:pt x="211" y="476"/>
                  </a:lnTo>
                  <a:lnTo>
                    <a:pt x="211" y="476"/>
                  </a:lnTo>
                  <a:lnTo>
                    <a:pt x="211" y="479"/>
                  </a:lnTo>
                  <a:lnTo>
                    <a:pt x="213" y="481"/>
                  </a:lnTo>
                  <a:lnTo>
                    <a:pt x="218" y="485"/>
                  </a:lnTo>
                  <a:lnTo>
                    <a:pt x="218" y="487"/>
                  </a:lnTo>
                  <a:lnTo>
                    <a:pt x="220" y="487"/>
                  </a:lnTo>
                  <a:lnTo>
                    <a:pt x="220" y="487"/>
                  </a:lnTo>
                  <a:lnTo>
                    <a:pt x="220" y="490"/>
                  </a:lnTo>
                  <a:lnTo>
                    <a:pt x="218" y="490"/>
                  </a:lnTo>
                  <a:lnTo>
                    <a:pt x="218" y="492"/>
                  </a:lnTo>
                  <a:lnTo>
                    <a:pt x="220" y="492"/>
                  </a:lnTo>
                  <a:lnTo>
                    <a:pt x="222" y="496"/>
                  </a:lnTo>
                  <a:lnTo>
                    <a:pt x="222" y="496"/>
                  </a:lnTo>
                  <a:lnTo>
                    <a:pt x="224" y="503"/>
                  </a:lnTo>
                  <a:lnTo>
                    <a:pt x="227" y="503"/>
                  </a:lnTo>
                  <a:lnTo>
                    <a:pt x="227" y="505"/>
                  </a:lnTo>
                  <a:lnTo>
                    <a:pt x="229" y="505"/>
                  </a:lnTo>
                  <a:lnTo>
                    <a:pt x="229" y="507"/>
                  </a:lnTo>
                  <a:lnTo>
                    <a:pt x="231" y="505"/>
                  </a:lnTo>
                  <a:lnTo>
                    <a:pt x="231" y="505"/>
                  </a:lnTo>
                  <a:lnTo>
                    <a:pt x="229" y="501"/>
                  </a:lnTo>
                  <a:lnTo>
                    <a:pt x="229" y="498"/>
                  </a:lnTo>
                  <a:lnTo>
                    <a:pt x="229" y="498"/>
                  </a:lnTo>
                  <a:lnTo>
                    <a:pt x="231" y="498"/>
                  </a:lnTo>
                  <a:lnTo>
                    <a:pt x="231" y="496"/>
                  </a:lnTo>
                  <a:lnTo>
                    <a:pt x="231" y="496"/>
                  </a:lnTo>
                  <a:lnTo>
                    <a:pt x="233" y="494"/>
                  </a:lnTo>
                  <a:lnTo>
                    <a:pt x="233" y="494"/>
                  </a:lnTo>
                  <a:lnTo>
                    <a:pt x="235" y="492"/>
                  </a:lnTo>
                  <a:lnTo>
                    <a:pt x="235" y="490"/>
                  </a:lnTo>
                  <a:lnTo>
                    <a:pt x="235" y="487"/>
                  </a:lnTo>
                  <a:lnTo>
                    <a:pt x="235" y="487"/>
                  </a:lnTo>
                  <a:lnTo>
                    <a:pt x="235" y="485"/>
                  </a:lnTo>
                  <a:lnTo>
                    <a:pt x="233" y="479"/>
                  </a:lnTo>
                  <a:lnTo>
                    <a:pt x="231" y="476"/>
                  </a:lnTo>
                  <a:lnTo>
                    <a:pt x="231" y="476"/>
                  </a:lnTo>
                  <a:lnTo>
                    <a:pt x="231" y="474"/>
                  </a:lnTo>
                  <a:lnTo>
                    <a:pt x="231" y="474"/>
                  </a:lnTo>
                  <a:lnTo>
                    <a:pt x="231" y="474"/>
                  </a:lnTo>
                  <a:lnTo>
                    <a:pt x="231" y="472"/>
                  </a:lnTo>
                  <a:lnTo>
                    <a:pt x="231" y="470"/>
                  </a:lnTo>
                  <a:lnTo>
                    <a:pt x="231" y="467"/>
                  </a:lnTo>
                  <a:lnTo>
                    <a:pt x="231" y="467"/>
                  </a:lnTo>
                  <a:lnTo>
                    <a:pt x="231" y="467"/>
                  </a:lnTo>
                  <a:lnTo>
                    <a:pt x="231" y="465"/>
                  </a:lnTo>
                  <a:lnTo>
                    <a:pt x="231" y="463"/>
                  </a:lnTo>
                  <a:lnTo>
                    <a:pt x="231" y="463"/>
                  </a:lnTo>
                  <a:lnTo>
                    <a:pt x="229" y="461"/>
                  </a:lnTo>
                  <a:lnTo>
                    <a:pt x="229" y="461"/>
                  </a:lnTo>
                  <a:lnTo>
                    <a:pt x="227" y="461"/>
                  </a:lnTo>
                  <a:lnTo>
                    <a:pt x="227" y="461"/>
                  </a:lnTo>
                  <a:lnTo>
                    <a:pt x="227" y="459"/>
                  </a:lnTo>
                  <a:lnTo>
                    <a:pt x="227" y="459"/>
                  </a:lnTo>
                  <a:lnTo>
                    <a:pt x="224" y="459"/>
                  </a:lnTo>
                  <a:lnTo>
                    <a:pt x="224" y="456"/>
                  </a:lnTo>
                  <a:lnTo>
                    <a:pt x="224" y="454"/>
                  </a:lnTo>
                  <a:lnTo>
                    <a:pt x="224" y="454"/>
                  </a:lnTo>
                  <a:lnTo>
                    <a:pt x="227" y="448"/>
                  </a:lnTo>
                  <a:lnTo>
                    <a:pt x="227" y="448"/>
                  </a:lnTo>
                  <a:lnTo>
                    <a:pt x="227" y="448"/>
                  </a:lnTo>
                  <a:lnTo>
                    <a:pt x="229" y="445"/>
                  </a:lnTo>
                  <a:lnTo>
                    <a:pt x="229" y="445"/>
                  </a:lnTo>
                  <a:lnTo>
                    <a:pt x="229" y="443"/>
                  </a:lnTo>
                  <a:lnTo>
                    <a:pt x="229" y="443"/>
                  </a:lnTo>
                  <a:lnTo>
                    <a:pt x="231" y="443"/>
                  </a:lnTo>
                  <a:lnTo>
                    <a:pt x="231" y="441"/>
                  </a:lnTo>
                  <a:lnTo>
                    <a:pt x="231" y="439"/>
                  </a:lnTo>
                  <a:lnTo>
                    <a:pt x="229" y="434"/>
                  </a:lnTo>
                  <a:lnTo>
                    <a:pt x="229" y="434"/>
                  </a:lnTo>
                  <a:lnTo>
                    <a:pt x="229" y="430"/>
                  </a:lnTo>
                  <a:lnTo>
                    <a:pt x="229" y="428"/>
                  </a:lnTo>
                  <a:lnTo>
                    <a:pt x="229" y="428"/>
                  </a:lnTo>
                  <a:lnTo>
                    <a:pt x="231" y="428"/>
                  </a:lnTo>
                  <a:lnTo>
                    <a:pt x="233" y="430"/>
                  </a:lnTo>
                  <a:lnTo>
                    <a:pt x="233" y="430"/>
                  </a:lnTo>
                  <a:lnTo>
                    <a:pt x="233" y="430"/>
                  </a:lnTo>
                  <a:lnTo>
                    <a:pt x="233" y="430"/>
                  </a:lnTo>
                  <a:lnTo>
                    <a:pt x="235" y="430"/>
                  </a:lnTo>
                  <a:lnTo>
                    <a:pt x="235" y="432"/>
                  </a:lnTo>
                  <a:lnTo>
                    <a:pt x="253" y="432"/>
                  </a:lnTo>
                  <a:lnTo>
                    <a:pt x="257" y="432"/>
                  </a:lnTo>
                  <a:lnTo>
                    <a:pt x="259" y="434"/>
                  </a:lnTo>
                  <a:lnTo>
                    <a:pt x="259" y="434"/>
                  </a:lnTo>
                  <a:lnTo>
                    <a:pt x="262" y="432"/>
                  </a:lnTo>
                  <a:lnTo>
                    <a:pt x="262" y="430"/>
                  </a:lnTo>
                  <a:lnTo>
                    <a:pt x="262" y="423"/>
                  </a:lnTo>
                  <a:lnTo>
                    <a:pt x="262" y="421"/>
                  </a:lnTo>
                  <a:lnTo>
                    <a:pt x="262" y="421"/>
                  </a:lnTo>
                  <a:lnTo>
                    <a:pt x="266" y="417"/>
                  </a:lnTo>
                  <a:lnTo>
                    <a:pt x="266" y="415"/>
                  </a:lnTo>
                  <a:lnTo>
                    <a:pt x="268" y="412"/>
                  </a:lnTo>
                  <a:lnTo>
                    <a:pt x="273" y="404"/>
                  </a:lnTo>
                  <a:lnTo>
                    <a:pt x="273" y="399"/>
                  </a:lnTo>
                  <a:lnTo>
                    <a:pt x="273" y="393"/>
                  </a:lnTo>
                  <a:close/>
                  <a:moveTo>
                    <a:pt x="90" y="7"/>
                  </a:moveTo>
                  <a:lnTo>
                    <a:pt x="92" y="9"/>
                  </a:lnTo>
                  <a:lnTo>
                    <a:pt x="95" y="9"/>
                  </a:lnTo>
                  <a:lnTo>
                    <a:pt x="95" y="7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90" y="2"/>
                  </a:lnTo>
                  <a:lnTo>
                    <a:pt x="88" y="2"/>
                  </a:lnTo>
                  <a:lnTo>
                    <a:pt x="86" y="5"/>
                  </a:lnTo>
                  <a:lnTo>
                    <a:pt x="86" y="7"/>
                  </a:lnTo>
                  <a:lnTo>
                    <a:pt x="88" y="9"/>
                  </a:lnTo>
                  <a:lnTo>
                    <a:pt x="90" y="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4AADB82E-AC24-0046-8983-9E4EA4CC35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6463" y="3519491"/>
              <a:ext cx="408297" cy="450285"/>
            </a:xfrm>
            <a:custGeom>
              <a:avLst/>
              <a:gdLst>
                <a:gd name="T0" fmla="*/ 104 w 282"/>
                <a:gd name="T1" fmla="*/ 223 h 311"/>
                <a:gd name="T2" fmla="*/ 282 w 282"/>
                <a:gd name="T3" fmla="*/ 201 h 311"/>
                <a:gd name="T4" fmla="*/ 282 w 282"/>
                <a:gd name="T5" fmla="*/ 175 h 311"/>
                <a:gd name="T6" fmla="*/ 277 w 282"/>
                <a:gd name="T7" fmla="*/ 157 h 311"/>
                <a:gd name="T8" fmla="*/ 253 w 282"/>
                <a:gd name="T9" fmla="*/ 141 h 311"/>
                <a:gd name="T10" fmla="*/ 238 w 282"/>
                <a:gd name="T11" fmla="*/ 100 h 311"/>
                <a:gd name="T12" fmla="*/ 235 w 282"/>
                <a:gd name="T13" fmla="*/ 86 h 311"/>
                <a:gd name="T14" fmla="*/ 246 w 282"/>
                <a:gd name="T15" fmla="*/ 67 h 311"/>
                <a:gd name="T16" fmla="*/ 235 w 282"/>
                <a:gd name="T17" fmla="*/ 51 h 311"/>
                <a:gd name="T18" fmla="*/ 211 w 282"/>
                <a:gd name="T19" fmla="*/ 38 h 311"/>
                <a:gd name="T20" fmla="*/ 178 w 282"/>
                <a:gd name="T21" fmla="*/ 42 h 311"/>
                <a:gd name="T22" fmla="*/ 167 w 282"/>
                <a:gd name="T23" fmla="*/ 42 h 311"/>
                <a:gd name="T24" fmla="*/ 161 w 282"/>
                <a:gd name="T25" fmla="*/ 38 h 311"/>
                <a:gd name="T26" fmla="*/ 154 w 282"/>
                <a:gd name="T27" fmla="*/ 29 h 311"/>
                <a:gd name="T28" fmla="*/ 143 w 282"/>
                <a:gd name="T29" fmla="*/ 25 h 311"/>
                <a:gd name="T30" fmla="*/ 134 w 282"/>
                <a:gd name="T31" fmla="*/ 18 h 311"/>
                <a:gd name="T32" fmla="*/ 126 w 282"/>
                <a:gd name="T33" fmla="*/ 22 h 311"/>
                <a:gd name="T34" fmla="*/ 128 w 282"/>
                <a:gd name="T35" fmla="*/ 42 h 311"/>
                <a:gd name="T36" fmla="*/ 108 w 282"/>
                <a:gd name="T37" fmla="*/ 47 h 311"/>
                <a:gd name="T38" fmla="*/ 104 w 282"/>
                <a:gd name="T39" fmla="*/ 36 h 311"/>
                <a:gd name="T40" fmla="*/ 90 w 282"/>
                <a:gd name="T41" fmla="*/ 36 h 311"/>
                <a:gd name="T42" fmla="*/ 82 w 282"/>
                <a:gd name="T43" fmla="*/ 33 h 311"/>
                <a:gd name="T44" fmla="*/ 77 w 282"/>
                <a:gd name="T45" fmla="*/ 29 h 311"/>
                <a:gd name="T46" fmla="*/ 66 w 282"/>
                <a:gd name="T47" fmla="*/ 33 h 311"/>
                <a:gd name="T48" fmla="*/ 71 w 282"/>
                <a:gd name="T49" fmla="*/ 29 h 311"/>
                <a:gd name="T50" fmla="*/ 68 w 282"/>
                <a:gd name="T51" fmla="*/ 22 h 311"/>
                <a:gd name="T52" fmla="*/ 62 w 282"/>
                <a:gd name="T53" fmla="*/ 27 h 311"/>
                <a:gd name="T54" fmla="*/ 57 w 282"/>
                <a:gd name="T55" fmla="*/ 18 h 311"/>
                <a:gd name="T56" fmla="*/ 49 w 282"/>
                <a:gd name="T57" fmla="*/ 16 h 311"/>
                <a:gd name="T58" fmla="*/ 42 w 282"/>
                <a:gd name="T59" fmla="*/ 20 h 311"/>
                <a:gd name="T60" fmla="*/ 38 w 282"/>
                <a:gd name="T61" fmla="*/ 20 h 311"/>
                <a:gd name="T62" fmla="*/ 31 w 282"/>
                <a:gd name="T63" fmla="*/ 7 h 311"/>
                <a:gd name="T64" fmla="*/ 29 w 282"/>
                <a:gd name="T65" fmla="*/ 0 h 311"/>
                <a:gd name="T66" fmla="*/ 0 w 282"/>
                <a:gd name="T67" fmla="*/ 18 h 311"/>
                <a:gd name="T68" fmla="*/ 55 w 282"/>
                <a:gd name="T69" fmla="*/ 60 h 311"/>
                <a:gd name="T70" fmla="*/ 93 w 282"/>
                <a:gd name="T71" fmla="*/ 122 h 311"/>
                <a:gd name="T72" fmla="*/ 119 w 282"/>
                <a:gd name="T73" fmla="*/ 144 h 311"/>
                <a:gd name="T74" fmla="*/ 130 w 282"/>
                <a:gd name="T75" fmla="*/ 216 h 311"/>
                <a:gd name="T76" fmla="*/ 152 w 282"/>
                <a:gd name="T77" fmla="*/ 263 h 311"/>
                <a:gd name="T78" fmla="*/ 218 w 282"/>
                <a:gd name="T79" fmla="*/ 309 h 311"/>
                <a:gd name="T80" fmla="*/ 227 w 282"/>
                <a:gd name="T81" fmla="*/ 294 h 311"/>
                <a:gd name="T82" fmla="*/ 238 w 282"/>
                <a:gd name="T83" fmla="*/ 245 h 311"/>
                <a:gd name="T84" fmla="*/ 264 w 282"/>
                <a:gd name="T85" fmla="*/ 238 h 311"/>
                <a:gd name="T86" fmla="*/ 275 w 282"/>
                <a:gd name="T87" fmla="*/ 219 h 311"/>
                <a:gd name="T88" fmla="*/ 282 w 282"/>
                <a:gd name="T89" fmla="*/ 205 h 311"/>
                <a:gd name="T90" fmla="*/ 213 w 282"/>
                <a:gd name="T91" fmla="*/ 243 h 311"/>
                <a:gd name="T92" fmla="*/ 211 w 282"/>
                <a:gd name="T93" fmla="*/ 232 h 311"/>
                <a:gd name="T94" fmla="*/ 216 w 282"/>
                <a:gd name="T95" fmla="*/ 219 h 311"/>
                <a:gd name="T96" fmla="*/ 233 w 282"/>
                <a:gd name="T97" fmla="*/ 170 h 311"/>
                <a:gd name="T98" fmla="*/ 229 w 282"/>
                <a:gd name="T99" fmla="*/ 188 h 311"/>
                <a:gd name="T100" fmla="*/ 227 w 282"/>
                <a:gd name="T101" fmla="*/ 203 h 311"/>
                <a:gd name="T102" fmla="*/ 213 w 282"/>
                <a:gd name="T103" fmla="*/ 203 h 311"/>
                <a:gd name="T104" fmla="*/ 207 w 282"/>
                <a:gd name="T105" fmla="*/ 197 h 311"/>
                <a:gd name="T106" fmla="*/ 207 w 282"/>
                <a:gd name="T107" fmla="*/ 188 h 311"/>
                <a:gd name="T108" fmla="*/ 200 w 282"/>
                <a:gd name="T109" fmla="*/ 179 h 311"/>
                <a:gd name="T110" fmla="*/ 203 w 282"/>
                <a:gd name="T111" fmla="*/ 159 h 311"/>
                <a:gd name="T112" fmla="*/ 222 w 282"/>
                <a:gd name="T113" fmla="*/ 161 h 311"/>
                <a:gd name="T114" fmla="*/ 233 w 282"/>
                <a:gd name="T115" fmla="*/ 166 h 311"/>
                <a:gd name="T116" fmla="*/ 128 w 282"/>
                <a:gd name="T117" fmla="*/ 201 h 311"/>
                <a:gd name="T118" fmla="*/ 112 w 282"/>
                <a:gd name="T119" fmla="*/ 22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2" h="311">
                  <a:moveTo>
                    <a:pt x="104" y="223"/>
                  </a:moveTo>
                  <a:lnTo>
                    <a:pt x="101" y="227"/>
                  </a:lnTo>
                  <a:lnTo>
                    <a:pt x="104" y="230"/>
                  </a:lnTo>
                  <a:lnTo>
                    <a:pt x="104" y="234"/>
                  </a:lnTo>
                  <a:lnTo>
                    <a:pt x="106" y="236"/>
                  </a:lnTo>
                  <a:lnTo>
                    <a:pt x="108" y="234"/>
                  </a:lnTo>
                  <a:lnTo>
                    <a:pt x="108" y="221"/>
                  </a:lnTo>
                  <a:lnTo>
                    <a:pt x="108" y="221"/>
                  </a:lnTo>
                  <a:lnTo>
                    <a:pt x="104" y="223"/>
                  </a:lnTo>
                  <a:close/>
                  <a:moveTo>
                    <a:pt x="112" y="201"/>
                  </a:moveTo>
                  <a:lnTo>
                    <a:pt x="110" y="199"/>
                  </a:lnTo>
                  <a:lnTo>
                    <a:pt x="106" y="201"/>
                  </a:lnTo>
                  <a:lnTo>
                    <a:pt x="104" y="203"/>
                  </a:lnTo>
                  <a:lnTo>
                    <a:pt x="106" y="205"/>
                  </a:lnTo>
                  <a:lnTo>
                    <a:pt x="110" y="205"/>
                  </a:lnTo>
                  <a:lnTo>
                    <a:pt x="110" y="203"/>
                  </a:lnTo>
                  <a:lnTo>
                    <a:pt x="112" y="201"/>
                  </a:lnTo>
                  <a:close/>
                  <a:moveTo>
                    <a:pt x="282" y="201"/>
                  </a:moveTo>
                  <a:lnTo>
                    <a:pt x="282" y="199"/>
                  </a:lnTo>
                  <a:lnTo>
                    <a:pt x="282" y="194"/>
                  </a:lnTo>
                  <a:lnTo>
                    <a:pt x="282" y="190"/>
                  </a:lnTo>
                  <a:lnTo>
                    <a:pt x="282" y="186"/>
                  </a:lnTo>
                  <a:lnTo>
                    <a:pt x="282" y="179"/>
                  </a:lnTo>
                  <a:lnTo>
                    <a:pt x="282" y="177"/>
                  </a:lnTo>
                  <a:lnTo>
                    <a:pt x="282" y="177"/>
                  </a:lnTo>
                  <a:lnTo>
                    <a:pt x="282" y="175"/>
                  </a:lnTo>
                  <a:lnTo>
                    <a:pt x="282" y="175"/>
                  </a:lnTo>
                  <a:lnTo>
                    <a:pt x="282" y="172"/>
                  </a:lnTo>
                  <a:lnTo>
                    <a:pt x="279" y="170"/>
                  </a:lnTo>
                  <a:lnTo>
                    <a:pt x="277" y="168"/>
                  </a:lnTo>
                  <a:lnTo>
                    <a:pt x="277" y="168"/>
                  </a:lnTo>
                  <a:lnTo>
                    <a:pt x="277" y="166"/>
                  </a:lnTo>
                  <a:lnTo>
                    <a:pt x="279" y="159"/>
                  </a:lnTo>
                  <a:lnTo>
                    <a:pt x="277" y="159"/>
                  </a:lnTo>
                  <a:lnTo>
                    <a:pt x="277" y="157"/>
                  </a:lnTo>
                  <a:lnTo>
                    <a:pt x="277" y="157"/>
                  </a:lnTo>
                  <a:lnTo>
                    <a:pt x="275" y="152"/>
                  </a:lnTo>
                  <a:lnTo>
                    <a:pt x="275" y="150"/>
                  </a:lnTo>
                  <a:lnTo>
                    <a:pt x="275" y="150"/>
                  </a:lnTo>
                  <a:lnTo>
                    <a:pt x="273" y="148"/>
                  </a:lnTo>
                  <a:lnTo>
                    <a:pt x="273" y="148"/>
                  </a:lnTo>
                  <a:lnTo>
                    <a:pt x="271" y="148"/>
                  </a:lnTo>
                  <a:lnTo>
                    <a:pt x="264" y="148"/>
                  </a:lnTo>
                  <a:lnTo>
                    <a:pt x="262" y="146"/>
                  </a:lnTo>
                  <a:lnTo>
                    <a:pt x="253" y="141"/>
                  </a:lnTo>
                  <a:lnTo>
                    <a:pt x="251" y="141"/>
                  </a:lnTo>
                  <a:lnTo>
                    <a:pt x="251" y="141"/>
                  </a:lnTo>
                  <a:lnTo>
                    <a:pt x="249" y="141"/>
                  </a:lnTo>
                  <a:lnTo>
                    <a:pt x="233" y="119"/>
                  </a:lnTo>
                  <a:lnTo>
                    <a:pt x="235" y="113"/>
                  </a:lnTo>
                  <a:lnTo>
                    <a:pt x="238" y="111"/>
                  </a:lnTo>
                  <a:lnTo>
                    <a:pt x="238" y="108"/>
                  </a:lnTo>
                  <a:lnTo>
                    <a:pt x="240" y="108"/>
                  </a:lnTo>
                  <a:lnTo>
                    <a:pt x="238" y="100"/>
                  </a:lnTo>
                  <a:lnTo>
                    <a:pt x="238" y="100"/>
                  </a:lnTo>
                  <a:lnTo>
                    <a:pt x="235" y="97"/>
                  </a:lnTo>
                  <a:lnTo>
                    <a:pt x="235" y="95"/>
                  </a:lnTo>
                  <a:lnTo>
                    <a:pt x="233" y="93"/>
                  </a:lnTo>
                  <a:lnTo>
                    <a:pt x="233" y="93"/>
                  </a:lnTo>
                  <a:lnTo>
                    <a:pt x="233" y="93"/>
                  </a:lnTo>
                  <a:lnTo>
                    <a:pt x="233" y="91"/>
                  </a:lnTo>
                  <a:lnTo>
                    <a:pt x="233" y="89"/>
                  </a:lnTo>
                  <a:lnTo>
                    <a:pt x="235" y="86"/>
                  </a:lnTo>
                  <a:lnTo>
                    <a:pt x="240" y="80"/>
                  </a:lnTo>
                  <a:lnTo>
                    <a:pt x="240" y="80"/>
                  </a:lnTo>
                  <a:lnTo>
                    <a:pt x="240" y="78"/>
                  </a:lnTo>
                  <a:lnTo>
                    <a:pt x="242" y="78"/>
                  </a:lnTo>
                  <a:lnTo>
                    <a:pt x="242" y="78"/>
                  </a:lnTo>
                  <a:lnTo>
                    <a:pt x="242" y="78"/>
                  </a:lnTo>
                  <a:lnTo>
                    <a:pt x="244" y="75"/>
                  </a:lnTo>
                  <a:lnTo>
                    <a:pt x="244" y="75"/>
                  </a:lnTo>
                  <a:lnTo>
                    <a:pt x="246" y="67"/>
                  </a:lnTo>
                  <a:lnTo>
                    <a:pt x="246" y="64"/>
                  </a:lnTo>
                  <a:lnTo>
                    <a:pt x="244" y="62"/>
                  </a:lnTo>
                  <a:lnTo>
                    <a:pt x="240" y="58"/>
                  </a:lnTo>
                  <a:lnTo>
                    <a:pt x="238" y="53"/>
                  </a:lnTo>
                  <a:lnTo>
                    <a:pt x="238" y="53"/>
                  </a:lnTo>
                  <a:lnTo>
                    <a:pt x="238" y="53"/>
                  </a:lnTo>
                  <a:lnTo>
                    <a:pt x="238" y="51"/>
                  </a:lnTo>
                  <a:lnTo>
                    <a:pt x="238" y="51"/>
                  </a:lnTo>
                  <a:lnTo>
                    <a:pt x="235" y="51"/>
                  </a:lnTo>
                  <a:lnTo>
                    <a:pt x="235" y="49"/>
                  </a:lnTo>
                  <a:lnTo>
                    <a:pt x="233" y="47"/>
                  </a:lnTo>
                  <a:lnTo>
                    <a:pt x="224" y="42"/>
                  </a:lnTo>
                  <a:lnTo>
                    <a:pt x="220" y="40"/>
                  </a:lnTo>
                  <a:lnTo>
                    <a:pt x="220" y="40"/>
                  </a:lnTo>
                  <a:lnTo>
                    <a:pt x="218" y="40"/>
                  </a:lnTo>
                  <a:lnTo>
                    <a:pt x="216" y="40"/>
                  </a:lnTo>
                  <a:lnTo>
                    <a:pt x="216" y="40"/>
                  </a:lnTo>
                  <a:lnTo>
                    <a:pt x="211" y="38"/>
                  </a:lnTo>
                  <a:lnTo>
                    <a:pt x="209" y="36"/>
                  </a:lnTo>
                  <a:lnTo>
                    <a:pt x="207" y="33"/>
                  </a:lnTo>
                  <a:lnTo>
                    <a:pt x="200" y="22"/>
                  </a:lnTo>
                  <a:lnTo>
                    <a:pt x="196" y="25"/>
                  </a:lnTo>
                  <a:lnTo>
                    <a:pt x="194" y="25"/>
                  </a:lnTo>
                  <a:lnTo>
                    <a:pt x="194" y="25"/>
                  </a:lnTo>
                  <a:lnTo>
                    <a:pt x="194" y="27"/>
                  </a:lnTo>
                  <a:lnTo>
                    <a:pt x="185" y="38"/>
                  </a:lnTo>
                  <a:lnTo>
                    <a:pt x="178" y="42"/>
                  </a:lnTo>
                  <a:lnTo>
                    <a:pt x="176" y="44"/>
                  </a:lnTo>
                  <a:lnTo>
                    <a:pt x="174" y="47"/>
                  </a:lnTo>
                  <a:lnTo>
                    <a:pt x="174" y="47"/>
                  </a:lnTo>
                  <a:lnTo>
                    <a:pt x="172" y="47"/>
                  </a:lnTo>
                  <a:lnTo>
                    <a:pt x="172" y="47"/>
                  </a:lnTo>
                  <a:lnTo>
                    <a:pt x="170" y="47"/>
                  </a:lnTo>
                  <a:lnTo>
                    <a:pt x="170" y="44"/>
                  </a:lnTo>
                  <a:lnTo>
                    <a:pt x="170" y="44"/>
                  </a:lnTo>
                  <a:lnTo>
                    <a:pt x="167" y="42"/>
                  </a:lnTo>
                  <a:lnTo>
                    <a:pt x="167" y="42"/>
                  </a:lnTo>
                  <a:lnTo>
                    <a:pt x="167" y="42"/>
                  </a:lnTo>
                  <a:lnTo>
                    <a:pt x="165" y="40"/>
                  </a:lnTo>
                  <a:lnTo>
                    <a:pt x="165" y="40"/>
                  </a:lnTo>
                  <a:lnTo>
                    <a:pt x="165" y="40"/>
                  </a:lnTo>
                  <a:lnTo>
                    <a:pt x="163" y="40"/>
                  </a:lnTo>
                  <a:lnTo>
                    <a:pt x="163" y="38"/>
                  </a:lnTo>
                  <a:lnTo>
                    <a:pt x="163" y="38"/>
                  </a:lnTo>
                  <a:lnTo>
                    <a:pt x="161" y="38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6" y="31"/>
                  </a:lnTo>
                  <a:lnTo>
                    <a:pt x="156" y="31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52" y="29"/>
                  </a:lnTo>
                  <a:lnTo>
                    <a:pt x="150" y="27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5" y="25"/>
                  </a:lnTo>
                  <a:lnTo>
                    <a:pt x="145" y="25"/>
                  </a:lnTo>
                  <a:lnTo>
                    <a:pt x="143" y="25"/>
                  </a:lnTo>
                  <a:lnTo>
                    <a:pt x="143" y="25"/>
                  </a:lnTo>
                  <a:lnTo>
                    <a:pt x="143" y="25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41" y="20"/>
                  </a:lnTo>
                  <a:lnTo>
                    <a:pt x="141" y="20"/>
                  </a:lnTo>
                  <a:lnTo>
                    <a:pt x="141" y="20"/>
                  </a:lnTo>
                  <a:lnTo>
                    <a:pt x="139" y="18"/>
                  </a:lnTo>
                  <a:lnTo>
                    <a:pt x="137" y="18"/>
                  </a:lnTo>
                  <a:lnTo>
                    <a:pt x="134" y="18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28" y="18"/>
                  </a:lnTo>
                  <a:lnTo>
                    <a:pt x="128" y="18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6" y="20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26" y="25"/>
                  </a:lnTo>
                  <a:lnTo>
                    <a:pt x="126" y="25"/>
                  </a:lnTo>
                  <a:lnTo>
                    <a:pt x="126" y="25"/>
                  </a:lnTo>
                  <a:lnTo>
                    <a:pt x="128" y="27"/>
                  </a:lnTo>
                  <a:lnTo>
                    <a:pt x="128" y="27"/>
                  </a:lnTo>
                  <a:lnTo>
                    <a:pt x="130" y="31"/>
                  </a:lnTo>
                  <a:lnTo>
                    <a:pt x="130" y="36"/>
                  </a:lnTo>
                  <a:lnTo>
                    <a:pt x="130" y="40"/>
                  </a:lnTo>
                  <a:lnTo>
                    <a:pt x="128" y="42"/>
                  </a:lnTo>
                  <a:lnTo>
                    <a:pt x="123" y="47"/>
                  </a:lnTo>
                  <a:lnTo>
                    <a:pt x="121" y="47"/>
                  </a:lnTo>
                  <a:lnTo>
                    <a:pt x="115" y="49"/>
                  </a:lnTo>
                  <a:lnTo>
                    <a:pt x="110" y="49"/>
                  </a:lnTo>
                  <a:lnTo>
                    <a:pt x="110" y="47"/>
                  </a:lnTo>
                  <a:lnTo>
                    <a:pt x="110" y="47"/>
                  </a:lnTo>
                  <a:lnTo>
                    <a:pt x="108" y="47"/>
                  </a:lnTo>
                  <a:lnTo>
                    <a:pt x="108" y="47"/>
                  </a:lnTo>
                  <a:lnTo>
                    <a:pt x="108" y="47"/>
                  </a:lnTo>
                  <a:lnTo>
                    <a:pt x="106" y="44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6" y="40"/>
                  </a:lnTo>
                  <a:lnTo>
                    <a:pt x="106" y="40"/>
                  </a:lnTo>
                  <a:lnTo>
                    <a:pt x="106" y="38"/>
                  </a:lnTo>
                  <a:lnTo>
                    <a:pt x="104" y="36"/>
                  </a:lnTo>
                  <a:lnTo>
                    <a:pt x="104" y="36"/>
                  </a:lnTo>
                  <a:lnTo>
                    <a:pt x="99" y="38"/>
                  </a:lnTo>
                  <a:lnTo>
                    <a:pt x="99" y="38"/>
                  </a:lnTo>
                  <a:lnTo>
                    <a:pt x="97" y="38"/>
                  </a:lnTo>
                  <a:lnTo>
                    <a:pt x="97" y="36"/>
                  </a:lnTo>
                  <a:lnTo>
                    <a:pt x="95" y="36"/>
                  </a:lnTo>
                  <a:lnTo>
                    <a:pt x="95" y="36"/>
                  </a:lnTo>
                  <a:lnTo>
                    <a:pt x="93" y="3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88" y="36"/>
                  </a:lnTo>
                  <a:lnTo>
                    <a:pt x="88" y="36"/>
                  </a:lnTo>
                  <a:lnTo>
                    <a:pt x="86" y="33"/>
                  </a:lnTo>
                  <a:lnTo>
                    <a:pt x="86" y="31"/>
                  </a:lnTo>
                  <a:lnTo>
                    <a:pt x="84" y="31"/>
                  </a:lnTo>
                  <a:lnTo>
                    <a:pt x="84" y="31"/>
                  </a:lnTo>
                  <a:lnTo>
                    <a:pt x="84" y="31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1"/>
                  </a:lnTo>
                  <a:lnTo>
                    <a:pt x="82" y="31"/>
                  </a:lnTo>
                  <a:lnTo>
                    <a:pt x="82" y="29"/>
                  </a:lnTo>
                  <a:lnTo>
                    <a:pt x="79" y="29"/>
                  </a:lnTo>
                  <a:lnTo>
                    <a:pt x="77" y="27"/>
                  </a:lnTo>
                  <a:lnTo>
                    <a:pt x="77" y="27"/>
                  </a:lnTo>
                  <a:lnTo>
                    <a:pt x="77" y="27"/>
                  </a:lnTo>
                  <a:lnTo>
                    <a:pt x="77" y="29"/>
                  </a:lnTo>
                  <a:lnTo>
                    <a:pt x="75" y="29"/>
                  </a:lnTo>
                  <a:lnTo>
                    <a:pt x="75" y="31"/>
                  </a:lnTo>
                  <a:lnTo>
                    <a:pt x="73" y="31"/>
                  </a:lnTo>
                  <a:lnTo>
                    <a:pt x="71" y="31"/>
                  </a:lnTo>
                  <a:lnTo>
                    <a:pt x="71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3"/>
                  </a:lnTo>
                  <a:lnTo>
                    <a:pt x="66" y="33"/>
                  </a:lnTo>
                  <a:lnTo>
                    <a:pt x="66" y="31"/>
                  </a:lnTo>
                  <a:lnTo>
                    <a:pt x="66" y="31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7"/>
                  </a:lnTo>
                  <a:lnTo>
                    <a:pt x="68" y="29"/>
                  </a:lnTo>
                  <a:lnTo>
                    <a:pt x="71" y="29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68" y="25"/>
                  </a:lnTo>
                  <a:lnTo>
                    <a:pt x="68" y="25"/>
                  </a:lnTo>
                  <a:lnTo>
                    <a:pt x="68" y="25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2" y="25"/>
                  </a:lnTo>
                  <a:lnTo>
                    <a:pt x="62" y="27"/>
                  </a:lnTo>
                  <a:lnTo>
                    <a:pt x="62" y="27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60" y="22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60" y="18"/>
                  </a:lnTo>
                  <a:lnTo>
                    <a:pt x="57" y="18"/>
                  </a:lnTo>
                  <a:lnTo>
                    <a:pt x="55" y="20"/>
                  </a:lnTo>
                  <a:lnTo>
                    <a:pt x="53" y="20"/>
                  </a:lnTo>
                  <a:lnTo>
                    <a:pt x="53" y="18"/>
                  </a:lnTo>
                  <a:lnTo>
                    <a:pt x="53" y="18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6" y="16"/>
                  </a:lnTo>
                  <a:lnTo>
                    <a:pt x="46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6"/>
                  </a:lnTo>
                  <a:lnTo>
                    <a:pt x="40" y="16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1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0" y="3"/>
                  </a:lnTo>
                  <a:lnTo>
                    <a:pt x="11" y="3"/>
                  </a:lnTo>
                  <a:lnTo>
                    <a:pt x="7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3" y="9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3" y="22"/>
                  </a:lnTo>
                  <a:lnTo>
                    <a:pt x="13" y="22"/>
                  </a:lnTo>
                  <a:lnTo>
                    <a:pt x="18" y="27"/>
                  </a:lnTo>
                  <a:lnTo>
                    <a:pt x="24" y="33"/>
                  </a:lnTo>
                  <a:lnTo>
                    <a:pt x="27" y="40"/>
                  </a:lnTo>
                  <a:lnTo>
                    <a:pt x="29" y="42"/>
                  </a:lnTo>
                  <a:lnTo>
                    <a:pt x="31" y="44"/>
                  </a:lnTo>
                  <a:lnTo>
                    <a:pt x="38" y="47"/>
                  </a:lnTo>
                  <a:lnTo>
                    <a:pt x="55" y="60"/>
                  </a:lnTo>
                  <a:lnTo>
                    <a:pt x="60" y="64"/>
                  </a:lnTo>
                  <a:lnTo>
                    <a:pt x="62" y="71"/>
                  </a:lnTo>
                  <a:lnTo>
                    <a:pt x="64" y="80"/>
                  </a:lnTo>
                  <a:lnTo>
                    <a:pt x="68" y="89"/>
                  </a:lnTo>
                  <a:lnTo>
                    <a:pt x="71" y="93"/>
                  </a:lnTo>
                  <a:lnTo>
                    <a:pt x="73" y="95"/>
                  </a:lnTo>
                  <a:lnTo>
                    <a:pt x="79" y="104"/>
                  </a:lnTo>
                  <a:lnTo>
                    <a:pt x="90" y="119"/>
                  </a:lnTo>
                  <a:lnTo>
                    <a:pt x="93" y="122"/>
                  </a:lnTo>
                  <a:lnTo>
                    <a:pt x="95" y="124"/>
                  </a:lnTo>
                  <a:lnTo>
                    <a:pt x="97" y="126"/>
                  </a:lnTo>
                  <a:lnTo>
                    <a:pt x="99" y="126"/>
                  </a:lnTo>
                  <a:lnTo>
                    <a:pt x="104" y="128"/>
                  </a:lnTo>
                  <a:lnTo>
                    <a:pt x="106" y="130"/>
                  </a:lnTo>
                  <a:lnTo>
                    <a:pt x="106" y="133"/>
                  </a:lnTo>
                  <a:lnTo>
                    <a:pt x="106" y="133"/>
                  </a:lnTo>
                  <a:lnTo>
                    <a:pt x="115" y="141"/>
                  </a:lnTo>
                  <a:lnTo>
                    <a:pt x="119" y="144"/>
                  </a:lnTo>
                  <a:lnTo>
                    <a:pt x="121" y="150"/>
                  </a:lnTo>
                  <a:lnTo>
                    <a:pt x="126" y="181"/>
                  </a:lnTo>
                  <a:lnTo>
                    <a:pt x="126" y="186"/>
                  </a:lnTo>
                  <a:lnTo>
                    <a:pt x="134" y="190"/>
                  </a:lnTo>
                  <a:lnTo>
                    <a:pt x="134" y="194"/>
                  </a:lnTo>
                  <a:lnTo>
                    <a:pt x="137" y="205"/>
                  </a:lnTo>
                  <a:lnTo>
                    <a:pt x="137" y="212"/>
                  </a:lnTo>
                  <a:lnTo>
                    <a:pt x="134" y="214"/>
                  </a:lnTo>
                  <a:lnTo>
                    <a:pt x="130" y="216"/>
                  </a:lnTo>
                  <a:lnTo>
                    <a:pt x="128" y="219"/>
                  </a:lnTo>
                  <a:lnTo>
                    <a:pt x="115" y="234"/>
                  </a:lnTo>
                  <a:lnTo>
                    <a:pt x="115" y="236"/>
                  </a:lnTo>
                  <a:lnTo>
                    <a:pt x="121" y="238"/>
                  </a:lnTo>
                  <a:lnTo>
                    <a:pt x="117" y="250"/>
                  </a:lnTo>
                  <a:lnTo>
                    <a:pt x="121" y="254"/>
                  </a:lnTo>
                  <a:lnTo>
                    <a:pt x="132" y="254"/>
                  </a:lnTo>
                  <a:lnTo>
                    <a:pt x="143" y="256"/>
                  </a:lnTo>
                  <a:lnTo>
                    <a:pt x="152" y="263"/>
                  </a:lnTo>
                  <a:lnTo>
                    <a:pt x="163" y="283"/>
                  </a:lnTo>
                  <a:lnTo>
                    <a:pt x="170" y="289"/>
                  </a:lnTo>
                  <a:lnTo>
                    <a:pt x="178" y="296"/>
                  </a:lnTo>
                  <a:lnTo>
                    <a:pt x="185" y="298"/>
                  </a:lnTo>
                  <a:lnTo>
                    <a:pt x="192" y="298"/>
                  </a:lnTo>
                  <a:lnTo>
                    <a:pt x="198" y="300"/>
                  </a:lnTo>
                  <a:lnTo>
                    <a:pt x="211" y="305"/>
                  </a:lnTo>
                  <a:lnTo>
                    <a:pt x="216" y="307"/>
                  </a:lnTo>
                  <a:lnTo>
                    <a:pt x="218" y="309"/>
                  </a:lnTo>
                  <a:lnTo>
                    <a:pt x="220" y="311"/>
                  </a:lnTo>
                  <a:lnTo>
                    <a:pt x="222" y="311"/>
                  </a:lnTo>
                  <a:lnTo>
                    <a:pt x="222" y="311"/>
                  </a:lnTo>
                  <a:lnTo>
                    <a:pt x="224" y="305"/>
                  </a:lnTo>
                  <a:lnTo>
                    <a:pt x="224" y="302"/>
                  </a:lnTo>
                  <a:lnTo>
                    <a:pt x="227" y="300"/>
                  </a:lnTo>
                  <a:lnTo>
                    <a:pt x="227" y="298"/>
                  </a:lnTo>
                  <a:lnTo>
                    <a:pt x="227" y="294"/>
                  </a:lnTo>
                  <a:lnTo>
                    <a:pt x="227" y="294"/>
                  </a:lnTo>
                  <a:lnTo>
                    <a:pt x="229" y="289"/>
                  </a:lnTo>
                  <a:lnTo>
                    <a:pt x="235" y="276"/>
                  </a:lnTo>
                  <a:lnTo>
                    <a:pt x="235" y="267"/>
                  </a:lnTo>
                  <a:lnTo>
                    <a:pt x="233" y="252"/>
                  </a:lnTo>
                  <a:lnTo>
                    <a:pt x="233" y="247"/>
                  </a:lnTo>
                  <a:lnTo>
                    <a:pt x="233" y="245"/>
                  </a:lnTo>
                  <a:lnTo>
                    <a:pt x="233" y="245"/>
                  </a:lnTo>
                  <a:lnTo>
                    <a:pt x="235" y="245"/>
                  </a:lnTo>
                  <a:lnTo>
                    <a:pt x="238" y="245"/>
                  </a:lnTo>
                  <a:lnTo>
                    <a:pt x="246" y="245"/>
                  </a:lnTo>
                  <a:lnTo>
                    <a:pt x="255" y="247"/>
                  </a:lnTo>
                  <a:lnTo>
                    <a:pt x="255" y="247"/>
                  </a:lnTo>
                  <a:lnTo>
                    <a:pt x="257" y="247"/>
                  </a:lnTo>
                  <a:lnTo>
                    <a:pt x="260" y="245"/>
                  </a:lnTo>
                  <a:lnTo>
                    <a:pt x="262" y="243"/>
                  </a:lnTo>
                  <a:lnTo>
                    <a:pt x="264" y="243"/>
                  </a:lnTo>
                  <a:lnTo>
                    <a:pt x="264" y="241"/>
                  </a:lnTo>
                  <a:lnTo>
                    <a:pt x="264" y="238"/>
                  </a:lnTo>
                  <a:lnTo>
                    <a:pt x="266" y="232"/>
                  </a:lnTo>
                  <a:lnTo>
                    <a:pt x="266" y="227"/>
                  </a:lnTo>
                  <a:lnTo>
                    <a:pt x="268" y="227"/>
                  </a:lnTo>
                  <a:lnTo>
                    <a:pt x="268" y="225"/>
                  </a:lnTo>
                  <a:lnTo>
                    <a:pt x="268" y="225"/>
                  </a:lnTo>
                  <a:lnTo>
                    <a:pt x="273" y="223"/>
                  </a:lnTo>
                  <a:lnTo>
                    <a:pt x="275" y="221"/>
                  </a:lnTo>
                  <a:lnTo>
                    <a:pt x="275" y="221"/>
                  </a:lnTo>
                  <a:lnTo>
                    <a:pt x="275" y="219"/>
                  </a:lnTo>
                  <a:lnTo>
                    <a:pt x="275" y="219"/>
                  </a:lnTo>
                  <a:lnTo>
                    <a:pt x="275" y="216"/>
                  </a:lnTo>
                  <a:lnTo>
                    <a:pt x="275" y="212"/>
                  </a:lnTo>
                  <a:lnTo>
                    <a:pt x="277" y="210"/>
                  </a:lnTo>
                  <a:lnTo>
                    <a:pt x="277" y="208"/>
                  </a:lnTo>
                  <a:lnTo>
                    <a:pt x="277" y="208"/>
                  </a:lnTo>
                  <a:lnTo>
                    <a:pt x="279" y="205"/>
                  </a:lnTo>
                  <a:lnTo>
                    <a:pt x="282" y="205"/>
                  </a:lnTo>
                  <a:lnTo>
                    <a:pt x="282" y="205"/>
                  </a:lnTo>
                  <a:lnTo>
                    <a:pt x="282" y="203"/>
                  </a:lnTo>
                  <a:lnTo>
                    <a:pt x="282" y="203"/>
                  </a:lnTo>
                  <a:lnTo>
                    <a:pt x="282" y="201"/>
                  </a:lnTo>
                  <a:close/>
                  <a:moveTo>
                    <a:pt x="224" y="230"/>
                  </a:moveTo>
                  <a:lnTo>
                    <a:pt x="220" y="236"/>
                  </a:lnTo>
                  <a:lnTo>
                    <a:pt x="220" y="238"/>
                  </a:lnTo>
                  <a:lnTo>
                    <a:pt x="218" y="238"/>
                  </a:lnTo>
                  <a:lnTo>
                    <a:pt x="216" y="243"/>
                  </a:lnTo>
                  <a:lnTo>
                    <a:pt x="213" y="243"/>
                  </a:lnTo>
                  <a:lnTo>
                    <a:pt x="211" y="243"/>
                  </a:lnTo>
                  <a:lnTo>
                    <a:pt x="211" y="241"/>
                  </a:lnTo>
                  <a:lnTo>
                    <a:pt x="209" y="241"/>
                  </a:lnTo>
                  <a:lnTo>
                    <a:pt x="209" y="238"/>
                  </a:lnTo>
                  <a:lnTo>
                    <a:pt x="211" y="236"/>
                  </a:lnTo>
                  <a:lnTo>
                    <a:pt x="211" y="234"/>
                  </a:lnTo>
                  <a:lnTo>
                    <a:pt x="211" y="234"/>
                  </a:lnTo>
                  <a:lnTo>
                    <a:pt x="211" y="234"/>
                  </a:lnTo>
                  <a:lnTo>
                    <a:pt x="211" y="232"/>
                  </a:lnTo>
                  <a:lnTo>
                    <a:pt x="211" y="227"/>
                  </a:lnTo>
                  <a:lnTo>
                    <a:pt x="211" y="227"/>
                  </a:lnTo>
                  <a:lnTo>
                    <a:pt x="211" y="225"/>
                  </a:lnTo>
                  <a:lnTo>
                    <a:pt x="211" y="225"/>
                  </a:lnTo>
                  <a:lnTo>
                    <a:pt x="211" y="223"/>
                  </a:lnTo>
                  <a:lnTo>
                    <a:pt x="211" y="221"/>
                  </a:lnTo>
                  <a:lnTo>
                    <a:pt x="211" y="221"/>
                  </a:lnTo>
                  <a:lnTo>
                    <a:pt x="213" y="219"/>
                  </a:lnTo>
                  <a:lnTo>
                    <a:pt x="216" y="219"/>
                  </a:lnTo>
                  <a:lnTo>
                    <a:pt x="218" y="219"/>
                  </a:lnTo>
                  <a:lnTo>
                    <a:pt x="218" y="219"/>
                  </a:lnTo>
                  <a:lnTo>
                    <a:pt x="220" y="216"/>
                  </a:lnTo>
                  <a:lnTo>
                    <a:pt x="222" y="221"/>
                  </a:lnTo>
                  <a:lnTo>
                    <a:pt x="224" y="223"/>
                  </a:lnTo>
                  <a:lnTo>
                    <a:pt x="224" y="225"/>
                  </a:lnTo>
                  <a:lnTo>
                    <a:pt x="224" y="230"/>
                  </a:lnTo>
                  <a:close/>
                  <a:moveTo>
                    <a:pt x="233" y="170"/>
                  </a:moveTo>
                  <a:lnTo>
                    <a:pt x="233" y="170"/>
                  </a:lnTo>
                  <a:lnTo>
                    <a:pt x="231" y="172"/>
                  </a:lnTo>
                  <a:lnTo>
                    <a:pt x="231" y="172"/>
                  </a:lnTo>
                  <a:lnTo>
                    <a:pt x="231" y="177"/>
                  </a:lnTo>
                  <a:lnTo>
                    <a:pt x="229" y="177"/>
                  </a:lnTo>
                  <a:lnTo>
                    <a:pt x="229" y="179"/>
                  </a:lnTo>
                  <a:lnTo>
                    <a:pt x="229" y="179"/>
                  </a:lnTo>
                  <a:lnTo>
                    <a:pt x="229" y="181"/>
                  </a:lnTo>
                  <a:lnTo>
                    <a:pt x="229" y="183"/>
                  </a:lnTo>
                  <a:lnTo>
                    <a:pt x="229" y="188"/>
                  </a:lnTo>
                  <a:lnTo>
                    <a:pt x="231" y="199"/>
                  </a:lnTo>
                  <a:lnTo>
                    <a:pt x="231" y="199"/>
                  </a:lnTo>
                  <a:lnTo>
                    <a:pt x="231" y="201"/>
                  </a:lnTo>
                  <a:lnTo>
                    <a:pt x="229" y="201"/>
                  </a:lnTo>
                  <a:lnTo>
                    <a:pt x="229" y="201"/>
                  </a:lnTo>
                  <a:lnTo>
                    <a:pt x="227" y="201"/>
                  </a:lnTo>
                  <a:lnTo>
                    <a:pt x="227" y="201"/>
                  </a:lnTo>
                  <a:lnTo>
                    <a:pt x="227" y="203"/>
                  </a:lnTo>
                  <a:lnTo>
                    <a:pt x="227" y="203"/>
                  </a:lnTo>
                  <a:lnTo>
                    <a:pt x="224" y="205"/>
                  </a:lnTo>
                  <a:lnTo>
                    <a:pt x="224" y="205"/>
                  </a:lnTo>
                  <a:lnTo>
                    <a:pt x="224" y="205"/>
                  </a:lnTo>
                  <a:lnTo>
                    <a:pt x="224" y="203"/>
                  </a:lnTo>
                  <a:lnTo>
                    <a:pt x="222" y="203"/>
                  </a:lnTo>
                  <a:lnTo>
                    <a:pt x="222" y="203"/>
                  </a:lnTo>
                  <a:lnTo>
                    <a:pt x="222" y="203"/>
                  </a:lnTo>
                  <a:lnTo>
                    <a:pt x="220" y="203"/>
                  </a:lnTo>
                  <a:lnTo>
                    <a:pt x="213" y="203"/>
                  </a:lnTo>
                  <a:lnTo>
                    <a:pt x="211" y="203"/>
                  </a:lnTo>
                  <a:lnTo>
                    <a:pt x="211" y="203"/>
                  </a:lnTo>
                  <a:lnTo>
                    <a:pt x="209" y="203"/>
                  </a:lnTo>
                  <a:lnTo>
                    <a:pt x="209" y="201"/>
                  </a:lnTo>
                  <a:lnTo>
                    <a:pt x="207" y="201"/>
                  </a:lnTo>
                  <a:lnTo>
                    <a:pt x="207" y="199"/>
                  </a:lnTo>
                  <a:lnTo>
                    <a:pt x="207" y="199"/>
                  </a:lnTo>
                  <a:lnTo>
                    <a:pt x="207" y="197"/>
                  </a:lnTo>
                  <a:lnTo>
                    <a:pt x="207" y="197"/>
                  </a:lnTo>
                  <a:lnTo>
                    <a:pt x="207" y="194"/>
                  </a:lnTo>
                  <a:lnTo>
                    <a:pt x="209" y="194"/>
                  </a:lnTo>
                  <a:lnTo>
                    <a:pt x="209" y="192"/>
                  </a:lnTo>
                  <a:lnTo>
                    <a:pt x="209" y="192"/>
                  </a:lnTo>
                  <a:lnTo>
                    <a:pt x="209" y="190"/>
                  </a:lnTo>
                  <a:lnTo>
                    <a:pt x="209" y="190"/>
                  </a:lnTo>
                  <a:lnTo>
                    <a:pt x="209" y="190"/>
                  </a:lnTo>
                  <a:lnTo>
                    <a:pt x="207" y="188"/>
                  </a:lnTo>
                  <a:lnTo>
                    <a:pt x="207" y="188"/>
                  </a:lnTo>
                  <a:lnTo>
                    <a:pt x="207" y="188"/>
                  </a:lnTo>
                  <a:lnTo>
                    <a:pt x="207" y="188"/>
                  </a:lnTo>
                  <a:lnTo>
                    <a:pt x="207" y="186"/>
                  </a:lnTo>
                  <a:lnTo>
                    <a:pt x="207" y="186"/>
                  </a:lnTo>
                  <a:lnTo>
                    <a:pt x="207" y="183"/>
                  </a:lnTo>
                  <a:lnTo>
                    <a:pt x="205" y="183"/>
                  </a:lnTo>
                  <a:lnTo>
                    <a:pt x="203" y="181"/>
                  </a:lnTo>
                  <a:lnTo>
                    <a:pt x="203" y="181"/>
                  </a:lnTo>
                  <a:lnTo>
                    <a:pt x="200" y="179"/>
                  </a:lnTo>
                  <a:lnTo>
                    <a:pt x="200" y="179"/>
                  </a:lnTo>
                  <a:lnTo>
                    <a:pt x="200" y="177"/>
                  </a:lnTo>
                  <a:lnTo>
                    <a:pt x="198" y="177"/>
                  </a:lnTo>
                  <a:lnTo>
                    <a:pt x="198" y="168"/>
                  </a:lnTo>
                  <a:lnTo>
                    <a:pt x="198" y="168"/>
                  </a:lnTo>
                  <a:lnTo>
                    <a:pt x="203" y="161"/>
                  </a:lnTo>
                  <a:lnTo>
                    <a:pt x="203" y="159"/>
                  </a:lnTo>
                  <a:lnTo>
                    <a:pt x="203" y="159"/>
                  </a:lnTo>
                  <a:lnTo>
                    <a:pt x="203" y="159"/>
                  </a:lnTo>
                  <a:lnTo>
                    <a:pt x="207" y="157"/>
                  </a:lnTo>
                  <a:lnTo>
                    <a:pt x="209" y="157"/>
                  </a:lnTo>
                  <a:lnTo>
                    <a:pt x="209" y="155"/>
                  </a:lnTo>
                  <a:lnTo>
                    <a:pt x="209" y="155"/>
                  </a:lnTo>
                  <a:lnTo>
                    <a:pt x="209" y="155"/>
                  </a:lnTo>
                  <a:lnTo>
                    <a:pt x="211" y="155"/>
                  </a:lnTo>
                  <a:lnTo>
                    <a:pt x="213" y="159"/>
                  </a:lnTo>
                  <a:lnTo>
                    <a:pt x="220" y="161"/>
                  </a:lnTo>
                  <a:lnTo>
                    <a:pt x="222" y="161"/>
                  </a:lnTo>
                  <a:lnTo>
                    <a:pt x="224" y="161"/>
                  </a:lnTo>
                  <a:lnTo>
                    <a:pt x="224" y="159"/>
                  </a:lnTo>
                  <a:lnTo>
                    <a:pt x="227" y="159"/>
                  </a:lnTo>
                  <a:lnTo>
                    <a:pt x="229" y="159"/>
                  </a:lnTo>
                  <a:lnTo>
                    <a:pt x="229" y="159"/>
                  </a:lnTo>
                  <a:lnTo>
                    <a:pt x="229" y="159"/>
                  </a:lnTo>
                  <a:lnTo>
                    <a:pt x="231" y="161"/>
                  </a:lnTo>
                  <a:lnTo>
                    <a:pt x="231" y="164"/>
                  </a:lnTo>
                  <a:lnTo>
                    <a:pt x="233" y="166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3" y="170"/>
                  </a:lnTo>
                  <a:close/>
                  <a:moveTo>
                    <a:pt x="117" y="216"/>
                  </a:moveTo>
                  <a:lnTo>
                    <a:pt x="119" y="214"/>
                  </a:lnTo>
                  <a:lnTo>
                    <a:pt x="126" y="212"/>
                  </a:lnTo>
                  <a:lnTo>
                    <a:pt x="128" y="210"/>
                  </a:lnTo>
                  <a:lnTo>
                    <a:pt x="128" y="203"/>
                  </a:lnTo>
                  <a:lnTo>
                    <a:pt x="128" y="201"/>
                  </a:lnTo>
                  <a:lnTo>
                    <a:pt x="128" y="199"/>
                  </a:lnTo>
                  <a:lnTo>
                    <a:pt x="128" y="197"/>
                  </a:lnTo>
                  <a:lnTo>
                    <a:pt x="126" y="194"/>
                  </a:lnTo>
                  <a:lnTo>
                    <a:pt x="121" y="197"/>
                  </a:lnTo>
                  <a:lnTo>
                    <a:pt x="117" y="201"/>
                  </a:lnTo>
                  <a:lnTo>
                    <a:pt x="112" y="216"/>
                  </a:lnTo>
                  <a:lnTo>
                    <a:pt x="110" y="219"/>
                  </a:lnTo>
                  <a:lnTo>
                    <a:pt x="112" y="221"/>
                  </a:lnTo>
                  <a:lnTo>
                    <a:pt x="112" y="221"/>
                  </a:lnTo>
                  <a:lnTo>
                    <a:pt x="115" y="219"/>
                  </a:lnTo>
                  <a:lnTo>
                    <a:pt x="117" y="21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DF40009D-0B77-9D48-A2C9-B13734D874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9233" y="3127120"/>
              <a:ext cx="2189169" cy="1459446"/>
            </a:xfrm>
            <a:custGeom>
              <a:avLst/>
              <a:gdLst>
                <a:gd name="T0" fmla="*/ 464 w 1512"/>
                <a:gd name="T1" fmla="*/ 631 h 1008"/>
                <a:gd name="T2" fmla="*/ 1508 w 1512"/>
                <a:gd name="T3" fmla="*/ 148 h 1008"/>
                <a:gd name="T4" fmla="*/ 1484 w 1512"/>
                <a:gd name="T5" fmla="*/ 113 h 1008"/>
                <a:gd name="T6" fmla="*/ 1508 w 1512"/>
                <a:gd name="T7" fmla="*/ 33 h 1008"/>
                <a:gd name="T8" fmla="*/ 1438 w 1512"/>
                <a:gd name="T9" fmla="*/ 11 h 1008"/>
                <a:gd name="T10" fmla="*/ 1396 w 1512"/>
                <a:gd name="T11" fmla="*/ 2 h 1008"/>
                <a:gd name="T12" fmla="*/ 1411 w 1512"/>
                <a:gd name="T13" fmla="*/ 108 h 1008"/>
                <a:gd name="T14" fmla="*/ 1402 w 1512"/>
                <a:gd name="T15" fmla="*/ 148 h 1008"/>
                <a:gd name="T16" fmla="*/ 1352 w 1512"/>
                <a:gd name="T17" fmla="*/ 24 h 1008"/>
                <a:gd name="T18" fmla="*/ 1317 w 1512"/>
                <a:gd name="T19" fmla="*/ 35 h 1008"/>
                <a:gd name="T20" fmla="*/ 1295 w 1512"/>
                <a:gd name="T21" fmla="*/ 121 h 1008"/>
                <a:gd name="T22" fmla="*/ 1301 w 1512"/>
                <a:gd name="T23" fmla="*/ 172 h 1008"/>
                <a:gd name="T24" fmla="*/ 1218 w 1512"/>
                <a:gd name="T25" fmla="*/ 201 h 1008"/>
                <a:gd name="T26" fmla="*/ 1172 w 1512"/>
                <a:gd name="T27" fmla="*/ 148 h 1008"/>
                <a:gd name="T28" fmla="*/ 1143 w 1512"/>
                <a:gd name="T29" fmla="*/ 106 h 1008"/>
                <a:gd name="T30" fmla="*/ 976 w 1512"/>
                <a:gd name="T31" fmla="*/ 287 h 1008"/>
                <a:gd name="T32" fmla="*/ 928 w 1512"/>
                <a:gd name="T33" fmla="*/ 355 h 1008"/>
                <a:gd name="T34" fmla="*/ 802 w 1512"/>
                <a:gd name="T35" fmla="*/ 459 h 1008"/>
                <a:gd name="T36" fmla="*/ 466 w 1512"/>
                <a:gd name="T37" fmla="*/ 591 h 1008"/>
                <a:gd name="T38" fmla="*/ 462 w 1512"/>
                <a:gd name="T39" fmla="*/ 609 h 1008"/>
                <a:gd name="T40" fmla="*/ 451 w 1512"/>
                <a:gd name="T41" fmla="*/ 642 h 1008"/>
                <a:gd name="T42" fmla="*/ 409 w 1512"/>
                <a:gd name="T43" fmla="*/ 666 h 1008"/>
                <a:gd name="T44" fmla="*/ 444 w 1512"/>
                <a:gd name="T45" fmla="*/ 695 h 1008"/>
                <a:gd name="T46" fmla="*/ 422 w 1512"/>
                <a:gd name="T47" fmla="*/ 699 h 1008"/>
                <a:gd name="T48" fmla="*/ 394 w 1512"/>
                <a:gd name="T49" fmla="*/ 776 h 1008"/>
                <a:gd name="T50" fmla="*/ 405 w 1512"/>
                <a:gd name="T51" fmla="*/ 809 h 1008"/>
                <a:gd name="T52" fmla="*/ 402 w 1512"/>
                <a:gd name="T53" fmla="*/ 814 h 1008"/>
                <a:gd name="T54" fmla="*/ 378 w 1512"/>
                <a:gd name="T55" fmla="*/ 858 h 1008"/>
                <a:gd name="T56" fmla="*/ 442 w 1512"/>
                <a:gd name="T57" fmla="*/ 882 h 1008"/>
                <a:gd name="T58" fmla="*/ 354 w 1512"/>
                <a:gd name="T59" fmla="*/ 849 h 1008"/>
                <a:gd name="T60" fmla="*/ 293 w 1512"/>
                <a:gd name="T61" fmla="*/ 853 h 1008"/>
                <a:gd name="T62" fmla="*/ 244 w 1512"/>
                <a:gd name="T63" fmla="*/ 818 h 1008"/>
                <a:gd name="T64" fmla="*/ 227 w 1512"/>
                <a:gd name="T65" fmla="*/ 796 h 1008"/>
                <a:gd name="T66" fmla="*/ 202 w 1512"/>
                <a:gd name="T67" fmla="*/ 783 h 1008"/>
                <a:gd name="T68" fmla="*/ 180 w 1512"/>
                <a:gd name="T69" fmla="*/ 800 h 1008"/>
                <a:gd name="T70" fmla="*/ 101 w 1512"/>
                <a:gd name="T71" fmla="*/ 803 h 1008"/>
                <a:gd name="T72" fmla="*/ 33 w 1512"/>
                <a:gd name="T73" fmla="*/ 734 h 1008"/>
                <a:gd name="T74" fmla="*/ 2 w 1512"/>
                <a:gd name="T75" fmla="*/ 763 h 1008"/>
                <a:gd name="T76" fmla="*/ 33 w 1512"/>
                <a:gd name="T77" fmla="*/ 825 h 1008"/>
                <a:gd name="T78" fmla="*/ 99 w 1512"/>
                <a:gd name="T79" fmla="*/ 880 h 1008"/>
                <a:gd name="T80" fmla="*/ 180 w 1512"/>
                <a:gd name="T81" fmla="*/ 968 h 1008"/>
                <a:gd name="T82" fmla="*/ 266 w 1512"/>
                <a:gd name="T83" fmla="*/ 999 h 1008"/>
                <a:gd name="T84" fmla="*/ 299 w 1512"/>
                <a:gd name="T85" fmla="*/ 994 h 1008"/>
                <a:gd name="T86" fmla="*/ 416 w 1512"/>
                <a:gd name="T87" fmla="*/ 955 h 1008"/>
                <a:gd name="T88" fmla="*/ 519 w 1512"/>
                <a:gd name="T89" fmla="*/ 964 h 1008"/>
                <a:gd name="T90" fmla="*/ 655 w 1512"/>
                <a:gd name="T91" fmla="*/ 880 h 1008"/>
                <a:gd name="T92" fmla="*/ 723 w 1512"/>
                <a:gd name="T93" fmla="*/ 834 h 1008"/>
                <a:gd name="T94" fmla="*/ 853 w 1512"/>
                <a:gd name="T95" fmla="*/ 834 h 1008"/>
                <a:gd name="T96" fmla="*/ 886 w 1512"/>
                <a:gd name="T97" fmla="*/ 871 h 1008"/>
                <a:gd name="T98" fmla="*/ 1013 w 1512"/>
                <a:gd name="T99" fmla="*/ 915 h 1008"/>
                <a:gd name="T100" fmla="*/ 1152 w 1512"/>
                <a:gd name="T101" fmla="*/ 864 h 1008"/>
                <a:gd name="T102" fmla="*/ 1251 w 1512"/>
                <a:gd name="T103" fmla="*/ 829 h 1008"/>
                <a:gd name="T104" fmla="*/ 1288 w 1512"/>
                <a:gd name="T105" fmla="*/ 759 h 1008"/>
                <a:gd name="T106" fmla="*/ 1293 w 1512"/>
                <a:gd name="T107" fmla="*/ 719 h 1008"/>
                <a:gd name="T108" fmla="*/ 1326 w 1512"/>
                <a:gd name="T109" fmla="*/ 651 h 1008"/>
                <a:gd name="T110" fmla="*/ 1396 w 1512"/>
                <a:gd name="T111" fmla="*/ 598 h 1008"/>
                <a:gd name="T112" fmla="*/ 1365 w 1512"/>
                <a:gd name="T113" fmla="*/ 562 h 1008"/>
                <a:gd name="T114" fmla="*/ 1369 w 1512"/>
                <a:gd name="T115" fmla="*/ 518 h 1008"/>
                <a:gd name="T116" fmla="*/ 1431 w 1512"/>
                <a:gd name="T117" fmla="*/ 483 h 1008"/>
                <a:gd name="T118" fmla="*/ 1484 w 1512"/>
                <a:gd name="T119" fmla="*/ 377 h 1008"/>
                <a:gd name="T120" fmla="*/ 1479 w 1512"/>
                <a:gd name="T121" fmla="*/ 326 h 1008"/>
                <a:gd name="T122" fmla="*/ 1501 w 1512"/>
                <a:gd name="T123" fmla="*/ 205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2" h="1008">
                  <a:moveTo>
                    <a:pt x="440" y="604"/>
                  </a:moveTo>
                  <a:lnTo>
                    <a:pt x="438" y="615"/>
                  </a:lnTo>
                  <a:lnTo>
                    <a:pt x="440" y="622"/>
                  </a:lnTo>
                  <a:lnTo>
                    <a:pt x="444" y="624"/>
                  </a:lnTo>
                  <a:lnTo>
                    <a:pt x="446" y="624"/>
                  </a:lnTo>
                  <a:lnTo>
                    <a:pt x="451" y="635"/>
                  </a:lnTo>
                  <a:lnTo>
                    <a:pt x="453" y="637"/>
                  </a:lnTo>
                  <a:lnTo>
                    <a:pt x="455" y="635"/>
                  </a:lnTo>
                  <a:lnTo>
                    <a:pt x="457" y="633"/>
                  </a:lnTo>
                  <a:lnTo>
                    <a:pt x="460" y="633"/>
                  </a:lnTo>
                  <a:lnTo>
                    <a:pt x="462" y="633"/>
                  </a:lnTo>
                  <a:lnTo>
                    <a:pt x="464" y="635"/>
                  </a:lnTo>
                  <a:lnTo>
                    <a:pt x="464" y="633"/>
                  </a:lnTo>
                  <a:lnTo>
                    <a:pt x="464" y="631"/>
                  </a:lnTo>
                  <a:lnTo>
                    <a:pt x="464" y="631"/>
                  </a:lnTo>
                  <a:lnTo>
                    <a:pt x="457" y="618"/>
                  </a:lnTo>
                  <a:lnTo>
                    <a:pt x="457" y="598"/>
                  </a:lnTo>
                  <a:lnTo>
                    <a:pt x="455" y="556"/>
                  </a:lnTo>
                  <a:lnTo>
                    <a:pt x="453" y="545"/>
                  </a:lnTo>
                  <a:lnTo>
                    <a:pt x="449" y="538"/>
                  </a:lnTo>
                  <a:lnTo>
                    <a:pt x="440" y="534"/>
                  </a:lnTo>
                  <a:lnTo>
                    <a:pt x="435" y="543"/>
                  </a:lnTo>
                  <a:lnTo>
                    <a:pt x="435" y="554"/>
                  </a:lnTo>
                  <a:lnTo>
                    <a:pt x="440" y="595"/>
                  </a:lnTo>
                  <a:lnTo>
                    <a:pt x="440" y="604"/>
                  </a:lnTo>
                  <a:close/>
                  <a:moveTo>
                    <a:pt x="1512" y="157"/>
                  </a:moveTo>
                  <a:lnTo>
                    <a:pt x="1510" y="152"/>
                  </a:lnTo>
                  <a:lnTo>
                    <a:pt x="1508" y="148"/>
                  </a:lnTo>
                  <a:lnTo>
                    <a:pt x="1506" y="146"/>
                  </a:lnTo>
                  <a:lnTo>
                    <a:pt x="1504" y="146"/>
                  </a:lnTo>
                  <a:lnTo>
                    <a:pt x="1501" y="146"/>
                  </a:lnTo>
                  <a:lnTo>
                    <a:pt x="1497" y="144"/>
                  </a:lnTo>
                  <a:lnTo>
                    <a:pt x="1495" y="144"/>
                  </a:lnTo>
                  <a:lnTo>
                    <a:pt x="1493" y="141"/>
                  </a:lnTo>
                  <a:lnTo>
                    <a:pt x="1493" y="141"/>
                  </a:lnTo>
                  <a:lnTo>
                    <a:pt x="1490" y="137"/>
                  </a:lnTo>
                  <a:lnTo>
                    <a:pt x="1490" y="132"/>
                  </a:lnTo>
                  <a:lnTo>
                    <a:pt x="1490" y="128"/>
                  </a:lnTo>
                  <a:lnTo>
                    <a:pt x="1490" y="126"/>
                  </a:lnTo>
                  <a:lnTo>
                    <a:pt x="1490" y="124"/>
                  </a:lnTo>
                  <a:lnTo>
                    <a:pt x="1486" y="117"/>
                  </a:lnTo>
                  <a:lnTo>
                    <a:pt x="1484" y="113"/>
                  </a:lnTo>
                  <a:lnTo>
                    <a:pt x="1484" y="95"/>
                  </a:lnTo>
                  <a:lnTo>
                    <a:pt x="1484" y="93"/>
                  </a:lnTo>
                  <a:lnTo>
                    <a:pt x="1484" y="91"/>
                  </a:lnTo>
                  <a:lnTo>
                    <a:pt x="1493" y="77"/>
                  </a:lnTo>
                  <a:lnTo>
                    <a:pt x="1493" y="75"/>
                  </a:lnTo>
                  <a:lnTo>
                    <a:pt x="1493" y="73"/>
                  </a:lnTo>
                  <a:lnTo>
                    <a:pt x="1495" y="64"/>
                  </a:lnTo>
                  <a:lnTo>
                    <a:pt x="1495" y="60"/>
                  </a:lnTo>
                  <a:lnTo>
                    <a:pt x="1497" y="58"/>
                  </a:lnTo>
                  <a:lnTo>
                    <a:pt x="1497" y="55"/>
                  </a:lnTo>
                  <a:lnTo>
                    <a:pt x="1501" y="51"/>
                  </a:lnTo>
                  <a:lnTo>
                    <a:pt x="1504" y="49"/>
                  </a:lnTo>
                  <a:lnTo>
                    <a:pt x="1504" y="44"/>
                  </a:lnTo>
                  <a:lnTo>
                    <a:pt x="1508" y="33"/>
                  </a:lnTo>
                  <a:lnTo>
                    <a:pt x="1508" y="31"/>
                  </a:lnTo>
                  <a:lnTo>
                    <a:pt x="1508" y="27"/>
                  </a:lnTo>
                  <a:lnTo>
                    <a:pt x="1504" y="5"/>
                  </a:lnTo>
                  <a:lnTo>
                    <a:pt x="1501" y="2"/>
                  </a:lnTo>
                  <a:lnTo>
                    <a:pt x="1499" y="0"/>
                  </a:lnTo>
                  <a:lnTo>
                    <a:pt x="1497" y="0"/>
                  </a:lnTo>
                  <a:lnTo>
                    <a:pt x="1493" y="0"/>
                  </a:lnTo>
                  <a:lnTo>
                    <a:pt x="1484" y="0"/>
                  </a:lnTo>
                  <a:lnTo>
                    <a:pt x="1473" y="2"/>
                  </a:lnTo>
                  <a:lnTo>
                    <a:pt x="1451" y="0"/>
                  </a:lnTo>
                  <a:lnTo>
                    <a:pt x="1451" y="0"/>
                  </a:lnTo>
                  <a:lnTo>
                    <a:pt x="1446" y="2"/>
                  </a:lnTo>
                  <a:lnTo>
                    <a:pt x="1446" y="5"/>
                  </a:lnTo>
                  <a:lnTo>
                    <a:pt x="1438" y="11"/>
                  </a:lnTo>
                  <a:lnTo>
                    <a:pt x="1435" y="13"/>
                  </a:lnTo>
                  <a:lnTo>
                    <a:pt x="1431" y="13"/>
                  </a:lnTo>
                  <a:lnTo>
                    <a:pt x="1427" y="13"/>
                  </a:lnTo>
                  <a:lnTo>
                    <a:pt x="1422" y="13"/>
                  </a:lnTo>
                  <a:lnTo>
                    <a:pt x="1418" y="9"/>
                  </a:lnTo>
                  <a:lnTo>
                    <a:pt x="1416" y="7"/>
                  </a:lnTo>
                  <a:lnTo>
                    <a:pt x="1413" y="7"/>
                  </a:lnTo>
                  <a:lnTo>
                    <a:pt x="1411" y="5"/>
                  </a:lnTo>
                  <a:lnTo>
                    <a:pt x="1407" y="7"/>
                  </a:lnTo>
                  <a:lnTo>
                    <a:pt x="1405" y="5"/>
                  </a:lnTo>
                  <a:lnTo>
                    <a:pt x="1405" y="5"/>
                  </a:lnTo>
                  <a:lnTo>
                    <a:pt x="1402" y="0"/>
                  </a:lnTo>
                  <a:lnTo>
                    <a:pt x="1398" y="0"/>
                  </a:lnTo>
                  <a:lnTo>
                    <a:pt x="1396" y="2"/>
                  </a:lnTo>
                  <a:lnTo>
                    <a:pt x="1394" y="11"/>
                  </a:lnTo>
                  <a:lnTo>
                    <a:pt x="1389" y="11"/>
                  </a:lnTo>
                  <a:lnTo>
                    <a:pt x="1387" y="13"/>
                  </a:lnTo>
                  <a:lnTo>
                    <a:pt x="1383" y="13"/>
                  </a:lnTo>
                  <a:lnTo>
                    <a:pt x="1383" y="18"/>
                  </a:lnTo>
                  <a:lnTo>
                    <a:pt x="1385" y="20"/>
                  </a:lnTo>
                  <a:lnTo>
                    <a:pt x="1387" y="22"/>
                  </a:lnTo>
                  <a:lnTo>
                    <a:pt x="1391" y="24"/>
                  </a:lnTo>
                  <a:lnTo>
                    <a:pt x="1398" y="33"/>
                  </a:lnTo>
                  <a:lnTo>
                    <a:pt x="1413" y="80"/>
                  </a:lnTo>
                  <a:lnTo>
                    <a:pt x="1416" y="84"/>
                  </a:lnTo>
                  <a:lnTo>
                    <a:pt x="1413" y="88"/>
                  </a:lnTo>
                  <a:lnTo>
                    <a:pt x="1411" y="99"/>
                  </a:lnTo>
                  <a:lnTo>
                    <a:pt x="1411" y="108"/>
                  </a:lnTo>
                  <a:lnTo>
                    <a:pt x="1413" y="119"/>
                  </a:lnTo>
                  <a:lnTo>
                    <a:pt x="1416" y="128"/>
                  </a:lnTo>
                  <a:lnTo>
                    <a:pt x="1422" y="137"/>
                  </a:lnTo>
                  <a:lnTo>
                    <a:pt x="1431" y="144"/>
                  </a:lnTo>
                  <a:lnTo>
                    <a:pt x="1435" y="150"/>
                  </a:lnTo>
                  <a:lnTo>
                    <a:pt x="1435" y="155"/>
                  </a:lnTo>
                  <a:lnTo>
                    <a:pt x="1431" y="159"/>
                  </a:lnTo>
                  <a:lnTo>
                    <a:pt x="1427" y="159"/>
                  </a:lnTo>
                  <a:lnTo>
                    <a:pt x="1420" y="157"/>
                  </a:lnTo>
                  <a:lnTo>
                    <a:pt x="1416" y="152"/>
                  </a:lnTo>
                  <a:lnTo>
                    <a:pt x="1413" y="152"/>
                  </a:lnTo>
                  <a:lnTo>
                    <a:pt x="1409" y="152"/>
                  </a:lnTo>
                  <a:lnTo>
                    <a:pt x="1407" y="152"/>
                  </a:lnTo>
                  <a:lnTo>
                    <a:pt x="1402" y="148"/>
                  </a:lnTo>
                  <a:lnTo>
                    <a:pt x="1400" y="148"/>
                  </a:lnTo>
                  <a:lnTo>
                    <a:pt x="1394" y="148"/>
                  </a:lnTo>
                  <a:lnTo>
                    <a:pt x="1389" y="148"/>
                  </a:lnTo>
                  <a:lnTo>
                    <a:pt x="1374" y="141"/>
                  </a:lnTo>
                  <a:lnTo>
                    <a:pt x="1372" y="139"/>
                  </a:lnTo>
                  <a:lnTo>
                    <a:pt x="1369" y="137"/>
                  </a:lnTo>
                  <a:lnTo>
                    <a:pt x="1365" y="113"/>
                  </a:lnTo>
                  <a:lnTo>
                    <a:pt x="1363" y="102"/>
                  </a:lnTo>
                  <a:lnTo>
                    <a:pt x="1354" y="84"/>
                  </a:lnTo>
                  <a:lnTo>
                    <a:pt x="1354" y="73"/>
                  </a:lnTo>
                  <a:lnTo>
                    <a:pt x="1352" y="53"/>
                  </a:lnTo>
                  <a:lnTo>
                    <a:pt x="1354" y="33"/>
                  </a:lnTo>
                  <a:lnTo>
                    <a:pt x="1354" y="33"/>
                  </a:lnTo>
                  <a:lnTo>
                    <a:pt x="1352" y="24"/>
                  </a:lnTo>
                  <a:lnTo>
                    <a:pt x="1352" y="16"/>
                  </a:lnTo>
                  <a:lnTo>
                    <a:pt x="1350" y="11"/>
                  </a:lnTo>
                  <a:lnTo>
                    <a:pt x="1350" y="13"/>
                  </a:lnTo>
                  <a:lnTo>
                    <a:pt x="1347" y="13"/>
                  </a:lnTo>
                  <a:lnTo>
                    <a:pt x="1345" y="16"/>
                  </a:lnTo>
                  <a:lnTo>
                    <a:pt x="1341" y="18"/>
                  </a:lnTo>
                  <a:lnTo>
                    <a:pt x="1336" y="22"/>
                  </a:lnTo>
                  <a:lnTo>
                    <a:pt x="1336" y="27"/>
                  </a:lnTo>
                  <a:lnTo>
                    <a:pt x="1334" y="31"/>
                  </a:lnTo>
                  <a:lnTo>
                    <a:pt x="1334" y="35"/>
                  </a:lnTo>
                  <a:lnTo>
                    <a:pt x="1330" y="38"/>
                  </a:lnTo>
                  <a:lnTo>
                    <a:pt x="1326" y="38"/>
                  </a:lnTo>
                  <a:lnTo>
                    <a:pt x="1321" y="35"/>
                  </a:lnTo>
                  <a:lnTo>
                    <a:pt x="1317" y="35"/>
                  </a:lnTo>
                  <a:lnTo>
                    <a:pt x="1310" y="38"/>
                  </a:lnTo>
                  <a:lnTo>
                    <a:pt x="1306" y="40"/>
                  </a:lnTo>
                  <a:lnTo>
                    <a:pt x="1299" y="49"/>
                  </a:lnTo>
                  <a:lnTo>
                    <a:pt x="1295" y="51"/>
                  </a:lnTo>
                  <a:lnTo>
                    <a:pt x="1286" y="53"/>
                  </a:lnTo>
                  <a:lnTo>
                    <a:pt x="1284" y="55"/>
                  </a:lnTo>
                  <a:lnTo>
                    <a:pt x="1284" y="58"/>
                  </a:lnTo>
                  <a:lnTo>
                    <a:pt x="1284" y="60"/>
                  </a:lnTo>
                  <a:lnTo>
                    <a:pt x="1284" y="64"/>
                  </a:lnTo>
                  <a:lnTo>
                    <a:pt x="1290" y="75"/>
                  </a:lnTo>
                  <a:lnTo>
                    <a:pt x="1290" y="80"/>
                  </a:lnTo>
                  <a:lnTo>
                    <a:pt x="1293" y="84"/>
                  </a:lnTo>
                  <a:lnTo>
                    <a:pt x="1293" y="113"/>
                  </a:lnTo>
                  <a:lnTo>
                    <a:pt x="1295" y="121"/>
                  </a:lnTo>
                  <a:lnTo>
                    <a:pt x="1299" y="130"/>
                  </a:lnTo>
                  <a:lnTo>
                    <a:pt x="1304" y="130"/>
                  </a:lnTo>
                  <a:lnTo>
                    <a:pt x="1308" y="130"/>
                  </a:lnTo>
                  <a:lnTo>
                    <a:pt x="1308" y="132"/>
                  </a:lnTo>
                  <a:lnTo>
                    <a:pt x="1308" y="139"/>
                  </a:lnTo>
                  <a:lnTo>
                    <a:pt x="1306" y="148"/>
                  </a:lnTo>
                  <a:lnTo>
                    <a:pt x="1304" y="152"/>
                  </a:lnTo>
                  <a:lnTo>
                    <a:pt x="1301" y="157"/>
                  </a:lnTo>
                  <a:lnTo>
                    <a:pt x="1295" y="161"/>
                  </a:lnTo>
                  <a:lnTo>
                    <a:pt x="1295" y="163"/>
                  </a:lnTo>
                  <a:lnTo>
                    <a:pt x="1293" y="166"/>
                  </a:lnTo>
                  <a:lnTo>
                    <a:pt x="1293" y="170"/>
                  </a:lnTo>
                  <a:lnTo>
                    <a:pt x="1301" y="168"/>
                  </a:lnTo>
                  <a:lnTo>
                    <a:pt x="1301" y="172"/>
                  </a:lnTo>
                  <a:lnTo>
                    <a:pt x="1299" y="177"/>
                  </a:lnTo>
                  <a:lnTo>
                    <a:pt x="1295" y="185"/>
                  </a:lnTo>
                  <a:lnTo>
                    <a:pt x="1293" y="190"/>
                  </a:lnTo>
                  <a:lnTo>
                    <a:pt x="1290" y="201"/>
                  </a:lnTo>
                  <a:lnTo>
                    <a:pt x="1288" y="203"/>
                  </a:lnTo>
                  <a:lnTo>
                    <a:pt x="1266" y="225"/>
                  </a:lnTo>
                  <a:lnTo>
                    <a:pt x="1255" y="232"/>
                  </a:lnTo>
                  <a:lnTo>
                    <a:pt x="1244" y="229"/>
                  </a:lnTo>
                  <a:lnTo>
                    <a:pt x="1244" y="229"/>
                  </a:lnTo>
                  <a:lnTo>
                    <a:pt x="1242" y="223"/>
                  </a:lnTo>
                  <a:lnTo>
                    <a:pt x="1240" y="221"/>
                  </a:lnTo>
                  <a:lnTo>
                    <a:pt x="1238" y="218"/>
                  </a:lnTo>
                  <a:lnTo>
                    <a:pt x="1233" y="214"/>
                  </a:lnTo>
                  <a:lnTo>
                    <a:pt x="1218" y="201"/>
                  </a:lnTo>
                  <a:lnTo>
                    <a:pt x="1213" y="196"/>
                  </a:lnTo>
                  <a:lnTo>
                    <a:pt x="1211" y="190"/>
                  </a:lnTo>
                  <a:lnTo>
                    <a:pt x="1207" y="174"/>
                  </a:lnTo>
                  <a:lnTo>
                    <a:pt x="1205" y="172"/>
                  </a:lnTo>
                  <a:lnTo>
                    <a:pt x="1200" y="172"/>
                  </a:lnTo>
                  <a:lnTo>
                    <a:pt x="1189" y="174"/>
                  </a:lnTo>
                  <a:lnTo>
                    <a:pt x="1178" y="172"/>
                  </a:lnTo>
                  <a:lnTo>
                    <a:pt x="1169" y="170"/>
                  </a:lnTo>
                  <a:lnTo>
                    <a:pt x="1169" y="168"/>
                  </a:lnTo>
                  <a:lnTo>
                    <a:pt x="1169" y="166"/>
                  </a:lnTo>
                  <a:lnTo>
                    <a:pt x="1169" y="163"/>
                  </a:lnTo>
                  <a:lnTo>
                    <a:pt x="1172" y="161"/>
                  </a:lnTo>
                  <a:lnTo>
                    <a:pt x="1174" y="159"/>
                  </a:lnTo>
                  <a:lnTo>
                    <a:pt x="1172" y="148"/>
                  </a:lnTo>
                  <a:lnTo>
                    <a:pt x="1169" y="141"/>
                  </a:lnTo>
                  <a:lnTo>
                    <a:pt x="1169" y="135"/>
                  </a:lnTo>
                  <a:lnTo>
                    <a:pt x="1167" y="128"/>
                  </a:lnTo>
                  <a:lnTo>
                    <a:pt x="1165" y="126"/>
                  </a:lnTo>
                  <a:lnTo>
                    <a:pt x="1163" y="124"/>
                  </a:lnTo>
                  <a:lnTo>
                    <a:pt x="1161" y="121"/>
                  </a:lnTo>
                  <a:lnTo>
                    <a:pt x="1161" y="119"/>
                  </a:lnTo>
                  <a:lnTo>
                    <a:pt x="1161" y="117"/>
                  </a:lnTo>
                  <a:lnTo>
                    <a:pt x="1158" y="117"/>
                  </a:lnTo>
                  <a:lnTo>
                    <a:pt x="1156" y="117"/>
                  </a:lnTo>
                  <a:lnTo>
                    <a:pt x="1154" y="115"/>
                  </a:lnTo>
                  <a:lnTo>
                    <a:pt x="1152" y="110"/>
                  </a:lnTo>
                  <a:lnTo>
                    <a:pt x="1150" y="108"/>
                  </a:lnTo>
                  <a:lnTo>
                    <a:pt x="1143" y="106"/>
                  </a:lnTo>
                  <a:lnTo>
                    <a:pt x="1134" y="99"/>
                  </a:lnTo>
                  <a:lnTo>
                    <a:pt x="1130" y="97"/>
                  </a:lnTo>
                  <a:lnTo>
                    <a:pt x="1117" y="95"/>
                  </a:lnTo>
                  <a:lnTo>
                    <a:pt x="1099" y="88"/>
                  </a:lnTo>
                  <a:lnTo>
                    <a:pt x="1095" y="91"/>
                  </a:lnTo>
                  <a:lnTo>
                    <a:pt x="1093" y="93"/>
                  </a:lnTo>
                  <a:lnTo>
                    <a:pt x="1099" y="117"/>
                  </a:lnTo>
                  <a:lnTo>
                    <a:pt x="1099" y="128"/>
                  </a:lnTo>
                  <a:lnTo>
                    <a:pt x="1097" y="139"/>
                  </a:lnTo>
                  <a:lnTo>
                    <a:pt x="1090" y="148"/>
                  </a:lnTo>
                  <a:lnTo>
                    <a:pt x="1093" y="157"/>
                  </a:lnTo>
                  <a:lnTo>
                    <a:pt x="1088" y="168"/>
                  </a:lnTo>
                  <a:lnTo>
                    <a:pt x="1035" y="236"/>
                  </a:lnTo>
                  <a:lnTo>
                    <a:pt x="976" y="287"/>
                  </a:lnTo>
                  <a:lnTo>
                    <a:pt x="965" y="293"/>
                  </a:lnTo>
                  <a:lnTo>
                    <a:pt x="961" y="296"/>
                  </a:lnTo>
                  <a:lnTo>
                    <a:pt x="958" y="300"/>
                  </a:lnTo>
                  <a:lnTo>
                    <a:pt x="958" y="307"/>
                  </a:lnTo>
                  <a:lnTo>
                    <a:pt x="956" y="313"/>
                  </a:lnTo>
                  <a:lnTo>
                    <a:pt x="950" y="322"/>
                  </a:lnTo>
                  <a:lnTo>
                    <a:pt x="939" y="335"/>
                  </a:lnTo>
                  <a:lnTo>
                    <a:pt x="936" y="338"/>
                  </a:lnTo>
                  <a:lnTo>
                    <a:pt x="936" y="340"/>
                  </a:lnTo>
                  <a:lnTo>
                    <a:pt x="930" y="344"/>
                  </a:lnTo>
                  <a:lnTo>
                    <a:pt x="930" y="346"/>
                  </a:lnTo>
                  <a:lnTo>
                    <a:pt x="928" y="351"/>
                  </a:lnTo>
                  <a:lnTo>
                    <a:pt x="928" y="353"/>
                  </a:lnTo>
                  <a:lnTo>
                    <a:pt x="928" y="355"/>
                  </a:lnTo>
                  <a:lnTo>
                    <a:pt x="923" y="362"/>
                  </a:lnTo>
                  <a:lnTo>
                    <a:pt x="904" y="379"/>
                  </a:lnTo>
                  <a:lnTo>
                    <a:pt x="895" y="393"/>
                  </a:lnTo>
                  <a:lnTo>
                    <a:pt x="895" y="395"/>
                  </a:lnTo>
                  <a:lnTo>
                    <a:pt x="893" y="397"/>
                  </a:lnTo>
                  <a:lnTo>
                    <a:pt x="879" y="406"/>
                  </a:lnTo>
                  <a:lnTo>
                    <a:pt x="873" y="410"/>
                  </a:lnTo>
                  <a:lnTo>
                    <a:pt x="871" y="412"/>
                  </a:lnTo>
                  <a:lnTo>
                    <a:pt x="875" y="419"/>
                  </a:lnTo>
                  <a:lnTo>
                    <a:pt x="871" y="428"/>
                  </a:lnTo>
                  <a:lnTo>
                    <a:pt x="857" y="441"/>
                  </a:lnTo>
                  <a:lnTo>
                    <a:pt x="849" y="446"/>
                  </a:lnTo>
                  <a:lnTo>
                    <a:pt x="805" y="459"/>
                  </a:lnTo>
                  <a:lnTo>
                    <a:pt x="802" y="459"/>
                  </a:lnTo>
                  <a:lnTo>
                    <a:pt x="787" y="465"/>
                  </a:lnTo>
                  <a:lnTo>
                    <a:pt x="750" y="472"/>
                  </a:lnTo>
                  <a:lnTo>
                    <a:pt x="682" y="492"/>
                  </a:lnTo>
                  <a:lnTo>
                    <a:pt x="611" y="509"/>
                  </a:lnTo>
                  <a:lnTo>
                    <a:pt x="574" y="512"/>
                  </a:lnTo>
                  <a:lnTo>
                    <a:pt x="528" y="521"/>
                  </a:lnTo>
                  <a:lnTo>
                    <a:pt x="519" y="523"/>
                  </a:lnTo>
                  <a:lnTo>
                    <a:pt x="493" y="540"/>
                  </a:lnTo>
                  <a:lnTo>
                    <a:pt x="475" y="554"/>
                  </a:lnTo>
                  <a:lnTo>
                    <a:pt x="473" y="556"/>
                  </a:lnTo>
                  <a:lnTo>
                    <a:pt x="471" y="560"/>
                  </a:lnTo>
                  <a:lnTo>
                    <a:pt x="471" y="569"/>
                  </a:lnTo>
                  <a:lnTo>
                    <a:pt x="466" y="584"/>
                  </a:lnTo>
                  <a:lnTo>
                    <a:pt x="466" y="591"/>
                  </a:lnTo>
                  <a:lnTo>
                    <a:pt x="466" y="593"/>
                  </a:lnTo>
                  <a:lnTo>
                    <a:pt x="468" y="598"/>
                  </a:lnTo>
                  <a:lnTo>
                    <a:pt x="473" y="600"/>
                  </a:lnTo>
                  <a:lnTo>
                    <a:pt x="475" y="602"/>
                  </a:lnTo>
                  <a:lnTo>
                    <a:pt x="486" y="604"/>
                  </a:lnTo>
                  <a:lnTo>
                    <a:pt x="490" y="606"/>
                  </a:lnTo>
                  <a:lnTo>
                    <a:pt x="490" y="606"/>
                  </a:lnTo>
                  <a:lnTo>
                    <a:pt x="488" y="606"/>
                  </a:lnTo>
                  <a:lnTo>
                    <a:pt x="488" y="606"/>
                  </a:lnTo>
                  <a:lnTo>
                    <a:pt x="488" y="606"/>
                  </a:lnTo>
                  <a:lnTo>
                    <a:pt x="482" y="611"/>
                  </a:lnTo>
                  <a:lnTo>
                    <a:pt x="477" y="611"/>
                  </a:lnTo>
                  <a:lnTo>
                    <a:pt x="471" y="609"/>
                  </a:lnTo>
                  <a:lnTo>
                    <a:pt x="462" y="609"/>
                  </a:lnTo>
                  <a:lnTo>
                    <a:pt x="464" y="611"/>
                  </a:lnTo>
                  <a:lnTo>
                    <a:pt x="466" y="622"/>
                  </a:lnTo>
                  <a:lnTo>
                    <a:pt x="468" y="624"/>
                  </a:lnTo>
                  <a:lnTo>
                    <a:pt x="477" y="633"/>
                  </a:lnTo>
                  <a:lnTo>
                    <a:pt x="482" y="637"/>
                  </a:lnTo>
                  <a:lnTo>
                    <a:pt x="484" y="642"/>
                  </a:lnTo>
                  <a:lnTo>
                    <a:pt x="479" y="640"/>
                  </a:lnTo>
                  <a:lnTo>
                    <a:pt x="475" y="635"/>
                  </a:lnTo>
                  <a:lnTo>
                    <a:pt x="473" y="635"/>
                  </a:lnTo>
                  <a:lnTo>
                    <a:pt x="464" y="637"/>
                  </a:lnTo>
                  <a:lnTo>
                    <a:pt x="462" y="637"/>
                  </a:lnTo>
                  <a:lnTo>
                    <a:pt x="455" y="642"/>
                  </a:lnTo>
                  <a:lnTo>
                    <a:pt x="453" y="644"/>
                  </a:lnTo>
                  <a:lnTo>
                    <a:pt x="451" y="642"/>
                  </a:lnTo>
                  <a:lnTo>
                    <a:pt x="449" y="642"/>
                  </a:lnTo>
                  <a:lnTo>
                    <a:pt x="449" y="640"/>
                  </a:lnTo>
                  <a:lnTo>
                    <a:pt x="446" y="637"/>
                  </a:lnTo>
                  <a:lnTo>
                    <a:pt x="440" y="631"/>
                  </a:lnTo>
                  <a:lnTo>
                    <a:pt x="438" y="629"/>
                  </a:lnTo>
                  <a:lnTo>
                    <a:pt x="429" y="626"/>
                  </a:lnTo>
                  <a:lnTo>
                    <a:pt x="424" y="624"/>
                  </a:lnTo>
                  <a:lnTo>
                    <a:pt x="422" y="620"/>
                  </a:lnTo>
                  <a:lnTo>
                    <a:pt x="418" y="624"/>
                  </a:lnTo>
                  <a:lnTo>
                    <a:pt x="413" y="631"/>
                  </a:lnTo>
                  <a:lnTo>
                    <a:pt x="411" y="648"/>
                  </a:lnTo>
                  <a:lnTo>
                    <a:pt x="409" y="659"/>
                  </a:lnTo>
                  <a:lnTo>
                    <a:pt x="407" y="664"/>
                  </a:lnTo>
                  <a:lnTo>
                    <a:pt x="409" y="666"/>
                  </a:lnTo>
                  <a:lnTo>
                    <a:pt x="413" y="668"/>
                  </a:lnTo>
                  <a:lnTo>
                    <a:pt x="418" y="668"/>
                  </a:lnTo>
                  <a:lnTo>
                    <a:pt x="422" y="673"/>
                  </a:lnTo>
                  <a:lnTo>
                    <a:pt x="416" y="673"/>
                  </a:lnTo>
                  <a:lnTo>
                    <a:pt x="411" y="675"/>
                  </a:lnTo>
                  <a:lnTo>
                    <a:pt x="407" y="679"/>
                  </a:lnTo>
                  <a:lnTo>
                    <a:pt x="407" y="684"/>
                  </a:lnTo>
                  <a:lnTo>
                    <a:pt x="407" y="688"/>
                  </a:lnTo>
                  <a:lnTo>
                    <a:pt x="407" y="690"/>
                  </a:lnTo>
                  <a:lnTo>
                    <a:pt x="411" y="692"/>
                  </a:lnTo>
                  <a:lnTo>
                    <a:pt x="429" y="688"/>
                  </a:lnTo>
                  <a:lnTo>
                    <a:pt x="433" y="690"/>
                  </a:lnTo>
                  <a:lnTo>
                    <a:pt x="440" y="695"/>
                  </a:lnTo>
                  <a:lnTo>
                    <a:pt x="444" y="695"/>
                  </a:lnTo>
                  <a:lnTo>
                    <a:pt x="446" y="695"/>
                  </a:lnTo>
                  <a:lnTo>
                    <a:pt x="449" y="688"/>
                  </a:lnTo>
                  <a:lnTo>
                    <a:pt x="451" y="686"/>
                  </a:lnTo>
                  <a:lnTo>
                    <a:pt x="453" y="686"/>
                  </a:lnTo>
                  <a:lnTo>
                    <a:pt x="455" y="688"/>
                  </a:lnTo>
                  <a:lnTo>
                    <a:pt x="455" y="688"/>
                  </a:lnTo>
                  <a:lnTo>
                    <a:pt x="451" y="695"/>
                  </a:lnTo>
                  <a:lnTo>
                    <a:pt x="449" y="697"/>
                  </a:lnTo>
                  <a:lnTo>
                    <a:pt x="444" y="699"/>
                  </a:lnTo>
                  <a:lnTo>
                    <a:pt x="444" y="699"/>
                  </a:lnTo>
                  <a:lnTo>
                    <a:pt x="433" y="697"/>
                  </a:lnTo>
                  <a:lnTo>
                    <a:pt x="429" y="697"/>
                  </a:lnTo>
                  <a:lnTo>
                    <a:pt x="424" y="695"/>
                  </a:lnTo>
                  <a:lnTo>
                    <a:pt x="422" y="699"/>
                  </a:lnTo>
                  <a:lnTo>
                    <a:pt x="422" y="706"/>
                  </a:lnTo>
                  <a:lnTo>
                    <a:pt x="429" y="710"/>
                  </a:lnTo>
                  <a:lnTo>
                    <a:pt x="422" y="710"/>
                  </a:lnTo>
                  <a:lnTo>
                    <a:pt x="418" y="708"/>
                  </a:lnTo>
                  <a:lnTo>
                    <a:pt x="413" y="708"/>
                  </a:lnTo>
                  <a:lnTo>
                    <a:pt x="413" y="710"/>
                  </a:lnTo>
                  <a:lnTo>
                    <a:pt x="413" y="715"/>
                  </a:lnTo>
                  <a:lnTo>
                    <a:pt x="405" y="739"/>
                  </a:lnTo>
                  <a:lnTo>
                    <a:pt x="398" y="754"/>
                  </a:lnTo>
                  <a:lnTo>
                    <a:pt x="391" y="763"/>
                  </a:lnTo>
                  <a:lnTo>
                    <a:pt x="389" y="767"/>
                  </a:lnTo>
                  <a:lnTo>
                    <a:pt x="389" y="772"/>
                  </a:lnTo>
                  <a:lnTo>
                    <a:pt x="391" y="774"/>
                  </a:lnTo>
                  <a:lnTo>
                    <a:pt x="394" y="776"/>
                  </a:lnTo>
                  <a:lnTo>
                    <a:pt x="394" y="778"/>
                  </a:lnTo>
                  <a:lnTo>
                    <a:pt x="394" y="778"/>
                  </a:lnTo>
                  <a:lnTo>
                    <a:pt x="387" y="781"/>
                  </a:lnTo>
                  <a:lnTo>
                    <a:pt x="387" y="783"/>
                  </a:lnTo>
                  <a:lnTo>
                    <a:pt x="387" y="785"/>
                  </a:lnTo>
                  <a:lnTo>
                    <a:pt x="387" y="789"/>
                  </a:lnTo>
                  <a:lnTo>
                    <a:pt x="394" y="798"/>
                  </a:lnTo>
                  <a:lnTo>
                    <a:pt x="394" y="800"/>
                  </a:lnTo>
                  <a:lnTo>
                    <a:pt x="396" y="800"/>
                  </a:lnTo>
                  <a:lnTo>
                    <a:pt x="400" y="800"/>
                  </a:lnTo>
                  <a:lnTo>
                    <a:pt x="402" y="803"/>
                  </a:lnTo>
                  <a:lnTo>
                    <a:pt x="402" y="803"/>
                  </a:lnTo>
                  <a:lnTo>
                    <a:pt x="405" y="807"/>
                  </a:lnTo>
                  <a:lnTo>
                    <a:pt x="405" y="809"/>
                  </a:lnTo>
                  <a:lnTo>
                    <a:pt x="407" y="812"/>
                  </a:lnTo>
                  <a:lnTo>
                    <a:pt x="407" y="812"/>
                  </a:lnTo>
                  <a:lnTo>
                    <a:pt x="411" y="812"/>
                  </a:lnTo>
                  <a:lnTo>
                    <a:pt x="413" y="812"/>
                  </a:lnTo>
                  <a:lnTo>
                    <a:pt x="416" y="812"/>
                  </a:lnTo>
                  <a:lnTo>
                    <a:pt x="420" y="816"/>
                  </a:lnTo>
                  <a:lnTo>
                    <a:pt x="422" y="816"/>
                  </a:lnTo>
                  <a:lnTo>
                    <a:pt x="429" y="818"/>
                  </a:lnTo>
                  <a:lnTo>
                    <a:pt x="422" y="820"/>
                  </a:lnTo>
                  <a:lnTo>
                    <a:pt x="418" y="818"/>
                  </a:lnTo>
                  <a:lnTo>
                    <a:pt x="416" y="816"/>
                  </a:lnTo>
                  <a:lnTo>
                    <a:pt x="411" y="816"/>
                  </a:lnTo>
                  <a:lnTo>
                    <a:pt x="407" y="818"/>
                  </a:lnTo>
                  <a:lnTo>
                    <a:pt x="402" y="814"/>
                  </a:lnTo>
                  <a:lnTo>
                    <a:pt x="400" y="809"/>
                  </a:lnTo>
                  <a:lnTo>
                    <a:pt x="396" y="805"/>
                  </a:lnTo>
                  <a:lnTo>
                    <a:pt x="391" y="803"/>
                  </a:lnTo>
                  <a:lnTo>
                    <a:pt x="385" y="803"/>
                  </a:lnTo>
                  <a:lnTo>
                    <a:pt x="372" y="805"/>
                  </a:lnTo>
                  <a:lnTo>
                    <a:pt x="369" y="809"/>
                  </a:lnTo>
                  <a:lnTo>
                    <a:pt x="367" y="818"/>
                  </a:lnTo>
                  <a:lnTo>
                    <a:pt x="365" y="827"/>
                  </a:lnTo>
                  <a:lnTo>
                    <a:pt x="363" y="829"/>
                  </a:lnTo>
                  <a:lnTo>
                    <a:pt x="365" y="836"/>
                  </a:lnTo>
                  <a:lnTo>
                    <a:pt x="365" y="838"/>
                  </a:lnTo>
                  <a:lnTo>
                    <a:pt x="369" y="842"/>
                  </a:lnTo>
                  <a:lnTo>
                    <a:pt x="374" y="856"/>
                  </a:lnTo>
                  <a:lnTo>
                    <a:pt x="378" y="858"/>
                  </a:lnTo>
                  <a:lnTo>
                    <a:pt x="389" y="862"/>
                  </a:lnTo>
                  <a:lnTo>
                    <a:pt x="394" y="867"/>
                  </a:lnTo>
                  <a:lnTo>
                    <a:pt x="398" y="869"/>
                  </a:lnTo>
                  <a:lnTo>
                    <a:pt x="400" y="873"/>
                  </a:lnTo>
                  <a:lnTo>
                    <a:pt x="407" y="873"/>
                  </a:lnTo>
                  <a:lnTo>
                    <a:pt x="411" y="873"/>
                  </a:lnTo>
                  <a:lnTo>
                    <a:pt x="420" y="869"/>
                  </a:lnTo>
                  <a:lnTo>
                    <a:pt x="422" y="869"/>
                  </a:lnTo>
                  <a:lnTo>
                    <a:pt x="427" y="869"/>
                  </a:lnTo>
                  <a:lnTo>
                    <a:pt x="433" y="871"/>
                  </a:lnTo>
                  <a:lnTo>
                    <a:pt x="438" y="871"/>
                  </a:lnTo>
                  <a:lnTo>
                    <a:pt x="440" y="873"/>
                  </a:lnTo>
                  <a:lnTo>
                    <a:pt x="442" y="880"/>
                  </a:lnTo>
                  <a:lnTo>
                    <a:pt x="442" y="882"/>
                  </a:lnTo>
                  <a:lnTo>
                    <a:pt x="446" y="882"/>
                  </a:lnTo>
                  <a:lnTo>
                    <a:pt x="453" y="884"/>
                  </a:lnTo>
                  <a:lnTo>
                    <a:pt x="457" y="884"/>
                  </a:lnTo>
                  <a:lnTo>
                    <a:pt x="446" y="891"/>
                  </a:lnTo>
                  <a:lnTo>
                    <a:pt x="438" y="886"/>
                  </a:lnTo>
                  <a:lnTo>
                    <a:pt x="427" y="878"/>
                  </a:lnTo>
                  <a:lnTo>
                    <a:pt x="420" y="875"/>
                  </a:lnTo>
                  <a:lnTo>
                    <a:pt x="416" y="878"/>
                  </a:lnTo>
                  <a:lnTo>
                    <a:pt x="407" y="880"/>
                  </a:lnTo>
                  <a:lnTo>
                    <a:pt x="400" y="882"/>
                  </a:lnTo>
                  <a:lnTo>
                    <a:pt x="398" y="880"/>
                  </a:lnTo>
                  <a:lnTo>
                    <a:pt x="383" y="873"/>
                  </a:lnTo>
                  <a:lnTo>
                    <a:pt x="374" y="867"/>
                  </a:lnTo>
                  <a:lnTo>
                    <a:pt x="354" y="849"/>
                  </a:lnTo>
                  <a:lnTo>
                    <a:pt x="343" y="842"/>
                  </a:lnTo>
                  <a:lnTo>
                    <a:pt x="323" y="834"/>
                  </a:lnTo>
                  <a:lnTo>
                    <a:pt x="312" y="831"/>
                  </a:lnTo>
                  <a:lnTo>
                    <a:pt x="306" y="836"/>
                  </a:lnTo>
                  <a:lnTo>
                    <a:pt x="306" y="840"/>
                  </a:lnTo>
                  <a:lnTo>
                    <a:pt x="306" y="845"/>
                  </a:lnTo>
                  <a:lnTo>
                    <a:pt x="306" y="849"/>
                  </a:lnTo>
                  <a:lnTo>
                    <a:pt x="304" y="853"/>
                  </a:lnTo>
                  <a:lnTo>
                    <a:pt x="299" y="858"/>
                  </a:lnTo>
                  <a:lnTo>
                    <a:pt x="295" y="860"/>
                  </a:lnTo>
                  <a:lnTo>
                    <a:pt x="290" y="862"/>
                  </a:lnTo>
                  <a:lnTo>
                    <a:pt x="284" y="862"/>
                  </a:lnTo>
                  <a:lnTo>
                    <a:pt x="284" y="860"/>
                  </a:lnTo>
                  <a:lnTo>
                    <a:pt x="293" y="853"/>
                  </a:lnTo>
                  <a:lnTo>
                    <a:pt x="297" y="849"/>
                  </a:lnTo>
                  <a:lnTo>
                    <a:pt x="299" y="842"/>
                  </a:lnTo>
                  <a:lnTo>
                    <a:pt x="295" y="838"/>
                  </a:lnTo>
                  <a:lnTo>
                    <a:pt x="288" y="834"/>
                  </a:lnTo>
                  <a:lnTo>
                    <a:pt x="275" y="829"/>
                  </a:lnTo>
                  <a:lnTo>
                    <a:pt x="264" y="825"/>
                  </a:lnTo>
                  <a:lnTo>
                    <a:pt x="262" y="823"/>
                  </a:lnTo>
                  <a:lnTo>
                    <a:pt x="260" y="823"/>
                  </a:lnTo>
                  <a:lnTo>
                    <a:pt x="253" y="827"/>
                  </a:lnTo>
                  <a:lnTo>
                    <a:pt x="251" y="827"/>
                  </a:lnTo>
                  <a:lnTo>
                    <a:pt x="249" y="825"/>
                  </a:lnTo>
                  <a:lnTo>
                    <a:pt x="249" y="823"/>
                  </a:lnTo>
                  <a:lnTo>
                    <a:pt x="246" y="820"/>
                  </a:lnTo>
                  <a:lnTo>
                    <a:pt x="244" y="818"/>
                  </a:lnTo>
                  <a:lnTo>
                    <a:pt x="242" y="816"/>
                  </a:lnTo>
                  <a:lnTo>
                    <a:pt x="238" y="816"/>
                  </a:lnTo>
                  <a:lnTo>
                    <a:pt x="231" y="820"/>
                  </a:lnTo>
                  <a:lnTo>
                    <a:pt x="233" y="816"/>
                  </a:lnTo>
                  <a:lnTo>
                    <a:pt x="238" y="812"/>
                  </a:lnTo>
                  <a:lnTo>
                    <a:pt x="238" y="812"/>
                  </a:lnTo>
                  <a:lnTo>
                    <a:pt x="238" y="805"/>
                  </a:lnTo>
                  <a:lnTo>
                    <a:pt x="240" y="803"/>
                  </a:lnTo>
                  <a:lnTo>
                    <a:pt x="242" y="798"/>
                  </a:lnTo>
                  <a:lnTo>
                    <a:pt x="244" y="794"/>
                  </a:lnTo>
                  <a:lnTo>
                    <a:pt x="242" y="789"/>
                  </a:lnTo>
                  <a:lnTo>
                    <a:pt x="238" y="792"/>
                  </a:lnTo>
                  <a:lnTo>
                    <a:pt x="233" y="794"/>
                  </a:lnTo>
                  <a:lnTo>
                    <a:pt x="227" y="796"/>
                  </a:lnTo>
                  <a:lnTo>
                    <a:pt x="222" y="800"/>
                  </a:lnTo>
                  <a:lnTo>
                    <a:pt x="220" y="800"/>
                  </a:lnTo>
                  <a:lnTo>
                    <a:pt x="216" y="800"/>
                  </a:lnTo>
                  <a:lnTo>
                    <a:pt x="213" y="800"/>
                  </a:lnTo>
                  <a:lnTo>
                    <a:pt x="211" y="800"/>
                  </a:lnTo>
                  <a:lnTo>
                    <a:pt x="209" y="798"/>
                  </a:lnTo>
                  <a:lnTo>
                    <a:pt x="207" y="798"/>
                  </a:lnTo>
                  <a:lnTo>
                    <a:pt x="207" y="796"/>
                  </a:lnTo>
                  <a:lnTo>
                    <a:pt x="207" y="794"/>
                  </a:lnTo>
                  <a:lnTo>
                    <a:pt x="205" y="794"/>
                  </a:lnTo>
                  <a:lnTo>
                    <a:pt x="207" y="789"/>
                  </a:lnTo>
                  <a:lnTo>
                    <a:pt x="207" y="787"/>
                  </a:lnTo>
                  <a:lnTo>
                    <a:pt x="205" y="787"/>
                  </a:lnTo>
                  <a:lnTo>
                    <a:pt x="202" y="783"/>
                  </a:lnTo>
                  <a:lnTo>
                    <a:pt x="200" y="776"/>
                  </a:lnTo>
                  <a:lnTo>
                    <a:pt x="198" y="774"/>
                  </a:lnTo>
                  <a:lnTo>
                    <a:pt x="194" y="778"/>
                  </a:lnTo>
                  <a:lnTo>
                    <a:pt x="191" y="783"/>
                  </a:lnTo>
                  <a:lnTo>
                    <a:pt x="189" y="785"/>
                  </a:lnTo>
                  <a:lnTo>
                    <a:pt x="191" y="794"/>
                  </a:lnTo>
                  <a:lnTo>
                    <a:pt x="191" y="794"/>
                  </a:lnTo>
                  <a:lnTo>
                    <a:pt x="191" y="796"/>
                  </a:lnTo>
                  <a:lnTo>
                    <a:pt x="191" y="798"/>
                  </a:lnTo>
                  <a:lnTo>
                    <a:pt x="191" y="800"/>
                  </a:lnTo>
                  <a:lnTo>
                    <a:pt x="189" y="803"/>
                  </a:lnTo>
                  <a:lnTo>
                    <a:pt x="187" y="807"/>
                  </a:lnTo>
                  <a:lnTo>
                    <a:pt x="187" y="807"/>
                  </a:lnTo>
                  <a:lnTo>
                    <a:pt x="180" y="800"/>
                  </a:lnTo>
                  <a:lnTo>
                    <a:pt x="178" y="798"/>
                  </a:lnTo>
                  <a:lnTo>
                    <a:pt x="178" y="798"/>
                  </a:lnTo>
                  <a:lnTo>
                    <a:pt x="176" y="800"/>
                  </a:lnTo>
                  <a:lnTo>
                    <a:pt x="174" y="800"/>
                  </a:lnTo>
                  <a:lnTo>
                    <a:pt x="169" y="805"/>
                  </a:lnTo>
                  <a:lnTo>
                    <a:pt x="169" y="805"/>
                  </a:lnTo>
                  <a:lnTo>
                    <a:pt x="165" y="805"/>
                  </a:lnTo>
                  <a:lnTo>
                    <a:pt x="161" y="800"/>
                  </a:lnTo>
                  <a:lnTo>
                    <a:pt x="158" y="800"/>
                  </a:lnTo>
                  <a:lnTo>
                    <a:pt x="125" y="800"/>
                  </a:lnTo>
                  <a:lnTo>
                    <a:pt x="121" y="800"/>
                  </a:lnTo>
                  <a:lnTo>
                    <a:pt x="117" y="803"/>
                  </a:lnTo>
                  <a:lnTo>
                    <a:pt x="114" y="803"/>
                  </a:lnTo>
                  <a:lnTo>
                    <a:pt x="101" y="803"/>
                  </a:lnTo>
                  <a:lnTo>
                    <a:pt x="99" y="803"/>
                  </a:lnTo>
                  <a:lnTo>
                    <a:pt x="95" y="798"/>
                  </a:lnTo>
                  <a:lnTo>
                    <a:pt x="93" y="789"/>
                  </a:lnTo>
                  <a:lnTo>
                    <a:pt x="88" y="785"/>
                  </a:lnTo>
                  <a:lnTo>
                    <a:pt x="84" y="783"/>
                  </a:lnTo>
                  <a:lnTo>
                    <a:pt x="75" y="778"/>
                  </a:lnTo>
                  <a:lnTo>
                    <a:pt x="66" y="772"/>
                  </a:lnTo>
                  <a:lnTo>
                    <a:pt x="51" y="765"/>
                  </a:lnTo>
                  <a:lnTo>
                    <a:pt x="46" y="763"/>
                  </a:lnTo>
                  <a:lnTo>
                    <a:pt x="42" y="759"/>
                  </a:lnTo>
                  <a:lnTo>
                    <a:pt x="33" y="748"/>
                  </a:lnTo>
                  <a:lnTo>
                    <a:pt x="31" y="743"/>
                  </a:lnTo>
                  <a:lnTo>
                    <a:pt x="31" y="739"/>
                  </a:lnTo>
                  <a:lnTo>
                    <a:pt x="33" y="734"/>
                  </a:lnTo>
                  <a:lnTo>
                    <a:pt x="33" y="730"/>
                  </a:lnTo>
                  <a:lnTo>
                    <a:pt x="33" y="726"/>
                  </a:lnTo>
                  <a:lnTo>
                    <a:pt x="31" y="717"/>
                  </a:lnTo>
                  <a:lnTo>
                    <a:pt x="31" y="710"/>
                  </a:lnTo>
                  <a:lnTo>
                    <a:pt x="29" y="706"/>
                  </a:lnTo>
                  <a:lnTo>
                    <a:pt x="29" y="706"/>
                  </a:lnTo>
                  <a:lnTo>
                    <a:pt x="24" y="719"/>
                  </a:lnTo>
                  <a:lnTo>
                    <a:pt x="18" y="730"/>
                  </a:lnTo>
                  <a:lnTo>
                    <a:pt x="13" y="737"/>
                  </a:lnTo>
                  <a:lnTo>
                    <a:pt x="11" y="739"/>
                  </a:lnTo>
                  <a:lnTo>
                    <a:pt x="2" y="748"/>
                  </a:lnTo>
                  <a:lnTo>
                    <a:pt x="0" y="750"/>
                  </a:lnTo>
                  <a:lnTo>
                    <a:pt x="0" y="754"/>
                  </a:lnTo>
                  <a:lnTo>
                    <a:pt x="2" y="763"/>
                  </a:lnTo>
                  <a:lnTo>
                    <a:pt x="2" y="765"/>
                  </a:lnTo>
                  <a:lnTo>
                    <a:pt x="2" y="765"/>
                  </a:lnTo>
                  <a:lnTo>
                    <a:pt x="2" y="770"/>
                  </a:lnTo>
                  <a:lnTo>
                    <a:pt x="5" y="772"/>
                  </a:lnTo>
                  <a:lnTo>
                    <a:pt x="7" y="776"/>
                  </a:lnTo>
                  <a:lnTo>
                    <a:pt x="9" y="778"/>
                  </a:lnTo>
                  <a:lnTo>
                    <a:pt x="13" y="778"/>
                  </a:lnTo>
                  <a:lnTo>
                    <a:pt x="24" y="778"/>
                  </a:lnTo>
                  <a:lnTo>
                    <a:pt x="29" y="781"/>
                  </a:lnTo>
                  <a:lnTo>
                    <a:pt x="29" y="785"/>
                  </a:lnTo>
                  <a:lnTo>
                    <a:pt x="29" y="805"/>
                  </a:lnTo>
                  <a:lnTo>
                    <a:pt x="29" y="816"/>
                  </a:lnTo>
                  <a:lnTo>
                    <a:pt x="29" y="820"/>
                  </a:lnTo>
                  <a:lnTo>
                    <a:pt x="33" y="825"/>
                  </a:lnTo>
                  <a:lnTo>
                    <a:pt x="38" y="831"/>
                  </a:lnTo>
                  <a:lnTo>
                    <a:pt x="60" y="851"/>
                  </a:lnTo>
                  <a:lnTo>
                    <a:pt x="60" y="853"/>
                  </a:lnTo>
                  <a:lnTo>
                    <a:pt x="62" y="860"/>
                  </a:lnTo>
                  <a:lnTo>
                    <a:pt x="62" y="860"/>
                  </a:lnTo>
                  <a:lnTo>
                    <a:pt x="68" y="858"/>
                  </a:lnTo>
                  <a:lnTo>
                    <a:pt x="68" y="860"/>
                  </a:lnTo>
                  <a:lnTo>
                    <a:pt x="73" y="869"/>
                  </a:lnTo>
                  <a:lnTo>
                    <a:pt x="77" y="873"/>
                  </a:lnTo>
                  <a:lnTo>
                    <a:pt x="84" y="873"/>
                  </a:lnTo>
                  <a:lnTo>
                    <a:pt x="88" y="873"/>
                  </a:lnTo>
                  <a:lnTo>
                    <a:pt x="93" y="873"/>
                  </a:lnTo>
                  <a:lnTo>
                    <a:pt x="97" y="875"/>
                  </a:lnTo>
                  <a:lnTo>
                    <a:pt x="99" y="880"/>
                  </a:lnTo>
                  <a:lnTo>
                    <a:pt x="104" y="893"/>
                  </a:lnTo>
                  <a:lnTo>
                    <a:pt x="108" y="900"/>
                  </a:lnTo>
                  <a:lnTo>
                    <a:pt x="110" y="902"/>
                  </a:lnTo>
                  <a:lnTo>
                    <a:pt x="119" y="906"/>
                  </a:lnTo>
                  <a:lnTo>
                    <a:pt x="123" y="911"/>
                  </a:lnTo>
                  <a:lnTo>
                    <a:pt x="130" y="920"/>
                  </a:lnTo>
                  <a:lnTo>
                    <a:pt x="134" y="924"/>
                  </a:lnTo>
                  <a:lnTo>
                    <a:pt x="139" y="924"/>
                  </a:lnTo>
                  <a:lnTo>
                    <a:pt x="154" y="926"/>
                  </a:lnTo>
                  <a:lnTo>
                    <a:pt x="158" y="928"/>
                  </a:lnTo>
                  <a:lnTo>
                    <a:pt x="163" y="935"/>
                  </a:lnTo>
                  <a:lnTo>
                    <a:pt x="167" y="944"/>
                  </a:lnTo>
                  <a:lnTo>
                    <a:pt x="180" y="961"/>
                  </a:lnTo>
                  <a:lnTo>
                    <a:pt x="180" y="968"/>
                  </a:lnTo>
                  <a:lnTo>
                    <a:pt x="180" y="972"/>
                  </a:lnTo>
                  <a:lnTo>
                    <a:pt x="183" y="975"/>
                  </a:lnTo>
                  <a:lnTo>
                    <a:pt x="187" y="972"/>
                  </a:lnTo>
                  <a:lnTo>
                    <a:pt x="191" y="972"/>
                  </a:lnTo>
                  <a:lnTo>
                    <a:pt x="202" y="975"/>
                  </a:lnTo>
                  <a:lnTo>
                    <a:pt x="207" y="977"/>
                  </a:lnTo>
                  <a:lnTo>
                    <a:pt x="209" y="979"/>
                  </a:lnTo>
                  <a:lnTo>
                    <a:pt x="220" y="994"/>
                  </a:lnTo>
                  <a:lnTo>
                    <a:pt x="229" y="1001"/>
                  </a:lnTo>
                  <a:lnTo>
                    <a:pt x="242" y="1008"/>
                  </a:lnTo>
                  <a:lnTo>
                    <a:pt x="253" y="1008"/>
                  </a:lnTo>
                  <a:lnTo>
                    <a:pt x="264" y="1003"/>
                  </a:lnTo>
                  <a:lnTo>
                    <a:pt x="266" y="1001"/>
                  </a:lnTo>
                  <a:lnTo>
                    <a:pt x="266" y="999"/>
                  </a:lnTo>
                  <a:lnTo>
                    <a:pt x="268" y="999"/>
                  </a:lnTo>
                  <a:lnTo>
                    <a:pt x="271" y="999"/>
                  </a:lnTo>
                  <a:lnTo>
                    <a:pt x="273" y="999"/>
                  </a:lnTo>
                  <a:lnTo>
                    <a:pt x="273" y="1001"/>
                  </a:lnTo>
                  <a:lnTo>
                    <a:pt x="275" y="1003"/>
                  </a:lnTo>
                  <a:lnTo>
                    <a:pt x="279" y="1003"/>
                  </a:lnTo>
                  <a:lnTo>
                    <a:pt x="282" y="1001"/>
                  </a:lnTo>
                  <a:lnTo>
                    <a:pt x="286" y="997"/>
                  </a:lnTo>
                  <a:lnTo>
                    <a:pt x="290" y="997"/>
                  </a:lnTo>
                  <a:lnTo>
                    <a:pt x="290" y="997"/>
                  </a:lnTo>
                  <a:lnTo>
                    <a:pt x="295" y="997"/>
                  </a:lnTo>
                  <a:lnTo>
                    <a:pt x="295" y="997"/>
                  </a:lnTo>
                  <a:lnTo>
                    <a:pt x="299" y="994"/>
                  </a:lnTo>
                  <a:lnTo>
                    <a:pt x="299" y="994"/>
                  </a:lnTo>
                  <a:lnTo>
                    <a:pt x="304" y="992"/>
                  </a:lnTo>
                  <a:lnTo>
                    <a:pt x="304" y="992"/>
                  </a:lnTo>
                  <a:lnTo>
                    <a:pt x="306" y="994"/>
                  </a:lnTo>
                  <a:lnTo>
                    <a:pt x="308" y="994"/>
                  </a:lnTo>
                  <a:lnTo>
                    <a:pt x="310" y="994"/>
                  </a:lnTo>
                  <a:lnTo>
                    <a:pt x="310" y="992"/>
                  </a:lnTo>
                  <a:lnTo>
                    <a:pt x="310" y="988"/>
                  </a:lnTo>
                  <a:lnTo>
                    <a:pt x="312" y="983"/>
                  </a:lnTo>
                  <a:lnTo>
                    <a:pt x="325" y="972"/>
                  </a:lnTo>
                  <a:lnTo>
                    <a:pt x="332" y="970"/>
                  </a:lnTo>
                  <a:lnTo>
                    <a:pt x="341" y="968"/>
                  </a:lnTo>
                  <a:lnTo>
                    <a:pt x="356" y="968"/>
                  </a:lnTo>
                  <a:lnTo>
                    <a:pt x="411" y="953"/>
                  </a:lnTo>
                  <a:lnTo>
                    <a:pt x="416" y="955"/>
                  </a:lnTo>
                  <a:lnTo>
                    <a:pt x="449" y="968"/>
                  </a:lnTo>
                  <a:lnTo>
                    <a:pt x="455" y="970"/>
                  </a:lnTo>
                  <a:lnTo>
                    <a:pt x="460" y="970"/>
                  </a:lnTo>
                  <a:lnTo>
                    <a:pt x="464" y="970"/>
                  </a:lnTo>
                  <a:lnTo>
                    <a:pt x="475" y="966"/>
                  </a:lnTo>
                  <a:lnTo>
                    <a:pt x="479" y="966"/>
                  </a:lnTo>
                  <a:lnTo>
                    <a:pt x="482" y="968"/>
                  </a:lnTo>
                  <a:lnTo>
                    <a:pt x="482" y="972"/>
                  </a:lnTo>
                  <a:lnTo>
                    <a:pt x="484" y="977"/>
                  </a:lnTo>
                  <a:lnTo>
                    <a:pt x="486" y="981"/>
                  </a:lnTo>
                  <a:lnTo>
                    <a:pt x="488" y="981"/>
                  </a:lnTo>
                  <a:lnTo>
                    <a:pt x="495" y="972"/>
                  </a:lnTo>
                  <a:lnTo>
                    <a:pt x="514" y="964"/>
                  </a:lnTo>
                  <a:lnTo>
                    <a:pt x="519" y="964"/>
                  </a:lnTo>
                  <a:lnTo>
                    <a:pt x="523" y="964"/>
                  </a:lnTo>
                  <a:lnTo>
                    <a:pt x="530" y="966"/>
                  </a:lnTo>
                  <a:lnTo>
                    <a:pt x="543" y="972"/>
                  </a:lnTo>
                  <a:lnTo>
                    <a:pt x="550" y="975"/>
                  </a:lnTo>
                  <a:lnTo>
                    <a:pt x="565" y="970"/>
                  </a:lnTo>
                  <a:lnTo>
                    <a:pt x="587" y="944"/>
                  </a:lnTo>
                  <a:lnTo>
                    <a:pt x="602" y="939"/>
                  </a:lnTo>
                  <a:lnTo>
                    <a:pt x="622" y="939"/>
                  </a:lnTo>
                  <a:lnTo>
                    <a:pt x="629" y="937"/>
                  </a:lnTo>
                  <a:lnTo>
                    <a:pt x="631" y="937"/>
                  </a:lnTo>
                  <a:lnTo>
                    <a:pt x="633" y="935"/>
                  </a:lnTo>
                  <a:lnTo>
                    <a:pt x="646" y="897"/>
                  </a:lnTo>
                  <a:lnTo>
                    <a:pt x="653" y="882"/>
                  </a:lnTo>
                  <a:lnTo>
                    <a:pt x="655" y="880"/>
                  </a:lnTo>
                  <a:lnTo>
                    <a:pt x="655" y="875"/>
                  </a:lnTo>
                  <a:lnTo>
                    <a:pt x="653" y="873"/>
                  </a:lnTo>
                  <a:lnTo>
                    <a:pt x="649" y="873"/>
                  </a:lnTo>
                  <a:lnTo>
                    <a:pt x="646" y="871"/>
                  </a:lnTo>
                  <a:lnTo>
                    <a:pt x="649" y="864"/>
                  </a:lnTo>
                  <a:lnTo>
                    <a:pt x="653" y="862"/>
                  </a:lnTo>
                  <a:lnTo>
                    <a:pt x="682" y="849"/>
                  </a:lnTo>
                  <a:lnTo>
                    <a:pt x="686" y="847"/>
                  </a:lnTo>
                  <a:lnTo>
                    <a:pt x="701" y="845"/>
                  </a:lnTo>
                  <a:lnTo>
                    <a:pt x="706" y="845"/>
                  </a:lnTo>
                  <a:lnTo>
                    <a:pt x="710" y="840"/>
                  </a:lnTo>
                  <a:lnTo>
                    <a:pt x="715" y="836"/>
                  </a:lnTo>
                  <a:lnTo>
                    <a:pt x="719" y="834"/>
                  </a:lnTo>
                  <a:lnTo>
                    <a:pt x="723" y="834"/>
                  </a:lnTo>
                  <a:lnTo>
                    <a:pt x="798" y="836"/>
                  </a:lnTo>
                  <a:lnTo>
                    <a:pt x="805" y="838"/>
                  </a:lnTo>
                  <a:lnTo>
                    <a:pt x="805" y="838"/>
                  </a:lnTo>
                  <a:lnTo>
                    <a:pt x="809" y="838"/>
                  </a:lnTo>
                  <a:lnTo>
                    <a:pt x="811" y="836"/>
                  </a:lnTo>
                  <a:lnTo>
                    <a:pt x="811" y="834"/>
                  </a:lnTo>
                  <a:lnTo>
                    <a:pt x="813" y="831"/>
                  </a:lnTo>
                  <a:lnTo>
                    <a:pt x="818" y="829"/>
                  </a:lnTo>
                  <a:lnTo>
                    <a:pt x="822" y="829"/>
                  </a:lnTo>
                  <a:lnTo>
                    <a:pt x="827" y="831"/>
                  </a:lnTo>
                  <a:lnTo>
                    <a:pt x="831" y="831"/>
                  </a:lnTo>
                  <a:lnTo>
                    <a:pt x="844" y="831"/>
                  </a:lnTo>
                  <a:lnTo>
                    <a:pt x="849" y="831"/>
                  </a:lnTo>
                  <a:lnTo>
                    <a:pt x="853" y="834"/>
                  </a:lnTo>
                  <a:lnTo>
                    <a:pt x="857" y="836"/>
                  </a:lnTo>
                  <a:lnTo>
                    <a:pt x="860" y="840"/>
                  </a:lnTo>
                  <a:lnTo>
                    <a:pt x="860" y="847"/>
                  </a:lnTo>
                  <a:lnTo>
                    <a:pt x="860" y="851"/>
                  </a:lnTo>
                  <a:lnTo>
                    <a:pt x="855" y="856"/>
                  </a:lnTo>
                  <a:lnTo>
                    <a:pt x="853" y="860"/>
                  </a:lnTo>
                  <a:lnTo>
                    <a:pt x="844" y="864"/>
                  </a:lnTo>
                  <a:lnTo>
                    <a:pt x="844" y="869"/>
                  </a:lnTo>
                  <a:lnTo>
                    <a:pt x="844" y="871"/>
                  </a:lnTo>
                  <a:lnTo>
                    <a:pt x="849" y="871"/>
                  </a:lnTo>
                  <a:lnTo>
                    <a:pt x="857" y="867"/>
                  </a:lnTo>
                  <a:lnTo>
                    <a:pt x="866" y="864"/>
                  </a:lnTo>
                  <a:lnTo>
                    <a:pt x="877" y="867"/>
                  </a:lnTo>
                  <a:lnTo>
                    <a:pt x="886" y="871"/>
                  </a:lnTo>
                  <a:lnTo>
                    <a:pt x="893" y="878"/>
                  </a:lnTo>
                  <a:lnTo>
                    <a:pt x="897" y="878"/>
                  </a:lnTo>
                  <a:lnTo>
                    <a:pt x="908" y="878"/>
                  </a:lnTo>
                  <a:lnTo>
                    <a:pt x="923" y="882"/>
                  </a:lnTo>
                  <a:lnTo>
                    <a:pt x="934" y="886"/>
                  </a:lnTo>
                  <a:lnTo>
                    <a:pt x="952" y="900"/>
                  </a:lnTo>
                  <a:lnTo>
                    <a:pt x="963" y="900"/>
                  </a:lnTo>
                  <a:lnTo>
                    <a:pt x="974" y="895"/>
                  </a:lnTo>
                  <a:lnTo>
                    <a:pt x="978" y="895"/>
                  </a:lnTo>
                  <a:lnTo>
                    <a:pt x="983" y="895"/>
                  </a:lnTo>
                  <a:lnTo>
                    <a:pt x="989" y="897"/>
                  </a:lnTo>
                  <a:lnTo>
                    <a:pt x="1000" y="913"/>
                  </a:lnTo>
                  <a:lnTo>
                    <a:pt x="1009" y="915"/>
                  </a:lnTo>
                  <a:lnTo>
                    <a:pt x="1013" y="915"/>
                  </a:lnTo>
                  <a:lnTo>
                    <a:pt x="1053" y="889"/>
                  </a:lnTo>
                  <a:lnTo>
                    <a:pt x="1068" y="871"/>
                  </a:lnTo>
                  <a:lnTo>
                    <a:pt x="1073" y="864"/>
                  </a:lnTo>
                  <a:lnTo>
                    <a:pt x="1077" y="864"/>
                  </a:lnTo>
                  <a:lnTo>
                    <a:pt x="1115" y="858"/>
                  </a:lnTo>
                  <a:lnTo>
                    <a:pt x="1123" y="858"/>
                  </a:lnTo>
                  <a:lnTo>
                    <a:pt x="1132" y="860"/>
                  </a:lnTo>
                  <a:lnTo>
                    <a:pt x="1134" y="862"/>
                  </a:lnTo>
                  <a:lnTo>
                    <a:pt x="1136" y="864"/>
                  </a:lnTo>
                  <a:lnTo>
                    <a:pt x="1141" y="867"/>
                  </a:lnTo>
                  <a:lnTo>
                    <a:pt x="1143" y="869"/>
                  </a:lnTo>
                  <a:lnTo>
                    <a:pt x="1145" y="869"/>
                  </a:lnTo>
                  <a:lnTo>
                    <a:pt x="1152" y="864"/>
                  </a:lnTo>
                  <a:lnTo>
                    <a:pt x="1152" y="864"/>
                  </a:lnTo>
                  <a:lnTo>
                    <a:pt x="1187" y="849"/>
                  </a:lnTo>
                  <a:lnTo>
                    <a:pt x="1194" y="847"/>
                  </a:lnTo>
                  <a:lnTo>
                    <a:pt x="1198" y="849"/>
                  </a:lnTo>
                  <a:lnTo>
                    <a:pt x="1205" y="851"/>
                  </a:lnTo>
                  <a:lnTo>
                    <a:pt x="1224" y="864"/>
                  </a:lnTo>
                  <a:lnTo>
                    <a:pt x="1229" y="867"/>
                  </a:lnTo>
                  <a:lnTo>
                    <a:pt x="1235" y="864"/>
                  </a:lnTo>
                  <a:lnTo>
                    <a:pt x="1238" y="862"/>
                  </a:lnTo>
                  <a:lnTo>
                    <a:pt x="1240" y="858"/>
                  </a:lnTo>
                  <a:lnTo>
                    <a:pt x="1240" y="851"/>
                  </a:lnTo>
                  <a:lnTo>
                    <a:pt x="1240" y="847"/>
                  </a:lnTo>
                  <a:lnTo>
                    <a:pt x="1240" y="840"/>
                  </a:lnTo>
                  <a:lnTo>
                    <a:pt x="1242" y="836"/>
                  </a:lnTo>
                  <a:lnTo>
                    <a:pt x="1251" y="829"/>
                  </a:lnTo>
                  <a:lnTo>
                    <a:pt x="1253" y="825"/>
                  </a:lnTo>
                  <a:lnTo>
                    <a:pt x="1260" y="814"/>
                  </a:lnTo>
                  <a:lnTo>
                    <a:pt x="1264" y="803"/>
                  </a:lnTo>
                  <a:lnTo>
                    <a:pt x="1268" y="785"/>
                  </a:lnTo>
                  <a:lnTo>
                    <a:pt x="1268" y="776"/>
                  </a:lnTo>
                  <a:lnTo>
                    <a:pt x="1266" y="774"/>
                  </a:lnTo>
                  <a:lnTo>
                    <a:pt x="1266" y="772"/>
                  </a:lnTo>
                  <a:lnTo>
                    <a:pt x="1266" y="770"/>
                  </a:lnTo>
                  <a:lnTo>
                    <a:pt x="1266" y="767"/>
                  </a:lnTo>
                  <a:lnTo>
                    <a:pt x="1268" y="765"/>
                  </a:lnTo>
                  <a:lnTo>
                    <a:pt x="1271" y="763"/>
                  </a:lnTo>
                  <a:lnTo>
                    <a:pt x="1273" y="761"/>
                  </a:lnTo>
                  <a:lnTo>
                    <a:pt x="1275" y="761"/>
                  </a:lnTo>
                  <a:lnTo>
                    <a:pt x="1288" y="759"/>
                  </a:lnTo>
                  <a:lnTo>
                    <a:pt x="1301" y="754"/>
                  </a:lnTo>
                  <a:lnTo>
                    <a:pt x="1306" y="750"/>
                  </a:lnTo>
                  <a:lnTo>
                    <a:pt x="1306" y="745"/>
                  </a:lnTo>
                  <a:lnTo>
                    <a:pt x="1304" y="741"/>
                  </a:lnTo>
                  <a:lnTo>
                    <a:pt x="1304" y="737"/>
                  </a:lnTo>
                  <a:lnTo>
                    <a:pt x="1306" y="732"/>
                  </a:lnTo>
                  <a:lnTo>
                    <a:pt x="1308" y="728"/>
                  </a:lnTo>
                  <a:lnTo>
                    <a:pt x="1308" y="723"/>
                  </a:lnTo>
                  <a:lnTo>
                    <a:pt x="1308" y="721"/>
                  </a:lnTo>
                  <a:lnTo>
                    <a:pt x="1308" y="717"/>
                  </a:lnTo>
                  <a:lnTo>
                    <a:pt x="1306" y="717"/>
                  </a:lnTo>
                  <a:lnTo>
                    <a:pt x="1299" y="717"/>
                  </a:lnTo>
                  <a:lnTo>
                    <a:pt x="1295" y="719"/>
                  </a:lnTo>
                  <a:lnTo>
                    <a:pt x="1293" y="719"/>
                  </a:lnTo>
                  <a:lnTo>
                    <a:pt x="1290" y="712"/>
                  </a:lnTo>
                  <a:lnTo>
                    <a:pt x="1290" y="710"/>
                  </a:lnTo>
                  <a:lnTo>
                    <a:pt x="1290" y="701"/>
                  </a:lnTo>
                  <a:lnTo>
                    <a:pt x="1290" y="699"/>
                  </a:lnTo>
                  <a:lnTo>
                    <a:pt x="1286" y="695"/>
                  </a:lnTo>
                  <a:lnTo>
                    <a:pt x="1286" y="695"/>
                  </a:lnTo>
                  <a:lnTo>
                    <a:pt x="1286" y="688"/>
                  </a:lnTo>
                  <a:lnTo>
                    <a:pt x="1288" y="675"/>
                  </a:lnTo>
                  <a:lnTo>
                    <a:pt x="1293" y="666"/>
                  </a:lnTo>
                  <a:lnTo>
                    <a:pt x="1299" y="662"/>
                  </a:lnTo>
                  <a:lnTo>
                    <a:pt x="1319" y="659"/>
                  </a:lnTo>
                  <a:lnTo>
                    <a:pt x="1326" y="657"/>
                  </a:lnTo>
                  <a:lnTo>
                    <a:pt x="1328" y="655"/>
                  </a:lnTo>
                  <a:lnTo>
                    <a:pt x="1326" y="651"/>
                  </a:lnTo>
                  <a:lnTo>
                    <a:pt x="1326" y="646"/>
                  </a:lnTo>
                  <a:lnTo>
                    <a:pt x="1328" y="640"/>
                  </a:lnTo>
                  <a:lnTo>
                    <a:pt x="1330" y="637"/>
                  </a:lnTo>
                  <a:lnTo>
                    <a:pt x="1339" y="640"/>
                  </a:lnTo>
                  <a:lnTo>
                    <a:pt x="1345" y="635"/>
                  </a:lnTo>
                  <a:lnTo>
                    <a:pt x="1354" y="626"/>
                  </a:lnTo>
                  <a:lnTo>
                    <a:pt x="1358" y="624"/>
                  </a:lnTo>
                  <a:lnTo>
                    <a:pt x="1363" y="622"/>
                  </a:lnTo>
                  <a:lnTo>
                    <a:pt x="1372" y="613"/>
                  </a:lnTo>
                  <a:lnTo>
                    <a:pt x="1378" y="609"/>
                  </a:lnTo>
                  <a:lnTo>
                    <a:pt x="1389" y="609"/>
                  </a:lnTo>
                  <a:lnTo>
                    <a:pt x="1394" y="606"/>
                  </a:lnTo>
                  <a:lnTo>
                    <a:pt x="1398" y="602"/>
                  </a:lnTo>
                  <a:lnTo>
                    <a:pt x="1396" y="598"/>
                  </a:lnTo>
                  <a:lnTo>
                    <a:pt x="1394" y="591"/>
                  </a:lnTo>
                  <a:lnTo>
                    <a:pt x="1389" y="587"/>
                  </a:lnTo>
                  <a:lnTo>
                    <a:pt x="1387" y="582"/>
                  </a:lnTo>
                  <a:lnTo>
                    <a:pt x="1385" y="580"/>
                  </a:lnTo>
                  <a:lnTo>
                    <a:pt x="1380" y="578"/>
                  </a:lnTo>
                  <a:lnTo>
                    <a:pt x="1378" y="578"/>
                  </a:lnTo>
                  <a:lnTo>
                    <a:pt x="1374" y="578"/>
                  </a:lnTo>
                  <a:lnTo>
                    <a:pt x="1372" y="578"/>
                  </a:lnTo>
                  <a:lnTo>
                    <a:pt x="1367" y="580"/>
                  </a:lnTo>
                  <a:lnTo>
                    <a:pt x="1365" y="580"/>
                  </a:lnTo>
                  <a:lnTo>
                    <a:pt x="1361" y="578"/>
                  </a:lnTo>
                  <a:lnTo>
                    <a:pt x="1361" y="573"/>
                  </a:lnTo>
                  <a:lnTo>
                    <a:pt x="1363" y="567"/>
                  </a:lnTo>
                  <a:lnTo>
                    <a:pt x="1365" y="562"/>
                  </a:lnTo>
                  <a:lnTo>
                    <a:pt x="1363" y="560"/>
                  </a:lnTo>
                  <a:lnTo>
                    <a:pt x="1361" y="554"/>
                  </a:lnTo>
                  <a:lnTo>
                    <a:pt x="1361" y="551"/>
                  </a:lnTo>
                  <a:lnTo>
                    <a:pt x="1363" y="549"/>
                  </a:lnTo>
                  <a:lnTo>
                    <a:pt x="1365" y="549"/>
                  </a:lnTo>
                  <a:lnTo>
                    <a:pt x="1367" y="547"/>
                  </a:lnTo>
                  <a:lnTo>
                    <a:pt x="1369" y="545"/>
                  </a:lnTo>
                  <a:lnTo>
                    <a:pt x="1372" y="540"/>
                  </a:lnTo>
                  <a:lnTo>
                    <a:pt x="1369" y="536"/>
                  </a:lnTo>
                  <a:lnTo>
                    <a:pt x="1365" y="527"/>
                  </a:lnTo>
                  <a:lnTo>
                    <a:pt x="1363" y="523"/>
                  </a:lnTo>
                  <a:lnTo>
                    <a:pt x="1363" y="523"/>
                  </a:lnTo>
                  <a:lnTo>
                    <a:pt x="1365" y="521"/>
                  </a:lnTo>
                  <a:lnTo>
                    <a:pt x="1369" y="518"/>
                  </a:lnTo>
                  <a:lnTo>
                    <a:pt x="1372" y="516"/>
                  </a:lnTo>
                  <a:lnTo>
                    <a:pt x="1372" y="514"/>
                  </a:lnTo>
                  <a:lnTo>
                    <a:pt x="1372" y="512"/>
                  </a:lnTo>
                  <a:lnTo>
                    <a:pt x="1374" y="507"/>
                  </a:lnTo>
                  <a:lnTo>
                    <a:pt x="1376" y="503"/>
                  </a:lnTo>
                  <a:lnTo>
                    <a:pt x="1380" y="498"/>
                  </a:lnTo>
                  <a:lnTo>
                    <a:pt x="1394" y="490"/>
                  </a:lnTo>
                  <a:lnTo>
                    <a:pt x="1398" y="485"/>
                  </a:lnTo>
                  <a:lnTo>
                    <a:pt x="1402" y="476"/>
                  </a:lnTo>
                  <a:lnTo>
                    <a:pt x="1407" y="472"/>
                  </a:lnTo>
                  <a:lnTo>
                    <a:pt x="1409" y="472"/>
                  </a:lnTo>
                  <a:lnTo>
                    <a:pt x="1416" y="481"/>
                  </a:lnTo>
                  <a:lnTo>
                    <a:pt x="1422" y="485"/>
                  </a:lnTo>
                  <a:lnTo>
                    <a:pt x="1431" y="483"/>
                  </a:lnTo>
                  <a:lnTo>
                    <a:pt x="1446" y="476"/>
                  </a:lnTo>
                  <a:lnTo>
                    <a:pt x="1457" y="476"/>
                  </a:lnTo>
                  <a:lnTo>
                    <a:pt x="1460" y="474"/>
                  </a:lnTo>
                  <a:lnTo>
                    <a:pt x="1462" y="470"/>
                  </a:lnTo>
                  <a:lnTo>
                    <a:pt x="1464" y="459"/>
                  </a:lnTo>
                  <a:lnTo>
                    <a:pt x="1464" y="454"/>
                  </a:lnTo>
                  <a:lnTo>
                    <a:pt x="1473" y="443"/>
                  </a:lnTo>
                  <a:lnTo>
                    <a:pt x="1473" y="441"/>
                  </a:lnTo>
                  <a:lnTo>
                    <a:pt x="1468" y="439"/>
                  </a:lnTo>
                  <a:lnTo>
                    <a:pt x="1466" y="435"/>
                  </a:lnTo>
                  <a:lnTo>
                    <a:pt x="1466" y="430"/>
                  </a:lnTo>
                  <a:lnTo>
                    <a:pt x="1473" y="393"/>
                  </a:lnTo>
                  <a:lnTo>
                    <a:pt x="1477" y="382"/>
                  </a:lnTo>
                  <a:lnTo>
                    <a:pt x="1484" y="377"/>
                  </a:lnTo>
                  <a:lnTo>
                    <a:pt x="1486" y="377"/>
                  </a:lnTo>
                  <a:lnTo>
                    <a:pt x="1488" y="379"/>
                  </a:lnTo>
                  <a:lnTo>
                    <a:pt x="1490" y="379"/>
                  </a:lnTo>
                  <a:lnTo>
                    <a:pt x="1493" y="377"/>
                  </a:lnTo>
                  <a:lnTo>
                    <a:pt x="1495" y="375"/>
                  </a:lnTo>
                  <a:lnTo>
                    <a:pt x="1495" y="373"/>
                  </a:lnTo>
                  <a:lnTo>
                    <a:pt x="1493" y="368"/>
                  </a:lnTo>
                  <a:lnTo>
                    <a:pt x="1488" y="360"/>
                  </a:lnTo>
                  <a:lnTo>
                    <a:pt x="1488" y="357"/>
                  </a:lnTo>
                  <a:lnTo>
                    <a:pt x="1488" y="355"/>
                  </a:lnTo>
                  <a:lnTo>
                    <a:pt x="1488" y="351"/>
                  </a:lnTo>
                  <a:lnTo>
                    <a:pt x="1488" y="349"/>
                  </a:lnTo>
                  <a:lnTo>
                    <a:pt x="1482" y="333"/>
                  </a:lnTo>
                  <a:lnTo>
                    <a:pt x="1479" y="326"/>
                  </a:lnTo>
                  <a:lnTo>
                    <a:pt x="1479" y="318"/>
                  </a:lnTo>
                  <a:lnTo>
                    <a:pt x="1482" y="307"/>
                  </a:lnTo>
                  <a:lnTo>
                    <a:pt x="1490" y="278"/>
                  </a:lnTo>
                  <a:lnTo>
                    <a:pt x="1490" y="271"/>
                  </a:lnTo>
                  <a:lnTo>
                    <a:pt x="1488" y="267"/>
                  </a:lnTo>
                  <a:lnTo>
                    <a:pt x="1484" y="265"/>
                  </a:lnTo>
                  <a:lnTo>
                    <a:pt x="1479" y="260"/>
                  </a:lnTo>
                  <a:lnTo>
                    <a:pt x="1479" y="256"/>
                  </a:lnTo>
                  <a:lnTo>
                    <a:pt x="1482" y="254"/>
                  </a:lnTo>
                  <a:lnTo>
                    <a:pt x="1490" y="249"/>
                  </a:lnTo>
                  <a:lnTo>
                    <a:pt x="1493" y="247"/>
                  </a:lnTo>
                  <a:lnTo>
                    <a:pt x="1497" y="236"/>
                  </a:lnTo>
                  <a:lnTo>
                    <a:pt x="1499" y="225"/>
                  </a:lnTo>
                  <a:lnTo>
                    <a:pt x="1501" y="205"/>
                  </a:lnTo>
                  <a:lnTo>
                    <a:pt x="1504" y="201"/>
                  </a:lnTo>
                  <a:lnTo>
                    <a:pt x="1504" y="201"/>
                  </a:lnTo>
                  <a:lnTo>
                    <a:pt x="1501" y="199"/>
                  </a:lnTo>
                  <a:lnTo>
                    <a:pt x="1501" y="194"/>
                  </a:lnTo>
                  <a:lnTo>
                    <a:pt x="1501" y="190"/>
                  </a:lnTo>
                  <a:lnTo>
                    <a:pt x="1501" y="185"/>
                  </a:lnTo>
                  <a:lnTo>
                    <a:pt x="1501" y="181"/>
                  </a:lnTo>
                  <a:lnTo>
                    <a:pt x="1501" y="179"/>
                  </a:lnTo>
                  <a:lnTo>
                    <a:pt x="1510" y="170"/>
                  </a:lnTo>
                  <a:lnTo>
                    <a:pt x="1510" y="168"/>
                  </a:lnTo>
                  <a:lnTo>
                    <a:pt x="1512" y="161"/>
                  </a:lnTo>
                  <a:lnTo>
                    <a:pt x="1512" y="159"/>
                  </a:lnTo>
                  <a:lnTo>
                    <a:pt x="1512" y="15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7EB067DB-5215-6644-8ECB-019C6DA16D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24524" y="2271433"/>
              <a:ext cx="1466685" cy="1146708"/>
            </a:xfrm>
            <a:custGeom>
              <a:avLst/>
              <a:gdLst>
                <a:gd name="T0" fmla="*/ 712 w 1013"/>
                <a:gd name="T1" fmla="*/ 298 h 792"/>
                <a:gd name="T2" fmla="*/ 806 w 1013"/>
                <a:gd name="T3" fmla="*/ 91 h 792"/>
                <a:gd name="T4" fmla="*/ 806 w 1013"/>
                <a:gd name="T5" fmla="*/ 82 h 792"/>
                <a:gd name="T6" fmla="*/ 756 w 1013"/>
                <a:gd name="T7" fmla="*/ 371 h 792"/>
                <a:gd name="T8" fmla="*/ 716 w 1013"/>
                <a:gd name="T9" fmla="*/ 263 h 792"/>
                <a:gd name="T10" fmla="*/ 890 w 1013"/>
                <a:gd name="T11" fmla="*/ 677 h 792"/>
                <a:gd name="T12" fmla="*/ 941 w 1013"/>
                <a:gd name="T13" fmla="*/ 481 h 792"/>
                <a:gd name="T14" fmla="*/ 892 w 1013"/>
                <a:gd name="T15" fmla="*/ 450 h 792"/>
                <a:gd name="T16" fmla="*/ 842 w 1013"/>
                <a:gd name="T17" fmla="*/ 421 h 792"/>
                <a:gd name="T18" fmla="*/ 782 w 1013"/>
                <a:gd name="T19" fmla="*/ 384 h 792"/>
                <a:gd name="T20" fmla="*/ 725 w 1013"/>
                <a:gd name="T21" fmla="*/ 406 h 792"/>
                <a:gd name="T22" fmla="*/ 679 w 1013"/>
                <a:gd name="T23" fmla="*/ 382 h 792"/>
                <a:gd name="T24" fmla="*/ 712 w 1013"/>
                <a:gd name="T25" fmla="*/ 329 h 792"/>
                <a:gd name="T26" fmla="*/ 644 w 1013"/>
                <a:gd name="T27" fmla="*/ 358 h 792"/>
                <a:gd name="T28" fmla="*/ 611 w 1013"/>
                <a:gd name="T29" fmla="*/ 320 h 792"/>
                <a:gd name="T30" fmla="*/ 633 w 1013"/>
                <a:gd name="T31" fmla="*/ 267 h 792"/>
                <a:gd name="T32" fmla="*/ 622 w 1013"/>
                <a:gd name="T33" fmla="*/ 219 h 792"/>
                <a:gd name="T34" fmla="*/ 584 w 1013"/>
                <a:gd name="T35" fmla="*/ 186 h 792"/>
                <a:gd name="T36" fmla="*/ 521 w 1013"/>
                <a:gd name="T37" fmla="*/ 148 h 792"/>
                <a:gd name="T38" fmla="*/ 483 w 1013"/>
                <a:gd name="T39" fmla="*/ 91 h 792"/>
                <a:gd name="T40" fmla="*/ 466 w 1013"/>
                <a:gd name="T41" fmla="*/ 122 h 792"/>
                <a:gd name="T42" fmla="*/ 400 w 1013"/>
                <a:gd name="T43" fmla="*/ 181 h 792"/>
                <a:gd name="T44" fmla="*/ 400 w 1013"/>
                <a:gd name="T45" fmla="*/ 82 h 792"/>
                <a:gd name="T46" fmla="*/ 367 w 1013"/>
                <a:gd name="T47" fmla="*/ 141 h 792"/>
                <a:gd name="T48" fmla="*/ 292 w 1013"/>
                <a:gd name="T49" fmla="*/ 241 h 792"/>
                <a:gd name="T50" fmla="*/ 279 w 1013"/>
                <a:gd name="T51" fmla="*/ 278 h 792"/>
                <a:gd name="T52" fmla="*/ 220 w 1013"/>
                <a:gd name="T53" fmla="*/ 373 h 792"/>
                <a:gd name="T54" fmla="*/ 110 w 1013"/>
                <a:gd name="T55" fmla="*/ 452 h 792"/>
                <a:gd name="T56" fmla="*/ 57 w 1013"/>
                <a:gd name="T57" fmla="*/ 501 h 792"/>
                <a:gd name="T58" fmla="*/ 99 w 1013"/>
                <a:gd name="T59" fmla="*/ 565 h 792"/>
                <a:gd name="T60" fmla="*/ 123 w 1013"/>
                <a:gd name="T61" fmla="*/ 624 h 792"/>
                <a:gd name="T62" fmla="*/ 105 w 1013"/>
                <a:gd name="T63" fmla="*/ 719 h 792"/>
                <a:gd name="T64" fmla="*/ 116 w 1013"/>
                <a:gd name="T65" fmla="*/ 772 h 792"/>
                <a:gd name="T66" fmla="*/ 154 w 1013"/>
                <a:gd name="T67" fmla="*/ 765 h 792"/>
                <a:gd name="T68" fmla="*/ 213 w 1013"/>
                <a:gd name="T69" fmla="*/ 761 h 792"/>
                <a:gd name="T70" fmla="*/ 297 w 1013"/>
                <a:gd name="T71" fmla="*/ 739 h 792"/>
                <a:gd name="T72" fmla="*/ 338 w 1013"/>
                <a:gd name="T73" fmla="*/ 730 h 792"/>
                <a:gd name="T74" fmla="*/ 508 w 1013"/>
                <a:gd name="T75" fmla="*/ 739 h 792"/>
                <a:gd name="T76" fmla="*/ 602 w 1013"/>
                <a:gd name="T77" fmla="*/ 776 h 792"/>
                <a:gd name="T78" fmla="*/ 615 w 1013"/>
                <a:gd name="T79" fmla="*/ 723 h 792"/>
                <a:gd name="T80" fmla="*/ 679 w 1013"/>
                <a:gd name="T81" fmla="*/ 765 h 792"/>
                <a:gd name="T82" fmla="*/ 844 w 1013"/>
                <a:gd name="T83" fmla="*/ 732 h 792"/>
                <a:gd name="T84" fmla="*/ 822 w 1013"/>
                <a:gd name="T85" fmla="*/ 701 h 792"/>
                <a:gd name="T86" fmla="*/ 793 w 1013"/>
                <a:gd name="T87" fmla="*/ 668 h 792"/>
                <a:gd name="T88" fmla="*/ 734 w 1013"/>
                <a:gd name="T89" fmla="*/ 609 h 792"/>
                <a:gd name="T90" fmla="*/ 820 w 1013"/>
                <a:gd name="T91" fmla="*/ 596 h 792"/>
                <a:gd name="T92" fmla="*/ 1006 w 1013"/>
                <a:gd name="T93" fmla="*/ 536 h 792"/>
                <a:gd name="T94" fmla="*/ 789 w 1013"/>
                <a:gd name="T95" fmla="*/ 587 h 792"/>
                <a:gd name="T96" fmla="*/ 776 w 1013"/>
                <a:gd name="T97" fmla="*/ 587 h 792"/>
                <a:gd name="T98" fmla="*/ 556 w 1013"/>
                <a:gd name="T99" fmla="*/ 166 h 792"/>
                <a:gd name="T100" fmla="*/ 692 w 1013"/>
                <a:gd name="T101" fmla="*/ 397 h 792"/>
                <a:gd name="T102" fmla="*/ 699 w 1013"/>
                <a:gd name="T103" fmla="*/ 386 h 792"/>
                <a:gd name="T104" fmla="*/ 622 w 1013"/>
                <a:gd name="T105" fmla="*/ 347 h 792"/>
                <a:gd name="T106" fmla="*/ 622 w 1013"/>
                <a:gd name="T107" fmla="*/ 335 h 792"/>
                <a:gd name="T108" fmla="*/ 806 w 1013"/>
                <a:gd name="T109" fmla="*/ 660 h 792"/>
                <a:gd name="T110" fmla="*/ 839 w 1013"/>
                <a:gd name="T111" fmla="*/ 679 h 792"/>
                <a:gd name="T112" fmla="*/ 870 w 1013"/>
                <a:gd name="T113" fmla="*/ 717 h 792"/>
                <a:gd name="T114" fmla="*/ 519 w 1013"/>
                <a:gd name="T115" fmla="*/ 38 h 792"/>
                <a:gd name="T116" fmla="*/ 470 w 1013"/>
                <a:gd name="T117" fmla="*/ 58 h 792"/>
                <a:gd name="T118" fmla="*/ 444 w 1013"/>
                <a:gd name="T119" fmla="*/ 11 h 792"/>
                <a:gd name="T120" fmla="*/ 631 w 1013"/>
                <a:gd name="T121" fmla="*/ 761 h 792"/>
                <a:gd name="T122" fmla="*/ 2 w 1013"/>
                <a:gd name="T123" fmla="*/ 51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13" h="792">
                  <a:moveTo>
                    <a:pt x="703" y="307"/>
                  </a:moveTo>
                  <a:lnTo>
                    <a:pt x="703" y="307"/>
                  </a:lnTo>
                  <a:lnTo>
                    <a:pt x="705" y="305"/>
                  </a:lnTo>
                  <a:lnTo>
                    <a:pt x="705" y="302"/>
                  </a:lnTo>
                  <a:lnTo>
                    <a:pt x="701" y="305"/>
                  </a:lnTo>
                  <a:lnTo>
                    <a:pt x="701" y="307"/>
                  </a:lnTo>
                  <a:lnTo>
                    <a:pt x="703" y="307"/>
                  </a:lnTo>
                  <a:close/>
                  <a:moveTo>
                    <a:pt x="716" y="276"/>
                  </a:moveTo>
                  <a:lnTo>
                    <a:pt x="719" y="276"/>
                  </a:lnTo>
                  <a:lnTo>
                    <a:pt x="716" y="274"/>
                  </a:lnTo>
                  <a:lnTo>
                    <a:pt x="716" y="276"/>
                  </a:lnTo>
                  <a:lnTo>
                    <a:pt x="716" y="276"/>
                  </a:lnTo>
                  <a:close/>
                  <a:moveTo>
                    <a:pt x="714" y="291"/>
                  </a:moveTo>
                  <a:lnTo>
                    <a:pt x="712" y="291"/>
                  </a:lnTo>
                  <a:lnTo>
                    <a:pt x="714" y="291"/>
                  </a:lnTo>
                  <a:lnTo>
                    <a:pt x="714" y="291"/>
                  </a:lnTo>
                  <a:close/>
                  <a:moveTo>
                    <a:pt x="712" y="298"/>
                  </a:moveTo>
                  <a:lnTo>
                    <a:pt x="712" y="298"/>
                  </a:lnTo>
                  <a:lnTo>
                    <a:pt x="712" y="298"/>
                  </a:lnTo>
                  <a:lnTo>
                    <a:pt x="712" y="298"/>
                  </a:lnTo>
                  <a:close/>
                  <a:moveTo>
                    <a:pt x="705" y="302"/>
                  </a:moveTo>
                  <a:lnTo>
                    <a:pt x="705" y="302"/>
                  </a:lnTo>
                  <a:lnTo>
                    <a:pt x="705" y="302"/>
                  </a:lnTo>
                  <a:lnTo>
                    <a:pt x="705" y="302"/>
                  </a:lnTo>
                  <a:lnTo>
                    <a:pt x="705" y="302"/>
                  </a:lnTo>
                  <a:close/>
                  <a:moveTo>
                    <a:pt x="976" y="472"/>
                  </a:moveTo>
                  <a:lnTo>
                    <a:pt x="978" y="472"/>
                  </a:lnTo>
                  <a:lnTo>
                    <a:pt x="982" y="470"/>
                  </a:lnTo>
                  <a:lnTo>
                    <a:pt x="982" y="470"/>
                  </a:lnTo>
                  <a:lnTo>
                    <a:pt x="982" y="468"/>
                  </a:lnTo>
                  <a:lnTo>
                    <a:pt x="980" y="468"/>
                  </a:lnTo>
                  <a:lnTo>
                    <a:pt x="976" y="468"/>
                  </a:lnTo>
                  <a:lnTo>
                    <a:pt x="971" y="470"/>
                  </a:lnTo>
                  <a:lnTo>
                    <a:pt x="973" y="474"/>
                  </a:lnTo>
                  <a:lnTo>
                    <a:pt x="976" y="472"/>
                  </a:lnTo>
                  <a:close/>
                  <a:moveTo>
                    <a:pt x="806" y="91"/>
                  </a:moveTo>
                  <a:lnTo>
                    <a:pt x="809" y="93"/>
                  </a:lnTo>
                  <a:lnTo>
                    <a:pt x="817" y="93"/>
                  </a:lnTo>
                  <a:lnTo>
                    <a:pt x="824" y="95"/>
                  </a:lnTo>
                  <a:lnTo>
                    <a:pt x="826" y="95"/>
                  </a:lnTo>
                  <a:lnTo>
                    <a:pt x="831" y="93"/>
                  </a:lnTo>
                  <a:lnTo>
                    <a:pt x="828" y="86"/>
                  </a:lnTo>
                  <a:lnTo>
                    <a:pt x="828" y="84"/>
                  </a:lnTo>
                  <a:lnTo>
                    <a:pt x="831" y="86"/>
                  </a:lnTo>
                  <a:lnTo>
                    <a:pt x="833" y="84"/>
                  </a:lnTo>
                  <a:lnTo>
                    <a:pt x="831" y="80"/>
                  </a:lnTo>
                  <a:lnTo>
                    <a:pt x="828" y="78"/>
                  </a:lnTo>
                  <a:lnTo>
                    <a:pt x="824" y="75"/>
                  </a:lnTo>
                  <a:lnTo>
                    <a:pt x="822" y="78"/>
                  </a:lnTo>
                  <a:lnTo>
                    <a:pt x="820" y="78"/>
                  </a:lnTo>
                  <a:lnTo>
                    <a:pt x="815" y="80"/>
                  </a:lnTo>
                  <a:lnTo>
                    <a:pt x="811" y="78"/>
                  </a:lnTo>
                  <a:lnTo>
                    <a:pt x="809" y="80"/>
                  </a:lnTo>
                  <a:lnTo>
                    <a:pt x="806" y="82"/>
                  </a:lnTo>
                  <a:lnTo>
                    <a:pt x="804" y="84"/>
                  </a:lnTo>
                  <a:lnTo>
                    <a:pt x="804" y="86"/>
                  </a:lnTo>
                  <a:lnTo>
                    <a:pt x="806" y="91"/>
                  </a:lnTo>
                  <a:close/>
                  <a:moveTo>
                    <a:pt x="701" y="258"/>
                  </a:moveTo>
                  <a:lnTo>
                    <a:pt x="701" y="258"/>
                  </a:lnTo>
                  <a:lnTo>
                    <a:pt x="701" y="258"/>
                  </a:lnTo>
                  <a:lnTo>
                    <a:pt x="701" y="258"/>
                  </a:lnTo>
                  <a:lnTo>
                    <a:pt x="701" y="258"/>
                  </a:lnTo>
                  <a:lnTo>
                    <a:pt x="701" y="258"/>
                  </a:lnTo>
                  <a:close/>
                  <a:moveTo>
                    <a:pt x="743" y="377"/>
                  </a:moveTo>
                  <a:lnTo>
                    <a:pt x="745" y="380"/>
                  </a:lnTo>
                  <a:lnTo>
                    <a:pt x="745" y="380"/>
                  </a:lnTo>
                  <a:lnTo>
                    <a:pt x="747" y="380"/>
                  </a:lnTo>
                  <a:lnTo>
                    <a:pt x="752" y="377"/>
                  </a:lnTo>
                  <a:lnTo>
                    <a:pt x="754" y="377"/>
                  </a:lnTo>
                  <a:lnTo>
                    <a:pt x="756" y="375"/>
                  </a:lnTo>
                  <a:lnTo>
                    <a:pt x="758" y="373"/>
                  </a:lnTo>
                  <a:lnTo>
                    <a:pt x="756" y="371"/>
                  </a:lnTo>
                  <a:lnTo>
                    <a:pt x="754" y="371"/>
                  </a:lnTo>
                  <a:lnTo>
                    <a:pt x="747" y="371"/>
                  </a:lnTo>
                  <a:lnTo>
                    <a:pt x="745" y="371"/>
                  </a:lnTo>
                  <a:lnTo>
                    <a:pt x="741" y="373"/>
                  </a:lnTo>
                  <a:lnTo>
                    <a:pt x="741" y="375"/>
                  </a:lnTo>
                  <a:lnTo>
                    <a:pt x="741" y="377"/>
                  </a:lnTo>
                  <a:lnTo>
                    <a:pt x="743" y="377"/>
                  </a:lnTo>
                  <a:close/>
                  <a:moveTo>
                    <a:pt x="725" y="294"/>
                  </a:move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close/>
                  <a:moveTo>
                    <a:pt x="719" y="263"/>
                  </a:moveTo>
                  <a:lnTo>
                    <a:pt x="716" y="263"/>
                  </a:lnTo>
                  <a:lnTo>
                    <a:pt x="716" y="265"/>
                  </a:lnTo>
                  <a:lnTo>
                    <a:pt x="716" y="265"/>
                  </a:lnTo>
                  <a:lnTo>
                    <a:pt x="719" y="263"/>
                  </a:lnTo>
                  <a:close/>
                  <a:moveTo>
                    <a:pt x="890" y="673"/>
                  </a:moveTo>
                  <a:lnTo>
                    <a:pt x="888" y="673"/>
                  </a:lnTo>
                  <a:lnTo>
                    <a:pt x="886" y="673"/>
                  </a:lnTo>
                  <a:lnTo>
                    <a:pt x="883" y="673"/>
                  </a:lnTo>
                  <a:lnTo>
                    <a:pt x="883" y="671"/>
                  </a:lnTo>
                  <a:lnTo>
                    <a:pt x="883" y="673"/>
                  </a:lnTo>
                  <a:lnTo>
                    <a:pt x="881" y="673"/>
                  </a:lnTo>
                  <a:lnTo>
                    <a:pt x="877" y="675"/>
                  </a:lnTo>
                  <a:lnTo>
                    <a:pt x="877" y="679"/>
                  </a:lnTo>
                  <a:lnTo>
                    <a:pt x="879" y="677"/>
                  </a:lnTo>
                  <a:lnTo>
                    <a:pt x="881" y="675"/>
                  </a:lnTo>
                  <a:lnTo>
                    <a:pt x="883" y="673"/>
                  </a:lnTo>
                  <a:lnTo>
                    <a:pt x="886" y="675"/>
                  </a:lnTo>
                  <a:lnTo>
                    <a:pt x="888" y="677"/>
                  </a:lnTo>
                  <a:lnTo>
                    <a:pt x="890" y="677"/>
                  </a:lnTo>
                  <a:lnTo>
                    <a:pt x="890" y="675"/>
                  </a:lnTo>
                  <a:lnTo>
                    <a:pt x="890" y="673"/>
                  </a:lnTo>
                  <a:close/>
                  <a:moveTo>
                    <a:pt x="1013" y="501"/>
                  </a:moveTo>
                  <a:lnTo>
                    <a:pt x="1013" y="496"/>
                  </a:lnTo>
                  <a:lnTo>
                    <a:pt x="1013" y="492"/>
                  </a:lnTo>
                  <a:lnTo>
                    <a:pt x="1011" y="490"/>
                  </a:lnTo>
                  <a:lnTo>
                    <a:pt x="1004" y="483"/>
                  </a:lnTo>
                  <a:lnTo>
                    <a:pt x="1000" y="477"/>
                  </a:lnTo>
                  <a:lnTo>
                    <a:pt x="995" y="472"/>
                  </a:lnTo>
                  <a:lnTo>
                    <a:pt x="991" y="470"/>
                  </a:lnTo>
                  <a:lnTo>
                    <a:pt x="987" y="470"/>
                  </a:lnTo>
                  <a:lnTo>
                    <a:pt x="967" y="481"/>
                  </a:lnTo>
                  <a:lnTo>
                    <a:pt x="958" y="479"/>
                  </a:lnTo>
                  <a:lnTo>
                    <a:pt x="947" y="474"/>
                  </a:lnTo>
                  <a:lnTo>
                    <a:pt x="941" y="474"/>
                  </a:lnTo>
                  <a:lnTo>
                    <a:pt x="938" y="474"/>
                  </a:lnTo>
                  <a:lnTo>
                    <a:pt x="938" y="477"/>
                  </a:lnTo>
                  <a:lnTo>
                    <a:pt x="941" y="481"/>
                  </a:lnTo>
                  <a:lnTo>
                    <a:pt x="941" y="483"/>
                  </a:lnTo>
                  <a:lnTo>
                    <a:pt x="936" y="485"/>
                  </a:lnTo>
                  <a:lnTo>
                    <a:pt x="932" y="485"/>
                  </a:lnTo>
                  <a:lnTo>
                    <a:pt x="930" y="483"/>
                  </a:lnTo>
                  <a:lnTo>
                    <a:pt x="925" y="481"/>
                  </a:lnTo>
                  <a:lnTo>
                    <a:pt x="930" y="479"/>
                  </a:lnTo>
                  <a:lnTo>
                    <a:pt x="930" y="474"/>
                  </a:lnTo>
                  <a:lnTo>
                    <a:pt x="925" y="470"/>
                  </a:lnTo>
                  <a:lnTo>
                    <a:pt x="921" y="466"/>
                  </a:lnTo>
                  <a:lnTo>
                    <a:pt x="916" y="466"/>
                  </a:lnTo>
                  <a:lnTo>
                    <a:pt x="903" y="457"/>
                  </a:lnTo>
                  <a:lnTo>
                    <a:pt x="903" y="459"/>
                  </a:lnTo>
                  <a:lnTo>
                    <a:pt x="903" y="461"/>
                  </a:lnTo>
                  <a:lnTo>
                    <a:pt x="903" y="461"/>
                  </a:lnTo>
                  <a:lnTo>
                    <a:pt x="901" y="463"/>
                  </a:lnTo>
                  <a:lnTo>
                    <a:pt x="899" y="457"/>
                  </a:lnTo>
                  <a:lnTo>
                    <a:pt x="897" y="452"/>
                  </a:lnTo>
                  <a:lnTo>
                    <a:pt x="892" y="450"/>
                  </a:lnTo>
                  <a:lnTo>
                    <a:pt x="886" y="448"/>
                  </a:lnTo>
                  <a:lnTo>
                    <a:pt x="881" y="446"/>
                  </a:lnTo>
                  <a:lnTo>
                    <a:pt x="877" y="441"/>
                  </a:lnTo>
                  <a:lnTo>
                    <a:pt x="864" y="428"/>
                  </a:lnTo>
                  <a:lnTo>
                    <a:pt x="859" y="424"/>
                  </a:lnTo>
                  <a:lnTo>
                    <a:pt x="855" y="424"/>
                  </a:lnTo>
                  <a:lnTo>
                    <a:pt x="848" y="428"/>
                  </a:lnTo>
                  <a:lnTo>
                    <a:pt x="846" y="430"/>
                  </a:lnTo>
                  <a:lnTo>
                    <a:pt x="848" y="437"/>
                  </a:lnTo>
                  <a:lnTo>
                    <a:pt x="846" y="441"/>
                  </a:lnTo>
                  <a:lnTo>
                    <a:pt x="844" y="441"/>
                  </a:lnTo>
                  <a:lnTo>
                    <a:pt x="842" y="446"/>
                  </a:lnTo>
                  <a:lnTo>
                    <a:pt x="839" y="452"/>
                  </a:lnTo>
                  <a:lnTo>
                    <a:pt x="839" y="452"/>
                  </a:lnTo>
                  <a:lnTo>
                    <a:pt x="837" y="446"/>
                  </a:lnTo>
                  <a:lnTo>
                    <a:pt x="837" y="441"/>
                  </a:lnTo>
                  <a:lnTo>
                    <a:pt x="839" y="435"/>
                  </a:lnTo>
                  <a:lnTo>
                    <a:pt x="842" y="421"/>
                  </a:lnTo>
                  <a:lnTo>
                    <a:pt x="842" y="421"/>
                  </a:lnTo>
                  <a:lnTo>
                    <a:pt x="844" y="419"/>
                  </a:lnTo>
                  <a:lnTo>
                    <a:pt x="846" y="419"/>
                  </a:lnTo>
                  <a:lnTo>
                    <a:pt x="846" y="417"/>
                  </a:lnTo>
                  <a:lnTo>
                    <a:pt x="846" y="413"/>
                  </a:lnTo>
                  <a:lnTo>
                    <a:pt x="842" y="410"/>
                  </a:lnTo>
                  <a:lnTo>
                    <a:pt x="837" y="408"/>
                  </a:lnTo>
                  <a:lnTo>
                    <a:pt x="835" y="406"/>
                  </a:lnTo>
                  <a:lnTo>
                    <a:pt x="826" y="399"/>
                  </a:lnTo>
                  <a:lnTo>
                    <a:pt x="800" y="384"/>
                  </a:lnTo>
                  <a:lnTo>
                    <a:pt x="795" y="384"/>
                  </a:lnTo>
                  <a:lnTo>
                    <a:pt x="793" y="384"/>
                  </a:lnTo>
                  <a:lnTo>
                    <a:pt x="791" y="382"/>
                  </a:lnTo>
                  <a:lnTo>
                    <a:pt x="789" y="380"/>
                  </a:lnTo>
                  <a:lnTo>
                    <a:pt x="787" y="382"/>
                  </a:lnTo>
                  <a:lnTo>
                    <a:pt x="784" y="384"/>
                  </a:lnTo>
                  <a:lnTo>
                    <a:pt x="782" y="386"/>
                  </a:lnTo>
                  <a:lnTo>
                    <a:pt x="782" y="384"/>
                  </a:lnTo>
                  <a:lnTo>
                    <a:pt x="769" y="377"/>
                  </a:lnTo>
                  <a:lnTo>
                    <a:pt x="765" y="377"/>
                  </a:lnTo>
                  <a:lnTo>
                    <a:pt x="754" y="382"/>
                  </a:lnTo>
                  <a:lnTo>
                    <a:pt x="743" y="382"/>
                  </a:lnTo>
                  <a:lnTo>
                    <a:pt x="738" y="386"/>
                  </a:lnTo>
                  <a:lnTo>
                    <a:pt x="738" y="388"/>
                  </a:lnTo>
                  <a:lnTo>
                    <a:pt x="741" y="393"/>
                  </a:lnTo>
                  <a:lnTo>
                    <a:pt x="741" y="395"/>
                  </a:lnTo>
                  <a:lnTo>
                    <a:pt x="738" y="397"/>
                  </a:lnTo>
                  <a:lnTo>
                    <a:pt x="738" y="397"/>
                  </a:lnTo>
                  <a:lnTo>
                    <a:pt x="736" y="402"/>
                  </a:lnTo>
                  <a:lnTo>
                    <a:pt x="736" y="406"/>
                  </a:lnTo>
                  <a:lnTo>
                    <a:pt x="736" y="408"/>
                  </a:lnTo>
                  <a:lnTo>
                    <a:pt x="734" y="410"/>
                  </a:lnTo>
                  <a:lnTo>
                    <a:pt x="732" y="410"/>
                  </a:lnTo>
                  <a:lnTo>
                    <a:pt x="730" y="410"/>
                  </a:lnTo>
                  <a:lnTo>
                    <a:pt x="727" y="406"/>
                  </a:lnTo>
                  <a:lnTo>
                    <a:pt x="725" y="406"/>
                  </a:lnTo>
                  <a:lnTo>
                    <a:pt x="723" y="406"/>
                  </a:lnTo>
                  <a:lnTo>
                    <a:pt x="721" y="406"/>
                  </a:lnTo>
                  <a:lnTo>
                    <a:pt x="719" y="408"/>
                  </a:lnTo>
                  <a:lnTo>
                    <a:pt x="716" y="406"/>
                  </a:lnTo>
                  <a:lnTo>
                    <a:pt x="714" y="404"/>
                  </a:lnTo>
                  <a:lnTo>
                    <a:pt x="712" y="404"/>
                  </a:lnTo>
                  <a:lnTo>
                    <a:pt x="710" y="406"/>
                  </a:lnTo>
                  <a:lnTo>
                    <a:pt x="699" y="410"/>
                  </a:lnTo>
                  <a:lnTo>
                    <a:pt x="694" y="410"/>
                  </a:lnTo>
                  <a:lnTo>
                    <a:pt x="692" y="410"/>
                  </a:lnTo>
                  <a:lnTo>
                    <a:pt x="690" y="413"/>
                  </a:lnTo>
                  <a:lnTo>
                    <a:pt x="690" y="413"/>
                  </a:lnTo>
                  <a:lnTo>
                    <a:pt x="688" y="410"/>
                  </a:lnTo>
                  <a:lnTo>
                    <a:pt x="681" y="391"/>
                  </a:lnTo>
                  <a:lnTo>
                    <a:pt x="679" y="388"/>
                  </a:lnTo>
                  <a:lnTo>
                    <a:pt x="677" y="388"/>
                  </a:lnTo>
                  <a:lnTo>
                    <a:pt x="677" y="384"/>
                  </a:lnTo>
                  <a:lnTo>
                    <a:pt x="679" y="382"/>
                  </a:lnTo>
                  <a:lnTo>
                    <a:pt x="683" y="380"/>
                  </a:lnTo>
                  <a:lnTo>
                    <a:pt x="699" y="382"/>
                  </a:lnTo>
                  <a:lnTo>
                    <a:pt x="703" y="380"/>
                  </a:lnTo>
                  <a:lnTo>
                    <a:pt x="708" y="382"/>
                  </a:lnTo>
                  <a:lnTo>
                    <a:pt x="714" y="382"/>
                  </a:lnTo>
                  <a:lnTo>
                    <a:pt x="719" y="380"/>
                  </a:lnTo>
                  <a:lnTo>
                    <a:pt x="723" y="377"/>
                  </a:lnTo>
                  <a:lnTo>
                    <a:pt x="730" y="369"/>
                  </a:lnTo>
                  <a:lnTo>
                    <a:pt x="730" y="366"/>
                  </a:lnTo>
                  <a:lnTo>
                    <a:pt x="730" y="366"/>
                  </a:lnTo>
                  <a:lnTo>
                    <a:pt x="719" y="351"/>
                  </a:lnTo>
                  <a:lnTo>
                    <a:pt x="716" y="347"/>
                  </a:lnTo>
                  <a:lnTo>
                    <a:pt x="719" y="340"/>
                  </a:lnTo>
                  <a:lnTo>
                    <a:pt x="716" y="338"/>
                  </a:lnTo>
                  <a:lnTo>
                    <a:pt x="712" y="335"/>
                  </a:lnTo>
                  <a:lnTo>
                    <a:pt x="712" y="333"/>
                  </a:lnTo>
                  <a:lnTo>
                    <a:pt x="712" y="331"/>
                  </a:lnTo>
                  <a:lnTo>
                    <a:pt x="712" y="329"/>
                  </a:lnTo>
                  <a:lnTo>
                    <a:pt x="703" y="320"/>
                  </a:lnTo>
                  <a:lnTo>
                    <a:pt x="701" y="318"/>
                  </a:lnTo>
                  <a:lnTo>
                    <a:pt x="699" y="320"/>
                  </a:lnTo>
                  <a:lnTo>
                    <a:pt x="697" y="320"/>
                  </a:lnTo>
                  <a:lnTo>
                    <a:pt x="692" y="322"/>
                  </a:lnTo>
                  <a:lnTo>
                    <a:pt x="686" y="333"/>
                  </a:lnTo>
                  <a:lnTo>
                    <a:pt x="679" y="338"/>
                  </a:lnTo>
                  <a:lnTo>
                    <a:pt x="675" y="342"/>
                  </a:lnTo>
                  <a:lnTo>
                    <a:pt x="672" y="344"/>
                  </a:lnTo>
                  <a:lnTo>
                    <a:pt x="670" y="347"/>
                  </a:lnTo>
                  <a:lnTo>
                    <a:pt x="659" y="349"/>
                  </a:lnTo>
                  <a:lnTo>
                    <a:pt x="655" y="349"/>
                  </a:lnTo>
                  <a:lnTo>
                    <a:pt x="650" y="349"/>
                  </a:lnTo>
                  <a:lnTo>
                    <a:pt x="648" y="347"/>
                  </a:lnTo>
                  <a:lnTo>
                    <a:pt x="646" y="347"/>
                  </a:lnTo>
                  <a:lnTo>
                    <a:pt x="644" y="349"/>
                  </a:lnTo>
                  <a:lnTo>
                    <a:pt x="646" y="355"/>
                  </a:lnTo>
                  <a:lnTo>
                    <a:pt x="644" y="358"/>
                  </a:lnTo>
                  <a:lnTo>
                    <a:pt x="639" y="358"/>
                  </a:lnTo>
                  <a:lnTo>
                    <a:pt x="626" y="355"/>
                  </a:lnTo>
                  <a:lnTo>
                    <a:pt x="611" y="358"/>
                  </a:lnTo>
                  <a:lnTo>
                    <a:pt x="593" y="358"/>
                  </a:lnTo>
                  <a:lnTo>
                    <a:pt x="587" y="360"/>
                  </a:lnTo>
                  <a:lnTo>
                    <a:pt x="573" y="366"/>
                  </a:lnTo>
                  <a:lnTo>
                    <a:pt x="569" y="366"/>
                  </a:lnTo>
                  <a:lnTo>
                    <a:pt x="576" y="360"/>
                  </a:lnTo>
                  <a:lnTo>
                    <a:pt x="606" y="351"/>
                  </a:lnTo>
                  <a:lnTo>
                    <a:pt x="615" y="344"/>
                  </a:lnTo>
                  <a:lnTo>
                    <a:pt x="617" y="342"/>
                  </a:lnTo>
                  <a:lnTo>
                    <a:pt x="620" y="338"/>
                  </a:lnTo>
                  <a:lnTo>
                    <a:pt x="617" y="331"/>
                  </a:lnTo>
                  <a:lnTo>
                    <a:pt x="615" y="329"/>
                  </a:lnTo>
                  <a:lnTo>
                    <a:pt x="611" y="329"/>
                  </a:lnTo>
                  <a:lnTo>
                    <a:pt x="609" y="324"/>
                  </a:lnTo>
                  <a:lnTo>
                    <a:pt x="611" y="322"/>
                  </a:lnTo>
                  <a:lnTo>
                    <a:pt x="611" y="320"/>
                  </a:lnTo>
                  <a:lnTo>
                    <a:pt x="613" y="320"/>
                  </a:lnTo>
                  <a:lnTo>
                    <a:pt x="615" y="318"/>
                  </a:lnTo>
                  <a:lnTo>
                    <a:pt x="617" y="316"/>
                  </a:lnTo>
                  <a:lnTo>
                    <a:pt x="617" y="313"/>
                  </a:lnTo>
                  <a:lnTo>
                    <a:pt x="617" y="311"/>
                  </a:lnTo>
                  <a:lnTo>
                    <a:pt x="615" y="309"/>
                  </a:lnTo>
                  <a:lnTo>
                    <a:pt x="615" y="307"/>
                  </a:lnTo>
                  <a:lnTo>
                    <a:pt x="611" y="305"/>
                  </a:lnTo>
                  <a:lnTo>
                    <a:pt x="609" y="296"/>
                  </a:lnTo>
                  <a:lnTo>
                    <a:pt x="602" y="289"/>
                  </a:lnTo>
                  <a:lnTo>
                    <a:pt x="602" y="285"/>
                  </a:lnTo>
                  <a:lnTo>
                    <a:pt x="604" y="283"/>
                  </a:lnTo>
                  <a:lnTo>
                    <a:pt x="611" y="276"/>
                  </a:lnTo>
                  <a:lnTo>
                    <a:pt x="615" y="272"/>
                  </a:lnTo>
                  <a:lnTo>
                    <a:pt x="620" y="272"/>
                  </a:lnTo>
                  <a:lnTo>
                    <a:pt x="628" y="272"/>
                  </a:lnTo>
                  <a:lnTo>
                    <a:pt x="631" y="272"/>
                  </a:lnTo>
                  <a:lnTo>
                    <a:pt x="633" y="267"/>
                  </a:lnTo>
                  <a:lnTo>
                    <a:pt x="635" y="252"/>
                  </a:lnTo>
                  <a:lnTo>
                    <a:pt x="633" y="245"/>
                  </a:lnTo>
                  <a:lnTo>
                    <a:pt x="633" y="243"/>
                  </a:lnTo>
                  <a:lnTo>
                    <a:pt x="635" y="241"/>
                  </a:lnTo>
                  <a:lnTo>
                    <a:pt x="637" y="238"/>
                  </a:lnTo>
                  <a:lnTo>
                    <a:pt x="635" y="236"/>
                  </a:lnTo>
                  <a:lnTo>
                    <a:pt x="633" y="232"/>
                  </a:lnTo>
                  <a:lnTo>
                    <a:pt x="633" y="230"/>
                  </a:lnTo>
                  <a:lnTo>
                    <a:pt x="633" y="227"/>
                  </a:lnTo>
                  <a:lnTo>
                    <a:pt x="633" y="225"/>
                  </a:lnTo>
                  <a:lnTo>
                    <a:pt x="633" y="223"/>
                  </a:lnTo>
                  <a:lnTo>
                    <a:pt x="631" y="221"/>
                  </a:lnTo>
                  <a:lnTo>
                    <a:pt x="631" y="221"/>
                  </a:lnTo>
                  <a:lnTo>
                    <a:pt x="628" y="221"/>
                  </a:lnTo>
                  <a:lnTo>
                    <a:pt x="626" y="221"/>
                  </a:lnTo>
                  <a:lnTo>
                    <a:pt x="626" y="223"/>
                  </a:lnTo>
                  <a:lnTo>
                    <a:pt x="624" y="223"/>
                  </a:lnTo>
                  <a:lnTo>
                    <a:pt x="622" y="219"/>
                  </a:lnTo>
                  <a:lnTo>
                    <a:pt x="620" y="214"/>
                  </a:lnTo>
                  <a:lnTo>
                    <a:pt x="613" y="208"/>
                  </a:lnTo>
                  <a:lnTo>
                    <a:pt x="611" y="205"/>
                  </a:lnTo>
                  <a:lnTo>
                    <a:pt x="609" y="205"/>
                  </a:lnTo>
                  <a:lnTo>
                    <a:pt x="604" y="208"/>
                  </a:lnTo>
                  <a:lnTo>
                    <a:pt x="602" y="208"/>
                  </a:lnTo>
                  <a:lnTo>
                    <a:pt x="600" y="205"/>
                  </a:lnTo>
                  <a:lnTo>
                    <a:pt x="595" y="203"/>
                  </a:lnTo>
                  <a:lnTo>
                    <a:pt x="595" y="203"/>
                  </a:lnTo>
                  <a:lnTo>
                    <a:pt x="591" y="201"/>
                  </a:lnTo>
                  <a:lnTo>
                    <a:pt x="591" y="201"/>
                  </a:lnTo>
                  <a:lnTo>
                    <a:pt x="591" y="201"/>
                  </a:lnTo>
                  <a:lnTo>
                    <a:pt x="591" y="199"/>
                  </a:lnTo>
                  <a:lnTo>
                    <a:pt x="591" y="197"/>
                  </a:lnTo>
                  <a:lnTo>
                    <a:pt x="593" y="199"/>
                  </a:lnTo>
                  <a:lnTo>
                    <a:pt x="587" y="192"/>
                  </a:lnTo>
                  <a:lnTo>
                    <a:pt x="587" y="192"/>
                  </a:lnTo>
                  <a:lnTo>
                    <a:pt x="584" y="186"/>
                  </a:lnTo>
                  <a:lnTo>
                    <a:pt x="584" y="181"/>
                  </a:lnTo>
                  <a:lnTo>
                    <a:pt x="582" y="181"/>
                  </a:lnTo>
                  <a:lnTo>
                    <a:pt x="578" y="186"/>
                  </a:lnTo>
                  <a:lnTo>
                    <a:pt x="573" y="197"/>
                  </a:lnTo>
                  <a:lnTo>
                    <a:pt x="571" y="199"/>
                  </a:lnTo>
                  <a:lnTo>
                    <a:pt x="567" y="199"/>
                  </a:lnTo>
                  <a:lnTo>
                    <a:pt x="562" y="199"/>
                  </a:lnTo>
                  <a:lnTo>
                    <a:pt x="558" y="194"/>
                  </a:lnTo>
                  <a:lnTo>
                    <a:pt x="552" y="190"/>
                  </a:lnTo>
                  <a:lnTo>
                    <a:pt x="547" y="183"/>
                  </a:lnTo>
                  <a:lnTo>
                    <a:pt x="543" y="181"/>
                  </a:lnTo>
                  <a:lnTo>
                    <a:pt x="538" y="179"/>
                  </a:lnTo>
                  <a:lnTo>
                    <a:pt x="530" y="179"/>
                  </a:lnTo>
                  <a:lnTo>
                    <a:pt x="525" y="177"/>
                  </a:lnTo>
                  <a:lnTo>
                    <a:pt x="523" y="172"/>
                  </a:lnTo>
                  <a:lnTo>
                    <a:pt x="523" y="168"/>
                  </a:lnTo>
                  <a:lnTo>
                    <a:pt x="521" y="152"/>
                  </a:lnTo>
                  <a:lnTo>
                    <a:pt x="521" y="148"/>
                  </a:lnTo>
                  <a:lnTo>
                    <a:pt x="512" y="137"/>
                  </a:lnTo>
                  <a:lnTo>
                    <a:pt x="510" y="133"/>
                  </a:lnTo>
                  <a:lnTo>
                    <a:pt x="510" y="128"/>
                  </a:lnTo>
                  <a:lnTo>
                    <a:pt x="510" y="124"/>
                  </a:lnTo>
                  <a:lnTo>
                    <a:pt x="514" y="122"/>
                  </a:lnTo>
                  <a:lnTo>
                    <a:pt x="514" y="119"/>
                  </a:lnTo>
                  <a:lnTo>
                    <a:pt x="516" y="108"/>
                  </a:lnTo>
                  <a:lnTo>
                    <a:pt x="516" y="104"/>
                  </a:lnTo>
                  <a:lnTo>
                    <a:pt x="516" y="102"/>
                  </a:lnTo>
                  <a:lnTo>
                    <a:pt x="514" y="100"/>
                  </a:lnTo>
                  <a:lnTo>
                    <a:pt x="501" y="93"/>
                  </a:lnTo>
                  <a:lnTo>
                    <a:pt x="501" y="91"/>
                  </a:lnTo>
                  <a:lnTo>
                    <a:pt x="499" y="91"/>
                  </a:lnTo>
                  <a:lnTo>
                    <a:pt x="492" y="89"/>
                  </a:lnTo>
                  <a:lnTo>
                    <a:pt x="490" y="86"/>
                  </a:lnTo>
                  <a:lnTo>
                    <a:pt x="488" y="86"/>
                  </a:lnTo>
                  <a:lnTo>
                    <a:pt x="486" y="91"/>
                  </a:lnTo>
                  <a:lnTo>
                    <a:pt x="483" y="91"/>
                  </a:lnTo>
                  <a:lnTo>
                    <a:pt x="481" y="91"/>
                  </a:lnTo>
                  <a:lnTo>
                    <a:pt x="479" y="91"/>
                  </a:lnTo>
                  <a:lnTo>
                    <a:pt x="475" y="89"/>
                  </a:lnTo>
                  <a:lnTo>
                    <a:pt x="472" y="91"/>
                  </a:lnTo>
                  <a:lnTo>
                    <a:pt x="472" y="91"/>
                  </a:lnTo>
                  <a:lnTo>
                    <a:pt x="470" y="95"/>
                  </a:lnTo>
                  <a:lnTo>
                    <a:pt x="472" y="97"/>
                  </a:lnTo>
                  <a:lnTo>
                    <a:pt x="475" y="97"/>
                  </a:lnTo>
                  <a:lnTo>
                    <a:pt x="475" y="100"/>
                  </a:lnTo>
                  <a:lnTo>
                    <a:pt x="475" y="100"/>
                  </a:lnTo>
                  <a:lnTo>
                    <a:pt x="472" y="102"/>
                  </a:lnTo>
                  <a:lnTo>
                    <a:pt x="470" y="104"/>
                  </a:lnTo>
                  <a:lnTo>
                    <a:pt x="468" y="102"/>
                  </a:lnTo>
                  <a:lnTo>
                    <a:pt x="466" y="102"/>
                  </a:lnTo>
                  <a:lnTo>
                    <a:pt x="464" y="102"/>
                  </a:lnTo>
                  <a:lnTo>
                    <a:pt x="461" y="104"/>
                  </a:lnTo>
                  <a:lnTo>
                    <a:pt x="461" y="111"/>
                  </a:lnTo>
                  <a:lnTo>
                    <a:pt x="466" y="122"/>
                  </a:lnTo>
                  <a:lnTo>
                    <a:pt x="468" y="126"/>
                  </a:lnTo>
                  <a:lnTo>
                    <a:pt x="466" y="130"/>
                  </a:lnTo>
                  <a:lnTo>
                    <a:pt x="457" y="139"/>
                  </a:lnTo>
                  <a:lnTo>
                    <a:pt x="455" y="146"/>
                  </a:lnTo>
                  <a:lnTo>
                    <a:pt x="453" y="146"/>
                  </a:lnTo>
                  <a:lnTo>
                    <a:pt x="450" y="148"/>
                  </a:lnTo>
                  <a:lnTo>
                    <a:pt x="450" y="148"/>
                  </a:lnTo>
                  <a:lnTo>
                    <a:pt x="448" y="157"/>
                  </a:lnTo>
                  <a:lnTo>
                    <a:pt x="446" y="159"/>
                  </a:lnTo>
                  <a:lnTo>
                    <a:pt x="439" y="166"/>
                  </a:lnTo>
                  <a:lnTo>
                    <a:pt x="428" y="177"/>
                  </a:lnTo>
                  <a:lnTo>
                    <a:pt x="424" y="177"/>
                  </a:lnTo>
                  <a:lnTo>
                    <a:pt x="422" y="179"/>
                  </a:lnTo>
                  <a:lnTo>
                    <a:pt x="420" y="183"/>
                  </a:lnTo>
                  <a:lnTo>
                    <a:pt x="415" y="188"/>
                  </a:lnTo>
                  <a:lnTo>
                    <a:pt x="411" y="192"/>
                  </a:lnTo>
                  <a:lnTo>
                    <a:pt x="400" y="188"/>
                  </a:lnTo>
                  <a:lnTo>
                    <a:pt x="400" y="181"/>
                  </a:lnTo>
                  <a:lnTo>
                    <a:pt x="402" y="170"/>
                  </a:lnTo>
                  <a:lnTo>
                    <a:pt x="406" y="161"/>
                  </a:lnTo>
                  <a:lnTo>
                    <a:pt x="415" y="148"/>
                  </a:lnTo>
                  <a:lnTo>
                    <a:pt x="417" y="144"/>
                  </a:lnTo>
                  <a:lnTo>
                    <a:pt x="420" y="133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9" y="124"/>
                  </a:lnTo>
                  <a:lnTo>
                    <a:pt x="406" y="122"/>
                  </a:lnTo>
                  <a:lnTo>
                    <a:pt x="406" y="119"/>
                  </a:lnTo>
                  <a:lnTo>
                    <a:pt x="409" y="113"/>
                  </a:lnTo>
                  <a:lnTo>
                    <a:pt x="409" y="111"/>
                  </a:lnTo>
                  <a:lnTo>
                    <a:pt x="413" y="113"/>
                  </a:lnTo>
                  <a:lnTo>
                    <a:pt x="417" y="115"/>
                  </a:lnTo>
                  <a:lnTo>
                    <a:pt x="413" y="97"/>
                  </a:lnTo>
                  <a:lnTo>
                    <a:pt x="413" y="95"/>
                  </a:lnTo>
                  <a:lnTo>
                    <a:pt x="402" y="89"/>
                  </a:lnTo>
                  <a:lnTo>
                    <a:pt x="400" y="82"/>
                  </a:lnTo>
                  <a:lnTo>
                    <a:pt x="398" y="82"/>
                  </a:lnTo>
                  <a:lnTo>
                    <a:pt x="395" y="82"/>
                  </a:lnTo>
                  <a:lnTo>
                    <a:pt x="393" y="84"/>
                  </a:lnTo>
                  <a:lnTo>
                    <a:pt x="391" y="86"/>
                  </a:lnTo>
                  <a:lnTo>
                    <a:pt x="389" y="89"/>
                  </a:lnTo>
                  <a:lnTo>
                    <a:pt x="387" y="93"/>
                  </a:lnTo>
                  <a:lnTo>
                    <a:pt x="387" y="93"/>
                  </a:lnTo>
                  <a:lnTo>
                    <a:pt x="384" y="93"/>
                  </a:lnTo>
                  <a:lnTo>
                    <a:pt x="384" y="95"/>
                  </a:lnTo>
                  <a:lnTo>
                    <a:pt x="382" y="102"/>
                  </a:lnTo>
                  <a:lnTo>
                    <a:pt x="380" y="111"/>
                  </a:lnTo>
                  <a:lnTo>
                    <a:pt x="380" y="115"/>
                  </a:lnTo>
                  <a:lnTo>
                    <a:pt x="371" y="119"/>
                  </a:lnTo>
                  <a:lnTo>
                    <a:pt x="371" y="122"/>
                  </a:lnTo>
                  <a:lnTo>
                    <a:pt x="371" y="133"/>
                  </a:lnTo>
                  <a:lnTo>
                    <a:pt x="371" y="135"/>
                  </a:lnTo>
                  <a:lnTo>
                    <a:pt x="367" y="139"/>
                  </a:lnTo>
                  <a:lnTo>
                    <a:pt x="367" y="141"/>
                  </a:lnTo>
                  <a:lnTo>
                    <a:pt x="367" y="144"/>
                  </a:lnTo>
                  <a:lnTo>
                    <a:pt x="367" y="152"/>
                  </a:lnTo>
                  <a:lnTo>
                    <a:pt x="367" y="157"/>
                  </a:lnTo>
                  <a:lnTo>
                    <a:pt x="365" y="161"/>
                  </a:lnTo>
                  <a:lnTo>
                    <a:pt x="362" y="166"/>
                  </a:lnTo>
                  <a:lnTo>
                    <a:pt x="358" y="170"/>
                  </a:lnTo>
                  <a:lnTo>
                    <a:pt x="343" y="190"/>
                  </a:lnTo>
                  <a:lnTo>
                    <a:pt x="338" y="192"/>
                  </a:lnTo>
                  <a:lnTo>
                    <a:pt x="336" y="194"/>
                  </a:lnTo>
                  <a:lnTo>
                    <a:pt x="334" y="199"/>
                  </a:lnTo>
                  <a:lnTo>
                    <a:pt x="332" y="203"/>
                  </a:lnTo>
                  <a:lnTo>
                    <a:pt x="332" y="208"/>
                  </a:lnTo>
                  <a:lnTo>
                    <a:pt x="332" y="212"/>
                  </a:lnTo>
                  <a:lnTo>
                    <a:pt x="327" y="214"/>
                  </a:lnTo>
                  <a:lnTo>
                    <a:pt x="323" y="216"/>
                  </a:lnTo>
                  <a:lnTo>
                    <a:pt x="319" y="221"/>
                  </a:lnTo>
                  <a:lnTo>
                    <a:pt x="314" y="225"/>
                  </a:lnTo>
                  <a:lnTo>
                    <a:pt x="292" y="241"/>
                  </a:lnTo>
                  <a:lnTo>
                    <a:pt x="290" y="243"/>
                  </a:lnTo>
                  <a:lnTo>
                    <a:pt x="290" y="245"/>
                  </a:lnTo>
                  <a:lnTo>
                    <a:pt x="288" y="247"/>
                  </a:lnTo>
                  <a:lnTo>
                    <a:pt x="286" y="256"/>
                  </a:lnTo>
                  <a:lnTo>
                    <a:pt x="286" y="256"/>
                  </a:lnTo>
                  <a:lnTo>
                    <a:pt x="286" y="258"/>
                  </a:lnTo>
                  <a:lnTo>
                    <a:pt x="283" y="258"/>
                  </a:lnTo>
                  <a:lnTo>
                    <a:pt x="279" y="258"/>
                  </a:lnTo>
                  <a:lnTo>
                    <a:pt x="277" y="258"/>
                  </a:lnTo>
                  <a:lnTo>
                    <a:pt x="277" y="261"/>
                  </a:lnTo>
                  <a:lnTo>
                    <a:pt x="272" y="265"/>
                  </a:lnTo>
                  <a:lnTo>
                    <a:pt x="266" y="267"/>
                  </a:lnTo>
                  <a:lnTo>
                    <a:pt x="266" y="269"/>
                  </a:lnTo>
                  <a:lnTo>
                    <a:pt x="272" y="267"/>
                  </a:lnTo>
                  <a:lnTo>
                    <a:pt x="277" y="265"/>
                  </a:lnTo>
                  <a:lnTo>
                    <a:pt x="279" y="267"/>
                  </a:lnTo>
                  <a:lnTo>
                    <a:pt x="281" y="274"/>
                  </a:lnTo>
                  <a:lnTo>
                    <a:pt x="279" y="278"/>
                  </a:lnTo>
                  <a:lnTo>
                    <a:pt x="277" y="276"/>
                  </a:lnTo>
                  <a:lnTo>
                    <a:pt x="272" y="276"/>
                  </a:lnTo>
                  <a:lnTo>
                    <a:pt x="270" y="274"/>
                  </a:lnTo>
                  <a:lnTo>
                    <a:pt x="266" y="274"/>
                  </a:lnTo>
                  <a:lnTo>
                    <a:pt x="261" y="276"/>
                  </a:lnTo>
                  <a:lnTo>
                    <a:pt x="257" y="280"/>
                  </a:lnTo>
                  <a:lnTo>
                    <a:pt x="246" y="298"/>
                  </a:lnTo>
                  <a:lnTo>
                    <a:pt x="242" y="300"/>
                  </a:lnTo>
                  <a:lnTo>
                    <a:pt x="233" y="302"/>
                  </a:lnTo>
                  <a:lnTo>
                    <a:pt x="231" y="309"/>
                  </a:lnTo>
                  <a:lnTo>
                    <a:pt x="233" y="311"/>
                  </a:lnTo>
                  <a:lnTo>
                    <a:pt x="239" y="309"/>
                  </a:lnTo>
                  <a:lnTo>
                    <a:pt x="242" y="316"/>
                  </a:lnTo>
                  <a:lnTo>
                    <a:pt x="239" y="327"/>
                  </a:lnTo>
                  <a:lnTo>
                    <a:pt x="224" y="351"/>
                  </a:lnTo>
                  <a:lnTo>
                    <a:pt x="222" y="358"/>
                  </a:lnTo>
                  <a:lnTo>
                    <a:pt x="222" y="369"/>
                  </a:lnTo>
                  <a:lnTo>
                    <a:pt x="220" y="373"/>
                  </a:lnTo>
                  <a:lnTo>
                    <a:pt x="215" y="377"/>
                  </a:lnTo>
                  <a:lnTo>
                    <a:pt x="193" y="391"/>
                  </a:lnTo>
                  <a:lnTo>
                    <a:pt x="191" y="393"/>
                  </a:lnTo>
                  <a:lnTo>
                    <a:pt x="187" y="397"/>
                  </a:lnTo>
                  <a:lnTo>
                    <a:pt x="187" y="402"/>
                  </a:lnTo>
                  <a:lnTo>
                    <a:pt x="184" y="413"/>
                  </a:lnTo>
                  <a:lnTo>
                    <a:pt x="182" y="421"/>
                  </a:lnTo>
                  <a:lnTo>
                    <a:pt x="176" y="432"/>
                  </a:lnTo>
                  <a:lnTo>
                    <a:pt x="169" y="444"/>
                  </a:lnTo>
                  <a:lnTo>
                    <a:pt x="162" y="450"/>
                  </a:lnTo>
                  <a:lnTo>
                    <a:pt x="156" y="452"/>
                  </a:lnTo>
                  <a:lnTo>
                    <a:pt x="149" y="452"/>
                  </a:lnTo>
                  <a:lnTo>
                    <a:pt x="127" y="450"/>
                  </a:lnTo>
                  <a:lnTo>
                    <a:pt x="123" y="448"/>
                  </a:lnTo>
                  <a:lnTo>
                    <a:pt x="114" y="441"/>
                  </a:lnTo>
                  <a:lnTo>
                    <a:pt x="112" y="444"/>
                  </a:lnTo>
                  <a:lnTo>
                    <a:pt x="112" y="450"/>
                  </a:lnTo>
                  <a:lnTo>
                    <a:pt x="110" y="452"/>
                  </a:lnTo>
                  <a:lnTo>
                    <a:pt x="105" y="446"/>
                  </a:lnTo>
                  <a:lnTo>
                    <a:pt x="114" y="430"/>
                  </a:lnTo>
                  <a:lnTo>
                    <a:pt x="110" y="424"/>
                  </a:lnTo>
                  <a:lnTo>
                    <a:pt x="105" y="430"/>
                  </a:lnTo>
                  <a:lnTo>
                    <a:pt x="97" y="448"/>
                  </a:lnTo>
                  <a:lnTo>
                    <a:pt x="79" y="461"/>
                  </a:lnTo>
                  <a:lnTo>
                    <a:pt x="77" y="463"/>
                  </a:lnTo>
                  <a:lnTo>
                    <a:pt x="75" y="470"/>
                  </a:lnTo>
                  <a:lnTo>
                    <a:pt x="61" y="477"/>
                  </a:lnTo>
                  <a:lnTo>
                    <a:pt x="57" y="479"/>
                  </a:lnTo>
                  <a:lnTo>
                    <a:pt x="57" y="481"/>
                  </a:lnTo>
                  <a:lnTo>
                    <a:pt x="55" y="483"/>
                  </a:lnTo>
                  <a:lnTo>
                    <a:pt x="55" y="488"/>
                  </a:lnTo>
                  <a:lnTo>
                    <a:pt x="53" y="494"/>
                  </a:lnTo>
                  <a:lnTo>
                    <a:pt x="50" y="499"/>
                  </a:lnTo>
                  <a:lnTo>
                    <a:pt x="50" y="503"/>
                  </a:lnTo>
                  <a:lnTo>
                    <a:pt x="50" y="505"/>
                  </a:lnTo>
                  <a:lnTo>
                    <a:pt x="57" y="501"/>
                  </a:lnTo>
                  <a:lnTo>
                    <a:pt x="57" y="501"/>
                  </a:lnTo>
                  <a:lnTo>
                    <a:pt x="59" y="501"/>
                  </a:lnTo>
                  <a:lnTo>
                    <a:pt x="59" y="503"/>
                  </a:lnTo>
                  <a:lnTo>
                    <a:pt x="59" y="505"/>
                  </a:lnTo>
                  <a:lnTo>
                    <a:pt x="59" y="507"/>
                  </a:lnTo>
                  <a:lnTo>
                    <a:pt x="81" y="525"/>
                  </a:lnTo>
                  <a:lnTo>
                    <a:pt x="90" y="529"/>
                  </a:lnTo>
                  <a:lnTo>
                    <a:pt x="99" y="529"/>
                  </a:lnTo>
                  <a:lnTo>
                    <a:pt x="110" y="525"/>
                  </a:lnTo>
                  <a:lnTo>
                    <a:pt x="110" y="529"/>
                  </a:lnTo>
                  <a:lnTo>
                    <a:pt x="110" y="529"/>
                  </a:lnTo>
                  <a:lnTo>
                    <a:pt x="108" y="532"/>
                  </a:lnTo>
                  <a:lnTo>
                    <a:pt x="105" y="534"/>
                  </a:lnTo>
                  <a:lnTo>
                    <a:pt x="103" y="538"/>
                  </a:lnTo>
                  <a:lnTo>
                    <a:pt x="101" y="541"/>
                  </a:lnTo>
                  <a:lnTo>
                    <a:pt x="101" y="552"/>
                  </a:lnTo>
                  <a:lnTo>
                    <a:pt x="101" y="560"/>
                  </a:lnTo>
                  <a:lnTo>
                    <a:pt x="99" y="565"/>
                  </a:lnTo>
                  <a:lnTo>
                    <a:pt x="97" y="567"/>
                  </a:lnTo>
                  <a:lnTo>
                    <a:pt x="92" y="569"/>
                  </a:lnTo>
                  <a:lnTo>
                    <a:pt x="88" y="571"/>
                  </a:lnTo>
                  <a:lnTo>
                    <a:pt x="83" y="574"/>
                  </a:lnTo>
                  <a:lnTo>
                    <a:pt x="79" y="574"/>
                  </a:lnTo>
                  <a:lnTo>
                    <a:pt x="72" y="585"/>
                  </a:lnTo>
                  <a:lnTo>
                    <a:pt x="66" y="591"/>
                  </a:lnTo>
                  <a:lnTo>
                    <a:pt x="66" y="591"/>
                  </a:lnTo>
                  <a:lnTo>
                    <a:pt x="88" y="593"/>
                  </a:lnTo>
                  <a:lnTo>
                    <a:pt x="99" y="591"/>
                  </a:lnTo>
                  <a:lnTo>
                    <a:pt x="108" y="591"/>
                  </a:lnTo>
                  <a:lnTo>
                    <a:pt x="112" y="591"/>
                  </a:lnTo>
                  <a:lnTo>
                    <a:pt x="114" y="591"/>
                  </a:lnTo>
                  <a:lnTo>
                    <a:pt x="116" y="593"/>
                  </a:lnTo>
                  <a:lnTo>
                    <a:pt x="119" y="596"/>
                  </a:lnTo>
                  <a:lnTo>
                    <a:pt x="123" y="618"/>
                  </a:lnTo>
                  <a:lnTo>
                    <a:pt x="123" y="622"/>
                  </a:lnTo>
                  <a:lnTo>
                    <a:pt x="123" y="624"/>
                  </a:lnTo>
                  <a:lnTo>
                    <a:pt x="119" y="635"/>
                  </a:lnTo>
                  <a:lnTo>
                    <a:pt x="119" y="640"/>
                  </a:lnTo>
                  <a:lnTo>
                    <a:pt x="116" y="642"/>
                  </a:lnTo>
                  <a:lnTo>
                    <a:pt x="112" y="646"/>
                  </a:lnTo>
                  <a:lnTo>
                    <a:pt x="112" y="649"/>
                  </a:lnTo>
                  <a:lnTo>
                    <a:pt x="110" y="651"/>
                  </a:lnTo>
                  <a:lnTo>
                    <a:pt x="110" y="655"/>
                  </a:lnTo>
                  <a:lnTo>
                    <a:pt x="108" y="664"/>
                  </a:lnTo>
                  <a:lnTo>
                    <a:pt x="108" y="666"/>
                  </a:lnTo>
                  <a:lnTo>
                    <a:pt x="108" y="668"/>
                  </a:lnTo>
                  <a:lnTo>
                    <a:pt x="99" y="682"/>
                  </a:lnTo>
                  <a:lnTo>
                    <a:pt x="99" y="684"/>
                  </a:lnTo>
                  <a:lnTo>
                    <a:pt x="99" y="686"/>
                  </a:lnTo>
                  <a:lnTo>
                    <a:pt x="99" y="704"/>
                  </a:lnTo>
                  <a:lnTo>
                    <a:pt x="101" y="708"/>
                  </a:lnTo>
                  <a:lnTo>
                    <a:pt x="105" y="715"/>
                  </a:lnTo>
                  <a:lnTo>
                    <a:pt x="105" y="717"/>
                  </a:lnTo>
                  <a:lnTo>
                    <a:pt x="105" y="719"/>
                  </a:lnTo>
                  <a:lnTo>
                    <a:pt x="105" y="723"/>
                  </a:lnTo>
                  <a:lnTo>
                    <a:pt x="105" y="728"/>
                  </a:lnTo>
                  <a:lnTo>
                    <a:pt x="108" y="732"/>
                  </a:lnTo>
                  <a:lnTo>
                    <a:pt x="108" y="732"/>
                  </a:lnTo>
                  <a:lnTo>
                    <a:pt x="110" y="735"/>
                  </a:lnTo>
                  <a:lnTo>
                    <a:pt x="112" y="735"/>
                  </a:lnTo>
                  <a:lnTo>
                    <a:pt x="116" y="737"/>
                  </a:lnTo>
                  <a:lnTo>
                    <a:pt x="119" y="737"/>
                  </a:lnTo>
                  <a:lnTo>
                    <a:pt x="121" y="737"/>
                  </a:lnTo>
                  <a:lnTo>
                    <a:pt x="123" y="739"/>
                  </a:lnTo>
                  <a:lnTo>
                    <a:pt x="125" y="743"/>
                  </a:lnTo>
                  <a:lnTo>
                    <a:pt x="127" y="748"/>
                  </a:lnTo>
                  <a:lnTo>
                    <a:pt x="127" y="750"/>
                  </a:lnTo>
                  <a:lnTo>
                    <a:pt x="127" y="752"/>
                  </a:lnTo>
                  <a:lnTo>
                    <a:pt x="125" y="759"/>
                  </a:lnTo>
                  <a:lnTo>
                    <a:pt x="125" y="761"/>
                  </a:lnTo>
                  <a:lnTo>
                    <a:pt x="116" y="770"/>
                  </a:lnTo>
                  <a:lnTo>
                    <a:pt x="116" y="772"/>
                  </a:lnTo>
                  <a:lnTo>
                    <a:pt x="116" y="776"/>
                  </a:lnTo>
                  <a:lnTo>
                    <a:pt x="116" y="781"/>
                  </a:lnTo>
                  <a:lnTo>
                    <a:pt x="116" y="785"/>
                  </a:lnTo>
                  <a:lnTo>
                    <a:pt x="116" y="790"/>
                  </a:lnTo>
                  <a:lnTo>
                    <a:pt x="119" y="792"/>
                  </a:lnTo>
                  <a:lnTo>
                    <a:pt x="119" y="792"/>
                  </a:lnTo>
                  <a:lnTo>
                    <a:pt x="121" y="785"/>
                  </a:lnTo>
                  <a:lnTo>
                    <a:pt x="123" y="783"/>
                  </a:lnTo>
                  <a:lnTo>
                    <a:pt x="127" y="781"/>
                  </a:lnTo>
                  <a:lnTo>
                    <a:pt x="130" y="781"/>
                  </a:lnTo>
                  <a:lnTo>
                    <a:pt x="132" y="779"/>
                  </a:lnTo>
                  <a:lnTo>
                    <a:pt x="143" y="768"/>
                  </a:lnTo>
                  <a:lnTo>
                    <a:pt x="143" y="770"/>
                  </a:lnTo>
                  <a:lnTo>
                    <a:pt x="145" y="770"/>
                  </a:lnTo>
                  <a:lnTo>
                    <a:pt x="147" y="772"/>
                  </a:lnTo>
                  <a:lnTo>
                    <a:pt x="151" y="772"/>
                  </a:lnTo>
                  <a:lnTo>
                    <a:pt x="151" y="770"/>
                  </a:lnTo>
                  <a:lnTo>
                    <a:pt x="154" y="765"/>
                  </a:lnTo>
                  <a:lnTo>
                    <a:pt x="162" y="757"/>
                  </a:lnTo>
                  <a:lnTo>
                    <a:pt x="162" y="750"/>
                  </a:lnTo>
                  <a:lnTo>
                    <a:pt x="162" y="741"/>
                  </a:lnTo>
                  <a:lnTo>
                    <a:pt x="167" y="735"/>
                  </a:lnTo>
                  <a:lnTo>
                    <a:pt x="169" y="730"/>
                  </a:lnTo>
                  <a:lnTo>
                    <a:pt x="171" y="730"/>
                  </a:lnTo>
                  <a:lnTo>
                    <a:pt x="173" y="732"/>
                  </a:lnTo>
                  <a:lnTo>
                    <a:pt x="176" y="737"/>
                  </a:lnTo>
                  <a:lnTo>
                    <a:pt x="178" y="741"/>
                  </a:lnTo>
                  <a:lnTo>
                    <a:pt x="182" y="741"/>
                  </a:lnTo>
                  <a:lnTo>
                    <a:pt x="193" y="741"/>
                  </a:lnTo>
                  <a:lnTo>
                    <a:pt x="198" y="743"/>
                  </a:lnTo>
                  <a:lnTo>
                    <a:pt x="202" y="746"/>
                  </a:lnTo>
                  <a:lnTo>
                    <a:pt x="204" y="748"/>
                  </a:lnTo>
                  <a:lnTo>
                    <a:pt x="204" y="752"/>
                  </a:lnTo>
                  <a:lnTo>
                    <a:pt x="206" y="757"/>
                  </a:lnTo>
                  <a:lnTo>
                    <a:pt x="209" y="759"/>
                  </a:lnTo>
                  <a:lnTo>
                    <a:pt x="213" y="761"/>
                  </a:lnTo>
                  <a:lnTo>
                    <a:pt x="215" y="759"/>
                  </a:lnTo>
                  <a:lnTo>
                    <a:pt x="228" y="748"/>
                  </a:lnTo>
                  <a:lnTo>
                    <a:pt x="233" y="743"/>
                  </a:lnTo>
                  <a:lnTo>
                    <a:pt x="235" y="741"/>
                  </a:lnTo>
                  <a:lnTo>
                    <a:pt x="237" y="739"/>
                  </a:lnTo>
                  <a:lnTo>
                    <a:pt x="239" y="735"/>
                  </a:lnTo>
                  <a:lnTo>
                    <a:pt x="242" y="735"/>
                  </a:lnTo>
                  <a:lnTo>
                    <a:pt x="244" y="735"/>
                  </a:lnTo>
                  <a:lnTo>
                    <a:pt x="248" y="737"/>
                  </a:lnTo>
                  <a:lnTo>
                    <a:pt x="261" y="739"/>
                  </a:lnTo>
                  <a:lnTo>
                    <a:pt x="264" y="739"/>
                  </a:lnTo>
                  <a:lnTo>
                    <a:pt x="270" y="737"/>
                  </a:lnTo>
                  <a:lnTo>
                    <a:pt x="277" y="735"/>
                  </a:lnTo>
                  <a:lnTo>
                    <a:pt x="283" y="732"/>
                  </a:lnTo>
                  <a:lnTo>
                    <a:pt x="290" y="739"/>
                  </a:lnTo>
                  <a:lnTo>
                    <a:pt x="292" y="739"/>
                  </a:lnTo>
                  <a:lnTo>
                    <a:pt x="294" y="739"/>
                  </a:lnTo>
                  <a:lnTo>
                    <a:pt x="297" y="739"/>
                  </a:lnTo>
                  <a:lnTo>
                    <a:pt x="297" y="741"/>
                  </a:lnTo>
                  <a:lnTo>
                    <a:pt x="297" y="743"/>
                  </a:lnTo>
                  <a:lnTo>
                    <a:pt x="303" y="754"/>
                  </a:lnTo>
                  <a:lnTo>
                    <a:pt x="305" y="757"/>
                  </a:lnTo>
                  <a:lnTo>
                    <a:pt x="308" y="757"/>
                  </a:lnTo>
                  <a:lnTo>
                    <a:pt x="312" y="754"/>
                  </a:lnTo>
                  <a:lnTo>
                    <a:pt x="316" y="748"/>
                  </a:lnTo>
                  <a:lnTo>
                    <a:pt x="321" y="750"/>
                  </a:lnTo>
                  <a:lnTo>
                    <a:pt x="323" y="750"/>
                  </a:lnTo>
                  <a:lnTo>
                    <a:pt x="327" y="750"/>
                  </a:lnTo>
                  <a:lnTo>
                    <a:pt x="330" y="748"/>
                  </a:lnTo>
                  <a:lnTo>
                    <a:pt x="327" y="746"/>
                  </a:lnTo>
                  <a:lnTo>
                    <a:pt x="327" y="743"/>
                  </a:lnTo>
                  <a:lnTo>
                    <a:pt x="327" y="741"/>
                  </a:lnTo>
                  <a:lnTo>
                    <a:pt x="330" y="737"/>
                  </a:lnTo>
                  <a:lnTo>
                    <a:pt x="334" y="732"/>
                  </a:lnTo>
                  <a:lnTo>
                    <a:pt x="336" y="730"/>
                  </a:lnTo>
                  <a:lnTo>
                    <a:pt x="338" y="730"/>
                  </a:lnTo>
                  <a:lnTo>
                    <a:pt x="349" y="746"/>
                  </a:lnTo>
                  <a:lnTo>
                    <a:pt x="351" y="746"/>
                  </a:lnTo>
                  <a:lnTo>
                    <a:pt x="358" y="741"/>
                  </a:lnTo>
                  <a:lnTo>
                    <a:pt x="365" y="746"/>
                  </a:lnTo>
                  <a:lnTo>
                    <a:pt x="369" y="746"/>
                  </a:lnTo>
                  <a:lnTo>
                    <a:pt x="376" y="743"/>
                  </a:lnTo>
                  <a:lnTo>
                    <a:pt x="382" y="737"/>
                  </a:lnTo>
                  <a:lnTo>
                    <a:pt x="387" y="737"/>
                  </a:lnTo>
                  <a:lnTo>
                    <a:pt x="395" y="743"/>
                  </a:lnTo>
                  <a:lnTo>
                    <a:pt x="404" y="746"/>
                  </a:lnTo>
                  <a:lnTo>
                    <a:pt x="424" y="741"/>
                  </a:lnTo>
                  <a:lnTo>
                    <a:pt x="435" y="741"/>
                  </a:lnTo>
                  <a:lnTo>
                    <a:pt x="448" y="746"/>
                  </a:lnTo>
                  <a:lnTo>
                    <a:pt x="494" y="746"/>
                  </a:lnTo>
                  <a:lnTo>
                    <a:pt x="497" y="743"/>
                  </a:lnTo>
                  <a:lnTo>
                    <a:pt x="501" y="739"/>
                  </a:lnTo>
                  <a:lnTo>
                    <a:pt x="503" y="739"/>
                  </a:lnTo>
                  <a:lnTo>
                    <a:pt x="508" y="739"/>
                  </a:lnTo>
                  <a:lnTo>
                    <a:pt x="510" y="741"/>
                  </a:lnTo>
                  <a:lnTo>
                    <a:pt x="510" y="743"/>
                  </a:lnTo>
                  <a:lnTo>
                    <a:pt x="512" y="746"/>
                  </a:lnTo>
                  <a:lnTo>
                    <a:pt x="521" y="752"/>
                  </a:lnTo>
                  <a:lnTo>
                    <a:pt x="541" y="763"/>
                  </a:lnTo>
                  <a:lnTo>
                    <a:pt x="556" y="779"/>
                  </a:lnTo>
                  <a:lnTo>
                    <a:pt x="560" y="781"/>
                  </a:lnTo>
                  <a:lnTo>
                    <a:pt x="567" y="783"/>
                  </a:lnTo>
                  <a:lnTo>
                    <a:pt x="576" y="785"/>
                  </a:lnTo>
                  <a:lnTo>
                    <a:pt x="580" y="785"/>
                  </a:lnTo>
                  <a:lnTo>
                    <a:pt x="587" y="783"/>
                  </a:lnTo>
                  <a:lnTo>
                    <a:pt x="591" y="785"/>
                  </a:lnTo>
                  <a:lnTo>
                    <a:pt x="593" y="787"/>
                  </a:lnTo>
                  <a:lnTo>
                    <a:pt x="602" y="783"/>
                  </a:lnTo>
                  <a:lnTo>
                    <a:pt x="604" y="783"/>
                  </a:lnTo>
                  <a:lnTo>
                    <a:pt x="609" y="783"/>
                  </a:lnTo>
                  <a:lnTo>
                    <a:pt x="606" y="781"/>
                  </a:lnTo>
                  <a:lnTo>
                    <a:pt x="602" y="776"/>
                  </a:lnTo>
                  <a:lnTo>
                    <a:pt x="600" y="776"/>
                  </a:lnTo>
                  <a:lnTo>
                    <a:pt x="602" y="774"/>
                  </a:lnTo>
                  <a:lnTo>
                    <a:pt x="602" y="772"/>
                  </a:lnTo>
                  <a:lnTo>
                    <a:pt x="604" y="770"/>
                  </a:lnTo>
                  <a:lnTo>
                    <a:pt x="606" y="768"/>
                  </a:lnTo>
                  <a:lnTo>
                    <a:pt x="611" y="765"/>
                  </a:lnTo>
                  <a:lnTo>
                    <a:pt x="613" y="763"/>
                  </a:lnTo>
                  <a:lnTo>
                    <a:pt x="615" y="761"/>
                  </a:lnTo>
                  <a:lnTo>
                    <a:pt x="613" y="757"/>
                  </a:lnTo>
                  <a:lnTo>
                    <a:pt x="611" y="754"/>
                  </a:lnTo>
                  <a:lnTo>
                    <a:pt x="609" y="750"/>
                  </a:lnTo>
                  <a:lnTo>
                    <a:pt x="609" y="741"/>
                  </a:lnTo>
                  <a:lnTo>
                    <a:pt x="609" y="739"/>
                  </a:lnTo>
                  <a:lnTo>
                    <a:pt x="604" y="735"/>
                  </a:lnTo>
                  <a:lnTo>
                    <a:pt x="602" y="732"/>
                  </a:lnTo>
                  <a:lnTo>
                    <a:pt x="604" y="730"/>
                  </a:lnTo>
                  <a:lnTo>
                    <a:pt x="609" y="726"/>
                  </a:lnTo>
                  <a:lnTo>
                    <a:pt x="615" y="723"/>
                  </a:lnTo>
                  <a:lnTo>
                    <a:pt x="617" y="721"/>
                  </a:lnTo>
                  <a:lnTo>
                    <a:pt x="622" y="726"/>
                  </a:lnTo>
                  <a:lnTo>
                    <a:pt x="624" y="732"/>
                  </a:lnTo>
                  <a:lnTo>
                    <a:pt x="628" y="737"/>
                  </a:lnTo>
                  <a:lnTo>
                    <a:pt x="633" y="739"/>
                  </a:lnTo>
                  <a:lnTo>
                    <a:pt x="635" y="741"/>
                  </a:lnTo>
                  <a:lnTo>
                    <a:pt x="642" y="741"/>
                  </a:lnTo>
                  <a:lnTo>
                    <a:pt x="648" y="746"/>
                  </a:lnTo>
                  <a:lnTo>
                    <a:pt x="653" y="746"/>
                  </a:lnTo>
                  <a:lnTo>
                    <a:pt x="653" y="746"/>
                  </a:lnTo>
                  <a:lnTo>
                    <a:pt x="655" y="750"/>
                  </a:lnTo>
                  <a:lnTo>
                    <a:pt x="655" y="752"/>
                  </a:lnTo>
                  <a:lnTo>
                    <a:pt x="657" y="752"/>
                  </a:lnTo>
                  <a:lnTo>
                    <a:pt x="659" y="752"/>
                  </a:lnTo>
                  <a:lnTo>
                    <a:pt x="664" y="754"/>
                  </a:lnTo>
                  <a:lnTo>
                    <a:pt x="672" y="763"/>
                  </a:lnTo>
                  <a:lnTo>
                    <a:pt x="677" y="765"/>
                  </a:lnTo>
                  <a:lnTo>
                    <a:pt x="679" y="765"/>
                  </a:lnTo>
                  <a:lnTo>
                    <a:pt x="694" y="770"/>
                  </a:lnTo>
                  <a:lnTo>
                    <a:pt x="701" y="770"/>
                  </a:lnTo>
                  <a:lnTo>
                    <a:pt x="734" y="754"/>
                  </a:lnTo>
                  <a:lnTo>
                    <a:pt x="738" y="752"/>
                  </a:lnTo>
                  <a:lnTo>
                    <a:pt x="758" y="750"/>
                  </a:lnTo>
                  <a:lnTo>
                    <a:pt x="782" y="743"/>
                  </a:lnTo>
                  <a:lnTo>
                    <a:pt x="782" y="741"/>
                  </a:lnTo>
                  <a:lnTo>
                    <a:pt x="787" y="739"/>
                  </a:lnTo>
                  <a:lnTo>
                    <a:pt x="791" y="741"/>
                  </a:lnTo>
                  <a:lnTo>
                    <a:pt x="795" y="741"/>
                  </a:lnTo>
                  <a:lnTo>
                    <a:pt x="806" y="741"/>
                  </a:lnTo>
                  <a:lnTo>
                    <a:pt x="811" y="741"/>
                  </a:lnTo>
                  <a:lnTo>
                    <a:pt x="820" y="739"/>
                  </a:lnTo>
                  <a:lnTo>
                    <a:pt x="824" y="739"/>
                  </a:lnTo>
                  <a:lnTo>
                    <a:pt x="833" y="739"/>
                  </a:lnTo>
                  <a:lnTo>
                    <a:pt x="837" y="737"/>
                  </a:lnTo>
                  <a:lnTo>
                    <a:pt x="839" y="735"/>
                  </a:lnTo>
                  <a:lnTo>
                    <a:pt x="844" y="732"/>
                  </a:lnTo>
                  <a:lnTo>
                    <a:pt x="846" y="730"/>
                  </a:lnTo>
                  <a:lnTo>
                    <a:pt x="846" y="726"/>
                  </a:lnTo>
                  <a:lnTo>
                    <a:pt x="846" y="721"/>
                  </a:lnTo>
                  <a:lnTo>
                    <a:pt x="848" y="721"/>
                  </a:lnTo>
                  <a:lnTo>
                    <a:pt x="850" y="723"/>
                  </a:lnTo>
                  <a:lnTo>
                    <a:pt x="853" y="723"/>
                  </a:lnTo>
                  <a:lnTo>
                    <a:pt x="857" y="721"/>
                  </a:lnTo>
                  <a:lnTo>
                    <a:pt x="859" y="719"/>
                  </a:lnTo>
                  <a:lnTo>
                    <a:pt x="859" y="717"/>
                  </a:lnTo>
                  <a:lnTo>
                    <a:pt x="848" y="708"/>
                  </a:lnTo>
                  <a:lnTo>
                    <a:pt x="846" y="701"/>
                  </a:lnTo>
                  <a:lnTo>
                    <a:pt x="846" y="699"/>
                  </a:lnTo>
                  <a:lnTo>
                    <a:pt x="844" y="697"/>
                  </a:lnTo>
                  <a:lnTo>
                    <a:pt x="837" y="697"/>
                  </a:lnTo>
                  <a:lnTo>
                    <a:pt x="835" y="695"/>
                  </a:lnTo>
                  <a:lnTo>
                    <a:pt x="828" y="701"/>
                  </a:lnTo>
                  <a:lnTo>
                    <a:pt x="824" y="704"/>
                  </a:lnTo>
                  <a:lnTo>
                    <a:pt x="822" y="701"/>
                  </a:lnTo>
                  <a:lnTo>
                    <a:pt x="820" y="699"/>
                  </a:lnTo>
                  <a:lnTo>
                    <a:pt x="817" y="697"/>
                  </a:lnTo>
                  <a:lnTo>
                    <a:pt x="815" y="695"/>
                  </a:lnTo>
                  <a:lnTo>
                    <a:pt x="815" y="693"/>
                  </a:lnTo>
                  <a:lnTo>
                    <a:pt x="820" y="688"/>
                  </a:lnTo>
                  <a:lnTo>
                    <a:pt x="820" y="686"/>
                  </a:lnTo>
                  <a:lnTo>
                    <a:pt x="820" y="682"/>
                  </a:lnTo>
                  <a:lnTo>
                    <a:pt x="817" y="679"/>
                  </a:lnTo>
                  <a:lnTo>
                    <a:pt x="813" y="677"/>
                  </a:lnTo>
                  <a:lnTo>
                    <a:pt x="809" y="675"/>
                  </a:lnTo>
                  <a:lnTo>
                    <a:pt x="806" y="677"/>
                  </a:lnTo>
                  <a:lnTo>
                    <a:pt x="804" y="682"/>
                  </a:lnTo>
                  <a:lnTo>
                    <a:pt x="800" y="679"/>
                  </a:lnTo>
                  <a:lnTo>
                    <a:pt x="800" y="677"/>
                  </a:lnTo>
                  <a:lnTo>
                    <a:pt x="798" y="677"/>
                  </a:lnTo>
                  <a:lnTo>
                    <a:pt x="795" y="675"/>
                  </a:lnTo>
                  <a:lnTo>
                    <a:pt x="793" y="671"/>
                  </a:lnTo>
                  <a:lnTo>
                    <a:pt x="793" y="668"/>
                  </a:lnTo>
                  <a:lnTo>
                    <a:pt x="791" y="668"/>
                  </a:lnTo>
                  <a:lnTo>
                    <a:pt x="787" y="668"/>
                  </a:lnTo>
                  <a:lnTo>
                    <a:pt x="784" y="666"/>
                  </a:lnTo>
                  <a:lnTo>
                    <a:pt x="782" y="666"/>
                  </a:lnTo>
                  <a:lnTo>
                    <a:pt x="780" y="664"/>
                  </a:lnTo>
                  <a:lnTo>
                    <a:pt x="776" y="662"/>
                  </a:lnTo>
                  <a:lnTo>
                    <a:pt x="767" y="655"/>
                  </a:lnTo>
                  <a:lnTo>
                    <a:pt x="760" y="649"/>
                  </a:lnTo>
                  <a:lnTo>
                    <a:pt x="754" y="642"/>
                  </a:lnTo>
                  <a:lnTo>
                    <a:pt x="747" y="631"/>
                  </a:lnTo>
                  <a:lnTo>
                    <a:pt x="745" y="624"/>
                  </a:lnTo>
                  <a:lnTo>
                    <a:pt x="743" y="622"/>
                  </a:lnTo>
                  <a:lnTo>
                    <a:pt x="741" y="622"/>
                  </a:lnTo>
                  <a:lnTo>
                    <a:pt x="736" y="618"/>
                  </a:lnTo>
                  <a:lnTo>
                    <a:pt x="734" y="615"/>
                  </a:lnTo>
                  <a:lnTo>
                    <a:pt x="732" y="615"/>
                  </a:lnTo>
                  <a:lnTo>
                    <a:pt x="732" y="613"/>
                  </a:lnTo>
                  <a:lnTo>
                    <a:pt x="734" y="609"/>
                  </a:lnTo>
                  <a:lnTo>
                    <a:pt x="734" y="609"/>
                  </a:lnTo>
                  <a:lnTo>
                    <a:pt x="738" y="604"/>
                  </a:lnTo>
                  <a:lnTo>
                    <a:pt x="754" y="589"/>
                  </a:lnTo>
                  <a:lnTo>
                    <a:pt x="762" y="585"/>
                  </a:lnTo>
                  <a:lnTo>
                    <a:pt x="771" y="587"/>
                  </a:lnTo>
                  <a:lnTo>
                    <a:pt x="771" y="582"/>
                  </a:lnTo>
                  <a:lnTo>
                    <a:pt x="771" y="580"/>
                  </a:lnTo>
                  <a:lnTo>
                    <a:pt x="771" y="580"/>
                  </a:lnTo>
                  <a:lnTo>
                    <a:pt x="773" y="580"/>
                  </a:lnTo>
                  <a:lnTo>
                    <a:pt x="782" y="576"/>
                  </a:lnTo>
                  <a:lnTo>
                    <a:pt x="787" y="571"/>
                  </a:lnTo>
                  <a:lnTo>
                    <a:pt x="789" y="571"/>
                  </a:lnTo>
                  <a:lnTo>
                    <a:pt x="791" y="571"/>
                  </a:lnTo>
                  <a:lnTo>
                    <a:pt x="798" y="571"/>
                  </a:lnTo>
                  <a:lnTo>
                    <a:pt x="804" y="576"/>
                  </a:lnTo>
                  <a:lnTo>
                    <a:pt x="813" y="587"/>
                  </a:lnTo>
                  <a:lnTo>
                    <a:pt x="817" y="593"/>
                  </a:lnTo>
                  <a:lnTo>
                    <a:pt x="820" y="596"/>
                  </a:lnTo>
                  <a:lnTo>
                    <a:pt x="822" y="598"/>
                  </a:lnTo>
                  <a:lnTo>
                    <a:pt x="824" y="598"/>
                  </a:lnTo>
                  <a:lnTo>
                    <a:pt x="831" y="596"/>
                  </a:lnTo>
                  <a:lnTo>
                    <a:pt x="837" y="589"/>
                  </a:lnTo>
                  <a:lnTo>
                    <a:pt x="839" y="587"/>
                  </a:lnTo>
                  <a:lnTo>
                    <a:pt x="844" y="587"/>
                  </a:lnTo>
                  <a:lnTo>
                    <a:pt x="848" y="589"/>
                  </a:lnTo>
                  <a:lnTo>
                    <a:pt x="855" y="591"/>
                  </a:lnTo>
                  <a:lnTo>
                    <a:pt x="864" y="593"/>
                  </a:lnTo>
                  <a:lnTo>
                    <a:pt x="868" y="596"/>
                  </a:lnTo>
                  <a:lnTo>
                    <a:pt x="872" y="593"/>
                  </a:lnTo>
                  <a:lnTo>
                    <a:pt x="879" y="591"/>
                  </a:lnTo>
                  <a:lnTo>
                    <a:pt x="883" y="589"/>
                  </a:lnTo>
                  <a:lnTo>
                    <a:pt x="892" y="585"/>
                  </a:lnTo>
                  <a:lnTo>
                    <a:pt x="938" y="571"/>
                  </a:lnTo>
                  <a:lnTo>
                    <a:pt x="984" y="554"/>
                  </a:lnTo>
                  <a:lnTo>
                    <a:pt x="993" y="549"/>
                  </a:lnTo>
                  <a:lnTo>
                    <a:pt x="1006" y="536"/>
                  </a:lnTo>
                  <a:lnTo>
                    <a:pt x="1011" y="532"/>
                  </a:lnTo>
                  <a:lnTo>
                    <a:pt x="1011" y="525"/>
                  </a:lnTo>
                  <a:lnTo>
                    <a:pt x="1011" y="514"/>
                  </a:lnTo>
                  <a:lnTo>
                    <a:pt x="1011" y="510"/>
                  </a:lnTo>
                  <a:lnTo>
                    <a:pt x="1013" y="501"/>
                  </a:lnTo>
                  <a:close/>
                  <a:moveTo>
                    <a:pt x="776" y="587"/>
                  </a:moveTo>
                  <a:lnTo>
                    <a:pt x="776" y="587"/>
                  </a:lnTo>
                  <a:lnTo>
                    <a:pt x="776" y="589"/>
                  </a:lnTo>
                  <a:lnTo>
                    <a:pt x="773" y="589"/>
                  </a:lnTo>
                  <a:lnTo>
                    <a:pt x="773" y="591"/>
                  </a:lnTo>
                  <a:lnTo>
                    <a:pt x="773" y="593"/>
                  </a:lnTo>
                  <a:lnTo>
                    <a:pt x="776" y="593"/>
                  </a:lnTo>
                  <a:lnTo>
                    <a:pt x="778" y="593"/>
                  </a:lnTo>
                  <a:lnTo>
                    <a:pt x="778" y="593"/>
                  </a:lnTo>
                  <a:lnTo>
                    <a:pt x="791" y="589"/>
                  </a:lnTo>
                  <a:lnTo>
                    <a:pt x="793" y="587"/>
                  </a:lnTo>
                  <a:lnTo>
                    <a:pt x="791" y="587"/>
                  </a:lnTo>
                  <a:lnTo>
                    <a:pt x="789" y="587"/>
                  </a:lnTo>
                  <a:lnTo>
                    <a:pt x="787" y="587"/>
                  </a:lnTo>
                  <a:lnTo>
                    <a:pt x="787" y="585"/>
                  </a:lnTo>
                  <a:lnTo>
                    <a:pt x="787" y="585"/>
                  </a:lnTo>
                  <a:lnTo>
                    <a:pt x="784" y="585"/>
                  </a:lnTo>
                  <a:lnTo>
                    <a:pt x="784" y="587"/>
                  </a:lnTo>
                  <a:lnTo>
                    <a:pt x="784" y="585"/>
                  </a:lnTo>
                  <a:lnTo>
                    <a:pt x="784" y="585"/>
                  </a:lnTo>
                  <a:lnTo>
                    <a:pt x="782" y="585"/>
                  </a:lnTo>
                  <a:lnTo>
                    <a:pt x="780" y="582"/>
                  </a:lnTo>
                  <a:lnTo>
                    <a:pt x="778" y="585"/>
                  </a:lnTo>
                  <a:lnTo>
                    <a:pt x="778" y="585"/>
                  </a:lnTo>
                  <a:lnTo>
                    <a:pt x="778" y="587"/>
                  </a:lnTo>
                  <a:lnTo>
                    <a:pt x="778" y="587"/>
                  </a:lnTo>
                  <a:lnTo>
                    <a:pt x="780" y="589"/>
                  </a:lnTo>
                  <a:lnTo>
                    <a:pt x="776" y="589"/>
                  </a:lnTo>
                  <a:lnTo>
                    <a:pt x="776" y="589"/>
                  </a:lnTo>
                  <a:lnTo>
                    <a:pt x="776" y="589"/>
                  </a:lnTo>
                  <a:lnTo>
                    <a:pt x="776" y="587"/>
                  </a:lnTo>
                  <a:close/>
                  <a:moveTo>
                    <a:pt x="541" y="175"/>
                  </a:moveTo>
                  <a:lnTo>
                    <a:pt x="547" y="177"/>
                  </a:lnTo>
                  <a:lnTo>
                    <a:pt x="556" y="179"/>
                  </a:lnTo>
                  <a:lnTo>
                    <a:pt x="562" y="177"/>
                  </a:lnTo>
                  <a:lnTo>
                    <a:pt x="569" y="177"/>
                  </a:lnTo>
                  <a:lnTo>
                    <a:pt x="578" y="168"/>
                  </a:lnTo>
                  <a:lnTo>
                    <a:pt x="580" y="161"/>
                  </a:lnTo>
                  <a:lnTo>
                    <a:pt x="576" y="152"/>
                  </a:lnTo>
                  <a:lnTo>
                    <a:pt x="569" y="146"/>
                  </a:lnTo>
                  <a:lnTo>
                    <a:pt x="565" y="148"/>
                  </a:lnTo>
                  <a:lnTo>
                    <a:pt x="554" y="150"/>
                  </a:lnTo>
                  <a:lnTo>
                    <a:pt x="552" y="152"/>
                  </a:lnTo>
                  <a:lnTo>
                    <a:pt x="554" y="155"/>
                  </a:lnTo>
                  <a:lnTo>
                    <a:pt x="562" y="157"/>
                  </a:lnTo>
                  <a:lnTo>
                    <a:pt x="565" y="159"/>
                  </a:lnTo>
                  <a:lnTo>
                    <a:pt x="562" y="161"/>
                  </a:lnTo>
                  <a:lnTo>
                    <a:pt x="560" y="164"/>
                  </a:lnTo>
                  <a:lnTo>
                    <a:pt x="556" y="166"/>
                  </a:lnTo>
                  <a:lnTo>
                    <a:pt x="543" y="166"/>
                  </a:lnTo>
                  <a:lnTo>
                    <a:pt x="541" y="168"/>
                  </a:lnTo>
                  <a:lnTo>
                    <a:pt x="538" y="168"/>
                  </a:lnTo>
                  <a:lnTo>
                    <a:pt x="538" y="170"/>
                  </a:lnTo>
                  <a:lnTo>
                    <a:pt x="538" y="172"/>
                  </a:lnTo>
                  <a:lnTo>
                    <a:pt x="541" y="175"/>
                  </a:lnTo>
                  <a:close/>
                  <a:moveTo>
                    <a:pt x="692" y="386"/>
                  </a:moveTo>
                  <a:lnTo>
                    <a:pt x="692" y="386"/>
                  </a:lnTo>
                  <a:lnTo>
                    <a:pt x="688" y="386"/>
                  </a:lnTo>
                  <a:lnTo>
                    <a:pt x="686" y="386"/>
                  </a:lnTo>
                  <a:lnTo>
                    <a:pt x="683" y="386"/>
                  </a:lnTo>
                  <a:lnTo>
                    <a:pt x="681" y="386"/>
                  </a:lnTo>
                  <a:lnTo>
                    <a:pt x="679" y="386"/>
                  </a:lnTo>
                  <a:lnTo>
                    <a:pt x="679" y="388"/>
                  </a:lnTo>
                  <a:lnTo>
                    <a:pt x="683" y="388"/>
                  </a:lnTo>
                  <a:lnTo>
                    <a:pt x="688" y="388"/>
                  </a:lnTo>
                  <a:lnTo>
                    <a:pt x="690" y="393"/>
                  </a:lnTo>
                  <a:lnTo>
                    <a:pt x="692" y="397"/>
                  </a:lnTo>
                  <a:lnTo>
                    <a:pt x="701" y="397"/>
                  </a:lnTo>
                  <a:lnTo>
                    <a:pt x="701" y="395"/>
                  </a:lnTo>
                  <a:lnTo>
                    <a:pt x="703" y="393"/>
                  </a:lnTo>
                  <a:lnTo>
                    <a:pt x="703" y="391"/>
                  </a:lnTo>
                  <a:lnTo>
                    <a:pt x="703" y="391"/>
                  </a:lnTo>
                  <a:lnTo>
                    <a:pt x="703" y="391"/>
                  </a:lnTo>
                  <a:lnTo>
                    <a:pt x="701" y="391"/>
                  </a:lnTo>
                  <a:lnTo>
                    <a:pt x="701" y="388"/>
                  </a:lnTo>
                  <a:lnTo>
                    <a:pt x="701" y="388"/>
                  </a:lnTo>
                  <a:lnTo>
                    <a:pt x="699" y="388"/>
                  </a:lnTo>
                  <a:lnTo>
                    <a:pt x="699" y="388"/>
                  </a:lnTo>
                  <a:lnTo>
                    <a:pt x="699" y="388"/>
                  </a:lnTo>
                  <a:lnTo>
                    <a:pt x="699" y="391"/>
                  </a:lnTo>
                  <a:lnTo>
                    <a:pt x="699" y="391"/>
                  </a:lnTo>
                  <a:lnTo>
                    <a:pt x="699" y="391"/>
                  </a:lnTo>
                  <a:lnTo>
                    <a:pt x="699" y="388"/>
                  </a:lnTo>
                  <a:lnTo>
                    <a:pt x="699" y="388"/>
                  </a:lnTo>
                  <a:lnTo>
                    <a:pt x="699" y="386"/>
                  </a:lnTo>
                  <a:lnTo>
                    <a:pt x="697" y="386"/>
                  </a:lnTo>
                  <a:lnTo>
                    <a:pt x="697" y="388"/>
                  </a:lnTo>
                  <a:lnTo>
                    <a:pt x="697" y="388"/>
                  </a:lnTo>
                  <a:lnTo>
                    <a:pt x="694" y="388"/>
                  </a:lnTo>
                  <a:lnTo>
                    <a:pt x="694" y="388"/>
                  </a:lnTo>
                  <a:lnTo>
                    <a:pt x="697" y="386"/>
                  </a:lnTo>
                  <a:lnTo>
                    <a:pt x="694" y="386"/>
                  </a:lnTo>
                  <a:lnTo>
                    <a:pt x="694" y="386"/>
                  </a:lnTo>
                  <a:lnTo>
                    <a:pt x="694" y="386"/>
                  </a:lnTo>
                  <a:lnTo>
                    <a:pt x="692" y="386"/>
                  </a:lnTo>
                  <a:lnTo>
                    <a:pt x="692" y="388"/>
                  </a:lnTo>
                  <a:lnTo>
                    <a:pt x="690" y="388"/>
                  </a:lnTo>
                  <a:lnTo>
                    <a:pt x="690" y="388"/>
                  </a:lnTo>
                  <a:lnTo>
                    <a:pt x="692" y="386"/>
                  </a:lnTo>
                  <a:close/>
                  <a:moveTo>
                    <a:pt x="617" y="347"/>
                  </a:moveTo>
                  <a:lnTo>
                    <a:pt x="617" y="349"/>
                  </a:lnTo>
                  <a:lnTo>
                    <a:pt x="620" y="349"/>
                  </a:lnTo>
                  <a:lnTo>
                    <a:pt x="622" y="347"/>
                  </a:lnTo>
                  <a:lnTo>
                    <a:pt x="624" y="344"/>
                  </a:lnTo>
                  <a:lnTo>
                    <a:pt x="626" y="342"/>
                  </a:lnTo>
                  <a:lnTo>
                    <a:pt x="628" y="342"/>
                  </a:lnTo>
                  <a:lnTo>
                    <a:pt x="628" y="340"/>
                  </a:lnTo>
                  <a:lnTo>
                    <a:pt x="631" y="338"/>
                  </a:lnTo>
                  <a:lnTo>
                    <a:pt x="631" y="335"/>
                  </a:lnTo>
                  <a:lnTo>
                    <a:pt x="628" y="333"/>
                  </a:lnTo>
                  <a:lnTo>
                    <a:pt x="628" y="333"/>
                  </a:lnTo>
                  <a:lnTo>
                    <a:pt x="626" y="333"/>
                  </a:lnTo>
                  <a:lnTo>
                    <a:pt x="626" y="333"/>
                  </a:lnTo>
                  <a:lnTo>
                    <a:pt x="626" y="331"/>
                  </a:lnTo>
                  <a:lnTo>
                    <a:pt x="626" y="331"/>
                  </a:lnTo>
                  <a:lnTo>
                    <a:pt x="626" y="331"/>
                  </a:lnTo>
                  <a:lnTo>
                    <a:pt x="624" y="333"/>
                  </a:lnTo>
                  <a:lnTo>
                    <a:pt x="622" y="333"/>
                  </a:lnTo>
                  <a:lnTo>
                    <a:pt x="622" y="333"/>
                  </a:lnTo>
                  <a:lnTo>
                    <a:pt x="622" y="335"/>
                  </a:lnTo>
                  <a:lnTo>
                    <a:pt x="622" y="335"/>
                  </a:lnTo>
                  <a:lnTo>
                    <a:pt x="622" y="338"/>
                  </a:lnTo>
                  <a:lnTo>
                    <a:pt x="622" y="340"/>
                  </a:lnTo>
                  <a:lnTo>
                    <a:pt x="622" y="344"/>
                  </a:lnTo>
                  <a:lnTo>
                    <a:pt x="617" y="347"/>
                  </a:lnTo>
                  <a:close/>
                  <a:moveTo>
                    <a:pt x="844" y="671"/>
                  </a:moveTo>
                  <a:lnTo>
                    <a:pt x="846" y="671"/>
                  </a:lnTo>
                  <a:lnTo>
                    <a:pt x="846" y="668"/>
                  </a:lnTo>
                  <a:lnTo>
                    <a:pt x="842" y="666"/>
                  </a:lnTo>
                  <a:lnTo>
                    <a:pt x="835" y="664"/>
                  </a:lnTo>
                  <a:lnTo>
                    <a:pt x="828" y="664"/>
                  </a:lnTo>
                  <a:lnTo>
                    <a:pt x="824" y="666"/>
                  </a:lnTo>
                  <a:lnTo>
                    <a:pt x="820" y="664"/>
                  </a:lnTo>
                  <a:lnTo>
                    <a:pt x="820" y="660"/>
                  </a:lnTo>
                  <a:lnTo>
                    <a:pt x="817" y="655"/>
                  </a:lnTo>
                  <a:lnTo>
                    <a:pt x="811" y="655"/>
                  </a:lnTo>
                  <a:lnTo>
                    <a:pt x="811" y="657"/>
                  </a:lnTo>
                  <a:lnTo>
                    <a:pt x="809" y="657"/>
                  </a:lnTo>
                  <a:lnTo>
                    <a:pt x="806" y="660"/>
                  </a:lnTo>
                  <a:lnTo>
                    <a:pt x="804" y="660"/>
                  </a:lnTo>
                  <a:lnTo>
                    <a:pt x="784" y="660"/>
                  </a:lnTo>
                  <a:lnTo>
                    <a:pt x="784" y="662"/>
                  </a:lnTo>
                  <a:lnTo>
                    <a:pt x="802" y="666"/>
                  </a:lnTo>
                  <a:lnTo>
                    <a:pt x="811" y="668"/>
                  </a:lnTo>
                  <a:lnTo>
                    <a:pt x="811" y="671"/>
                  </a:lnTo>
                  <a:lnTo>
                    <a:pt x="813" y="673"/>
                  </a:lnTo>
                  <a:lnTo>
                    <a:pt x="815" y="673"/>
                  </a:lnTo>
                  <a:lnTo>
                    <a:pt x="817" y="673"/>
                  </a:lnTo>
                  <a:lnTo>
                    <a:pt x="822" y="673"/>
                  </a:lnTo>
                  <a:lnTo>
                    <a:pt x="826" y="675"/>
                  </a:lnTo>
                  <a:lnTo>
                    <a:pt x="828" y="677"/>
                  </a:lnTo>
                  <a:lnTo>
                    <a:pt x="831" y="679"/>
                  </a:lnTo>
                  <a:lnTo>
                    <a:pt x="833" y="677"/>
                  </a:lnTo>
                  <a:lnTo>
                    <a:pt x="833" y="675"/>
                  </a:lnTo>
                  <a:lnTo>
                    <a:pt x="835" y="675"/>
                  </a:lnTo>
                  <a:lnTo>
                    <a:pt x="835" y="675"/>
                  </a:lnTo>
                  <a:lnTo>
                    <a:pt x="839" y="679"/>
                  </a:lnTo>
                  <a:lnTo>
                    <a:pt x="839" y="675"/>
                  </a:lnTo>
                  <a:lnTo>
                    <a:pt x="842" y="673"/>
                  </a:lnTo>
                  <a:lnTo>
                    <a:pt x="844" y="671"/>
                  </a:lnTo>
                  <a:close/>
                  <a:moveTo>
                    <a:pt x="879" y="706"/>
                  </a:moveTo>
                  <a:lnTo>
                    <a:pt x="866" y="704"/>
                  </a:lnTo>
                  <a:lnTo>
                    <a:pt x="861" y="704"/>
                  </a:lnTo>
                  <a:lnTo>
                    <a:pt x="861" y="704"/>
                  </a:lnTo>
                  <a:lnTo>
                    <a:pt x="859" y="704"/>
                  </a:lnTo>
                  <a:lnTo>
                    <a:pt x="857" y="706"/>
                  </a:lnTo>
                  <a:lnTo>
                    <a:pt x="859" y="708"/>
                  </a:lnTo>
                  <a:lnTo>
                    <a:pt x="859" y="708"/>
                  </a:lnTo>
                  <a:lnTo>
                    <a:pt x="864" y="712"/>
                  </a:lnTo>
                  <a:lnTo>
                    <a:pt x="864" y="712"/>
                  </a:lnTo>
                  <a:lnTo>
                    <a:pt x="864" y="717"/>
                  </a:lnTo>
                  <a:lnTo>
                    <a:pt x="864" y="719"/>
                  </a:lnTo>
                  <a:lnTo>
                    <a:pt x="866" y="719"/>
                  </a:lnTo>
                  <a:lnTo>
                    <a:pt x="868" y="719"/>
                  </a:lnTo>
                  <a:lnTo>
                    <a:pt x="870" y="717"/>
                  </a:lnTo>
                  <a:lnTo>
                    <a:pt x="879" y="717"/>
                  </a:lnTo>
                  <a:lnTo>
                    <a:pt x="886" y="715"/>
                  </a:lnTo>
                  <a:lnTo>
                    <a:pt x="886" y="710"/>
                  </a:lnTo>
                  <a:lnTo>
                    <a:pt x="883" y="708"/>
                  </a:lnTo>
                  <a:lnTo>
                    <a:pt x="879" y="706"/>
                  </a:lnTo>
                  <a:close/>
                  <a:moveTo>
                    <a:pt x="470" y="62"/>
                  </a:moveTo>
                  <a:lnTo>
                    <a:pt x="475" y="60"/>
                  </a:lnTo>
                  <a:lnTo>
                    <a:pt x="475" y="58"/>
                  </a:lnTo>
                  <a:lnTo>
                    <a:pt x="477" y="55"/>
                  </a:lnTo>
                  <a:lnTo>
                    <a:pt x="477" y="53"/>
                  </a:lnTo>
                  <a:lnTo>
                    <a:pt x="479" y="51"/>
                  </a:lnTo>
                  <a:lnTo>
                    <a:pt x="486" y="49"/>
                  </a:lnTo>
                  <a:lnTo>
                    <a:pt x="488" y="47"/>
                  </a:lnTo>
                  <a:lnTo>
                    <a:pt x="490" y="44"/>
                  </a:lnTo>
                  <a:lnTo>
                    <a:pt x="505" y="42"/>
                  </a:lnTo>
                  <a:lnTo>
                    <a:pt x="510" y="40"/>
                  </a:lnTo>
                  <a:lnTo>
                    <a:pt x="514" y="42"/>
                  </a:lnTo>
                  <a:lnTo>
                    <a:pt x="519" y="38"/>
                  </a:lnTo>
                  <a:lnTo>
                    <a:pt x="521" y="31"/>
                  </a:lnTo>
                  <a:lnTo>
                    <a:pt x="523" y="11"/>
                  </a:lnTo>
                  <a:lnTo>
                    <a:pt x="523" y="5"/>
                  </a:lnTo>
                  <a:lnTo>
                    <a:pt x="521" y="3"/>
                  </a:lnTo>
                  <a:lnTo>
                    <a:pt x="514" y="0"/>
                  </a:lnTo>
                  <a:lnTo>
                    <a:pt x="497" y="3"/>
                  </a:lnTo>
                  <a:lnTo>
                    <a:pt x="492" y="5"/>
                  </a:lnTo>
                  <a:lnTo>
                    <a:pt x="490" y="5"/>
                  </a:lnTo>
                  <a:lnTo>
                    <a:pt x="483" y="9"/>
                  </a:lnTo>
                  <a:lnTo>
                    <a:pt x="477" y="16"/>
                  </a:lnTo>
                  <a:lnTo>
                    <a:pt x="475" y="16"/>
                  </a:lnTo>
                  <a:lnTo>
                    <a:pt x="472" y="18"/>
                  </a:lnTo>
                  <a:lnTo>
                    <a:pt x="470" y="18"/>
                  </a:lnTo>
                  <a:lnTo>
                    <a:pt x="470" y="20"/>
                  </a:lnTo>
                  <a:lnTo>
                    <a:pt x="470" y="31"/>
                  </a:lnTo>
                  <a:lnTo>
                    <a:pt x="468" y="33"/>
                  </a:lnTo>
                  <a:lnTo>
                    <a:pt x="468" y="38"/>
                  </a:lnTo>
                  <a:lnTo>
                    <a:pt x="470" y="58"/>
                  </a:lnTo>
                  <a:lnTo>
                    <a:pt x="470" y="62"/>
                  </a:lnTo>
                  <a:close/>
                  <a:moveTo>
                    <a:pt x="424" y="40"/>
                  </a:moveTo>
                  <a:lnTo>
                    <a:pt x="426" y="40"/>
                  </a:lnTo>
                  <a:lnTo>
                    <a:pt x="428" y="40"/>
                  </a:lnTo>
                  <a:lnTo>
                    <a:pt x="431" y="36"/>
                  </a:lnTo>
                  <a:lnTo>
                    <a:pt x="428" y="36"/>
                  </a:lnTo>
                  <a:lnTo>
                    <a:pt x="426" y="33"/>
                  </a:lnTo>
                  <a:lnTo>
                    <a:pt x="426" y="31"/>
                  </a:lnTo>
                  <a:lnTo>
                    <a:pt x="448" y="25"/>
                  </a:lnTo>
                  <a:lnTo>
                    <a:pt x="446" y="20"/>
                  </a:lnTo>
                  <a:lnTo>
                    <a:pt x="448" y="16"/>
                  </a:lnTo>
                  <a:lnTo>
                    <a:pt x="450" y="14"/>
                  </a:lnTo>
                  <a:lnTo>
                    <a:pt x="455" y="18"/>
                  </a:lnTo>
                  <a:lnTo>
                    <a:pt x="459" y="16"/>
                  </a:lnTo>
                  <a:lnTo>
                    <a:pt x="459" y="9"/>
                  </a:lnTo>
                  <a:lnTo>
                    <a:pt x="457" y="3"/>
                  </a:lnTo>
                  <a:lnTo>
                    <a:pt x="455" y="0"/>
                  </a:lnTo>
                  <a:lnTo>
                    <a:pt x="444" y="11"/>
                  </a:lnTo>
                  <a:lnTo>
                    <a:pt x="442" y="14"/>
                  </a:lnTo>
                  <a:lnTo>
                    <a:pt x="433" y="16"/>
                  </a:lnTo>
                  <a:lnTo>
                    <a:pt x="428" y="16"/>
                  </a:lnTo>
                  <a:lnTo>
                    <a:pt x="417" y="40"/>
                  </a:lnTo>
                  <a:lnTo>
                    <a:pt x="420" y="40"/>
                  </a:lnTo>
                  <a:lnTo>
                    <a:pt x="424" y="40"/>
                  </a:lnTo>
                  <a:close/>
                  <a:moveTo>
                    <a:pt x="675" y="785"/>
                  </a:moveTo>
                  <a:lnTo>
                    <a:pt x="675" y="783"/>
                  </a:lnTo>
                  <a:lnTo>
                    <a:pt x="661" y="779"/>
                  </a:lnTo>
                  <a:lnTo>
                    <a:pt x="659" y="779"/>
                  </a:lnTo>
                  <a:lnTo>
                    <a:pt x="657" y="779"/>
                  </a:lnTo>
                  <a:lnTo>
                    <a:pt x="655" y="776"/>
                  </a:lnTo>
                  <a:lnTo>
                    <a:pt x="653" y="774"/>
                  </a:lnTo>
                  <a:lnTo>
                    <a:pt x="648" y="770"/>
                  </a:lnTo>
                  <a:lnTo>
                    <a:pt x="646" y="765"/>
                  </a:lnTo>
                  <a:lnTo>
                    <a:pt x="644" y="765"/>
                  </a:lnTo>
                  <a:lnTo>
                    <a:pt x="639" y="763"/>
                  </a:lnTo>
                  <a:lnTo>
                    <a:pt x="631" y="761"/>
                  </a:lnTo>
                  <a:lnTo>
                    <a:pt x="626" y="761"/>
                  </a:lnTo>
                  <a:lnTo>
                    <a:pt x="622" y="763"/>
                  </a:lnTo>
                  <a:lnTo>
                    <a:pt x="617" y="765"/>
                  </a:lnTo>
                  <a:lnTo>
                    <a:pt x="613" y="768"/>
                  </a:lnTo>
                  <a:lnTo>
                    <a:pt x="611" y="770"/>
                  </a:lnTo>
                  <a:lnTo>
                    <a:pt x="611" y="774"/>
                  </a:lnTo>
                  <a:lnTo>
                    <a:pt x="624" y="785"/>
                  </a:lnTo>
                  <a:lnTo>
                    <a:pt x="626" y="787"/>
                  </a:lnTo>
                  <a:lnTo>
                    <a:pt x="635" y="787"/>
                  </a:lnTo>
                  <a:lnTo>
                    <a:pt x="664" y="787"/>
                  </a:lnTo>
                  <a:lnTo>
                    <a:pt x="677" y="787"/>
                  </a:lnTo>
                  <a:lnTo>
                    <a:pt x="675" y="785"/>
                  </a:lnTo>
                  <a:lnTo>
                    <a:pt x="675" y="785"/>
                  </a:lnTo>
                  <a:close/>
                  <a:moveTo>
                    <a:pt x="22" y="485"/>
                  </a:moveTo>
                  <a:lnTo>
                    <a:pt x="17" y="488"/>
                  </a:lnTo>
                  <a:lnTo>
                    <a:pt x="11" y="494"/>
                  </a:lnTo>
                  <a:lnTo>
                    <a:pt x="9" y="496"/>
                  </a:lnTo>
                  <a:lnTo>
                    <a:pt x="2" y="516"/>
                  </a:lnTo>
                  <a:lnTo>
                    <a:pt x="0" y="518"/>
                  </a:lnTo>
                  <a:lnTo>
                    <a:pt x="6" y="516"/>
                  </a:lnTo>
                  <a:lnTo>
                    <a:pt x="11" y="512"/>
                  </a:lnTo>
                  <a:lnTo>
                    <a:pt x="13" y="510"/>
                  </a:lnTo>
                  <a:lnTo>
                    <a:pt x="17" y="514"/>
                  </a:lnTo>
                  <a:lnTo>
                    <a:pt x="22" y="514"/>
                  </a:lnTo>
                  <a:lnTo>
                    <a:pt x="26" y="510"/>
                  </a:lnTo>
                  <a:lnTo>
                    <a:pt x="26" y="503"/>
                  </a:lnTo>
                  <a:lnTo>
                    <a:pt x="22" y="492"/>
                  </a:lnTo>
                  <a:lnTo>
                    <a:pt x="22" y="48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6F842A7B-7538-8048-80D4-4CDE25D1C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066" y="3832229"/>
              <a:ext cx="21718" cy="39092"/>
            </a:xfrm>
            <a:custGeom>
              <a:avLst/>
              <a:gdLst>
                <a:gd name="T0" fmla="*/ 15 w 15"/>
                <a:gd name="T1" fmla="*/ 9 h 27"/>
                <a:gd name="T2" fmla="*/ 15 w 15"/>
                <a:gd name="T3" fmla="*/ 7 h 27"/>
                <a:gd name="T4" fmla="*/ 13 w 15"/>
                <a:gd name="T5" fmla="*/ 5 h 27"/>
                <a:gd name="T6" fmla="*/ 11 w 15"/>
                <a:gd name="T7" fmla="*/ 0 h 27"/>
                <a:gd name="T8" fmla="*/ 9 w 15"/>
                <a:gd name="T9" fmla="*/ 3 h 27"/>
                <a:gd name="T10" fmla="*/ 9 w 15"/>
                <a:gd name="T11" fmla="*/ 3 h 27"/>
                <a:gd name="T12" fmla="*/ 7 w 15"/>
                <a:gd name="T13" fmla="*/ 3 h 27"/>
                <a:gd name="T14" fmla="*/ 4 w 15"/>
                <a:gd name="T15" fmla="*/ 3 h 27"/>
                <a:gd name="T16" fmla="*/ 2 w 15"/>
                <a:gd name="T17" fmla="*/ 5 h 27"/>
                <a:gd name="T18" fmla="*/ 2 w 15"/>
                <a:gd name="T19" fmla="*/ 5 h 27"/>
                <a:gd name="T20" fmla="*/ 2 w 15"/>
                <a:gd name="T21" fmla="*/ 7 h 27"/>
                <a:gd name="T22" fmla="*/ 2 w 15"/>
                <a:gd name="T23" fmla="*/ 9 h 27"/>
                <a:gd name="T24" fmla="*/ 2 w 15"/>
                <a:gd name="T25" fmla="*/ 9 h 27"/>
                <a:gd name="T26" fmla="*/ 2 w 15"/>
                <a:gd name="T27" fmla="*/ 11 h 27"/>
                <a:gd name="T28" fmla="*/ 2 w 15"/>
                <a:gd name="T29" fmla="*/ 11 h 27"/>
                <a:gd name="T30" fmla="*/ 2 w 15"/>
                <a:gd name="T31" fmla="*/ 16 h 27"/>
                <a:gd name="T32" fmla="*/ 2 w 15"/>
                <a:gd name="T33" fmla="*/ 18 h 27"/>
                <a:gd name="T34" fmla="*/ 2 w 15"/>
                <a:gd name="T35" fmla="*/ 18 h 27"/>
                <a:gd name="T36" fmla="*/ 2 w 15"/>
                <a:gd name="T37" fmla="*/ 18 h 27"/>
                <a:gd name="T38" fmla="*/ 2 w 15"/>
                <a:gd name="T39" fmla="*/ 20 h 27"/>
                <a:gd name="T40" fmla="*/ 0 w 15"/>
                <a:gd name="T41" fmla="*/ 22 h 27"/>
                <a:gd name="T42" fmla="*/ 0 w 15"/>
                <a:gd name="T43" fmla="*/ 25 h 27"/>
                <a:gd name="T44" fmla="*/ 2 w 15"/>
                <a:gd name="T45" fmla="*/ 25 h 27"/>
                <a:gd name="T46" fmla="*/ 2 w 15"/>
                <a:gd name="T47" fmla="*/ 27 h 27"/>
                <a:gd name="T48" fmla="*/ 4 w 15"/>
                <a:gd name="T49" fmla="*/ 27 h 27"/>
                <a:gd name="T50" fmla="*/ 7 w 15"/>
                <a:gd name="T51" fmla="*/ 27 h 27"/>
                <a:gd name="T52" fmla="*/ 9 w 15"/>
                <a:gd name="T53" fmla="*/ 22 h 27"/>
                <a:gd name="T54" fmla="*/ 11 w 15"/>
                <a:gd name="T55" fmla="*/ 22 h 27"/>
                <a:gd name="T56" fmla="*/ 11 w 15"/>
                <a:gd name="T57" fmla="*/ 20 h 27"/>
                <a:gd name="T58" fmla="*/ 15 w 15"/>
                <a:gd name="T59" fmla="*/ 14 h 27"/>
                <a:gd name="T60" fmla="*/ 15 w 15"/>
                <a:gd name="T61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" h="27">
                  <a:moveTo>
                    <a:pt x="15" y="9"/>
                  </a:moveTo>
                  <a:lnTo>
                    <a:pt x="15" y="7"/>
                  </a:lnTo>
                  <a:lnTo>
                    <a:pt x="13" y="5"/>
                  </a:lnTo>
                  <a:lnTo>
                    <a:pt x="11" y="0"/>
                  </a:lnTo>
                  <a:lnTo>
                    <a:pt x="9" y="3"/>
                  </a:lnTo>
                  <a:lnTo>
                    <a:pt x="9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7"/>
                  </a:lnTo>
                  <a:lnTo>
                    <a:pt x="4" y="27"/>
                  </a:lnTo>
                  <a:lnTo>
                    <a:pt x="7" y="27"/>
                  </a:lnTo>
                  <a:lnTo>
                    <a:pt x="9" y="22"/>
                  </a:lnTo>
                  <a:lnTo>
                    <a:pt x="11" y="22"/>
                  </a:lnTo>
                  <a:lnTo>
                    <a:pt x="11" y="20"/>
                  </a:lnTo>
                  <a:lnTo>
                    <a:pt x="15" y="14"/>
                  </a:lnTo>
                  <a:lnTo>
                    <a:pt x="15" y="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B4ADD79F-FFFC-8340-B7CE-56346DD55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1774" y="2504539"/>
              <a:ext cx="89768" cy="160713"/>
            </a:xfrm>
            <a:custGeom>
              <a:avLst/>
              <a:gdLst>
                <a:gd name="T0" fmla="*/ 55 w 62"/>
                <a:gd name="T1" fmla="*/ 42 h 111"/>
                <a:gd name="T2" fmla="*/ 48 w 62"/>
                <a:gd name="T3" fmla="*/ 38 h 111"/>
                <a:gd name="T4" fmla="*/ 46 w 62"/>
                <a:gd name="T5" fmla="*/ 33 h 111"/>
                <a:gd name="T6" fmla="*/ 37 w 62"/>
                <a:gd name="T7" fmla="*/ 5 h 111"/>
                <a:gd name="T8" fmla="*/ 35 w 62"/>
                <a:gd name="T9" fmla="*/ 5 h 111"/>
                <a:gd name="T10" fmla="*/ 33 w 62"/>
                <a:gd name="T11" fmla="*/ 3 h 111"/>
                <a:gd name="T12" fmla="*/ 31 w 62"/>
                <a:gd name="T13" fmla="*/ 3 h 111"/>
                <a:gd name="T14" fmla="*/ 29 w 62"/>
                <a:gd name="T15" fmla="*/ 3 h 111"/>
                <a:gd name="T16" fmla="*/ 24 w 62"/>
                <a:gd name="T17" fmla="*/ 5 h 111"/>
                <a:gd name="T18" fmla="*/ 24 w 62"/>
                <a:gd name="T19" fmla="*/ 5 h 111"/>
                <a:gd name="T20" fmla="*/ 20 w 62"/>
                <a:gd name="T21" fmla="*/ 5 h 111"/>
                <a:gd name="T22" fmla="*/ 18 w 62"/>
                <a:gd name="T23" fmla="*/ 5 h 111"/>
                <a:gd name="T24" fmla="*/ 18 w 62"/>
                <a:gd name="T25" fmla="*/ 3 h 111"/>
                <a:gd name="T26" fmla="*/ 18 w 62"/>
                <a:gd name="T27" fmla="*/ 3 h 111"/>
                <a:gd name="T28" fmla="*/ 15 w 62"/>
                <a:gd name="T29" fmla="*/ 0 h 111"/>
                <a:gd name="T30" fmla="*/ 11 w 62"/>
                <a:gd name="T31" fmla="*/ 3 h 111"/>
                <a:gd name="T32" fmla="*/ 9 w 62"/>
                <a:gd name="T33" fmla="*/ 5 h 111"/>
                <a:gd name="T34" fmla="*/ 9 w 62"/>
                <a:gd name="T35" fmla="*/ 7 h 111"/>
                <a:gd name="T36" fmla="*/ 9 w 62"/>
                <a:gd name="T37" fmla="*/ 11 h 111"/>
                <a:gd name="T38" fmla="*/ 7 w 62"/>
                <a:gd name="T39" fmla="*/ 22 h 111"/>
                <a:gd name="T40" fmla="*/ 7 w 62"/>
                <a:gd name="T41" fmla="*/ 27 h 111"/>
                <a:gd name="T42" fmla="*/ 9 w 62"/>
                <a:gd name="T43" fmla="*/ 31 h 111"/>
                <a:gd name="T44" fmla="*/ 9 w 62"/>
                <a:gd name="T45" fmla="*/ 36 h 111"/>
                <a:gd name="T46" fmla="*/ 9 w 62"/>
                <a:gd name="T47" fmla="*/ 38 h 111"/>
                <a:gd name="T48" fmla="*/ 7 w 62"/>
                <a:gd name="T49" fmla="*/ 40 h 111"/>
                <a:gd name="T50" fmla="*/ 4 w 62"/>
                <a:gd name="T51" fmla="*/ 42 h 111"/>
                <a:gd name="T52" fmla="*/ 4 w 62"/>
                <a:gd name="T53" fmla="*/ 44 h 111"/>
                <a:gd name="T54" fmla="*/ 4 w 62"/>
                <a:gd name="T55" fmla="*/ 49 h 111"/>
                <a:gd name="T56" fmla="*/ 4 w 62"/>
                <a:gd name="T57" fmla="*/ 51 h 111"/>
                <a:gd name="T58" fmla="*/ 4 w 62"/>
                <a:gd name="T59" fmla="*/ 58 h 111"/>
                <a:gd name="T60" fmla="*/ 2 w 62"/>
                <a:gd name="T61" fmla="*/ 62 h 111"/>
                <a:gd name="T62" fmla="*/ 0 w 62"/>
                <a:gd name="T63" fmla="*/ 66 h 111"/>
                <a:gd name="T64" fmla="*/ 0 w 62"/>
                <a:gd name="T65" fmla="*/ 71 h 111"/>
                <a:gd name="T66" fmla="*/ 2 w 62"/>
                <a:gd name="T67" fmla="*/ 82 h 111"/>
                <a:gd name="T68" fmla="*/ 7 w 62"/>
                <a:gd name="T69" fmla="*/ 93 h 111"/>
                <a:gd name="T70" fmla="*/ 11 w 62"/>
                <a:gd name="T71" fmla="*/ 104 h 111"/>
                <a:gd name="T72" fmla="*/ 18 w 62"/>
                <a:gd name="T73" fmla="*/ 111 h 111"/>
                <a:gd name="T74" fmla="*/ 18 w 62"/>
                <a:gd name="T75" fmla="*/ 111 h 111"/>
                <a:gd name="T76" fmla="*/ 20 w 62"/>
                <a:gd name="T77" fmla="*/ 108 h 111"/>
                <a:gd name="T78" fmla="*/ 20 w 62"/>
                <a:gd name="T79" fmla="*/ 106 h 111"/>
                <a:gd name="T80" fmla="*/ 20 w 62"/>
                <a:gd name="T81" fmla="*/ 104 h 111"/>
                <a:gd name="T82" fmla="*/ 20 w 62"/>
                <a:gd name="T83" fmla="*/ 102 h 111"/>
                <a:gd name="T84" fmla="*/ 22 w 62"/>
                <a:gd name="T85" fmla="*/ 102 h 111"/>
                <a:gd name="T86" fmla="*/ 48 w 62"/>
                <a:gd name="T87" fmla="*/ 71 h 111"/>
                <a:gd name="T88" fmla="*/ 51 w 62"/>
                <a:gd name="T89" fmla="*/ 69 h 111"/>
                <a:gd name="T90" fmla="*/ 57 w 62"/>
                <a:gd name="T91" fmla="*/ 64 h 111"/>
                <a:gd name="T92" fmla="*/ 57 w 62"/>
                <a:gd name="T93" fmla="*/ 64 h 111"/>
                <a:gd name="T94" fmla="*/ 59 w 62"/>
                <a:gd name="T95" fmla="*/ 62 h 111"/>
                <a:gd name="T96" fmla="*/ 62 w 62"/>
                <a:gd name="T97" fmla="*/ 51 h 111"/>
                <a:gd name="T98" fmla="*/ 62 w 62"/>
                <a:gd name="T99" fmla="*/ 51 h 111"/>
                <a:gd name="T100" fmla="*/ 62 w 62"/>
                <a:gd name="T101" fmla="*/ 49 h 111"/>
                <a:gd name="T102" fmla="*/ 62 w 62"/>
                <a:gd name="T103" fmla="*/ 44 h 111"/>
                <a:gd name="T104" fmla="*/ 55 w 62"/>
                <a:gd name="T105" fmla="*/ 4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111">
                  <a:moveTo>
                    <a:pt x="55" y="42"/>
                  </a:moveTo>
                  <a:lnTo>
                    <a:pt x="48" y="38"/>
                  </a:lnTo>
                  <a:lnTo>
                    <a:pt x="46" y="33"/>
                  </a:lnTo>
                  <a:lnTo>
                    <a:pt x="37" y="5"/>
                  </a:lnTo>
                  <a:lnTo>
                    <a:pt x="35" y="5"/>
                  </a:lnTo>
                  <a:lnTo>
                    <a:pt x="33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11"/>
                  </a:lnTo>
                  <a:lnTo>
                    <a:pt x="7" y="22"/>
                  </a:lnTo>
                  <a:lnTo>
                    <a:pt x="7" y="27"/>
                  </a:lnTo>
                  <a:lnTo>
                    <a:pt x="9" y="31"/>
                  </a:lnTo>
                  <a:lnTo>
                    <a:pt x="9" y="36"/>
                  </a:lnTo>
                  <a:lnTo>
                    <a:pt x="9" y="38"/>
                  </a:lnTo>
                  <a:lnTo>
                    <a:pt x="7" y="40"/>
                  </a:lnTo>
                  <a:lnTo>
                    <a:pt x="4" y="42"/>
                  </a:lnTo>
                  <a:lnTo>
                    <a:pt x="4" y="44"/>
                  </a:lnTo>
                  <a:lnTo>
                    <a:pt x="4" y="49"/>
                  </a:lnTo>
                  <a:lnTo>
                    <a:pt x="4" y="51"/>
                  </a:lnTo>
                  <a:lnTo>
                    <a:pt x="4" y="58"/>
                  </a:lnTo>
                  <a:lnTo>
                    <a:pt x="2" y="62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" y="82"/>
                  </a:lnTo>
                  <a:lnTo>
                    <a:pt x="7" y="93"/>
                  </a:lnTo>
                  <a:lnTo>
                    <a:pt x="11" y="104"/>
                  </a:lnTo>
                  <a:lnTo>
                    <a:pt x="18" y="111"/>
                  </a:lnTo>
                  <a:lnTo>
                    <a:pt x="18" y="111"/>
                  </a:lnTo>
                  <a:lnTo>
                    <a:pt x="20" y="108"/>
                  </a:lnTo>
                  <a:lnTo>
                    <a:pt x="20" y="106"/>
                  </a:lnTo>
                  <a:lnTo>
                    <a:pt x="20" y="104"/>
                  </a:lnTo>
                  <a:lnTo>
                    <a:pt x="20" y="102"/>
                  </a:lnTo>
                  <a:lnTo>
                    <a:pt x="22" y="102"/>
                  </a:lnTo>
                  <a:lnTo>
                    <a:pt x="48" y="71"/>
                  </a:lnTo>
                  <a:lnTo>
                    <a:pt x="51" y="69"/>
                  </a:lnTo>
                  <a:lnTo>
                    <a:pt x="57" y="64"/>
                  </a:lnTo>
                  <a:lnTo>
                    <a:pt x="57" y="64"/>
                  </a:lnTo>
                  <a:lnTo>
                    <a:pt x="59" y="62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49"/>
                  </a:lnTo>
                  <a:lnTo>
                    <a:pt x="62" y="44"/>
                  </a:lnTo>
                  <a:lnTo>
                    <a:pt x="55" y="4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BDFB76E6-E008-E943-BF8A-FCED5CDCBB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54302" y="2789768"/>
              <a:ext cx="496617" cy="800668"/>
            </a:xfrm>
            <a:custGeom>
              <a:avLst/>
              <a:gdLst>
                <a:gd name="T0" fmla="*/ 46 w 343"/>
                <a:gd name="T1" fmla="*/ 410 h 553"/>
                <a:gd name="T2" fmla="*/ 341 w 343"/>
                <a:gd name="T3" fmla="*/ 99 h 553"/>
                <a:gd name="T4" fmla="*/ 328 w 343"/>
                <a:gd name="T5" fmla="*/ 97 h 553"/>
                <a:gd name="T6" fmla="*/ 325 w 343"/>
                <a:gd name="T7" fmla="*/ 77 h 553"/>
                <a:gd name="T8" fmla="*/ 323 w 343"/>
                <a:gd name="T9" fmla="*/ 57 h 553"/>
                <a:gd name="T10" fmla="*/ 315 w 343"/>
                <a:gd name="T11" fmla="*/ 15 h 553"/>
                <a:gd name="T12" fmla="*/ 235 w 343"/>
                <a:gd name="T13" fmla="*/ 26 h 553"/>
                <a:gd name="T14" fmla="*/ 172 w 343"/>
                <a:gd name="T15" fmla="*/ 50 h 553"/>
                <a:gd name="T16" fmla="*/ 147 w 343"/>
                <a:gd name="T17" fmla="*/ 39 h 553"/>
                <a:gd name="T18" fmla="*/ 145 w 343"/>
                <a:gd name="T19" fmla="*/ 66 h 553"/>
                <a:gd name="T20" fmla="*/ 145 w 343"/>
                <a:gd name="T21" fmla="*/ 79 h 553"/>
                <a:gd name="T22" fmla="*/ 132 w 343"/>
                <a:gd name="T23" fmla="*/ 101 h 553"/>
                <a:gd name="T24" fmla="*/ 121 w 343"/>
                <a:gd name="T25" fmla="*/ 138 h 553"/>
                <a:gd name="T26" fmla="*/ 86 w 343"/>
                <a:gd name="T27" fmla="*/ 163 h 553"/>
                <a:gd name="T28" fmla="*/ 53 w 343"/>
                <a:gd name="T29" fmla="*/ 202 h 553"/>
                <a:gd name="T30" fmla="*/ 29 w 343"/>
                <a:gd name="T31" fmla="*/ 191 h 553"/>
                <a:gd name="T32" fmla="*/ 9 w 343"/>
                <a:gd name="T33" fmla="*/ 222 h 553"/>
                <a:gd name="T34" fmla="*/ 38 w 343"/>
                <a:gd name="T35" fmla="*/ 249 h 553"/>
                <a:gd name="T36" fmla="*/ 53 w 343"/>
                <a:gd name="T37" fmla="*/ 264 h 553"/>
                <a:gd name="T38" fmla="*/ 60 w 343"/>
                <a:gd name="T39" fmla="*/ 284 h 553"/>
                <a:gd name="T40" fmla="*/ 57 w 343"/>
                <a:gd name="T41" fmla="*/ 321 h 553"/>
                <a:gd name="T42" fmla="*/ 55 w 343"/>
                <a:gd name="T43" fmla="*/ 381 h 553"/>
                <a:gd name="T44" fmla="*/ 66 w 343"/>
                <a:gd name="T45" fmla="*/ 432 h 553"/>
                <a:gd name="T46" fmla="*/ 123 w 343"/>
                <a:gd name="T47" fmla="*/ 460 h 553"/>
                <a:gd name="T48" fmla="*/ 88 w 343"/>
                <a:gd name="T49" fmla="*/ 502 h 553"/>
                <a:gd name="T50" fmla="*/ 123 w 343"/>
                <a:gd name="T51" fmla="*/ 507 h 553"/>
                <a:gd name="T52" fmla="*/ 143 w 343"/>
                <a:gd name="T53" fmla="*/ 511 h 553"/>
                <a:gd name="T54" fmla="*/ 152 w 343"/>
                <a:gd name="T55" fmla="*/ 526 h 553"/>
                <a:gd name="T56" fmla="*/ 161 w 343"/>
                <a:gd name="T57" fmla="*/ 520 h 553"/>
                <a:gd name="T58" fmla="*/ 172 w 343"/>
                <a:gd name="T59" fmla="*/ 526 h 553"/>
                <a:gd name="T60" fmla="*/ 178 w 343"/>
                <a:gd name="T61" fmla="*/ 526 h 553"/>
                <a:gd name="T62" fmla="*/ 178 w 343"/>
                <a:gd name="T63" fmla="*/ 533 h 553"/>
                <a:gd name="T64" fmla="*/ 187 w 343"/>
                <a:gd name="T65" fmla="*/ 535 h 553"/>
                <a:gd name="T66" fmla="*/ 196 w 343"/>
                <a:gd name="T67" fmla="*/ 535 h 553"/>
                <a:gd name="T68" fmla="*/ 209 w 343"/>
                <a:gd name="T69" fmla="*/ 542 h 553"/>
                <a:gd name="T70" fmla="*/ 220 w 343"/>
                <a:gd name="T71" fmla="*/ 551 h 553"/>
                <a:gd name="T72" fmla="*/ 240 w 343"/>
                <a:gd name="T73" fmla="*/ 531 h 553"/>
                <a:gd name="T74" fmla="*/ 246 w 343"/>
                <a:gd name="T75" fmla="*/ 522 h 553"/>
                <a:gd name="T76" fmla="*/ 257 w 343"/>
                <a:gd name="T77" fmla="*/ 529 h 553"/>
                <a:gd name="T78" fmla="*/ 271 w 343"/>
                <a:gd name="T79" fmla="*/ 540 h 553"/>
                <a:gd name="T80" fmla="*/ 282 w 343"/>
                <a:gd name="T81" fmla="*/ 551 h 553"/>
                <a:gd name="T82" fmla="*/ 310 w 343"/>
                <a:gd name="T83" fmla="*/ 522 h 553"/>
                <a:gd name="T84" fmla="*/ 299 w 343"/>
                <a:gd name="T85" fmla="*/ 476 h 553"/>
                <a:gd name="T86" fmla="*/ 286 w 343"/>
                <a:gd name="T87" fmla="*/ 438 h 553"/>
                <a:gd name="T88" fmla="*/ 275 w 343"/>
                <a:gd name="T89" fmla="*/ 418 h 553"/>
                <a:gd name="T90" fmla="*/ 268 w 343"/>
                <a:gd name="T91" fmla="*/ 392 h 553"/>
                <a:gd name="T92" fmla="*/ 268 w 343"/>
                <a:gd name="T93" fmla="*/ 377 h 553"/>
                <a:gd name="T94" fmla="*/ 246 w 343"/>
                <a:gd name="T95" fmla="*/ 359 h 553"/>
                <a:gd name="T96" fmla="*/ 249 w 343"/>
                <a:gd name="T97" fmla="*/ 339 h 553"/>
                <a:gd name="T98" fmla="*/ 249 w 343"/>
                <a:gd name="T99" fmla="*/ 297 h 553"/>
                <a:gd name="T100" fmla="*/ 253 w 343"/>
                <a:gd name="T101" fmla="*/ 284 h 553"/>
                <a:gd name="T102" fmla="*/ 257 w 343"/>
                <a:gd name="T103" fmla="*/ 266 h 553"/>
                <a:gd name="T104" fmla="*/ 271 w 343"/>
                <a:gd name="T105" fmla="*/ 249 h 553"/>
                <a:gd name="T106" fmla="*/ 273 w 343"/>
                <a:gd name="T107" fmla="*/ 218 h 553"/>
                <a:gd name="T108" fmla="*/ 279 w 343"/>
                <a:gd name="T109" fmla="*/ 194 h 553"/>
                <a:gd name="T110" fmla="*/ 286 w 343"/>
                <a:gd name="T111" fmla="*/ 165 h 553"/>
                <a:gd name="T112" fmla="*/ 295 w 343"/>
                <a:gd name="T113" fmla="*/ 152 h 553"/>
                <a:gd name="T114" fmla="*/ 310 w 343"/>
                <a:gd name="T115" fmla="*/ 136 h 553"/>
                <a:gd name="T116" fmla="*/ 328 w 343"/>
                <a:gd name="T117" fmla="*/ 141 h 553"/>
                <a:gd name="T118" fmla="*/ 343 w 343"/>
                <a:gd name="T119" fmla="*/ 132 h 553"/>
                <a:gd name="T120" fmla="*/ 343 w 343"/>
                <a:gd name="T121" fmla="*/ 10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3" h="553">
                  <a:moveTo>
                    <a:pt x="53" y="416"/>
                  </a:moveTo>
                  <a:lnTo>
                    <a:pt x="53" y="412"/>
                  </a:lnTo>
                  <a:lnTo>
                    <a:pt x="51" y="407"/>
                  </a:lnTo>
                  <a:lnTo>
                    <a:pt x="51" y="407"/>
                  </a:lnTo>
                  <a:lnTo>
                    <a:pt x="49" y="407"/>
                  </a:lnTo>
                  <a:lnTo>
                    <a:pt x="49" y="407"/>
                  </a:lnTo>
                  <a:lnTo>
                    <a:pt x="46" y="405"/>
                  </a:lnTo>
                  <a:lnTo>
                    <a:pt x="46" y="403"/>
                  </a:lnTo>
                  <a:lnTo>
                    <a:pt x="44" y="403"/>
                  </a:lnTo>
                  <a:lnTo>
                    <a:pt x="44" y="403"/>
                  </a:lnTo>
                  <a:lnTo>
                    <a:pt x="44" y="407"/>
                  </a:lnTo>
                  <a:lnTo>
                    <a:pt x="44" y="407"/>
                  </a:lnTo>
                  <a:lnTo>
                    <a:pt x="46" y="410"/>
                  </a:lnTo>
                  <a:lnTo>
                    <a:pt x="44" y="414"/>
                  </a:lnTo>
                  <a:lnTo>
                    <a:pt x="44" y="414"/>
                  </a:lnTo>
                  <a:lnTo>
                    <a:pt x="46" y="416"/>
                  </a:lnTo>
                  <a:lnTo>
                    <a:pt x="46" y="416"/>
                  </a:lnTo>
                  <a:lnTo>
                    <a:pt x="51" y="421"/>
                  </a:lnTo>
                  <a:lnTo>
                    <a:pt x="53" y="423"/>
                  </a:lnTo>
                  <a:lnTo>
                    <a:pt x="55" y="421"/>
                  </a:lnTo>
                  <a:lnTo>
                    <a:pt x="53" y="418"/>
                  </a:lnTo>
                  <a:lnTo>
                    <a:pt x="53" y="416"/>
                  </a:lnTo>
                  <a:close/>
                  <a:moveTo>
                    <a:pt x="343" y="103"/>
                  </a:moveTo>
                  <a:lnTo>
                    <a:pt x="343" y="101"/>
                  </a:lnTo>
                  <a:lnTo>
                    <a:pt x="341" y="99"/>
                  </a:lnTo>
                  <a:lnTo>
                    <a:pt x="341" y="99"/>
                  </a:lnTo>
                  <a:lnTo>
                    <a:pt x="339" y="99"/>
                  </a:lnTo>
                  <a:lnTo>
                    <a:pt x="339" y="99"/>
                  </a:lnTo>
                  <a:lnTo>
                    <a:pt x="336" y="99"/>
                  </a:lnTo>
                  <a:lnTo>
                    <a:pt x="336" y="99"/>
                  </a:lnTo>
                  <a:lnTo>
                    <a:pt x="334" y="99"/>
                  </a:lnTo>
                  <a:lnTo>
                    <a:pt x="334" y="99"/>
                  </a:lnTo>
                  <a:lnTo>
                    <a:pt x="334" y="99"/>
                  </a:lnTo>
                  <a:lnTo>
                    <a:pt x="332" y="99"/>
                  </a:lnTo>
                  <a:lnTo>
                    <a:pt x="332" y="99"/>
                  </a:lnTo>
                  <a:lnTo>
                    <a:pt x="330" y="99"/>
                  </a:lnTo>
                  <a:lnTo>
                    <a:pt x="330" y="99"/>
                  </a:lnTo>
                  <a:lnTo>
                    <a:pt x="328" y="99"/>
                  </a:lnTo>
                  <a:lnTo>
                    <a:pt x="328" y="97"/>
                  </a:lnTo>
                  <a:lnTo>
                    <a:pt x="325" y="97"/>
                  </a:lnTo>
                  <a:lnTo>
                    <a:pt x="323" y="97"/>
                  </a:lnTo>
                  <a:lnTo>
                    <a:pt x="323" y="97"/>
                  </a:lnTo>
                  <a:lnTo>
                    <a:pt x="323" y="97"/>
                  </a:lnTo>
                  <a:lnTo>
                    <a:pt x="321" y="97"/>
                  </a:lnTo>
                  <a:lnTo>
                    <a:pt x="323" y="94"/>
                  </a:lnTo>
                  <a:lnTo>
                    <a:pt x="323" y="90"/>
                  </a:lnTo>
                  <a:lnTo>
                    <a:pt x="325" y="88"/>
                  </a:lnTo>
                  <a:lnTo>
                    <a:pt x="325" y="83"/>
                  </a:lnTo>
                  <a:lnTo>
                    <a:pt x="325" y="83"/>
                  </a:lnTo>
                  <a:lnTo>
                    <a:pt x="325" y="81"/>
                  </a:lnTo>
                  <a:lnTo>
                    <a:pt x="325" y="79"/>
                  </a:lnTo>
                  <a:lnTo>
                    <a:pt x="325" y="77"/>
                  </a:lnTo>
                  <a:lnTo>
                    <a:pt x="325" y="77"/>
                  </a:lnTo>
                  <a:lnTo>
                    <a:pt x="323" y="74"/>
                  </a:lnTo>
                  <a:lnTo>
                    <a:pt x="323" y="74"/>
                  </a:lnTo>
                  <a:lnTo>
                    <a:pt x="321" y="74"/>
                  </a:lnTo>
                  <a:lnTo>
                    <a:pt x="321" y="72"/>
                  </a:lnTo>
                  <a:lnTo>
                    <a:pt x="321" y="70"/>
                  </a:lnTo>
                  <a:lnTo>
                    <a:pt x="321" y="68"/>
                  </a:lnTo>
                  <a:lnTo>
                    <a:pt x="321" y="66"/>
                  </a:lnTo>
                  <a:lnTo>
                    <a:pt x="321" y="63"/>
                  </a:lnTo>
                  <a:lnTo>
                    <a:pt x="321" y="63"/>
                  </a:lnTo>
                  <a:lnTo>
                    <a:pt x="321" y="61"/>
                  </a:lnTo>
                  <a:lnTo>
                    <a:pt x="321" y="59"/>
                  </a:lnTo>
                  <a:lnTo>
                    <a:pt x="323" y="57"/>
                  </a:lnTo>
                  <a:lnTo>
                    <a:pt x="325" y="57"/>
                  </a:lnTo>
                  <a:lnTo>
                    <a:pt x="328" y="55"/>
                  </a:lnTo>
                  <a:lnTo>
                    <a:pt x="328" y="55"/>
                  </a:lnTo>
                  <a:lnTo>
                    <a:pt x="330" y="50"/>
                  </a:lnTo>
                  <a:lnTo>
                    <a:pt x="330" y="37"/>
                  </a:lnTo>
                  <a:lnTo>
                    <a:pt x="330" y="35"/>
                  </a:lnTo>
                  <a:lnTo>
                    <a:pt x="330" y="37"/>
                  </a:lnTo>
                  <a:lnTo>
                    <a:pt x="325" y="37"/>
                  </a:lnTo>
                  <a:lnTo>
                    <a:pt x="321" y="37"/>
                  </a:lnTo>
                  <a:lnTo>
                    <a:pt x="317" y="33"/>
                  </a:lnTo>
                  <a:lnTo>
                    <a:pt x="312" y="22"/>
                  </a:lnTo>
                  <a:lnTo>
                    <a:pt x="312" y="19"/>
                  </a:lnTo>
                  <a:lnTo>
                    <a:pt x="315" y="15"/>
                  </a:lnTo>
                  <a:lnTo>
                    <a:pt x="315" y="15"/>
                  </a:lnTo>
                  <a:lnTo>
                    <a:pt x="310" y="13"/>
                  </a:lnTo>
                  <a:lnTo>
                    <a:pt x="308" y="13"/>
                  </a:lnTo>
                  <a:lnTo>
                    <a:pt x="306" y="11"/>
                  </a:lnTo>
                  <a:lnTo>
                    <a:pt x="306" y="8"/>
                  </a:lnTo>
                  <a:lnTo>
                    <a:pt x="304" y="6"/>
                  </a:lnTo>
                  <a:lnTo>
                    <a:pt x="299" y="2"/>
                  </a:lnTo>
                  <a:lnTo>
                    <a:pt x="295" y="0"/>
                  </a:lnTo>
                  <a:lnTo>
                    <a:pt x="288" y="2"/>
                  </a:lnTo>
                  <a:lnTo>
                    <a:pt x="282" y="4"/>
                  </a:lnTo>
                  <a:lnTo>
                    <a:pt x="253" y="15"/>
                  </a:lnTo>
                  <a:lnTo>
                    <a:pt x="246" y="22"/>
                  </a:lnTo>
                  <a:lnTo>
                    <a:pt x="235" y="26"/>
                  </a:lnTo>
                  <a:lnTo>
                    <a:pt x="227" y="26"/>
                  </a:lnTo>
                  <a:lnTo>
                    <a:pt x="218" y="30"/>
                  </a:lnTo>
                  <a:lnTo>
                    <a:pt x="216" y="41"/>
                  </a:lnTo>
                  <a:lnTo>
                    <a:pt x="216" y="48"/>
                  </a:lnTo>
                  <a:lnTo>
                    <a:pt x="213" y="52"/>
                  </a:lnTo>
                  <a:lnTo>
                    <a:pt x="209" y="57"/>
                  </a:lnTo>
                  <a:lnTo>
                    <a:pt x="207" y="61"/>
                  </a:lnTo>
                  <a:lnTo>
                    <a:pt x="194" y="68"/>
                  </a:lnTo>
                  <a:lnTo>
                    <a:pt x="187" y="70"/>
                  </a:lnTo>
                  <a:lnTo>
                    <a:pt x="183" y="68"/>
                  </a:lnTo>
                  <a:lnTo>
                    <a:pt x="180" y="61"/>
                  </a:lnTo>
                  <a:lnTo>
                    <a:pt x="176" y="55"/>
                  </a:lnTo>
                  <a:lnTo>
                    <a:pt x="172" y="50"/>
                  </a:lnTo>
                  <a:lnTo>
                    <a:pt x="167" y="46"/>
                  </a:lnTo>
                  <a:lnTo>
                    <a:pt x="165" y="46"/>
                  </a:lnTo>
                  <a:lnTo>
                    <a:pt x="158" y="46"/>
                  </a:lnTo>
                  <a:lnTo>
                    <a:pt x="156" y="46"/>
                  </a:lnTo>
                  <a:lnTo>
                    <a:pt x="156" y="44"/>
                  </a:lnTo>
                  <a:lnTo>
                    <a:pt x="152" y="37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47" y="35"/>
                  </a:lnTo>
                  <a:lnTo>
                    <a:pt x="147" y="35"/>
                  </a:lnTo>
                  <a:lnTo>
                    <a:pt x="147" y="35"/>
                  </a:lnTo>
                  <a:lnTo>
                    <a:pt x="145" y="37"/>
                  </a:lnTo>
                  <a:lnTo>
                    <a:pt x="147" y="39"/>
                  </a:lnTo>
                  <a:lnTo>
                    <a:pt x="147" y="41"/>
                  </a:lnTo>
                  <a:lnTo>
                    <a:pt x="150" y="41"/>
                  </a:lnTo>
                  <a:lnTo>
                    <a:pt x="150" y="44"/>
                  </a:lnTo>
                  <a:lnTo>
                    <a:pt x="150" y="44"/>
                  </a:lnTo>
                  <a:lnTo>
                    <a:pt x="152" y="46"/>
                  </a:lnTo>
                  <a:lnTo>
                    <a:pt x="152" y="46"/>
                  </a:lnTo>
                  <a:lnTo>
                    <a:pt x="154" y="46"/>
                  </a:lnTo>
                  <a:lnTo>
                    <a:pt x="154" y="46"/>
                  </a:lnTo>
                  <a:lnTo>
                    <a:pt x="154" y="48"/>
                  </a:lnTo>
                  <a:lnTo>
                    <a:pt x="150" y="61"/>
                  </a:lnTo>
                  <a:lnTo>
                    <a:pt x="150" y="63"/>
                  </a:lnTo>
                  <a:lnTo>
                    <a:pt x="150" y="63"/>
                  </a:lnTo>
                  <a:lnTo>
                    <a:pt x="145" y="66"/>
                  </a:lnTo>
                  <a:lnTo>
                    <a:pt x="145" y="68"/>
                  </a:lnTo>
                  <a:lnTo>
                    <a:pt x="143" y="70"/>
                  </a:lnTo>
                  <a:lnTo>
                    <a:pt x="141" y="72"/>
                  </a:lnTo>
                  <a:lnTo>
                    <a:pt x="141" y="72"/>
                  </a:lnTo>
                  <a:lnTo>
                    <a:pt x="141" y="74"/>
                  </a:lnTo>
                  <a:lnTo>
                    <a:pt x="141" y="77"/>
                  </a:lnTo>
                  <a:lnTo>
                    <a:pt x="141" y="77"/>
                  </a:lnTo>
                  <a:lnTo>
                    <a:pt x="141" y="77"/>
                  </a:lnTo>
                  <a:lnTo>
                    <a:pt x="143" y="77"/>
                  </a:lnTo>
                  <a:lnTo>
                    <a:pt x="143" y="79"/>
                  </a:lnTo>
                  <a:lnTo>
                    <a:pt x="143" y="79"/>
                  </a:lnTo>
                  <a:lnTo>
                    <a:pt x="145" y="79"/>
                  </a:lnTo>
                  <a:lnTo>
                    <a:pt x="145" y="79"/>
                  </a:lnTo>
                  <a:lnTo>
                    <a:pt x="145" y="81"/>
                  </a:lnTo>
                  <a:lnTo>
                    <a:pt x="145" y="81"/>
                  </a:lnTo>
                  <a:lnTo>
                    <a:pt x="145" y="86"/>
                  </a:lnTo>
                  <a:lnTo>
                    <a:pt x="145" y="88"/>
                  </a:lnTo>
                  <a:lnTo>
                    <a:pt x="145" y="90"/>
                  </a:lnTo>
                  <a:lnTo>
                    <a:pt x="143" y="92"/>
                  </a:lnTo>
                  <a:lnTo>
                    <a:pt x="141" y="97"/>
                  </a:lnTo>
                  <a:lnTo>
                    <a:pt x="141" y="99"/>
                  </a:lnTo>
                  <a:lnTo>
                    <a:pt x="136" y="101"/>
                  </a:lnTo>
                  <a:lnTo>
                    <a:pt x="136" y="103"/>
                  </a:lnTo>
                  <a:lnTo>
                    <a:pt x="134" y="103"/>
                  </a:lnTo>
                  <a:lnTo>
                    <a:pt x="134" y="101"/>
                  </a:lnTo>
                  <a:lnTo>
                    <a:pt x="132" y="101"/>
                  </a:lnTo>
                  <a:lnTo>
                    <a:pt x="132" y="101"/>
                  </a:lnTo>
                  <a:lnTo>
                    <a:pt x="130" y="103"/>
                  </a:lnTo>
                  <a:lnTo>
                    <a:pt x="128" y="105"/>
                  </a:lnTo>
                  <a:lnTo>
                    <a:pt x="128" y="108"/>
                  </a:lnTo>
                  <a:lnTo>
                    <a:pt x="125" y="110"/>
                  </a:lnTo>
                  <a:lnTo>
                    <a:pt x="125" y="121"/>
                  </a:lnTo>
                  <a:lnTo>
                    <a:pt x="125" y="121"/>
                  </a:lnTo>
                  <a:lnTo>
                    <a:pt x="125" y="123"/>
                  </a:lnTo>
                  <a:lnTo>
                    <a:pt x="125" y="125"/>
                  </a:lnTo>
                  <a:lnTo>
                    <a:pt x="123" y="134"/>
                  </a:lnTo>
                  <a:lnTo>
                    <a:pt x="123" y="134"/>
                  </a:lnTo>
                  <a:lnTo>
                    <a:pt x="121" y="136"/>
                  </a:lnTo>
                  <a:lnTo>
                    <a:pt x="121" y="138"/>
                  </a:lnTo>
                  <a:lnTo>
                    <a:pt x="119" y="141"/>
                  </a:lnTo>
                  <a:lnTo>
                    <a:pt x="117" y="143"/>
                  </a:lnTo>
                  <a:lnTo>
                    <a:pt x="115" y="143"/>
                  </a:lnTo>
                  <a:lnTo>
                    <a:pt x="108" y="145"/>
                  </a:lnTo>
                  <a:lnTo>
                    <a:pt x="99" y="145"/>
                  </a:lnTo>
                  <a:lnTo>
                    <a:pt x="97" y="147"/>
                  </a:lnTo>
                  <a:lnTo>
                    <a:pt x="95" y="152"/>
                  </a:lnTo>
                  <a:lnTo>
                    <a:pt x="95" y="154"/>
                  </a:lnTo>
                  <a:lnTo>
                    <a:pt x="95" y="156"/>
                  </a:lnTo>
                  <a:lnTo>
                    <a:pt x="93" y="156"/>
                  </a:lnTo>
                  <a:lnTo>
                    <a:pt x="93" y="158"/>
                  </a:lnTo>
                  <a:lnTo>
                    <a:pt x="86" y="160"/>
                  </a:lnTo>
                  <a:lnTo>
                    <a:pt x="86" y="163"/>
                  </a:lnTo>
                  <a:lnTo>
                    <a:pt x="84" y="163"/>
                  </a:lnTo>
                  <a:lnTo>
                    <a:pt x="84" y="167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79" y="174"/>
                  </a:lnTo>
                  <a:lnTo>
                    <a:pt x="62" y="189"/>
                  </a:lnTo>
                  <a:lnTo>
                    <a:pt x="62" y="191"/>
                  </a:lnTo>
                  <a:lnTo>
                    <a:pt x="60" y="196"/>
                  </a:lnTo>
                  <a:lnTo>
                    <a:pt x="60" y="196"/>
                  </a:lnTo>
                  <a:lnTo>
                    <a:pt x="60" y="196"/>
                  </a:lnTo>
                  <a:lnTo>
                    <a:pt x="55" y="200"/>
                  </a:lnTo>
                  <a:lnTo>
                    <a:pt x="53" y="202"/>
                  </a:lnTo>
                  <a:lnTo>
                    <a:pt x="53" y="205"/>
                  </a:lnTo>
                  <a:lnTo>
                    <a:pt x="51" y="205"/>
                  </a:lnTo>
                  <a:lnTo>
                    <a:pt x="51" y="205"/>
                  </a:lnTo>
                  <a:lnTo>
                    <a:pt x="49" y="205"/>
                  </a:lnTo>
                  <a:lnTo>
                    <a:pt x="46" y="205"/>
                  </a:lnTo>
                  <a:lnTo>
                    <a:pt x="44" y="205"/>
                  </a:lnTo>
                  <a:lnTo>
                    <a:pt x="42" y="202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8" y="198"/>
                  </a:lnTo>
                  <a:lnTo>
                    <a:pt x="35" y="191"/>
                  </a:lnTo>
                  <a:lnTo>
                    <a:pt x="33" y="191"/>
                  </a:lnTo>
                  <a:lnTo>
                    <a:pt x="29" y="191"/>
                  </a:lnTo>
                  <a:lnTo>
                    <a:pt x="11" y="196"/>
                  </a:lnTo>
                  <a:lnTo>
                    <a:pt x="11" y="196"/>
                  </a:lnTo>
                  <a:lnTo>
                    <a:pt x="11" y="196"/>
                  </a:lnTo>
                  <a:lnTo>
                    <a:pt x="9" y="196"/>
                  </a:lnTo>
                  <a:lnTo>
                    <a:pt x="7" y="198"/>
                  </a:lnTo>
                  <a:lnTo>
                    <a:pt x="5" y="202"/>
                  </a:lnTo>
                  <a:lnTo>
                    <a:pt x="5" y="202"/>
                  </a:lnTo>
                  <a:lnTo>
                    <a:pt x="2" y="202"/>
                  </a:lnTo>
                  <a:lnTo>
                    <a:pt x="2" y="202"/>
                  </a:lnTo>
                  <a:lnTo>
                    <a:pt x="0" y="205"/>
                  </a:lnTo>
                  <a:lnTo>
                    <a:pt x="2" y="209"/>
                  </a:lnTo>
                  <a:lnTo>
                    <a:pt x="5" y="213"/>
                  </a:lnTo>
                  <a:lnTo>
                    <a:pt x="9" y="222"/>
                  </a:lnTo>
                  <a:lnTo>
                    <a:pt x="11" y="227"/>
                  </a:lnTo>
                  <a:lnTo>
                    <a:pt x="16" y="233"/>
                  </a:lnTo>
                  <a:lnTo>
                    <a:pt x="18" y="238"/>
                  </a:lnTo>
                  <a:lnTo>
                    <a:pt x="18" y="240"/>
                  </a:lnTo>
                  <a:lnTo>
                    <a:pt x="20" y="244"/>
                  </a:lnTo>
                  <a:lnTo>
                    <a:pt x="22" y="246"/>
                  </a:lnTo>
                  <a:lnTo>
                    <a:pt x="24" y="244"/>
                  </a:lnTo>
                  <a:lnTo>
                    <a:pt x="27" y="244"/>
                  </a:lnTo>
                  <a:lnTo>
                    <a:pt x="31" y="244"/>
                  </a:lnTo>
                  <a:lnTo>
                    <a:pt x="33" y="244"/>
                  </a:lnTo>
                  <a:lnTo>
                    <a:pt x="35" y="246"/>
                  </a:lnTo>
                  <a:lnTo>
                    <a:pt x="38" y="246"/>
                  </a:lnTo>
                  <a:lnTo>
                    <a:pt x="38" y="249"/>
                  </a:lnTo>
                  <a:lnTo>
                    <a:pt x="38" y="251"/>
                  </a:lnTo>
                  <a:lnTo>
                    <a:pt x="38" y="253"/>
                  </a:lnTo>
                  <a:lnTo>
                    <a:pt x="35" y="253"/>
                  </a:lnTo>
                  <a:lnTo>
                    <a:pt x="33" y="255"/>
                  </a:lnTo>
                  <a:lnTo>
                    <a:pt x="35" y="257"/>
                  </a:lnTo>
                  <a:lnTo>
                    <a:pt x="42" y="257"/>
                  </a:lnTo>
                  <a:lnTo>
                    <a:pt x="44" y="257"/>
                  </a:lnTo>
                  <a:lnTo>
                    <a:pt x="46" y="255"/>
                  </a:lnTo>
                  <a:lnTo>
                    <a:pt x="49" y="257"/>
                  </a:lnTo>
                  <a:lnTo>
                    <a:pt x="49" y="260"/>
                  </a:lnTo>
                  <a:lnTo>
                    <a:pt x="53" y="260"/>
                  </a:lnTo>
                  <a:lnTo>
                    <a:pt x="53" y="260"/>
                  </a:lnTo>
                  <a:lnTo>
                    <a:pt x="53" y="264"/>
                  </a:lnTo>
                  <a:lnTo>
                    <a:pt x="51" y="266"/>
                  </a:lnTo>
                  <a:lnTo>
                    <a:pt x="51" y="271"/>
                  </a:lnTo>
                  <a:lnTo>
                    <a:pt x="53" y="273"/>
                  </a:lnTo>
                  <a:lnTo>
                    <a:pt x="55" y="275"/>
                  </a:lnTo>
                  <a:lnTo>
                    <a:pt x="55" y="273"/>
                  </a:lnTo>
                  <a:lnTo>
                    <a:pt x="60" y="273"/>
                  </a:lnTo>
                  <a:lnTo>
                    <a:pt x="64" y="275"/>
                  </a:lnTo>
                  <a:lnTo>
                    <a:pt x="64" y="277"/>
                  </a:lnTo>
                  <a:lnTo>
                    <a:pt x="62" y="280"/>
                  </a:lnTo>
                  <a:lnTo>
                    <a:pt x="66" y="282"/>
                  </a:lnTo>
                  <a:lnTo>
                    <a:pt x="66" y="282"/>
                  </a:lnTo>
                  <a:lnTo>
                    <a:pt x="66" y="284"/>
                  </a:lnTo>
                  <a:lnTo>
                    <a:pt x="60" y="284"/>
                  </a:lnTo>
                  <a:lnTo>
                    <a:pt x="57" y="288"/>
                  </a:lnTo>
                  <a:lnTo>
                    <a:pt x="60" y="299"/>
                  </a:lnTo>
                  <a:lnTo>
                    <a:pt x="60" y="306"/>
                  </a:lnTo>
                  <a:lnTo>
                    <a:pt x="64" y="306"/>
                  </a:lnTo>
                  <a:lnTo>
                    <a:pt x="71" y="304"/>
                  </a:lnTo>
                  <a:lnTo>
                    <a:pt x="75" y="306"/>
                  </a:lnTo>
                  <a:lnTo>
                    <a:pt x="73" y="308"/>
                  </a:lnTo>
                  <a:lnTo>
                    <a:pt x="71" y="310"/>
                  </a:lnTo>
                  <a:lnTo>
                    <a:pt x="68" y="313"/>
                  </a:lnTo>
                  <a:lnTo>
                    <a:pt x="66" y="315"/>
                  </a:lnTo>
                  <a:lnTo>
                    <a:pt x="64" y="313"/>
                  </a:lnTo>
                  <a:lnTo>
                    <a:pt x="60" y="315"/>
                  </a:lnTo>
                  <a:lnTo>
                    <a:pt x="57" y="321"/>
                  </a:lnTo>
                  <a:lnTo>
                    <a:pt x="57" y="326"/>
                  </a:lnTo>
                  <a:lnTo>
                    <a:pt x="57" y="330"/>
                  </a:lnTo>
                  <a:lnTo>
                    <a:pt x="62" y="332"/>
                  </a:lnTo>
                  <a:lnTo>
                    <a:pt x="66" y="335"/>
                  </a:lnTo>
                  <a:lnTo>
                    <a:pt x="71" y="332"/>
                  </a:lnTo>
                  <a:lnTo>
                    <a:pt x="66" y="339"/>
                  </a:lnTo>
                  <a:lnTo>
                    <a:pt x="62" y="354"/>
                  </a:lnTo>
                  <a:lnTo>
                    <a:pt x="62" y="363"/>
                  </a:lnTo>
                  <a:lnTo>
                    <a:pt x="62" y="365"/>
                  </a:lnTo>
                  <a:lnTo>
                    <a:pt x="55" y="370"/>
                  </a:lnTo>
                  <a:lnTo>
                    <a:pt x="55" y="372"/>
                  </a:lnTo>
                  <a:lnTo>
                    <a:pt x="55" y="377"/>
                  </a:lnTo>
                  <a:lnTo>
                    <a:pt x="55" y="381"/>
                  </a:lnTo>
                  <a:lnTo>
                    <a:pt x="51" y="388"/>
                  </a:lnTo>
                  <a:lnTo>
                    <a:pt x="51" y="392"/>
                  </a:lnTo>
                  <a:lnTo>
                    <a:pt x="51" y="394"/>
                  </a:lnTo>
                  <a:lnTo>
                    <a:pt x="53" y="394"/>
                  </a:lnTo>
                  <a:lnTo>
                    <a:pt x="57" y="396"/>
                  </a:lnTo>
                  <a:lnTo>
                    <a:pt x="57" y="401"/>
                  </a:lnTo>
                  <a:lnTo>
                    <a:pt x="57" y="405"/>
                  </a:lnTo>
                  <a:lnTo>
                    <a:pt x="60" y="407"/>
                  </a:lnTo>
                  <a:lnTo>
                    <a:pt x="62" y="410"/>
                  </a:lnTo>
                  <a:lnTo>
                    <a:pt x="62" y="412"/>
                  </a:lnTo>
                  <a:lnTo>
                    <a:pt x="62" y="418"/>
                  </a:lnTo>
                  <a:lnTo>
                    <a:pt x="64" y="427"/>
                  </a:lnTo>
                  <a:lnTo>
                    <a:pt x="66" y="432"/>
                  </a:lnTo>
                  <a:lnTo>
                    <a:pt x="73" y="429"/>
                  </a:lnTo>
                  <a:lnTo>
                    <a:pt x="77" y="429"/>
                  </a:lnTo>
                  <a:lnTo>
                    <a:pt x="84" y="434"/>
                  </a:lnTo>
                  <a:lnTo>
                    <a:pt x="88" y="438"/>
                  </a:lnTo>
                  <a:lnTo>
                    <a:pt x="99" y="445"/>
                  </a:lnTo>
                  <a:lnTo>
                    <a:pt x="101" y="449"/>
                  </a:lnTo>
                  <a:lnTo>
                    <a:pt x="104" y="456"/>
                  </a:lnTo>
                  <a:lnTo>
                    <a:pt x="101" y="460"/>
                  </a:lnTo>
                  <a:lnTo>
                    <a:pt x="104" y="465"/>
                  </a:lnTo>
                  <a:lnTo>
                    <a:pt x="110" y="467"/>
                  </a:lnTo>
                  <a:lnTo>
                    <a:pt x="112" y="465"/>
                  </a:lnTo>
                  <a:lnTo>
                    <a:pt x="117" y="460"/>
                  </a:lnTo>
                  <a:lnTo>
                    <a:pt x="123" y="460"/>
                  </a:lnTo>
                  <a:lnTo>
                    <a:pt x="125" y="467"/>
                  </a:lnTo>
                  <a:lnTo>
                    <a:pt x="121" y="465"/>
                  </a:lnTo>
                  <a:lnTo>
                    <a:pt x="117" y="467"/>
                  </a:lnTo>
                  <a:lnTo>
                    <a:pt x="112" y="467"/>
                  </a:lnTo>
                  <a:lnTo>
                    <a:pt x="108" y="474"/>
                  </a:lnTo>
                  <a:lnTo>
                    <a:pt x="104" y="474"/>
                  </a:lnTo>
                  <a:lnTo>
                    <a:pt x="88" y="474"/>
                  </a:lnTo>
                  <a:lnTo>
                    <a:pt x="86" y="474"/>
                  </a:lnTo>
                  <a:lnTo>
                    <a:pt x="84" y="478"/>
                  </a:lnTo>
                  <a:lnTo>
                    <a:pt x="84" y="491"/>
                  </a:lnTo>
                  <a:lnTo>
                    <a:pt x="84" y="496"/>
                  </a:lnTo>
                  <a:lnTo>
                    <a:pt x="86" y="500"/>
                  </a:lnTo>
                  <a:lnTo>
                    <a:pt x="88" y="502"/>
                  </a:lnTo>
                  <a:lnTo>
                    <a:pt x="93" y="504"/>
                  </a:lnTo>
                  <a:lnTo>
                    <a:pt x="99" y="509"/>
                  </a:lnTo>
                  <a:lnTo>
                    <a:pt x="104" y="511"/>
                  </a:lnTo>
                  <a:lnTo>
                    <a:pt x="108" y="509"/>
                  </a:lnTo>
                  <a:lnTo>
                    <a:pt x="108" y="509"/>
                  </a:lnTo>
                  <a:lnTo>
                    <a:pt x="110" y="507"/>
                  </a:lnTo>
                  <a:lnTo>
                    <a:pt x="117" y="507"/>
                  </a:lnTo>
                  <a:lnTo>
                    <a:pt x="119" y="507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23" y="507"/>
                  </a:lnTo>
                  <a:lnTo>
                    <a:pt x="132" y="507"/>
                  </a:lnTo>
                  <a:lnTo>
                    <a:pt x="139" y="504"/>
                  </a:lnTo>
                  <a:lnTo>
                    <a:pt x="141" y="504"/>
                  </a:lnTo>
                  <a:lnTo>
                    <a:pt x="143" y="504"/>
                  </a:lnTo>
                  <a:lnTo>
                    <a:pt x="143" y="504"/>
                  </a:lnTo>
                  <a:lnTo>
                    <a:pt x="143" y="507"/>
                  </a:lnTo>
                  <a:lnTo>
                    <a:pt x="143" y="507"/>
                  </a:lnTo>
                  <a:lnTo>
                    <a:pt x="143" y="509"/>
                  </a:lnTo>
                  <a:lnTo>
                    <a:pt x="143" y="509"/>
                  </a:lnTo>
                  <a:lnTo>
                    <a:pt x="143" y="511"/>
                  </a:lnTo>
                  <a:lnTo>
                    <a:pt x="143" y="511"/>
                  </a:lnTo>
                  <a:lnTo>
                    <a:pt x="143" y="511"/>
                  </a:lnTo>
                  <a:lnTo>
                    <a:pt x="143" y="511"/>
                  </a:lnTo>
                  <a:lnTo>
                    <a:pt x="150" y="515"/>
                  </a:lnTo>
                  <a:lnTo>
                    <a:pt x="152" y="518"/>
                  </a:lnTo>
                  <a:lnTo>
                    <a:pt x="152" y="518"/>
                  </a:lnTo>
                  <a:lnTo>
                    <a:pt x="152" y="520"/>
                  </a:lnTo>
                  <a:lnTo>
                    <a:pt x="150" y="520"/>
                  </a:lnTo>
                  <a:lnTo>
                    <a:pt x="150" y="522"/>
                  </a:lnTo>
                  <a:lnTo>
                    <a:pt x="150" y="522"/>
                  </a:lnTo>
                  <a:lnTo>
                    <a:pt x="150" y="524"/>
                  </a:lnTo>
                  <a:lnTo>
                    <a:pt x="150" y="524"/>
                  </a:lnTo>
                  <a:lnTo>
                    <a:pt x="150" y="526"/>
                  </a:lnTo>
                  <a:lnTo>
                    <a:pt x="150" y="526"/>
                  </a:lnTo>
                  <a:lnTo>
                    <a:pt x="150" y="526"/>
                  </a:lnTo>
                  <a:lnTo>
                    <a:pt x="152" y="526"/>
                  </a:lnTo>
                  <a:lnTo>
                    <a:pt x="154" y="526"/>
                  </a:lnTo>
                  <a:lnTo>
                    <a:pt x="154" y="526"/>
                  </a:lnTo>
                  <a:lnTo>
                    <a:pt x="154" y="524"/>
                  </a:lnTo>
                  <a:lnTo>
                    <a:pt x="154" y="524"/>
                  </a:lnTo>
                  <a:lnTo>
                    <a:pt x="154" y="522"/>
                  </a:lnTo>
                  <a:lnTo>
                    <a:pt x="156" y="522"/>
                  </a:lnTo>
                  <a:lnTo>
                    <a:pt x="156" y="522"/>
                  </a:lnTo>
                  <a:lnTo>
                    <a:pt x="156" y="522"/>
                  </a:lnTo>
                  <a:lnTo>
                    <a:pt x="156" y="522"/>
                  </a:lnTo>
                  <a:lnTo>
                    <a:pt x="158" y="522"/>
                  </a:lnTo>
                  <a:lnTo>
                    <a:pt x="158" y="520"/>
                  </a:lnTo>
                  <a:lnTo>
                    <a:pt x="161" y="520"/>
                  </a:lnTo>
                  <a:lnTo>
                    <a:pt x="161" y="520"/>
                  </a:lnTo>
                  <a:lnTo>
                    <a:pt x="161" y="520"/>
                  </a:lnTo>
                  <a:lnTo>
                    <a:pt x="163" y="520"/>
                  </a:lnTo>
                  <a:lnTo>
                    <a:pt x="163" y="520"/>
                  </a:lnTo>
                  <a:lnTo>
                    <a:pt x="165" y="522"/>
                  </a:lnTo>
                  <a:lnTo>
                    <a:pt x="165" y="522"/>
                  </a:lnTo>
                  <a:lnTo>
                    <a:pt x="165" y="522"/>
                  </a:lnTo>
                  <a:lnTo>
                    <a:pt x="165" y="524"/>
                  </a:lnTo>
                  <a:lnTo>
                    <a:pt x="167" y="524"/>
                  </a:lnTo>
                  <a:lnTo>
                    <a:pt x="169" y="522"/>
                  </a:lnTo>
                  <a:lnTo>
                    <a:pt x="172" y="522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2" y="526"/>
                  </a:lnTo>
                  <a:lnTo>
                    <a:pt x="172" y="529"/>
                  </a:lnTo>
                  <a:lnTo>
                    <a:pt x="172" y="529"/>
                  </a:lnTo>
                  <a:lnTo>
                    <a:pt x="172" y="531"/>
                  </a:lnTo>
                  <a:lnTo>
                    <a:pt x="172" y="531"/>
                  </a:lnTo>
                  <a:lnTo>
                    <a:pt x="174" y="531"/>
                  </a:lnTo>
                  <a:lnTo>
                    <a:pt x="174" y="531"/>
                  </a:lnTo>
                  <a:lnTo>
                    <a:pt x="174" y="529"/>
                  </a:lnTo>
                  <a:lnTo>
                    <a:pt x="176" y="529"/>
                  </a:lnTo>
                  <a:lnTo>
                    <a:pt x="176" y="529"/>
                  </a:lnTo>
                  <a:lnTo>
                    <a:pt x="178" y="526"/>
                  </a:lnTo>
                  <a:lnTo>
                    <a:pt x="178" y="526"/>
                  </a:lnTo>
                  <a:lnTo>
                    <a:pt x="178" y="526"/>
                  </a:lnTo>
                  <a:lnTo>
                    <a:pt x="178" y="526"/>
                  </a:lnTo>
                  <a:lnTo>
                    <a:pt x="180" y="526"/>
                  </a:lnTo>
                  <a:lnTo>
                    <a:pt x="180" y="526"/>
                  </a:lnTo>
                  <a:lnTo>
                    <a:pt x="180" y="526"/>
                  </a:lnTo>
                  <a:lnTo>
                    <a:pt x="180" y="529"/>
                  </a:lnTo>
                  <a:lnTo>
                    <a:pt x="180" y="529"/>
                  </a:lnTo>
                  <a:lnTo>
                    <a:pt x="180" y="529"/>
                  </a:lnTo>
                  <a:lnTo>
                    <a:pt x="183" y="531"/>
                  </a:lnTo>
                  <a:lnTo>
                    <a:pt x="183" y="531"/>
                  </a:lnTo>
                  <a:lnTo>
                    <a:pt x="183" y="531"/>
                  </a:lnTo>
                  <a:lnTo>
                    <a:pt x="183" y="533"/>
                  </a:lnTo>
                  <a:lnTo>
                    <a:pt x="180" y="533"/>
                  </a:lnTo>
                  <a:lnTo>
                    <a:pt x="178" y="531"/>
                  </a:lnTo>
                  <a:lnTo>
                    <a:pt x="178" y="533"/>
                  </a:lnTo>
                  <a:lnTo>
                    <a:pt x="178" y="533"/>
                  </a:lnTo>
                  <a:lnTo>
                    <a:pt x="178" y="533"/>
                  </a:lnTo>
                  <a:lnTo>
                    <a:pt x="178" y="533"/>
                  </a:lnTo>
                  <a:lnTo>
                    <a:pt x="178" y="535"/>
                  </a:lnTo>
                  <a:lnTo>
                    <a:pt x="178" y="535"/>
                  </a:lnTo>
                  <a:lnTo>
                    <a:pt x="178" y="537"/>
                  </a:lnTo>
                  <a:lnTo>
                    <a:pt x="178" y="537"/>
                  </a:lnTo>
                  <a:lnTo>
                    <a:pt x="180" y="535"/>
                  </a:lnTo>
                  <a:lnTo>
                    <a:pt x="180" y="535"/>
                  </a:lnTo>
                  <a:lnTo>
                    <a:pt x="183" y="535"/>
                  </a:lnTo>
                  <a:lnTo>
                    <a:pt x="183" y="535"/>
                  </a:lnTo>
                  <a:lnTo>
                    <a:pt x="185" y="535"/>
                  </a:lnTo>
                  <a:lnTo>
                    <a:pt x="187" y="535"/>
                  </a:lnTo>
                  <a:lnTo>
                    <a:pt x="187" y="533"/>
                  </a:lnTo>
                  <a:lnTo>
                    <a:pt x="189" y="533"/>
                  </a:lnTo>
                  <a:lnTo>
                    <a:pt x="189" y="531"/>
                  </a:lnTo>
                  <a:lnTo>
                    <a:pt x="189" y="531"/>
                  </a:lnTo>
                  <a:lnTo>
                    <a:pt x="189" y="531"/>
                  </a:lnTo>
                  <a:lnTo>
                    <a:pt x="191" y="533"/>
                  </a:lnTo>
                  <a:lnTo>
                    <a:pt x="194" y="533"/>
                  </a:lnTo>
                  <a:lnTo>
                    <a:pt x="194" y="535"/>
                  </a:lnTo>
                  <a:lnTo>
                    <a:pt x="194" y="535"/>
                  </a:lnTo>
                  <a:lnTo>
                    <a:pt x="194" y="537"/>
                  </a:lnTo>
                  <a:lnTo>
                    <a:pt x="194" y="537"/>
                  </a:lnTo>
                  <a:lnTo>
                    <a:pt x="194" y="537"/>
                  </a:lnTo>
                  <a:lnTo>
                    <a:pt x="196" y="535"/>
                  </a:lnTo>
                  <a:lnTo>
                    <a:pt x="196" y="535"/>
                  </a:lnTo>
                  <a:lnTo>
                    <a:pt x="196" y="535"/>
                  </a:lnTo>
                  <a:lnTo>
                    <a:pt x="198" y="535"/>
                  </a:lnTo>
                  <a:lnTo>
                    <a:pt x="198" y="537"/>
                  </a:lnTo>
                  <a:lnTo>
                    <a:pt x="200" y="540"/>
                  </a:lnTo>
                  <a:lnTo>
                    <a:pt x="200" y="540"/>
                  </a:lnTo>
                  <a:lnTo>
                    <a:pt x="202" y="540"/>
                  </a:lnTo>
                  <a:lnTo>
                    <a:pt x="202" y="540"/>
                  </a:lnTo>
                  <a:lnTo>
                    <a:pt x="205" y="540"/>
                  </a:lnTo>
                  <a:lnTo>
                    <a:pt x="207" y="540"/>
                  </a:lnTo>
                  <a:lnTo>
                    <a:pt x="207" y="540"/>
                  </a:lnTo>
                  <a:lnTo>
                    <a:pt x="209" y="540"/>
                  </a:lnTo>
                  <a:lnTo>
                    <a:pt x="209" y="542"/>
                  </a:lnTo>
                  <a:lnTo>
                    <a:pt x="211" y="542"/>
                  </a:lnTo>
                  <a:lnTo>
                    <a:pt x="211" y="542"/>
                  </a:lnTo>
                  <a:lnTo>
                    <a:pt x="216" y="540"/>
                  </a:lnTo>
                  <a:lnTo>
                    <a:pt x="216" y="540"/>
                  </a:lnTo>
                  <a:lnTo>
                    <a:pt x="218" y="542"/>
                  </a:lnTo>
                  <a:lnTo>
                    <a:pt x="218" y="544"/>
                  </a:lnTo>
                  <a:lnTo>
                    <a:pt x="218" y="544"/>
                  </a:lnTo>
                  <a:lnTo>
                    <a:pt x="218" y="546"/>
                  </a:lnTo>
                  <a:lnTo>
                    <a:pt x="218" y="546"/>
                  </a:lnTo>
                  <a:lnTo>
                    <a:pt x="218" y="546"/>
                  </a:lnTo>
                  <a:lnTo>
                    <a:pt x="218" y="548"/>
                  </a:lnTo>
                  <a:lnTo>
                    <a:pt x="220" y="551"/>
                  </a:lnTo>
                  <a:lnTo>
                    <a:pt x="220" y="551"/>
                  </a:lnTo>
                  <a:lnTo>
                    <a:pt x="220" y="551"/>
                  </a:lnTo>
                  <a:lnTo>
                    <a:pt x="222" y="551"/>
                  </a:lnTo>
                  <a:lnTo>
                    <a:pt x="222" y="551"/>
                  </a:lnTo>
                  <a:lnTo>
                    <a:pt x="222" y="553"/>
                  </a:lnTo>
                  <a:lnTo>
                    <a:pt x="227" y="553"/>
                  </a:lnTo>
                  <a:lnTo>
                    <a:pt x="233" y="551"/>
                  </a:lnTo>
                  <a:lnTo>
                    <a:pt x="235" y="551"/>
                  </a:lnTo>
                  <a:lnTo>
                    <a:pt x="240" y="546"/>
                  </a:lnTo>
                  <a:lnTo>
                    <a:pt x="242" y="544"/>
                  </a:lnTo>
                  <a:lnTo>
                    <a:pt x="242" y="540"/>
                  </a:lnTo>
                  <a:lnTo>
                    <a:pt x="242" y="535"/>
                  </a:lnTo>
                  <a:lnTo>
                    <a:pt x="240" y="531"/>
                  </a:lnTo>
                  <a:lnTo>
                    <a:pt x="240" y="531"/>
                  </a:lnTo>
                  <a:lnTo>
                    <a:pt x="238" y="529"/>
                  </a:lnTo>
                  <a:lnTo>
                    <a:pt x="238" y="529"/>
                  </a:lnTo>
                  <a:lnTo>
                    <a:pt x="238" y="529"/>
                  </a:lnTo>
                  <a:lnTo>
                    <a:pt x="238" y="526"/>
                  </a:lnTo>
                  <a:lnTo>
                    <a:pt x="238" y="526"/>
                  </a:lnTo>
                  <a:lnTo>
                    <a:pt x="238" y="524"/>
                  </a:lnTo>
                  <a:lnTo>
                    <a:pt x="240" y="524"/>
                  </a:lnTo>
                  <a:lnTo>
                    <a:pt x="240" y="524"/>
                  </a:lnTo>
                  <a:lnTo>
                    <a:pt x="240" y="522"/>
                  </a:lnTo>
                  <a:lnTo>
                    <a:pt x="240" y="522"/>
                  </a:lnTo>
                  <a:lnTo>
                    <a:pt x="242" y="522"/>
                  </a:lnTo>
                  <a:lnTo>
                    <a:pt x="242" y="522"/>
                  </a:lnTo>
                  <a:lnTo>
                    <a:pt x="246" y="522"/>
                  </a:lnTo>
                  <a:lnTo>
                    <a:pt x="249" y="522"/>
                  </a:lnTo>
                  <a:lnTo>
                    <a:pt x="251" y="522"/>
                  </a:lnTo>
                  <a:lnTo>
                    <a:pt x="253" y="524"/>
                  </a:lnTo>
                  <a:lnTo>
                    <a:pt x="253" y="524"/>
                  </a:lnTo>
                  <a:lnTo>
                    <a:pt x="253" y="524"/>
                  </a:lnTo>
                  <a:lnTo>
                    <a:pt x="253" y="526"/>
                  </a:lnTo>
                  <a:lnTo>
                    <a:pt x="253" y="526"/>
                  </a:lnTo>
                  <a:lnTo>
                    <a:pt x="253" y="526"/>
                  </a:lnTo>
                  <a:lnTo>
                    <a:pt x="255" y="529"/>
                  </a:lnTo>
                  <a:lnTo>
                    <a:pt x="255" y="529"/>
                  </a:lnTo>
                  <a:lnTo>
                    <a:pt x="255" y="529"/>
                  </a:lnTo>
                  <a:lnTo>
                    <a:pt x="257" y="529"/>
                  </a:lnTo>
                  <a:lnTo>
                    <a:pt x="257" y="529"/>
                  </a:lnTo>
                  <a:lnTo>
                    <a:pt x="260" y="531"/>
                  </a:lnTo>
                  <a:lnTo>
                    <a:pt x="260" y="531"/>
                  </a:lnTo>
                  <a:lnTo>
                    <a:pt x="262" y="531"/>
                  </a:lnTo>
                  <a:lnTo>
                    <a:pt x="264" y="533"/>
                  </a:lnTo>
                  <a:lnTo>
                    <a:pt x="266" y="533"/>
                  </a:lnTo>
                  <a:lnTo>
                    <a:pt x="266" y="533"/>
                  </a:lnTo>
                  <a:lnTo>
                    <a:pt x="266" y="533"/>
                  </a:lnTo>
                  <a:lnTo>
                    <a:pt x="268" y="535"/>
                  </a:lnTo>
                  <a:lnTo>
                    <a:pt x="268" y="535"/>
                  </a:lnTo>
                  <a:lnTo>
                    <a:pt x="271" y="540"/>
                  </a:lnTo>
                  <a:lnTo>
                    <a:pt x="271" y="540"/>
                  </a:lnTo>
                  <a:lnTo>
                    <a:pt x="271" y="540"/>
                  </a:lnTo>
                  <a:lnTo>
                    <a:pt x="271" y="540"/>
                  </a:lnTo>
                  <a:lnTo>
                    <a:pt x="273" y="542"/>
                  </a:lnTo>
                  <a:lnTo>
                    <a:pt x="275" y="542"/>
                  </a:lnTo>
                  <a:lnTo>
                    <a:pt x="275" y="542"/>
                  </a:lnTo>
                  <a:lnTo>
                    <a:pt x="275" y="544"/>
                  </a:lnTo>
                  <a:lnTo>
                    <a:pt x="277" y="544"/>
                  </a:lnTo>
                  <a:lnTo>
                    <a:pt x="277" y="544"/>
                  </a:lnTo>
                  <a:lnTo>
                    <a:pt x="277" y="544"/>
                  </a:lnTo>
                  <a:lnTo>
                    <a:pt x="279" y="546"/>
                  </a:lnTo>
                  <a:lnTo>
                    <a:pt x="279" y="546"/>
                  </a:lnTo>
                  <a:lnTo>
                    <a:pt x="279" y="546"/>
                  </a:lnTo>
                  <a:lnTo>
                    <a:pt x="282" y="548"/>
                  </a:lnTo>
                  <a:lnTo>
                    <a:pt x="282" y="548"/>
                  </a:lnTo>
                  <a:lnTo>
                    <a:pt x="282" y="551"/>
                  </a:lnTo>
                  <a:lnTo>
                    <a:pt x="284" y="551"/>
                  </a:lnTo>
                  <a:lnTo>
                    <a:pt x="284" y="551"/>
                  </a:lnTo>
                  <a:lnTo>
                    <a:pt x="286" y="551"/>
                  </a:lnTo>
                  <a:lnTo>
                    <a:pt x="286" y="551"/>
                  </a:lnTo>
                  <a:lnTo>
                    <a:pt x="288" y="548"/>
                  </a:lnTo>
                  <a:lnTo>
                    <a:pt x="290" y="546"/>
                  </a:lnTo>
                  <a:lnTo>
                    <a:pt x="297" y="542"/>
                  </a:lnTo>
                  <a:lnTo>
                    <a:pt x="306" y="531"/>
                  </a:lnTo>
                  <a:lnTo>
                    <a:pt x="306" y="529"/>
                  </a:lnTo>
                  <a:lnTo>
                    <a:pt x="306" y="529"/>
                  </a:lnTo>
                  <a:lnTo>
                    <a:pt x="308" y="529"/>
                  </a:lnTo>
                  <a:lnTo>
                    <a:pt x="312" y="526"/>
                  </a:lnTo>
                  <a:lnTo>
                    <a:pt x="310" y="522"/>
                  </a:lnTo>
                  <a:lnTo>
                    <a:pt x="308" y="522"/>
                  </a:lnTo>
                  <a:lnTo>
                    <a:pt x="306" y="522"/>
                  </a:lnTo>
                  <a:lnTo>
                    <a:pt x="306" y="522"/>
                  </a:lnTo>
                  <a:lnTo>
                    <a:pt x="306" y="520"/>
                  </a:lnTo>
                  <a:lnTo>
                    <a:pt x="304" y="518"/>
                  </a:lnTo>
                  <a:lnTo>
                    <a:pt x="306" y="509"/>
                  </a:lnTo>
                  <a:lnTo>
                    <a:pt x="306" y="504"/>
                  </a:lnTo>
                  <a:lnTo>
                    <a:pt x="306" y="502"/>
                  </a:lnTo>
                  <a:lnTo>
                    <a:pt x="304" y="502"/>
                  </a:lnTo>
                  <a:lnTo>
                    <a:pt x="304" y="498"/>
                  </a:lnTo>
                  <a:lnTo>
                    <a:pt x="301" y="498"/>
                  </a:lnTo>
                  <a:lnTo>
                    <a:pt x="301" y="493"/>
                  </a:lnTo>
                  <a:lnTo>
                    <a:pt x="299" y="476"/>
                  </a:lnTo>
                  <a:lnTo>
                    <a:pt x="299" y="474"/>
                  </a:lnTo>
                  <a:lnTo>
                    <a:pt x="295" y="471"/>
                  </a:lnTo>
                  <a:lnTo>
                    <a:pt x="295" y="471"/>
                  </a:lnTo>
                  <a:lnTo>
                    <a:pt x="295" y="469"/>
                  </a:lnTo>
                  <a:lnTo>
                    <a:pt x="297" y="465"/>
                  </a:lnTo>
                  <a:lnTo>
                    <a:pt x="301" y="449"/>
                  </a:lnTo>
                  <a:lnTo>
                    <a:pt x="295" y="443"/>
                  </a:lnTo>
                  <a:lnTo>
                    <a:pt x="293" y="440"/>
                  </a:lnTo>
                  <a:lnTo>
                    <a:pt x="293" y="440"/>
                  </a:lnTo>
                  <a:lnTo>
                    <a:pt x="290" y="438"/>
                  </a:lnTo>
                  <a:lnTo>
                    <a:pt x="290" y="438"/>
                  </a:lnTo>
                  <a:lnTo>
                    <a:pt x="288" y="438"/>
                  </a:lnTo>
                  <a:lnTo>
                    <a:pt x="286" y="438"/>
                  </a:lnTo>
                  <a:lnTo>
                    <a:pt x="286" y="438"/>
                  </a:lnTo>
                  <a:lnTo>
                    <a:pt x="286" y="438"/>
                  </a:lnTo>
                  <a:lnTo>
                    <a:pt x="284" y="434"/>
                  </a:lnTo>
                  <a:lnTo>
                    <a:pt x="282" y="429"/>
                  </a:lnTo>
                  <a:lnTo>
                    <a:pt x="282" y="425"/>
                  </a:lnTo>
                  <a:lnTo>
                    <a:pt x="282" y="423"/>
                  </a:lnTo>
                  <a:lnTo>
                    <a:pt x="284" y="423"/>
                  </a:lnTo>
                  <a:lnTo>
                    <a:pt x="284" y="423"/>
                  </a:lnTo>
                  <a:lnTo>
                    <a:pt x="284" y="421"/>
                  </a:lnTo>
                  <a:lnTo>
                    <a:pt x="282" y="421"/>
                  </a:lnTo>
                  <a:lnTo>
                    <a:pt x="279" y="421"/>
                  </a:lnTo>
                  <a:lnTo>
                    <a:pt x="279" y="418"/>
                  </a:lnTo>
                  <a:lnTo>
                    <a:pt x="275" y="418"/>
                  </a:lnTo>
                  <a:lnTo>
                    <a:pt x="273" y="418"/>
                  </a:lnTo>
                  <a:lnTo>
                    <a:pt x="273" y="416"/>
                  </a:lnTo>
                  <a:lnTo>
                    <a:pt x="273" y="416"/>
                  </a:lnTo>
                  <a:lnTo>
                    <a:pt x="273" y="414"/>
                  </a:lnTo>
                  <a:lnTo>
                    <a:pt x="273" y="412"/>
                  </a:lnTo>
                  <a:lnTo>
                    <a:pt x="273" y="410"/>
                  </a:lnTo>
                  <a:lnTo>
                    <a:pt x="273" y="410"/>
                  </a:lnTo>
                  <a:lnTo>
                    <a:pt x="273" y="410"/>
                  </a:lnTo>
                  <a:lnTo>
                    <a:pt x="273" y="407"/>
                  </a:lnTo>
                  <a:lnTo>
                    <a:pt x="271" y="405"/>
                  </a:lnTo>
                  <a:lnTo>
                    <a:pt x="271" y="405"/>
                  </a:lnTo>
                  <a:lnTo>
                    <a:pt x="268" y="403"/>
                  </a:lnTo>
                  <a:lnTo>
                    <a:pt x="268" y="392"/>
                  </a:lnTo>
                  <a:lnTo>
                    <a:pt x="268" y="390"/>
                  </a:lnTo>
                  <a:lnTo>
                    <a:pt x="266" y="390"/>
                  </a:lnTo>
                  <a:lnTo>
                    <a:pt x="266" y="388"/>
                  </a:lnTo>
                  <a:lnTo>
                    <a:pt x="264" y="388"/>
                  </a:lnTo>
                  <a:lnTo>
                    <a:pt x="264" y="385"/>
                  </a:lnTo>
                  <a:lnTo>
                    <a:pt x="264" y="385"/>
                  </a:lnTo>
                  <a:lnTo>
                    <a:pt x="264" y="385"/>
                  </a:lnTo>
                  <a:lnTo>
                    <a:pt x="266" y="383"/>
                  </a:lnTo>
                  <a:lnTo>
                    <a:pt x="266" y="381"/>
                  </a:lnTo>
                  <a:lnTo>
                    <a:pt x="266" y="381"/>
                  </a:lnTo>
                  <a:lnTo>
                    <a:pt x="268" y="379"/>
                  </a:lnTo>
                  <a:lnTo>
                    <a:pt x="268" y="379"/>
                  </a:lnTo>
                  <a:lnTo>
                    <a:pt x="268" y="377"/>
                  </a:lnTo>
                  <a:lnTo>
                    <a:pt x="266" y="377"/>
                  </a:lnTo>
                  <a:lnTo>
                    <a:pt x="266" y="377"/>
                  </a:lnTo>
                  <a:lnTo>
                    <a:pt x="266" y="374"/>
                  </a:lnTo>
                  <a:lnTo>
                    <a:pt x="262" y="374"/>
                  </a:lnTo>
                  <a:lnTo>
                    <a:pt x="251" y="372"/>
                  </a:lnTo>
                  <a:lnTo>
                    <a:pt x="249" y="372"/>
                  </a:lnTo>
                  <a:lnTo>
                    <a:pt x="249" y="372"/>
                  </a:lnTo>
                  <a:lnTo>
                    <a:pt x="246" y="370"/>
                  </a:lnTo>
                  <a:lnTo>
                    <a:pt x="244" y="368"/>
                  </a:lnTo>
                  <a:lnTo>
                    <a:pt x="242" y="365"/>
                  </a:lnTo>
                  <a:lnTo>
                    <a:pt x="244" y="361"/>
                  </a:lnTo>
                  <a:lnTo>
                    <a:pt x="246" y="359"/>
                  </a:lnTo>
                  <a:lnTo>
                    <a:pt x="246" y="359"/>
                  </a:lnTo>
                  <a:lnTo>
                    <a:pt x="246" y="359"/>
                  </a:lnTo>
                  <a:lnTo>
                    <a:pt x="246" y="357"/>
                  </a:lnTo>
                  <a:lnTo>
                    <a:pt x="249" y="354"/>
                  </a:lnTo>
                  <a:lnTo>
                    <a:pt x="251" y="350"/>
                  </a:lnTo>
                  <a:lnTo>
                    <a:pt x="251" y="350"/>
                  </a:lnTo>
                  <a:lnTo>
                    <a:pt x="251" y="350"/>
                  </a:lnTo>
                  <a:lnTo>
                    <a:pt x="253" y="348"/>
                  </a:lnTo>
                  <a:lnTo>
                    <a:pt x="253" y="348"/>
                  </a:lnTo>
                  <a:lnTo>
                    <a:pt x="253" y="346"/>
                  </a:lnTo>
                  <a:lnTo>
                    <a:pt x="251" y="343"/>
                  </a:lnTo>
                  <a:lnTo>
                    <a:pt x="249" y="341"/>
                  </a:lnTo>
                  <a:lnTo>
                    <a:pt x="249" y="341"/>
                  </a:lnTo>
                  <a:lnTo>
                    <a:pt x="249" y="339"/>
                  </a:lnTo>
                  <a:lnTo>
                    <a:pt x="246" y="335"/>
                  </a:lnTo>
                  <a:lnTo>
                    <a:pt x="246" y="332"/>
                  </a:lnTo>
                  <a:lnTo>
                    <a:pt x="246" y="330"/>
                  </a:lnTo>
                  <a:lnTo>
                    <a:pt x="251" y="319"/>
                  </a:lnTo>
                  <a:lnTo>
                    <a:pt x="249" y="313"/>
                  </a:lnTo>
                  <a:lnTo>
                    <a:pt x="246" y="310"/>
                  </a:lnTo>
                  <a:lnTo>
                    <a:pt x="242" y="304"/>
                  </a:lnTo>
                  <a:lnTo>
                    <a:pt x="244" y="299"/>
                  </a:lnTo>
                  <a:lnTo>
                    <a:pt x="246" y="297"/>
                  </a:lnTo>
                  <a:lnTo>
                    <a:pt x="246" y="297"/>
                  </a:lnTo>
                  <a:lnTo>
                    <a:pt x="246" y="297"/>
                  </a:lnTo>
                  <a:lnTo>
                    <a:pt x="249" y="297"/>
                  </a:lnTo>
                  <a:lnTo>
                    <a:pt x="249" y="297"/>
                  </a:lnTo>
                  <a:lnTo>
                    <a:pt x="251" y="297"/>
                  </a:lnTo>
                  <a:lnTo>
                    <a:pt x="251" y="297"/>
                  </a:lnTo>
                  <a:lnTo>
                    <a:pt x="251" y="297"/>
                  </a:lnTo>
                  <a:lnTo>
                    <a:pt x="253" y="297"/>
                  </a:lnTo>
                  <a:lnTo>
                    <a:pt x="253" y="295"/>
                  </a:lnTo>
                  <a:lnTo>
                    <a:pt x="253" y="295"/>
                  </a:lnTo>
                  <a:lnTo>
                    <a:pt x="253" y="291"/>
                  </a:lnTo>
                  <a:lnTo>
                    <a:pt x="253" y="288"/>
                  </a:lnTo>
                  <a:lnTo>
                    <a:pt x="253" y="288"/>
                  </a:lnTo>
                  <a:lnTo>
                    <a:pt x="253" y="286"/>
                  </a:lnTo>
                  <a:lnTo>
                    <a:pt x="253" y="286"/>
                  </a:lnTo>
                  <a:lnTo>
                    <a:pt x="253" y="286"/>
                  </a:lnTo>
                  <a:lnTo>
                    <a:pt x="253" y="284"/>
                  </a:lnTo>
                  <a:lnTo>
                    <a:pt x="255" y="284"/>
                  </a:lnTo>
                  <a:lnTo>
                    <a:pt x="255" y="284"/>
                  </a:lnTo>
                  <a:lnTo>
                    <a:pt x="257" y="284"/>
                  </a:lnTo>
                  <a:lnTo>
                    <a:pt x="257" y="282"/>
                  </a:lnTo>
                  <a:lnTo>
                    <a:pt x="257" y="280"/>
                  </a:lnTo>
                  <a:lnTo>
                    <a:pt x="260" y="277"/>
                  </a:lnTo>
                  <a:lnTo>
                    <a:pt x="260" y="277"/>
                  </a:lnTo>
                  <a:lnTo>
                    <a:pt x="260" y="277"/>
                  </a:lnTo>
                  <a:lnTo>
                    <a:pt x="260" y="275"/>
                  </a:lnTo>
                  <a:lnTo>
                    <a:pt x="260" y="275"/>
                  </a:lnTo>
                  <a:lnTo>
                    <a:pt x="260" y="273"/>
                  </a:lnTo>
                  <a:lnTo>
                    <a:pt x="257" y="268"/>
                  </a:lnTo>
                  <a:lnTo>
                    <a:pt x="257" y="266"/>
                  </a:lnTo>
                  <a:lnTo>
                    <a:pt x="260" y="266"/>
                  </a:lnTo>
                  <a:lnTo>
                    <a:pt x="260" y="266"/>
                  </a:lnTo>
                  <a:lnTo>
                    <a:pt x="262" y="262"/>
                  </a:lnTo>
                  <a:lnTo>
                    <a:pt x="262" y="262"/>
                  </a:lnTo>
                  <a:lnTo>
                    <a:pt x="262" y="262"/>
                  </a:lnTo>
                  <a:lnTo>
                    <a:pt x="264" y="262"/>
                  </a:lnTo>
                  <a:lnTo>
                    <a:pt x="266" y="262"/>
                  </a:lnTo>
                  <a:lnTo>
                    <a:pt x="266" y="262"/>
                  </a:lnTo>
                  <a:lnTo>
                    <a:pt x="268" y="260"/>
                  </a:lnTo>
                  <a:lnTo>
                    <a:pt x="268" y="260"/>
                  </a:lnTo>
                  <a:lnTo>
                    <a:pt x="271" y="253"/>
                  </a:lnTo>
                  <a:lnTo>
                    <a:pt x="271" y="251"/>
                  </a:lnTo>
                  <a:lnTo>
                    <a:pt x="271" y="249"/>
                  </a:lnTo>
                  <a:lnTo>
                    <a:pt x="271" y="240"/>
                  </a:lnTo>
                  <a:lnTo>
                    <a:pt x="268" y="238"/>
                  </a:lnTo>
                  <a:lnTo>
                    <a:pt x="266" y="235"/>
                  </a:lnTo>
                  <a:lnTo>
                    <a:pt x="264" y="231"/>
                  </a:lnTo>
                  <a:lnTo>
                    <a:pt x="268" y="229"/>
                  </a:lnTo>
                  <a:lnTo>
                    <a:pt x="268" y="227"/>
                  </a:lnTo>
                  <a:lnTo>
                    <a:pt x="271" y="227"/>
                  </a:lnTo>
                  <a:lnTo>
                    <a:pt x="271" y="224"/>
                  </a:lnTo>
                  <a:lnTo>
                    <a:pt x="271" y="222"/>
                  </a:lnTo>
                  <a:lnTo>
                    <a:pt x="271" y="220"/>
                  </a:lnTo>
                  <a:lnTo>
                    <a:pt x="271" y="220"/>
                  </a:lnTo>
                  <a:lnTo>
                    <a:pt x="273" y="218"/>
                  </a:lnTo>
                  <a:lnTo>
                    <a:pt x="273" y="218"/>
                  </a:lnTo>
                  <a:lnTo>
                    <a:pt x="273" y="213"/>
                  </a:lnTo>
                  <a:lnTo>
                    <a:pt x="273" y="211"/>
                  </a:lnTo>
                  <a:lnTo>
                    <a:pt x="273" y="209"/>
                  </a:lnTo>
                  <a:lnTo>
                    <a:pt x="273" y="209"/>
                  </a:lnTo>
                  <a:lnTo>
                    <a:pt x="277" y="202"/>
                  </a:lnTo>
                  <a:lnTo>
                    <a:pt x="277" y="200"/>
                  </a:lnTo>
                  <a:lnTo>
                    <a:pt x="277" y="200"/>
                  </a:lnTo>
                  <a:lnTo>
                    <a:pt x="277" y="198"/>
                  </a:lnTo>
                  <a:lnTo>
                    <a:pt x="277" y="198"/>
                  </a:lnTo>
                  <a:lnTo>
                    <a:pt x="277" y="196"/>
                  </a:lnTo>
                  <a:lnTo>
                    <a:pt x="277" y="196"/>
                  </a:lnTo>
                  <a:lnTo>
                    <a:pt x="279" y="194"/>
                  </a:lnTo>
                  <a:lnTo>
                    <a:pt x="279" y="194"/>
                  </a:lnTo>
                  <a:lnTo>
                    <a:pt x="279" y="191"/>
                  </a:lnTo>
                  <a:lnTo>
                    <a:pt x="277" y="189"/>
                  </a:lnTo>
                  <a:lnTo>
                    <a:pt x="279" y="189"/>
                  </a:lnTo>
                  <a:lnTo>
                    <a:pt x="279" y="187"/>
                  </a:lnTo>
                  <a:lnTo>
                    <a:pt x="279" y="185"/>
                  </a:lnTo>
                  <a:lnTo>
                    <a:pt x="279" y="183"/>
                  </a:lnTo>
                  <a:lnTo>
                    <a:pt x="279" y="178"/>
                  </a:lnTo>
                  <a:lnTo>
                    <a:pt x="279" y="178"/>
                  </a:lnTo>
                  <a:lnTo>
                    <a:pt x="282" y="176"/>
                  </a:lnTo>
                  <a:lnTo>
                    <a:pt x="284" y="171"/>
                  </a:lnTo>
                  <a:lnTo>
                    <a:pt x="284" y="171"/>
                  </a:lnTo>
                  <a:lnTo>
                    <a:pt x="286" y="169"/>
                  </a:lnTo>
                  <a:lnTo>
                    <a:pt x="286" y="165"/>
                  </a:lnTo>
                  <a:lnTo>
                    <a:pt x="286" y="165"/>
                  </a:lnTo>
                  <a:lnTo>
                    <a:pt x="286" y="163"/>
                  </a:lnTo>
                  <a:lnTo>
                    <a:pt x="286" y="160"/>
                  </a:lnTo>
                  <a:lnTo>
                    <a:pt x="288" y="158"/>
                  </a:lnTo>
                  <a:lnTo>
                    <a:pt x="288" y="158"/>
                  </a:lnTo>
                  <a:lnTo>
                    <a:pt x="288" y="156"/>
                  </a:lnTo>
                  <a:lnTo>
                    <a:pt x="290" y="156"/>
                  </a:lnTo>
                  <a:lnTo>
                    <a:pt x="290" y="158"/>
                  </a:lnTo>
                  <a:lnTo>
                    <a:pt x="293" y="158"/>
                  </a:lnTo>
                  <a:lnTo>
                    <a:pt x="293" y="156"/>
                  </a:lnTo>
                  <a:lnTo>
                    <a:pt x="295" y="156"/>
                  </a:lnTo>
                  <a:lnTo>
                    <a:pt x="295" y="154"/>
                  </a:lnTo>
                  <a:lnTo>
                    <a:pt x="295" y="152"/>
                  </a:lnTo>
                  <a:lnTo>
                    <a:pt x="299" y="149"/>
                  </a:lnTo>
                  <a:lnTo>
                    <a:pt x="301" y="147"/>
                  </a:lnTo>
                  <a:lnTo>
                    <a:pt x="301" y="147"/>
                  </a:lnTo>
                  <a:lnTo>
                    <a:pt x="301" y="145"/>
                  </a:lnTo>
                  <a:lnTo>
                    <a:pt x="301" y="145"/>
                  </a:lnTo>
                  <a:lnTo>
                    <a:pt x="301" y="143"/>
                  </a:lnTo>
                  <a:lnTo>
                    <a:pt x="301" y="143"/>
                  </a:lnTo>
                  <a:lnTo>
                    <a:pt x="304" y="141"/>
                  </a:lnTo>
                  <a:lnTo>
                    <a:pt x="306" y="138"/>
                  </a:lnTo>
                  <a:lnTo>
                    <a:pt x="308" y="138"/>
                  </a:lnTo>
                  <a:lnTo>
                    <a:pt x="308" y="136"/>
                  </a:lnTo>
                  <a:lnTo>
                    <a:pt x="308" y="136"/>
                  </a:lnTo>
                  <a:lnTo>
                    <a:pt x="310" y="136"/>
                  </a:lnTo>
                  <a:lnTo>
                    <a:pt x="310" y="136"/>
                  </a:lnTo>
                  <a:lnTo>
                    <a:pt x="312" y="136"/>
                  </a:lnTo>
                  <a:lnTo>
                    <a:pt x="315" y="138"/>
                  </a:lnTo>
                  <a:lnTo>
                    <a:pt x="315" y="138"/>
                  </a:lnTo>
                  <a:lnTo>
                    <a:pt x="315" y="138"/>
                  </a:lnTo>
                  <a:lnTo>
                    <a:pt x="317" y="141"/>
                  </a:lnTo>
                  <a:lnTo>
                    <a:pt x="319" y="141"/>
                  </a:lnTo>
                  <a:lnTo>
                    <a:pt x="321" y="141"/>
                  </a:lnTo>
                  <a:lnTo>
                    <a:pt x="323" y="143"/>
                  </a:lnTo>
                  <a:lnTo>
                    <a:pt x="323" y="143"/>
                  </a:lnTo>
                  <a:lnTo>
                    <a:pt x="325" y="143"/>
                  </a:lnTo>
                  <a:lnTo>
                    <a:pt x="325" y="141"/>
                  </a:lnTo>
                  <a:lnTo>
                    <a:pt x="328" y="141"/>
                  </a:lnTo>
                  <a:lnTo>
                    <a:pt x="330" y="138"/>
                  </a:lnTo>
                  <a:lnTo>
                    <a:pt x="330" y="138"/>
                  </a:lnTo>
                  <a:lnTo>
                    <a:pt x="332" y="138"/>
                  </a:lnTo>
                  <a:lnTo>
                    <a:pt x="332" y="138"/>
                  </a:lnTo>
                  <a:lnTo>
                    <a:pt x="334" y="138"/>
                  </a:lnTo>
                  <a:lnTo>
                    <a:pt x="334" y="138"/>
                  </a:lnTo>
                  <a:lnTo>
                    <a:pt x="336" y="138"/>
                  </a:lnTo>
                  <a:lnTo>
                    <a:pt x="336" y="138"/>
                  </a:lnTo>
                  <a:lnTo>
                    <a:pt x="336" y="138"/>
                  </a:lnTo>
                  <a:lnTo>
                    <a:pt x="341" y="136"/>
                  </a:lnTo>
                  <a:lnTo>
                    <a:pt x="341" y="136"/>
                  </a:lnTo>
                  <a:lnTo>
                    <a:pt x="341" y="134"/>
                  </a:lnTo>
                  <a:lnTo>
                    <a:pt x="343" y="132"/>
                  </a:lnTo>
                  <a:lnTo>
                    <a:pt x="341" y="130"/>
                  </a:lnTo>
                  <a:lnTo>
                    <a:pt x="341" y="123"/>
                  </a:lnTo>
                  <a:lnTo>
                    <a:pt x="343" y="119"/>
                  </a:lnTo>
                  <a:lnTo>
                    <a:pt x="343" y="119"/>
                  </a:lnTo>
                  <a:lnTo>
                    <a:pt x="341" y="116"/>
                  </a:lnTo>
                  <a:lnTo>
                    <a:pt x="341" y="114"/>
                  </a:lnTo>
                  <a:lnTo>
                    <a:pt x="341" y="112"/>
                  </a:lnTo>
                  <a:lnTo>
                    <a:pt x="341" y="110"/>
                  </a:lnTo>
                  <a:lnTo>
                    <a:pt x="343" y="108"/>
                  </a:lnTo>
                  <a:lnTo>
                    <a:pt x="343" y="108"/>
                  </a:lnTo>
                  <a:lnTo>
                    <a:pt x="343" y="105"/>
                  </a:lnTo>
                  <a:lnTo>
                    <a:pt x="343" y="105"/>
                  </a:lnTo>
                  <a:lnTo>
                    <a:pt x="343" y="10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0123A616-691B-FE4D-8829-95203D9D1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90596" y="2914284"/>
              <a:ext cx="134651" cy="159265"/>
            </a:xfrm>
            <a:custGeom>
              <a:avLst/>
              <a:gdLst>
                <a:gd name="T0" fmla="*/ 84 w 93"/>
                <a:gd name="T1" fmla="*/ 24 h 110"/>
                <a:gd name="T2" fmla="*/ 86 w 93"/>
                <a:gd name="T3" fmla="*/ 6 h 110"/>
                <a:gd name="T4" fmla="*/ 82 w 93"/>
                <a:gd name="T5" fmla="*/ 2 h 110"/>
                <a:gd name="T6" fmla="*/ 42 w 93"/>
                <a:gd name="T7" fmla="*/ 0 h 110"/>
                <a:gd name="T8" fmla="*/ 42 w 93"/>
                <a:gd name="T9" fmla="*/ 0 h 110"/>
                <a:gd name="T10" fmla="*/ 51 w 93"/>
                <a:gd name="T11" fmla="*/ 15 h 110"/>
                <a:gd name="T12" fmla="*/ 49 w 93"/>
                <a:gd name="T13" fmla="*/ 41 h 110"/>
                <a:gd name="T14" fmla="*/ 55 w 93"/>
                <a:gd name="T15" fmla="*/ 52 h 110"/>
                <a:gd name="T16" fmla="*/ 62 w 93"/>
                <a:gd name="T17" fmla="*/ 68 h 110"/>
                <a:gd name="T18" fmla="*/ 60 w 93"/>
                <a:gd name="T19" fmla="*/ 74 h 110"/>
                <a:gd name="T20" fmla="*/ 60 w 93"/>
                <a:gd name="T21" fmla="*/ 79 h 110"/>
                <a:gd name="T22" fmla="*/ 62 w 93"/>
                <a:gd name="T23" fmla="*/ 88 h 110"/>
                <a:gd name="T24" fmla="*/ 57 w 93"/>
                <a:gd name="T25" fmla="*/ 99 h 110"/>
                <a:gd name="T26" fmla="*/ 55 w 93"/>
                <a:gd name="T27" fmla="*/ 110 h 110"/>
                <a:gd name="T28" fmla="*/ 55 w 93"/>
                <a:gd name="T29" fmla="*/ 110 h 110"/>
                <a:gd name="T30" fmla="*/ 77 w 93"/>
                <a:gd name="T31" fmla="*/ 105 h 110"/>
                <a:gd name="T32" fmla="*/ 86 w 93"/>
                <a:gd name="T33" fmla="*/ 108 h 110"/>
                <a:gd name="T34" fmla="*/ 90 w 93"/>
                <a:gd name="T35" fmla="*/ 108 h 110"/>
                <a:gd name="T36" fmla="*/ 93 w 93"/>
                <a:gd name="T37" fmla="*/ 105 h 110"/>
                <a:gd name="T38" fmla="*/ 93 w 93"/>
                <a:gd name="T39" fmla="*/ 103 h 110"/>
                <a:gd name="T40" fmla="*/ 88 w 93"/>
                <a:gd name="T41" fmla="*/ 74 h 110"/>
                <a:gd name="T42" fmla="*/ 31 w 93"/>
                <a:gd name="T43" fmla="*/ 28 h 110"/>
                <a:gd name="T44" fmla="*/ 22 w 93"/>
                <a:gd name="T45" fmla="*/ 24 h 110"/>
                <a:gd name="T46" fmla="*/ 13 w 93"/>
                <a:gd name="T47" fmla="*/ 24 h 110"/>
                <a:gd name="T48" fmla="*/ 11 w 93"/>
                <a:gd name="T49" fmla="*/ 28 h 110"/>
                <a:gd name="T50" fmla="*/ 7 w 93"/>
                <a:gd name="T51" fmla="*/ 30 h 110"/>
                <a:gd name="T52" fmla="*/ 5 w 93"/>
                <a:gd name="T53" fmla="*/ 26 h 110"/>
                <a:gd name="T54" fmla="*/ 0 w 93"/>
                <a:gd name="T55" fmla="*/ 26 h 110"/>
                <a:gd name="T56" fmla="*/ 0 w 93"/>
                <a:gd name="T57" fmla="*/ 28 h 110"/>
                <a:gd name="T58" fmla="*/ 0 w 93"/>
                <a:gd name="T59" fmla="*/ 33 h 110"/>
                <a:gd name="T60" fmla="*/ 0 w 93"/>
                <a:gd name="T61" fmla="*/ 37 h 110"/>
                <a:gd name="T62" fmla="*/ 2 w 93"/>
                <a:gd name="T63" fmla="*/ 41 h 110"/>
                <a:gd name="T64" fmla="*/ 5 w 93"/>
                <a:gd name="T65" fmla="*/ 66 h 110"/>
                <a:gd name="T66" fmla="*/ 0 w 93"/>
                <a:gd name="T67" fmla="*/ 70 h 110"/>
                <a:gd name="T68" fmla="*/ 0 w 93"/>
                <a:gd name="T69" fmla="*/ 72 h 110"/>
                <a:gd name="T70" fmla="*/ 2 w 93"/>
                <a:gd name="T71" fmla="*/ 72 h 110"/>
                <a:gd name="T72" fmla="*/ 2 w 93"/>
                <a:gd name="T73" fmla="*/ 72 h 110"/>
                <a:gd name="T74" fmla="*/ 27 w 93"/>
                <a:gd name="T75" fmla="*/ 74 h 110"/>
                <a:gd name="T76" fmla="*/ 33 w 93"/>
                <a:gd name="T77" fmla="*/ 59 h 110"/>
                <a:gd name="T78" fmla="*/ 35 w 93"/>
                <a:gd name="T79" fmla="*/ 44 h 110"/>
                <a:gd name="T80" fmla="*/ 38 w 93"/>
                <a:gd name="T81" fmla="*/ 3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3" h="110">
                  <a:moveTo>
                    <a:pt x="88" y="74"/>
                  </a:moveTo>
                  <a:lnTo>
                    <a:pt x="84" y="24"/>
                  </a:lnTo>
                  <a:lnTo>
                    <a:pt x="86" y="8"/>
                  </a:lnTo>
                  <a:lnTo>
                    <a:pt x="86" y="6"/>
                  </a:lnTo>
                  <a:lnTo>
                    <a:pt x="86" y="4"/>
                  </a:lnTo>
                  <a:lnTo>
                    <a:pt x="82" y="2"/>
                  </a:lnTo>
                  <a:lnTo>
                    <a:pt x="79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9" y="11"/>
                  </a:lnTo>
                  <a:lnTo>
                    <a:pt x="51" y="15"/>
                  </a:lnTo>
                  <a:lnTo>
                    <a:pt x="49" y="37"/>
                  </a:lnTo>
                  <a:lnTo>
                    <a:pt x="49" y="41"/>
                  </a:lnTo>
                  <a:lnTo>
                    <a:pt x="51" y="46"/>
                  </a:lnTo>
                  <a:lnTo>
                    <a:pt x="55" y="52"/>
                  </a:lnTo>
                  <a:lnTo>
                    <a:pt x="62" y="63"/>
                  </a:lnTo>
                  <a:lnTo>
                    <a:pt x="62" y="68"/>
                  </a:lnTo>
                  <a:lnTo>
                    <a:pt x="62" y="70"/>
                  </a:lnTo>
                  <a:lnTo>
                    <a:pt x="60" y="74"/>
                  </a:lnTo>
                  <a:lnTo>
                    <a:pt x="60" y="77"/>
                  </a:lnTo>
                  <a:lnTo>
                    <a:pt x="60" y="79"/>
                  </a:lnTo>
                  <a:lnTo>
                    <a:pt x="62" y="83"/>
                  </a:lnTo>
                  <a:lnTo>
                    <a:pt x="62" y="88"/>
                  </a:lnTo>
                  <a:lnTo>
                    <a:pt x="62" y="92"/>
                  </a:lnTo>
                  <a:lnTo>
                    <a:pt x="57" y="99"/>
                  </a:lnTo>
                  <a:lnTo>
                    <a:pt x="55" y="108"/>
                  </a:lnTo>
                  <a:lnTo>
                    <a:pt x="55" y="110"/>
                  </a:lnTo>
                  <a:lnTo>
                    <a:pt x="55" y="110"/>
                  </a:lnTo>
                  <a:lnTo>
                    <a:pt x="55" y="110"/>
                  </a:lnTo>
                  <a:lnTo>
                    <a:pt x="73" y="105"/>
                  </a:lnTo>
                  <a:lnTo>
                    <a:pt x="77" y="105"/>
                  </a:lnTo>
                  <a:lnTo>
                    <a:pt x="79" y="105"/>
                  </a:lnTo>
                  <a:lnTo>
                    <a:pt x="86" y="108"/>
                  </a:lnTo>
                  <a:lnTo>
                    <a:pt x="90" y="108"/>
                  </a:lnTo>
                  <a:lnTo>
                    <a:pt x="90" y="108"/>
                  </a:lnTo>
                  <a:lnTo>
                    <a:pt x="93" y="105"/>
                  </a:lnTo>
                  <a:lnTo>
                    <a:pt x="93" y="105"/>
                  </a:lnTo>
                  <a:lnTo>
                    <a:pt x="93" y="105"/>
                  </a:lnTo>
                  <a:lnTo>
                    <a:pt x="93" y="103"/>
                  </a:lnTo>
                  <a:lnTo>
                    <a:pt x="93" y="103"/>
                  </a:lnTo>
                  <a:lnTo>
                    <a:pt x="88" y="74"/>
                  </a:lnTo>
                  <a:close/>
                  <a:moveTo>
                    <a:pt x="33" y="30"/>
                  </a:moveTo>
                  <a:lnTo>
                    <a:pt x="31" y="28"/>
                  </a:lnTo>
                  <a:lnTo>
                    <a:pt x="27" y="24"/>
                  </a:lnTo>
                  <a:lnTo>
                    <a:pt x="22" y="24"/>
                  </a:lnTo>
                  <a:lnTo>
                    <a:pt x="18" y="24"/>
                  </a:lnTo>
                  <a:lnTo>
                    <a:pt x="13" y="24"/>
                  </a:lnTo>
                  <a:lnTo>
                    <a:pt x="11" y="26"/>
                  </a:lnTo>
                  <a:lnTo>
                    <a:pt x="11" y="28"/>
                  </a:lnTo>
                  <a:lnTo>
                    <a:pt x="9" y="28"/>
                  </a:lnTo>
                  <a:lnTo>
                    <a:pt x="7" y="30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2" y="41"/>
                  </a:lnTo>
                  <a:lnTo>
                    <a:pt x="2" y="52"/>
                  </a:lnTo>
                  <a:lnTo>
                    <a:pt x="5" y="66"/>
                  </a:lnTo>
                  <a:lnTo>
                    <a:pt x="2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13" y="72"/>
                  </a:lnTo>
                  <a:lnTo>
                    <a:pt x="27" y="74"/>
                  </a:lnTo>
                  <a:lnTo>
                    <a:pt x="27" y="70"/>
                  </a:lnTo>
                  <a:lnTo>
                    <a:pt x="33" y="59"/>
                  </a:lnTo>
                  <a:lnTo>
                    <a:pt x="35" y="55"/>
                  </a:lnTo>
                  <a:lnTo>
                    <a:pt x="35" y="44"/>
                  </a:lnTo>
                  <a:lnTo>
                    <a:pt x="40" y="35"/>
                  </a:lnTo>
                  <a:lnTo>
                    <a:pt x="38" y="33"/>
                  </a:lnTo>
                  <a:lnTo>
                    <a:pt x="33" y="3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2D7A27DC-35CF-E148-8820-3F089340E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685" y="3190826"/>
              <a:ext cx="818043" cy="833969"/>
            </a:xfrm>
            <a:custGeom>
              <a:avLst/>
              <a:gdLst>
                <a:gd name="T0" fmla="*/ 519 w 565"/>
                <a:gd name="T1" fmla="*/ 384 h 576"/>
                <a:gd name="T2" fmla="*/ 490 w 565"/>
                <a:gd name="T3" fmla="*/ 254 h 576"/>
                <a:gd name="T4" fmla="*/ 505 w 565"/>
                <a:gd name="T5" fmla="*/ 170 h 576"/>
                <a:gd name="T6" fmla="*/ 490 w 565"/>
                <a:gd name="T7" fmla="*/ 148 h 576"/>
                <a:gd name="T8" fmla="*/ 486 w 565"/>
                <a:gd name="T9" fmla="*/ 161 h 576"/>
                <a:gd name="T10" fmla="*/ 484 w 565"/>
                <a:gd name="T11" fmla="*/ 179 h 576"/>
                <a:gd name="T12" fmla="*/ 488 w 565"/>
                <a:gd name="T13" fmla="*/ 192 h 576"/>
                <a:gd name="T14" fmla="*/ 488 w 565"/>
                <a:gd name="T15" fmla="*/ 214 h 576"/>
                <a:gd name="T16" fmla="*/ 479 w 565"/>
                <a:gd name="T17" fmla="*/ 214 h 576"/>
                <a:gd name="T18" fmla="*/ 468 w 565"/>
                <a:gd name="T19" fmla="*/ 194 h 576"/>
                <a:gd name="T20" fmla="*/ 457 w 565"/>
                <a:gd name="T21" fmla="*/ 183 h 576"/>
                <a:gd name="T22" fmla="*/ 440 w 565"/>
                <a:gd name="T23" fmla="*/ 174 h 576"/>
                <a:gd name="T24" fmla="*/ 411 w 565"/>
                <a:gd name="T25" fmla="*/ 161 h 576"/>
                <a:gd name="T26" fmla="*/ 385 w 565"/>
                <a:gd name="T27" fmla="*/ 159 h 576"/>
                <a:gd name="T28" fmla="*/ 396 w 565"/>
                <a:gd name="T29" fmla="*/ 122 h 576"/>
                <a:gd name="T30" fmla="*/ 411 w 565"/>
                <a:gd name="T31" fmla="*/ 111 h 576"/>
                <a:gd name="T32" fmla="*/ 409 w 565"/>
                <a:gd name="T33" fmla="*/ 84 h 576"/>
                <a:gd name="T34" fmla="*/ 393 w 565"/>
                <a:gd name="T35" fmla="*/ 80 h 576"/>
                <a:gd name="T36" fmla="*/ 374 w 565"/>
                <a:gd name="T37" fmla="*/ 73 h 576"/>
                <a:gd name="T38" fmla="*/ 376 w 565"/>
                <a:gd name="T39" fmla="*/ 53 h 576"/>
                <a:gd name="T40" fmla="*/ 374 w 565"/>
                <a:gd name="T41" fmla="*/ 31 h 576"/>
                <a:gd name="T42" fmla="*/ 323 w 565"/>
                <a:gd name="T43" fmla="*/ 5 h 576"/>
                <a:gd name="T44" fmla="*/ 310 w 565"/>
                <a:gd name="T45" fmla="*/ 9 h 576"/>
                <a:gd name="T46" fmla="*/ 305 w 565"/>
                <a:gd name="T47" fmla="*/ 22 h 576"/>
                <a:gd name="T48" fmla="*/ 292 w 565"/>
                <a:gd name="T49" fmla="*/ 25 h 576"/>
                <a:gd name="T50" fmla="*/ 273 w 565"/>
                <a:gd name="T51" fmla="*/ 18 h 576"/>
                <a:gd name="T52" fmla="*/ 253 w 565"/>
                <a:gd name="T53" fmla="*/ 22 h 576"/>
                <a:gd name="T54" fmla="*/ 235 w 565"/>
                <a:gd name="T55" fmla="*/ 33 h 576"/>
                <a:gd name="T56" fmla="*/ 209 w 565"/>
                <a:gd name="T57" fmla="*/ 33 h 576"/>
                <a:gd name="T58" fmla="*/ 193 w 565"/>
                <a:gd name="T59" fmla="*/ 16 h 576"/>
                <a:gd name="T60" fmla="*/ 169 w 565"/>
                <a:gd name="T61" fmla="*/ 11 h 576"/>
                <a:gd name="T62" fmla="*/ 156 w 565"/>
                <a:gd name="T63" fmla="*/ 9 h 576"/>
                <a:gd name="T64" fmla="*/ 147 w 565"/>
                <a:gd name="T65" fmla="*/ 29 h 576"/>
                <a:gd name="T66" fmla="*/ 136 w 565"/>
                <a:gd name="T67" fmla="*/ 40 h 576"/>
                <a:gd name="T68" fmla="*/ 127 w 565"/>
                <a:gd name="T69" fmla="*/ 25 h 576"/>
                <a:gd name="T70" fmla="*/ 121 w 565"/>
                <a:gd name="T71" fmla="*/ 16 h 576"/>
                <a:gd name="T72" fmla="*/ 114 w 565"/>
                <a:gd name="T73" fmla="*/ 7 h 576"/>
                <a:gd name="T74" fmla="*/ 105 w 565"/>
                <a:gd name="T75" fmla="*/ 36 h 576"/>
                <a:gd name="T76" fmla="*/ 77 w 565"/>
                <a:gd name="T77" fmla="*/ 53 h 576"/>
                <a:gd name="T78" fmla="*/ 51 w 565"/>
                <a:gd name="T79" fmla="*/ 49 h 576"/>
                <a:gd name="T80" fmla="*/ 35 w 565"/>
                <a:gd name="T81" fmla="*/ 53 h 576"/>
                <a:gd name="T82" fmla="*/ 7 w 565"/>
                <a:gd name="T83" fmla="*/ 64 h 576"/>
                <a:gd name="T84" fmla="*/ 4 w 565"/>
                <a:gd name="T85" fmla="*/ 82 h 576"/>
                <a:gd name="T86" fmla="*/ 26 w 565"/>
                <a:gd name="T87" fmla="*/ 102 h 576"/>
                <a:gd name="T88" fmla="*/ 26 w 565"/>
                <a:gd name="T89" fmla="*/ 126 h 576"/>
                <a:gd name="T90" fmla="*/ 37 w 565"/>
                <a:gd name="T91" fmla="*/ 141 h 576"/>
                <a:gd name="T92" fmla="*/ 46 w 565"/>
                <a:gd name="T93" fmla="*/ 161 h 576"/>
                <a:gd name="T94" fmla="*/ 59 w 565"/>
                <a:gd name="T95" fmla="*/ 216 h 576"/>
                <a:gd name="T96" fmla="*/ 70 w 565"/>
                <a:gd name="T97" fmla="*/ 249 h 576"/>
                <a:gd name="T98" fmla="*/ 108 w 565"/>
                <a:gd name="T99" fmla="*/ 278 h 576"/>
                <a:gd name="T100" fmla="*/ 112 w 565"/>
                <a:gd name="T101" fmla="*/ 305 h 576"/>
                <a:gd name="T102" fmla="*/ 108 w 565"/>
                <a:gd name="T103" fmla="*/ 327 h 576"/>
                <a:gd name="T104" fmla="*/ 143 w 565"/>
                <a:gd name="T105" fmla="*/ 373 h 576"/>
                <a:gd name="T106" fmla="*/ 156 w 565"/>
                <a:gd name="T107" fmla="*/ 377 h 576"/>
                <a:gd name="T108" fmla="*/ 174 w 565"/>
                <a:gd name="T109" fmla="*/ 384 h 576"/>
                <a:gd name="T110" fmla="*/ 185 w 565"/>
                <a:gd name="T111" fmla="*/ 395 h 576"/>
                <a:gd name="T112" fmla="*/ 257 w 565"/>
                <a:gd name="T113" fmla="*/ 410 h 576"/>
                <a:gd name="T114" fmla="*/ 332 w 565"/>
                <a:gd name="T115" fmla="*/ 468 h 576"/>
                <a:gd name="T116" fmla="*/ 501 w 565"/>
                <a:gd name="T117" fmla="*/ 540 h 576"/>
                <a:gd name="T118" fmla="*/ 560 w 565"/>
                <a:gd name="T119" fmla="*/ 571 h 576"/>
                <a:gd name="T120" fmla="*/ 558 w 565"/>
                <a:gd name="T121" fmla="*/ 556 h 576"/>
                <a:gd name="T122" fmla="*/ 558 w 565"/>
                <a:gd name="T123" fmla="*/ 545 h 576"/>
                <a:gd name="T124" fmla="*/ 558 w 565"/>
                <a:gd name="T125" fmla="*/ 53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5" h="576">
                  <a:moveTo>
                    <a:pt x="556" y="527"/>
                  </a:moveTo>
                  <a:lnTo>
                    <a:pt x="560" y="525"/>
                  </a:lnTo>
                  <a:lnTo>
                    <a:pt x="563" y="525"/>
                  </a:lnTo>
                  <a:lnTo>
                    <a:pt x="565" y="521"/>
                  </a:lnTo>
                  <a:lnTo>
                    <a:pt x="565" y="521"/>
                  </a:lnTo>
                  <a:lnTo>
                    <a:pt x="565" y="521"/>
                  </a:lnTo>
                  <a:lnTo>
                    <a:pt x="565" y="521"/>
                  </a:lnTo>
                  <a:lnTo>
                    <a:pt x="536" y="490"/>
                  </a:lnTo>
                  <a:lnTo>
                    <a:pt x="523" y="477"/>
                  </a:lnTo>
                  <a:lnTo>
                    <a:pt x="516" y="459"/>
                  </a:lnTo>
                  <a:lnTo>
                    <a:pt x="514" y="448"/>
                  </a:lnTo>
                  <a:lnTo>
                    <a:pt x="519" y="388"/>
                  </a:lnTo>
                  <a:lnTo>
                    <a:pt x="519" y="384"/>
                  </a:lnTo>
                  <a:lnTo>
                    <a:pt x="516" y="379"/>
                  </a:lnTo>
                  <a:lnTo>
                    <a:pt x="512" y="349"/>
                  </a:lnTo>
                  <a:lnTo>
                    <a:pt x="514" y="340"/>
                  </a:lnTo>
                  <a:lnTo>
                    <a:pt x="525" y="313"/>
                  </a:lnTo>
                  <a:lnTo>
                    <a:pt x="519" y="316"/>
                  </a:lnTo>
                  <a:lnTo>
                    <a:pt x="521" y="309"/>
                  </a:lnTo>
                  <a:lnTo>
                    <a:pt x="516" y="300"/>
                  </a:lnTo>
                  <a:lnTo>
                    <a:pt x="508" y="291"/>
                  </a:lnTo>
                  <a:lnTo>
                    <a:pt x="503" y="285"/>
                  </a:lnTo>
                  <a:lnTo>
                    <a:pt x="501" y="282"/>
                  </a:lnTo>
                  <a:lnTo>
                    <a:pt x="492" y="263"/>
                  </a:lnTo>
                  <a:lnTo>
                    <a:pt x="490" y="258"/>
                  </a:lnTo>
                  <a:lnTo>
                    <a:pt x="490" y="254"/>
                  </a:lnTo>
                  <a:lnTo>
                    <a:pt x="492" y="249"/>
                  </a:lnTo>
                  <a:lnTo>
                    <a:pt x="494" y="245"/>
                  </a:lnTo>
                  <a:lnTo>
                    <a:pt x="497" y="243"/>
                  </a:lnTo>
                  <a:lnTo>
                    <a:pt x="501" y="243"/>
                  </a:lnTo>
                  <a:lnTo>
                    <a:pt x="501" y="238"/>
                  </a:lnTo>
                  <a:lnTo>
                    <a:pt x="501" y="230"/>
                  </a:lnTo>
                  <a:lnTo>
                    <a:pt x="501" y="221"/>
                  </a:lnTo>
                  <a:lnTo>
                    <a:pt x="505" y="210"/>
                  </a:lnTo>
                  <a:lnTo>
                    <a:pt x="508" y="203"/>
                  </a:lnTo>
                  <a:lnTo>
                    <a:pt x="514" y="205"/>
                  </a:lnTo>
                  <a:lnTo>
                    <a:pt x="514" y="199"/>
                  </a:lnTo>
                  <a:lnTo>
                    <a:pt x="505" y="177"/>
                  </a:lnTo>
                  <a:lnTo>
                    <a:pt x="505" y="170"/>
                  </a:lnTo>
                  <a:lnTo>
                    <a:pt x="505" y="166"/>
                  </a:lnTo>
                  <a:lnTo>
                    <a:pt x="508" y="161"/>
                  </a:lnTo>
                  <a:lnTo>
                    <a:pt x="512" y="155"/>
                  </a:lnTo>
                  <a:lnTo>
                    <a:pt x="514" y="152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4" y="150"/>
                  </a:lnTo>
                  <a:lnTo>
                    <a:pt x="510" y="150"/>
                  </a:lnTo>
                  <a:lnTo>
                    <a:pt x="492" y="150"/>
                  </a:lnTo>
                  <a:lnTo>
                    <a:pt x="492" y="148"/>
                  </a:lnTo>
                  <a:lnTo>
                    <a:pt x="490" y="148"/>
                  </a:lnTo>
                  <a:lnTo>
                    <a:pt x="490" y="148"/>
                  </a:lnTo>
                  <a:lnTo>
                    <a:pt x="490" y="148"/>
                  </a:lnTo>
                  <a:lnTo>
                    <a:pt x="490" y="148"/>
                  </a:lnTo>
                  <a:lnTo>
                    <a:pt x="488" y="146"/>
                  </a:lnTo>
                  <a:lnTo>
                    <a:pt x="486" y="146"/>
                  </a:lnTo>
                  <a:lnTo>
                    <a:pt x="486" y="146"/>
                  </a:lnTo>
                  <a:lnTo>
                    <a:pt x="486" y="148"/>
                  </a:lnTo>
                  <a:lnTo>
                    <a:pt x="486" y="152"/>
                  </a:lnTo>
                  <a:lnTo>
                    <a:pt x="486" y="152"/>
                  </a:lnTo>
                  <a:lnTo>
                    <a:pt x="488" y="157"/>
                  </a:lnTo>
                  <a:lnTo>
                    <a:pt x="488" y="159"/>
                  </a:lnTo>
                  <a:lnTo>
                    <a:pt x="488" y="161"/>
                  </a:lnTo>
                  <a:lnTo>
                    <a:pt x="486" y="161"/>
                  </a:lnTo>
                  <a:lnTo>
                    <a:pt x="486" y="161"/>
                  </a:lnTo>
                  <a:lnTo>
                    <a:pt x="486" y="163"/>
                  </a:lnTo>
                  <a:lnTo>
                    <a:pt x="486" y="163"/>
                  </a:lnTo>
                  <a:lnTo>
                    <a:pt x="484" y="166"/>
                  </a:lnTo>
                  <a:lnTo>
                    <a:pt x="484" y="166"/>
                  </a:lnTo>
                  <a:lnTo>
                    <a:pt x="484" y="166"/>
                  </a:lnTo>
                  <a:lnTo>
                    <a:pt x="481" y="172"/>
                  </a:lnTo>
                  <a:lnTo>
                    <a:pt x="481" y="172"/>
                  </a:lnTo>
                  <a:lnTo>
                    <a:pt x="481" y="174"/>
                  </a:lnTo>
                  <a:lnTo>
                    <a:pt x="481" y="177"/>
                  </a:lnTo>
                  <a:lnTo>
                    <a:pt x="484" y="177"/>
                  </a:lnTo>
                  <a:lnTo>
                    <a:pt x="484" y="177"/>
                  </a:lnTo>
                  <a:lnTo>
                    <a:pt x="484" y="179"/>
                  </a:lnTo>
                  <a:lnTo>
                    <a:pt x="484" y="179"/>
                  </a:lnTo>
                  <a:lnTo>
                    <a:pt x="486" y="179"/>
                  </a:lnTo>
                  <a:lnTo>
                    <a:pt x="486" y="179"/>
                  </a:lnTo>
                  <a:lnTo>
                    <a:pt x="488" y="181"/>
                  </a:lnTo>
                  <a:lnTo>
                    <a:pt x="488" y="181"/>
                  </a:lnTo>
                  <a:lnTo>
                    <a:pt x="488" y="183"/>
                  </a:lnTo>
                  <a:lnTo>
                    <a:pt x="488" y="185"/>
                  </a:lnTo>
                  <a:lnTo>
                    <a:pt x="488" y="185"/>
                  </a:lnTo>
                  <a:lnTo>
                    <a:pt x="488" y="185"/>
                  </a:lnTo>
                  <a:lnTo>
                    <a:pt x="488" y="188"/>
                  </a:lnTo>
                  <a:lnTo>
                    <a:pt x="488" y="190"/>
                  </a:lnTo>
                  <a:lnTo>
                    <a:pt x="488" y="192"/>
                  </a:lnTo>
                  <a:lnTo>
                    <a:pt x="488" y="192"/>
                  </a:lnTo>
                  <a:lnTo>
                    <a:pt x="488" y="192"/>
                  </a:lnTo>
                  <a:lnTo>
                    <a:pt x="488" y="194"/>
                  </a:lnTo>
                  <a:lnTo>
                    <a:pt x="488" y="194"/>
                  </a:lnTo>
                  <a:lnTo>
                    <a:pt x="490" y="197"/>
                  </a:lnTo>
                  <a:lnTo>
                    <a:pt x="492" y="203"/>
                  </a:lnTo>
                  <a:lnTo>
                    <a:pt x="492" y="205"/>
                  </a:lnTo>
                  <a:lnTo>
                    <a:pt x="492" y="205"/>
                  </a:lnTo>
                  <a:lnTo>
                    <a:pt x="492" y="208"/>
                  </a:lnTo>
                  <a:lnTo>
                    <a:pt x="492" y="210"/>
                  </a:lnTo>
                  <a:lnTo>
                    <a:pt x="490" y="212"/>
                  </a:lnTo>
                  <a:lnTo>
                    <a:pt x="490" y="212"/>
                  </a:lnTo>
                  <a:lnTo>
                    <a:pt x="488" y="214"/>
                  </a:lnTo>
                  <a:lnTo>
                    <a:pt x="488" y="214"/>
                  </a:lnTo>
                  <a:lnTo>
                    <a:pt x="488" y="216"/>
                  </a:lnTo>
                  <a:lnTo>
                    <a:pt x="486" y="216"/>
                  </a:lnTo>
                  <a:lnTo>
                    <a:pt x="486" y="216"/>
                  </a:lnTo>
                  <a:lnTo>
                    <a:pt x="486" y="219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86" y="225"/>
                  </a:lnTo>
                  <a:lnTo>
                    <a:pt x="486" y="223"/>
                  </a:lnTo>
                  <a:lnTo>
                    <a:pt x="484" y="223"/>
                  </a:lnTo>
                  <a:lnTo>
                    <a:pt x="484" y="221"/>
                  </a:lnTo>
                  <a:lnTo>
                    <a:pt x="481" y="221"/>
                  </a:lnTo>
                  <a:lnTo>
                    <a:pt x="479" y="214"/>
                  </a:lnTo>
                  <a:lnTo>
                    <a:pt x="479" y="214"/>
                  </a:lnTo>
                  <a:lnTo>
                    <a:pt x="477" y="210"/>
                  </a:lnTo>
                  <a:lnTo>
                    <a:pt x="475" y="210"/>
                  </a:lnTo>
                  <a:lnTo>
                    <a:pt x="475" y="208"/>
                  </a:lnTo>
                  <a:lnTo>
                    <a:pt x="477" y="208"/>
                  </a:lnTo>
                  <a:lnTo>
                    <a:pt x="477" y="205"/>
                  </a:lnTo>
                  <a:lnTo>
                    <a:pt x="477" y="205"/>
                  </a:lnTo>
                  <a:lnTo>
                    <a:pt x="475" y="205"/>
                  </a:lnTo>
                  <a:lnTo>
                    <a:pt x="475" y="203"/>
                  </a:lnTo>
                  <a:lnTo>
                    <a:pt x="470" y="199"/>
                  </a:lnTo>
                  <a:lnTo>
                    <a:pt x="468" y="197"/>
                  </a:lnTo>
                  <a:lnTo>
                    <a:pt x="468" y="194"/>
                  </a:lnTo>
                  <a:lnTo>
                    <a:pt x="468" y="194"/>
                  </a:lnTo>
                  <a:lnTo>
                    <a:pt x="468" y="194"/>
                  </a:lnTo>
                  <a:lnTo>
                    <a:pt x="466" y="190"/>
                  </a:lnTo>
                  <a:lnTo>
                    <a:pt x="466" y="190"/>
                  </a:lnTo>
                  <a:lnTo>
                    <a:pt x="466" y="188"/>
                  </a:lnTo>
                  <a:lnTo>
                    <a:pt x="464" y="190"/>
                  </a:lnTo>
                  <a:lnTo>
                    <a:pt x="464" y="190"/>
                  </a:lnTo>
                  <a:lnTo>
                    <a:pt x="462" y="190"/>
                  </a:lnTo>
                  <a:lnTo>
                    <a:pt x="462" y="190"/>
                  </a:lnTo>
                  <a:lnTo>
                    <a:pt x="459" y="190"/>
                  </a:lnTo>
                  <a:lnTo>
                    <a:pt x="459" y="188"/>
                  </a:lnTo>
                  <a:lnTo>
                    <a:pt x="459" y="188"/>
                  </a:lnTo>
                  <a:lnTo>
                    <a:pt x="457" y="188"/>
                  </a:lnTo>
                  <a:lnTo>
                    <a:pt x="457" y="185"/>
                  </a:lnTo>
                  <a:lnTo>
                    <a:pt x="457" y="183"/>
                  </a:lnTo>
                  <a:lnTo>
                    <a:pt x="457" y="183"/>
                  </a:lnTo>
                  <a:lnTo>
                    <a:pt x="455" y="183"/>
                  </a:lnTo>
                  <a:lnTo>
                    <a:pt x="453" y="185"/>
                  </a:lnTo>
                  <a:lnTo>
                    <a:pt x="453" y="185"/>
                  </a:lnTo>
                  <a:lnTo>
                    <a:pt x="451" y="185"/>
                  </a:lnTo>
                  <a:lnTo>
                    <a:pt x="446" y="181"/>
                  </a:lnTo>
                  <a:lnTo>
                    <a:pt x="444" y="181"/>
                  </a:lnTo>
                  <a:lnTo>
                    <a:pt x="442" y="179"/>
                  </a:lnTo>
                  <a:lnTo>
                    <a:pt x="442" y="179"/>
                  </a:lnTo>
                  <a:lnTo>
                    <a:pt x="442" y="177"/>
                  </a:lnTo>
                  <a:lnTo>
                    <a:pt x="440" y="177"/>
                  </a:lnTo>
                  <a:lnTo>
                    <a:pt x="440" y="177"/>
                  </a:lnTo>
                  <a:lnTo>
                    <a:pt x="440" y="174"/>
                  </a:lnTo>
                  <a:lnTo>
                    <a:pt x="440" y="174"/>
                  </a:lnTo>
                  <a:lnTo>
                    <a:pt x="437" y="174"/>
                  </a:lnTo>
                  <a:lnTo>
                    <a:pt x="437" y="172"/>
                  </a:lnTo>
                  <a:lnTo>
                    <a:pt x="437" y="172"/>
                  </a:lnTo>
                  <a:lnTo>
                    <a:pt x="437" y="172"/>
                  </a:lnTo>
                  <a:lnTo>
                    <a:pt x="435" y="172"/>
                  </a:lnTo>
                  <a:lnTo>
                    <a:pt x="426" y="168"/>
                  </a:lnTo>
                  <a:lnTo>
                    <a:pt x="426" y="168"/>
                  </a:lnTo>
                  <a:lnTo>
                    <a:pt x="424" y="166"/>
                  </a:lnTo>
                  <a:lnTo>
                    <a:pt x="424" y="166"/>
                  </a:lnTo>
                  <a:lnTo>
                    <a:pt x="422" y="166"/>
                  </a:lnTo>
                  <a:lnTo>
                    <a:pt x="415" y="163"/>
                  </a:lnTo>
                  <a:lnTo>
                    <a:pt x="411" y="161"/>
                  </a:lnTo>
                  <a:lnTo>
                    <a:pt x="411" y="161"/>
                  </a:lnTo>
                  <a:lnTo>
                    <a:pt x="411" y="161"/>
                  </a:lnTo>
                  <a:lnTo>
                    <a:pt x="409" y="161"/>
                  </a:lnTo>
                  <a:lnTo>
                    <a:pt x="407" y="161"/>
                  </a:lnTo>
                  <a:lnTo>
                    <a:pt x="393" y="166"/>
                  </a:lnTo>
                  <a:lnTo>
                    <a:pt x="389" y="168"/>
                  </a:lnTo>
                  <a:lnTo>
                    <a:pt x="389" y="166"/>
                  </a:lnTo>
                  <a:lnTo>
                    <a:pt x="389" y="166"/>
                  </a:lnTo>
                  <a:lnTo>
                    <a:pt x="387" y="166"/>
                  </a:lnTo>
                  <a:lnTo>
                    <a:pt x="387" y="166"/>
                  </a:lnTo>
                  <a:lnTo>
                    <a:pt x="387" y="163"/>
                  </a:lnTo>
                  <a:lnTo>
                    <a:pt x="385" y="159"/>
                  </a:lnTo>
                  <a:lnTo>
                    <a:pt x="385" y="159"/>
                  </a:lnTo>
                  <a:lnTo>
                    <a:pt x="385" y="157"/>
                  </a:lnTo>
                  <a:lnTo>
                    <a:pt x="387" y="155"/>
                  </a:lnTo>
                  <a:lnTo>
                    <a:pt x="387" y="152"/>
                  </a:lnTo>
                  <a:lnTo>
                    <a:pt x="389" y="150"/>
                  </a:lnTo>
                  <a:lnTo>
                    <a:pt x="389" y="148"/>
                  </a:lnTo>
                  <a:lnTo>
                    <a:pt x="389" y="146"/>
                  </a:lnTo>
                  <a:lnTo>
                    <a:pt x="389" y="141"/>
                  </a:lnTo>
                  <a:lnTo>
                    <a:pt x="391" y="133"/>
                  </a:lnTo>
                  <a:lnTo>
                    <a:pt x="391" y="128"/>
                  </a:lnTo>
                  <a:lnTo>
                    <a:pt x="391" y="126"/>
                  </a:lnTo>
                  <a:lnTo>
                    <a:pt x="391" y="126"/>
                  </a:lnTo>
                  <a:lnTo>
                    <a:pt x="393" y="124"/>
                  </a:lnTo>
                  <a:lnTo>
                    <a:pt x="396" y="122"/>
                  </a:lnTo>
                  <a:lnTo>
                    <a:pt x="396" y="119"/>
                  </a:lnTo>
                  <a:lnTo>
                    <a:pt x="398" y="117"/>
                  </a:lnTo>
                  <a:lnTo>
                    <a:pt x="398" y="115"/>
                  </a:lnTo>
                  <a:lnTo>
                    <a:pt x="398" y="113"/>
                  </a:lnTo>
                  <a:lnTo>
                    <a:pt x="402" y="113"/>
                  </a:lnTo>
                  <a:lnTo>
                    <a:pt x="402" y="111"/>
                  </a:lnTo>
                  <a:lnTo>
                    <a:pt x="404" y="111"/>
                  </a:lnTo>
                  <a:lnTo>
                    <a:pt x="404" y="111"/>
                  </a:lnTo>
                  <a:lnTo>
                    <a:pt x="407" y="111"/>
                  </a:lnTo>
                  <a:lnTo>
                    <a:pt x="409" y="111"/>
                  </a:lnTo>
                  <a:lnTo>
                    <a:pt x="409" y="111"/>
                  </a:lnTo>
                  <a:lnTo>
                    <a:pt x="411" y="111"/>
                  </a:lnTo>
                  <a:lnTo>
                    <a:pt x="411" y="111"/>
                  </a:lnTo>
                  <a:lnTo>
                    <a:pt x="411" y="108"/>
                  </a:lnTo>
                  <a:lnTo>
                    <a:pt x="409" y="106"/>
                  </a:lnTo>
                  <a:lnTo>
                    <a:pt x="411" y="104"/>
                  </a:lnTo>
                  <a:lnTo>
                    <a:pt x="411" y="102"/>
                  </a:lnTo>
                  <a:lnTo>
                    <a:pt x="413" y="100"/>
                  </a:lnTo>
                  <a:lnTo>
                    <a:pt x="413" y="95"/>
                  </a:lnTo>
                  <a:lnTo>
                    <a:pt x="413" y="93"/>
                  </a:lnTo>
                  <a:lnTo>
                    <a:pt x="411" y="93"/>
                  </a:lnTo>
                  <a:lnTo>
                    <a:pt x="411" y="91"/>
                  </a:lnTo>
                  <a:lnTo>
                    <a:pt x="411" y="88"/>
                  </a:lnTo>
                  <a:lnTo>
                    <a:pt x="411" y="86"/>
                  </a:lnTo>
                  <a:lnTo>
                    <a:pt x="411" y="86"/>
                  </a:lnTo>
                  <a:lnTo>
                    <a:pt x="409" y="84"/>
                  </a:lnTo>
                  <a:lnTo>
                    <a:pt x="402" y="77"/>
                  </a:lnTo>
                  <a:lnTo>
                    <a:pt x="400" y="75"/>
                  </a:lnTo>
                  <a:lnTo>
                    <a:pt x="400" y="75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396" y="80"/>
                  </a:lnTo>
                  <a:lnTo>
                    <a:pt x="396" y="82"/>
                  </a:lnTo>
                  <a:lnTo>
                    <a:pt x="396" y="82"/>
                  </a:lnTo>
                  <a:lnTo>
                    <a:pt x="396" y="82"/>
                  </a:lnTo>
                  <a:lnTo>
                    <a:pt x="393" y="82"/>
                  </a:lnTo>
                  <a:lnTo>
                    <a:pt x="393" y="80"/>
                  </a:lnTo>
                  <a:lnTo>
                    <a:pt x="391" y="80"/>
                  </a:lnTo>
                  <a:lnTo>
                    <a:pt x="391" y="80"/>
                  </a:lnTo>
                  <a:lnTo>
                    <a:pt x="391" y="77"/>
                  </a:lnTo>
                  <a:lnTo>
                    <a:pt x="387" y="77"/>
                  </a:lnTo>
                  <a:lnTo>
                    <a:pt x="387" y="77"/>
                  </a:lnTo>
                  <a:lnTo>
                    <a:pt x="385" y="77"/>
                  </a:lnTo>
                  <a:lnTo>
                    <a:pt x="385" y="77"/>
                  </a:lnTo>
                  <a:lnTo>
                    <a:pt x="382" y="77"/>
                  </a:lnTo>
                  <a:lnTo>
                    <a:pt x="380" y="77"/>
                  </a:lnTo>
                  <a:lnTo>
                    <a:pt x="378" y="77"/>
                  </a:lnTo>
                  <a:lnTo>
                    <a:pt x="378" y="77"/>
                  </a:lnTo>
                  <a:lnTo>
                    <a:pt x="376" y="75"/>
                  </a:lnTo>
                  <a:lnTo>
                    <a:pt x="374" y="73"/>
                  </a:lnTo>
                  <a:lnTo>
                    <a:pt x="371" y="71"/>
                  </a:lnTo>
                  <a:lnTo>
                    <a:pt x="371" y="71"/>
                  </a:lnTo>
                  <a:lnTo>
                    <a:pt x="371" y="69"/>
                  </a:lnTo>
                  <a:lnTo>
                    <a:pt x="369" y="64"/>
                  </a:lnTo>
                  <a:lnTo>
                    <a:pt x="369" y="62"/>
                  </a:lnTo>
                  <a:lnTo>
                    <a:pt x="369" y="60"/>
                  </a:lnTo>
                  <a:lnTo>
                    <a:pt x="369" y="58"/>
                  </a:lnTo>
                  <a:lnTo>
                    <a:pt x="369" y="55"/>
                  </a:lnTo>
                  <a:lnTo>
                    <a:pt x="371" y="55"/>
                  </a:lnTo>
                  <a:lnTo>
                    <a:pt x="371" y="55"/>
                  </a:lnTo>
                  <a:lnTo>
                    <a:pt x="374" y="53"/>
                  </a:lnTo>
                  <a:lnTo>
                    <a:pt x="374" y="53"/>
                  </a:lnTo>
                  <a:lnTo>
                    <a:pt x="376" y="53"/>
                  </a:lnTo>
                  <a:lnTo>
                    <a:pt x="376" y="53"/>
                  </a:lnTo>
                  <a:lnTo>
                    <a:pt x="376" y="51"/>
                  </a:lnTo>
                  <a:lnTo>
                    <a:pt x="376" y="51"/>
                  </a:lnTo>
                  <a:lnTo>
                    <a:pt x="376" y="44"/>
                  </a:lnTo>
                  <a:lnTo>
                    <a:pt x="378" y="44"/>
                  </a:lnTo>
                  <a:lnTo>
                    <a:pt x="378" y="44"/>
                  </a:lnTo>
                  <a:lnTo>
                    <a:pt x="378" y="42"/>
                  </a:lnTo>
                  <a:lnTo>
                    <a:pt x="378" y="42"/>
                  </a:lnTo>
                  <a:lnTo>
                    <a:pt x="378" y="38"/>
                  </a:lnTo>
                  <a:lnTo>
                    <a:pt x="378" y="38"/>
                  </a:lnTo>
                  <a:lnTo>
                    <a:pt x="376" y="36"/>
                  </a:lnTo>
                  <a:lnTo>
                    <a:pt x="376" y="33"/>
                  </a:lnTo>
                  <a:lnTo>
                    <a:pt x="374" y="31"/>
                  </a:lnTo>
                  <a:lnTo>
                    <a:pt x="369" y="27"/>
                  </a:lnTo>
                  <a:lnTo>
                    <a:pt x="365" y="27"/>
                  </a:lnTo>
                  <a:lnTo>
                    <a:pt x="358" y="27"/>
                  </a:lnTo>
                  <a:lnTo>
                    <a:pt x="354" y="27"/>
                  </a:lnTo>
                  <a:lnTo>
                    <a:pt x="349" y="27"/>
                  </a:lnTo>
                  <a:lnTo>
                    <a:pt x="347" y="27"/>
                  </a:lnTo>
                  <a:lnTo>
                    <a:pt x="347" y="25"/>
                  </a:lnTo>
                  <a:lnTo>
                    <a:pt x="343" y="25"/>
                  </a:lnTo>
                  <a:lnTo>
                    <a:pt x="341" y="22"/>
                  </a:lnTo>
                  <a:lnTo>
                    <a:pt x="336" y="20"/>
                  </a:lnTo>
                  <a:lnTo>
                    <a:pt x="332" y="18"/>
                  </a:lnTo>
                  <a:lnTo>
                    <a:pt x="330" y="14"/>
                  </a:lnTo>
                  <a:lnTo>
                    <a:pt x="323" y="5"/>
                  </a:lnTo>
                  <a:lnTo>
                    <a:pt x="319" y="5"/>
                  </a:lnTo>
                  <a:lnTo>
                    <a:pt x="316" y="5"/>
                  </a:lnTo>
                  <a:lnTo>
                    <a:pt x="314" y="3"/>
                  </a:lnTo>
                  <a:lnTo>
                    <a:pt x="314" y="0"/>
                  </a:lnTo>
                  <a:lnTo>
                    <a:pt x="312" y="0"/>
                  </a:lnTo>
                  <a:lnTo>
                    <a:pt x="312" y="3"/>
                  </a:lnTo>
                  <a:lnTo>
                    <a:pt x="310" y="3"/>
                  </a:lnTo>
                  <a:lnTo>
                    <a:pt x="310" y="5"/>
                  </a:lnTo>
                  <a:lnTo>
                    <a:pt x="310" y="5"/>
                  </a:lnTo>
                  <a:lnTo>
                    <a:pt x="310" y="7"/>
                  </a:lnTo>
                  <a:lnTo>
                    <a:pt x="310" y="7"/>
                  </a:lnTo>
                  <a:lnTo>
                    <a:pt x="310" y="9"/>
                  </a:lnTo>
                  <a:lnTo>
                    <a:pt x="310" y="9"/>
                  </a:lnTo>
                  <a:lnTo>
                    <a:pt x="308" y="11"/>
                  </a:lnTo>
                  <a:lnTo>
                    <a:pt x="308" y="11"/>
                  </a:lnTo>
                  <a:lnTo>
                    <a:pt x="308" y="11"/>
                  </a:lnTo>
                  <a:lnTo>
                    <a:pt x="310" y="14"/>
                  </a:lnTo>
                  <a:lnTo>
                    <a:pt x="310" y="14"/>
                  </a:lnTo>
                  <a:lnTo>
                    <a:pt x="310" y="16"/>
                  </a:lnTo>
                  <a:lnTo>
                    <a:pt x="310" y="18"/>
                  </a:lnTo>
                  <a:lnTo>
                    <a:pt x="310" y="20"/>
                  </a:lnTo>
                  <a:lnTo>
                    <a:pt x="310" y="22"/>
                  </a:lnTo>
                  <a:lnTo>
                    <a:pt x="310" y="22"/>
                  </a:lnTo>
                  <a:lnTo>
                    <a:pt x="310" y="22"/>
                  </a:lnTo>
                  <a:lnTo>
                    <a:pt x="308" y="22"/>
                  </a:lnTo>
                  <a:lnTo>
                    <a:pt x="305" y="22"/>
                  </a:lnTo>
                  <a:lnTo>
                    <a:pt x="301" y="22"/>
                  </a:lnTo>
                  <a:lnTo>
                    <a:pt x="301" y="22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97" y="20"/>
                  </a:lnTo>
                  <a:lnTo>
                    <a:pt x="297" y="20"/>
                  </a:lnTo>
                  <a:lnTo>
                    <a:pt x="294" y="20"/>
                  </a:lnTo>
                  <a:lnTo>
                    <a:pt x="294" y="22"/>
                  </a:lnTo>
                  <a:lnTo>
                    <a:pt x="294" y="22"/>
                  </a:lnTo>
                  <a:lnTo>
                    <a:pt x="294" y="25"/>
                  </a:lnTo>
                  <a:lnTo>
                    <a:pt x="292" y="25"/>
                  </a:lnTo>
                  <a:lnTo>
                    <a:pt x="292" y="25"/>
                  </a:lnTo>
                  <a:lnTo>
                    <a:pt x="290" y="27"/>
                  </a:lnTo>
                  <a:lnTo>
                    <a:pt x="288" y="27"/>
                  </a:lnTo>
                  <a:lnTo>
                    <a:pt x="288" y="27"/>
                  </a:lnTo>
                  <a:lnTo>
                    <a:pt x="286" y="27"/>
                  </a:lnTo>
                  <a:lnTo>
                    <a:pt x="284" y="27"/>
                  </a:lnTo>
                  <a:lnTo>
                    <a:pt x="284" y="27"/>
                  </a:lnTo>
                  <a:lnTo>
                    <a:pt x="281" y="27"/>
                  </a:lnTo>
                  <a:lnTo>
                    <a:pt x="279" y="25"/>
                  </a:lnTo>
                  <a:lnTo>
                    <a:pt x="275" y="22"/>
                  </a:lnTo>
                  <a:lnTo>
                    <a:pt x="275" y="20"/>
                  </a:lnTo>
                  <a:lnTo>
                    <a:pt x="273" y="18"/>
                  </a:lnTo>
                  <a:lnTo>
                    <a:pt x="273" y="18"/>
                  </a:lnTo>
                  <a:lnTo>
                    <a:pt x="270" y="18"/>
                  </a:lnTo>
                  <a:lnTo>
                    <a:pt x="270" y="18"/>
                  </a:lnTo>
                  <a:lnTo>
                    <a:pt x="268" y="18"/>
                  </a:lnTo>
                  <a:lnTo>
                    <a:pt x="266" y="18"/>
                  </a:lnTo>
                  <a:lnTo>
                    <a:pt x="266" y="18"/>
                  </a:lnTo>
                  <a:lnTo>
                    <a:pt x="264" y="18"/>
                  </a:lnTo>
                  <a:lnTo>
                    <a:pt x="262" y="18"/>
                  </a:lnTo>
                  <a:lnTo>
                    <a:pt x="262" y="18"/>
                  </a:lnTo>
                  <a:lnTo>
                    <a:pt x="257" y="18"/>
                  </a:lnTo>
                  <a:lnTo>
                    <a:pt x="255" y="18"/>
                  </a:lnTo>
                  <a:lnTo>
                    <a:pt x="253" y="20"/>
                  </a:lnTo>
                  <a:lnTo>
                    <a:pt x="253" y="22"/>
                  </a:lnTo>
                  <a:lnTo>
                    <a:pt x="253" y="22"/>
                  </a:lnTo>
                  <a:lnTo>
                    <a:pt x="253" y="22"/>
                  </a:lnTo>
                  <a:lnTo>
                    <a:pt x="253" y="25"/>
                  </a:lnTo>
                  <a:lnTo>
                    <a:pt x="253" y="25"/>
                  </a:lnTo>
                  <a:lnTo>
                    <a:pt x="253" y="25"/>
                  </a:lnTo>
                  <a:lnTo>
                    <a:pt x="251" y="29"/>
                  </a:lnTo>
                  <a:lnTo>
                    <a:pt x="248" y="31"/>
                  </a:lnTo>
                  <a:lnTo>
                    <a:pt x="248" y="31"/>
                  </a:lnTo>
                  <a:lnTo>
                    <a:pt x="246" y="36"/>
                  </a:lnTo>
                  <a:lnTo>
                    <a:pt x="244" y="36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7" y="33"/>
                  </a:lnTo>
                  <a:lnTo>
                    <a:pt x="235" y="33"/>
                  </a:lnTo>
                  <a:lnTo>
                    <a:pt x="231" y="31"/>
                  </a:lnTo>
                  <a:lnTo>
                    <a:pt x="229" y="31"/>
                  </a:lnTo>
                  <a:lnTo>
                    <a:pt x="229" y="31"/>
                  </a:lnTo>
                  <a:lnTo>
                    <a:pt x="222" y="33"/>
                  </a:lnTo>
                  <a:lnTo>
                    <a:pt x="222" y="33"/>
                  </a:lnTo>
                  <a:lnTo>
                    <a:pt x="220" y="33"/>
                  </a:lnTo>
                  <a:lnTo>
                    <a:pt x="218" y="38"/>
                  </a:lnTo>
                  <a:lnTo>
                    <a:pt x="213" y="36"/>
                  </a:lnTo>
                  <a:lnTo>
                    <a:pt x="211" y="36"/>
                  </a:lnTo>
                  <a:lnTo>
                    <a:pt x="211" y="36"/>
                  </a:lnTo>
                  <a:lnTo>
                    <a:pt x="211" y="36"/>
                  </a:lnTo>
                  <a:lnTo>
                    <a:pt x="209" y="33"/>
                  </a:lnTo>
                  <a:lnTo>
                    <a:pt x="209" y="33"/>
                  </a:lnTo>
                  <a:lnTo>
                    <a:pt x="209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04" y="29"/>
                  </a:lnTo>
                  <a:lnTo>
                    <a:pt x="204" y="29"/>
                  </a:lnTo>
                  <a:lnTo>
                    <a:pt x="204" y="27"/>
                  </a:lnTo>
                  <a:lnTo>
                    <a:pt x="204" y="27"/>
                  </a:lnTo>
                  <a:lnTo>
                    <a:pt x="204" y="27"/>
                  </a:lnTo>
                  <a:lnTo>
                    <a:pt x="204" y="25"/>
                  </a:lnTo>
                  <a:lnTo>
                    <a:pt x="202" y="25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93" y="11"/>
                  </a:lnTo>
                  <a:lnTo>
                    <a:pt x="191" y="7"/>
                  </a:lnTo>
                  <a:lnTo>
                    <a:pt x="191" y="7"/>
                  </a:lnTo>
                  <a:lnTo>
                    <a:pt x="189" y="7"/>
                  </a:lnTo>
                  <a:lnTo>
                    <a:pt x="189" y="7"/>
                  </a:lnTo>
                  <a:lnTo>
                    <a:pt x="174" y="14"/>
                  </a:lnTo>
                  <a:lnTo>
                    <a:pt x="171" y="14"/>
                  </a:lnTo>
                  <a:lnTo>
                    <a:pt x="171" y="11"/>
                  </a:lnTo>
                  <a:lnTo>
                    <a:pt x="169" y="11"/>
                  </a:lnTo>
                  <a:lnTo>
                    <a:pt x="169" y="11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5" y="11"/>
                  </a:lnTo>
                  <a:lnTo>
                    <a:pt x="165" y="9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0" y="7"/>
                  </a:lnTo>
                  <a:lnTo>
                    <a:pt x="160" y="7"/>
                  </a:lnTo>
                  <a:lnTo>
                    <a:pt x="158" y="7"/>
                  </a:lnTo>
                  <a:lnTo>
                    <a:pt x="158" y="9"/>
                  </a:lnTo>
                  <a:lnTo>
                    <a:pt x="156" y="9"/>
                  </a:lnTo>
                  <a:lnTo>
                    <a:pt x="156" y="9"/>
                  </a:lnTo>
                  <a:lnTo>
                    <a:pt x="156" y="7"/>
                  </a:lnTo>
                  <a:lnTo>
                    <a:pt x="154" y="7"/>
                  </a:lnTo>
                  <a:lnTo>
                    <a:pt x="154" y="7"/>
                  </a:lnTo>
                  <a:lnTo>
                    <a:pt x="152" y="7"/>
                  </a:lnTo>
                  <a:lnTo>
                    <a:pt x="152" y="9"/>
                  </a:lnTo>
                  <a:lnTo>
                    <a:pt x="149" y="9"/>
                  </a:lnTo>
                  <a:lnTo>
                    <a:pt x="149" y="11"/>
                  </a:lnTo>
                  <a:lnTo>
                    <a:pt x="149" y="11"/>
                  </a:lnTo>
                  <a:lnTo>
                    <a:pt x="149" y="14"/>
                  </a:lnTo>
                  <a:lnTo>
                    <a:pt x="149" y="16"/>
                  </a:lnTo>
                  <a:lnTo>
                    <a:pt x="149" y="18"/>
                  </a:lnTo>
                  <a:lnTo>
                    <a:pt x="147" y="29"/>
                  </a:lnTo>
                  <a:lnTo>
                    <a:pt x="147" y="29"/>
                  </a:lnTo>
                  <a:lnTo>
                    <a:pt x="147" y="31"/>
                  </a:lnTo>
                  <a:lnTo>
                    <a:pt x="143" y="33"/>
                  </a:lnTo>
                  <a:lnTo>
                    <a:pt x="143" y="36"/>
                  </a:lnTo>
                  <a:lnTo>
                    <a:pt x="141" y="36"/>
                  </a:lnTo>
                  <a:lnTo>
                    <a:pt x="141" y="38"/>
                  </a:lnTo>
                  <a:lnTo>
                    <a:pt x="141" y="38"/>
                  </a:lnTo>
                  <a:lnTo>
                    <a:pt x="141" y="40"/>
                  </a:lnTo>
                  <a:lnTo>
                    <a:pt x="141" y="42"/>
                  </a:lnTo>
                  <a:lnTo>
                    <a:pt x="141" y="42"/>
                  </a:lnTo>
                  <a:lnTo>
                    <a:pt x="138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38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34" y="33"/>
                  </a:lnTo>
                  <a:lnTo>
                    <a:pt x="136" y="31"/>
                  </a:lnTo>
                  <a:lnTo>
                    <a:pt x="136" y="31"/>
                  </a:lnTo>
                  <a:lnTo>
                    <a:pt x="136" y="31"/>
                  </a:lnTo>
                  <a:lnTo>
                    <a:pt x="136" y="29"/>
                  </a:lnTo>
                  <a:lnTo>
                    <a:pt x="134" y="29"/>
                  </a:lnTo>
                  <a:lnTo>
                    <a:pt x="134" y="29"/>
                  </a:lnTo>
                  <a:lnTo>
                    <a:pt x="134" y="27"/>
                  </a:lnTo>
                  <a:lnTo>
                    <a:pt x="130" y="25"/>
                  </a:lnTo>
                  <a:lnTo>
                    <a:pt x="127" y="25"/>
                  </a:lnTo>
                  <a:lnTo>
                    <a:pt x="127" y="25"/>
                  </a:lnTo>
                  <a:lnTo>
                    <a:pt x="127" y="22"/>
                  </a:lnTo>
                  <a:lnTo>
                    <a:pt x="125" y="22"/>
                  </a:lnTo>
                  <a:lnTo>
                    <a:pt x="125" y="22"/>
                  </a:lnTo>
                  <a:lnTo>
                    <a:pt x="125" y="22"/>
                  </a:lnTo>
                  <a:lnTo>
                    <a:pt x="123" y="20"/>
                  </a:lnTo>
                  <a:lnTo>
                    <a:pt x="123" y="20"/>
                  </a:lnTo>
                  <a:lnTo>
                    <a:pt x="123" y="20"/>
                  </a:lnTo>
                  <a:lnTo>
                    <a:pt x="123" y="18"/>
                  </a:lnTo>
                  <a:lnTo>
                    <a:pt x="123" y="18"/>
                  </a:lnTo>
                  <a:lnTo>
                    <a:pt x="123" y="18"/>
                  </a:lnTo>
                  <a:lnTo>
                    <a:pt x="123" y="16"/>
                  </a:lnTo>
                  <a:lnTo>
                    <a:pt x="121" y="16"/>
                  </a:lnTo>
                  <a:lnTo>
                    <a:pt x="119" y="16"/>
                  </a:lnTo>
                  <a:lnTo>
                    <a:pt x="119" y="16"/>
                  </a:lnTo>
                  <a:lnTo>
                    <a:pt x="119" y="16"/>
                  </a:lnTo>
                  <a:lnTo>
                    <a:pt x="116" y="16"/>
                  </a:lnTo>
                  <a:lnTo>
                    <a:pt x="116" y="14"/>
                  </a:lnTo>
                  <a:lnTo>
                    <a:pt x="116" y="14"/>
                  </a:lnTo>
                  <a:lnTo>
                    <a:pt x="116" y="11"/>
                  </a:lnTo>
                  <a:lnTo>
                    <a:pt x="116" y="9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14" y="7"/>
                  </a:lnTo>
                  <a:lnTo>
                    <a:pt x="114" y="7"/>
                  </a:lnTo>
                  <a:lnTo>
                    <a:pt x="112" y="7"/>
                  </a:lnTo>
                  <a:lnTo>
                    <a:pt x="110" y="7"/>
                  </a:lnTo>
                  <a:lnTo>
                    <a:pt x="110" y="7"/>
                  </a:lnTo>
                  <a:lnTo>
                    <a:pt x="108" y="7"/>
                  </a:lnTo>
                  <a:lnTo>
                    <a:pt x="108" y="9"/>
                  </a:lnTo>
                  <a:lnTo>
                    <a:pt x="108" y="11"/>
                  </a:lnTo>
                  <a:lnTo>
                    <a:pt x="105" y="11"/>
                  </a:lnTo>
                  <a:lnTo>
                    <a:pt x="108" y="18"/>
                  </a:lnTo>
                  <a:lnTo>
                    <a:pt x="108" y="20"/>
                  </a:lnTo>
                  <a:lnTo>
                    <a:pt x="105" y="25"/>
                  </a:lnTo>
                  <a:lnTo>
                    <a:pt x="105" y="31"/>
                  </a:lnTo>
                  <a:lnTo>
                    <a:pt x="105" y="33"/>
                  </a:lnTo>
                  <a:lnTo>
                    <a:pt x="105" y="36"/>
                  </a:lnTo>
                  <a:lnTo>
                    <a:pt x="105" y="36"/>
                  </a:lnTo>
                  <a:lnTo>
                    <a:pt x="103" y="38"/>
                  </a:lnTo>
                  <a:lnTo>
                    <a:pt x="103" y="38"/>
                  </a:lnTo>
                  <a:lnTo>
                    <a:pt x="101" y="38"/>
                  </a:lnTo>
                  <a:lnTo>
                    <a:pt x="97" y="40"/>
                  </a:lnTo>
                  <a:lnTo>
                    <a:pt x="94" y="40"/>
                  </a:lnTo>
                  <a:lnTo>
                    <a:pt x="92" y="42"/>
                  </a:lnTo>
                  <a:lnTo>
                    <a:pt x="90" y="44"/>
                  </a:lnTo>
                  <a:lnTo>
                    <a:pt x="83" y="49"/>
                  </a:lnTo>
                  <a:lnTo>
                    <a:pt x="81" y="49"/>
                  </a:lnTo>
                  <a:lnTo>
                    <a:pt x="79" y="51"/>
                  </a:lnTo>
                  <a:lnTo>
                    <a:pt x="79" y="53"/>
                  </a:lnTo>
                  <a:lnTo>
                    <a:pt x="77" y="53"/>
                  </a:lnTo>
                  <a:lnTo>
                    <a:pt x="77" y="55"/>
                  </a:lnTo>
                  <a:lnTo>
                    <a:pt x="75" y="55"/>
                  </a:lnTo>
                  <a:lnTo>
                    <a:pt x="70" y="58"/>
                  </a:lnTo>
                  <a:lnTo>
                    <a:pt x="68" y="58"/>
                  </a:lnTo>
                  <a:lnTo>
                    <a:pt x="66" y="55"/>
                  </a:lnTo>
                  <a:lnTo>
                    <a:pt x="66" y="55"/>
                  </a:lnTo>
                  <a:lnTo>
                    <a:pt x="62" y="55"/>
                  </a:lnTo>
                  <a:lnTo>
                    <a:pt x="59" y="53"/>
                  </a:lnTo>
                  <a:lnTo>
                    <a:pt x="57" y="51"/>
                  </a:lnTo>
                  <a:lnTo>
                    <a:pt x="55" y="51"/>
                  </a:lnTo>
                  <a:lnTo>
                    <a:pt x="53" y="49"/>
                  </a:lnTo>
                  <a:lnTo>
                    <a:pt x="51" y="49"/>
                  </a:lnTo>
                  <a:lnTo>
                    <a:pt x="51" y="49"/>
                  </a:lnTo>
                  <a:lnTo>
                    <a:pt x="51" y="47"/>
                  </a:lnTo>
                  <a:lnTo>
                    <a:pt x="48" y="47"/>
                  </a:lnTo>
                  <a:lnTo>
                    <a:pt x="46" y="47"/>
                  </a:lnTo>
                  <a:lnTo>
                    <a:pt x="44" y="47"/>
                  </a:lnTo>
                  <a:lnTo>
                    <a:pt x="42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35" y="49"/>
                  </a:lnTo>
                  <a:lnTo>
                    <a:pt x="35" y="49"/>
                  </a:lnTo>
                  <a:lnTo>
                    <a:pt x="35" y="49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3"/>
                  </a:lnTo>
                  <a:lnTo>
                    <a:pt x="33" y="53"/>
                  </a:lnTo>
                  <a:lnTo>
                    <a:pt x="31" y="53"/>
                  </a:lnTo>
                  <a:lnTo>
                    <a:pt x="29" y="53"/>
                  </a:lnTo>
                  <a:lnTo>
                    <a:pt x="26" y="51"/>
                  </a:lnTo>
                  <a:lnTo>
                    <a:pt x="24" y="49"/>
                  </a:lnTo>
                  <a:lnTo>
                    <a:pt x="22" y="47"/>
                  </a:lnTo>
                  <a:lnTo>
                    <a:pt x="18" y="44"/>
                  </a:lnTo>
                  <a:lnTo>
                    <a:pt x="9" y="42"/>
                  </a:lnTo>
                  <a:lnTo>
                    <a:pt x="4" y="53"/>
                  </a:lnTo>
                  <a:lnTo>
                    <a:pt x="4" y="55"/>
                  </a:lnTo>
                  <a:lnTo>
                    <a:pt x="4" y="58"/>
                  </a:lnTo>
                  <a:lnTo>
                    <a:pt x="7" y="62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9" y="66"/>
                  </a:lnTo>
                  <a:lnTo>
                    <a:pt x="11" y="69"/>
                  </a:lnTo>
                  <a:lnTo>
                    <a:pt x="11" y="71"/>
                  </a:lnTo>
                  <a:lnTo>
                    <a:pt x="11" y="71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7" y="77"/>
                  </a:lnTo>
                  <a:lnTo>
                    <a:pt x="4" y="80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4"/>
                  </a:lnTo>
                  <a:lnTo>
                    <a:pt x="0" y="88"/>
                  </a:lnTo>
                  <a:lnTo>
                    <a:pt x="2" y="91"/>
                  </a:lnTo>
                  <a:lnTo>
                    <a:pt x="4" y="93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9" y="95"/>
                  </a:lnTo>
                  <a:lnTo>
                    <a:pt x="20" y="97"/>
                  </a:lnTo>
                  <a:lnTo>
                    <a:pt x="24" y="97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6" y="100"/>
                  </a:lnTo>
                  <a:lnTo>
                    <a:pt x="26" y="102"/>
                  </a:lnTo>
                  <a:lnTo>
                    <a:pt x="26" y="102"/>
                  </a:lnTo>
                  <a:lnTo>
                    <a:pt x="24" y="104"/>
                  </a:lnTo>
                  <a:lnTo>
                    <a:pt x="24" y="104"/>
                  </a:lnTo>
                  <a:lnTo>
                    <a:pt x="24" y="106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2" y="111"/>
                  </a:lnTo>
                  <a:lnTo>
                    <a:pt x="24" y="111"/>
                  </a:lnTo>
                  <a:lnTo>
                    <a:pt x="24" y="113"/>
                  </a:lnTo>
                  <a:lnTo>
                    <a:pt x="26" y="113"/>
                  </a:lnTo>
                  <a:lnTo>
                    <a:pt x="26" y="115"/>
                  </a:lnTo>
                  <a:lnTo>
                    <a:pt x="26" y="126"/>
                  </a:lnTo>
                  <a:lnTo>
                    <a:pt x="29" y="128"/>
                  </a:lnTo>
                  <a:lnTo>
                    <a:pt x="29" y="128"/>
                  </a:lnTo>
                  <a:lnTo>
                    <a:pt x="31" y="130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1" y="135"/>
                  </a:lnTo>
                  <a:lnTo>
                    <a:pt x="31" y="137"/>
                  </a:lnTo>
                  <a:lnTo>
                    <a:pt x="31" y="139"/>
                  </a:lnTo>
                  <a:lnTo>
                    <a:pt x="31" y="139"/>
                  </a:lnTo>
                  <a:lnTo>
                    <a:pt x="31" y="141"/>
                  </a:lnTo>
                  <a:lnTo>
                    <a:pt x="33" y="141"/>
                  </a:lnTo>
                  <a:lnTo>
                    <a:pt x="37" y="141"/>
                  </a:lnTo>
                  <a:lnTo>
                    <a:pt x="37" y="144"/>
                  </a:lnTo>
                  <a:lnTo>
                    <a:pt x="40" y="144"/>
                  </a:lnTo>
                  <a:lnTo>
                    <a:pt x="42" y="144"/>
                  </a:lnTo>
                  <a:lnTo>
                    <a:pt x="42" y="146"/>
                  </a:lnTo>
                  <a:lnTo>
                    <a:pt x="42" y="146"/>
                  </a:lnTo>
                  <a:lnTo>
                    <a:pt x="40" y="146"/>
                  </a:lnTo>
                  <a:lnTo>
                    <a:pt x="40" y="148"/>
                  </a:lnTo>
                  <a:lnTo>
                    <a:pt x="40" y="152"/>
                  </a:lnTo>
                  <a:lnTo>
                    <a:pt x="42" y="157"/>
                  </a:lnTo>
                  <a:lnTo>
                    <a:pt x="44" y="161"/>
                  </a:lnTo>
                  <a:lnTo>
                    <a:pt x="44" y="161"/>
                  </a:lnTo>
                  <a:lnTo>
                    <a:pt x="44" y="161"/>
                  </a:lnTo>
                  <a:lnTo>
                    <a:pt x="46" y="161"/>
                  </a:lnTo>
                  <a:lnTo>
                    <a:pt x="48" y="161"/>
                  </a:lnTo>
                  <a:lnTo>
                    <a:pt x="48" y="161"/>
                  </a:lnTo>
                  <a:lnTo>
                    <a:pt x="51" y="163"/>
                  </a:lnTo>
                  <a:lnTo>
                    <a:pt x="51" y="163"/>
                  </a:lnTo>
                  <a:lnTo>
                    <a:pt x="53" y="166"/>
                  </a:lnTo>
                  <a:lnTo>
                    <a:pt x="59" y="172"/>
                  </a:lnTo>
                  <a:lnTo>
                    <a:pt x="55" y="188"/>
                  </a:lnTo>
                  <a:lnTo>
                    <a:pt x="53" y="192"/>
                  </a:lnTo>
                  <a:lnTo>
                    <a:pt x="53" y="194"/>
                  </a:lnTo>
                  <a:lnTo>
                    <a:pt x="53" y="194"/>
                  </a:lnTo>
                  <a:lnTo>
                    <a:pt x="57" y="197"/>
                  </a:lnTo>
                  <a:lnTo>
                    <a:pt x="57" y="199"/>
                  </a:lnTo>
                  <a:lnTo>
                    <a:pt x="59" y="216"/>
                  </a:lnTo>
                  <a:lnTo>
                    <a:pt x="59" y="221"/>
                  </a:lnTo>
                  <a:lnTo>
                    <a:pt x="62" y="221"/>
                  </a:lnTo>
                  <a:lnTo>
                    <a:pt x="62" y="225"/>
                  </a:lnTo>
                  <a:lnTo>
                    <a:pt x="64" y="225"/>
                  </a:lnTo>
                  <a:lnTo>
                    <a:pt x="64" y="227"/>
                  </a:lnTo>
                  <a:lnTo>
                    <a:pt x="64" y="232"/>
                  </a:lnTo>
                  <a:lnTo>
                    <a:pt x="62" y="241"/>
                  </a:lnTo>
                  <a:lnTo>
                    <a:pt x="64" y="243"/>
                  </a:lnTo>
                  <a:lnTo>
                    <a:pt x="64" y="245"/>
                  </a:lnTo>
                  <a:lnTo>
                    <a:pt x="64" y="245"/>
                  </a:lnTo>
                  <a:lnTo>
                    <a:pt x="66" y="245"/>
                  </a:lnTo>
                  <a:lnTo>
                    <a:pt x="68" y="245"/>
                  </a:lnTo>
                  <a:lnTo>
                    <a:pt x="70" y="249"/>
                  </a:lnTo>
                  <a:lnTo>
                    <a:pt x="77" y="260"/>
                  </a:lnTo>
                  <a:lnTo>
                    <a:pt x="79" y="263"/>
                  </a:lnTo>
                  <a:lnTo>
                    <a:pt x="81" y="265"/>
                  </a:lnTo>
                  <a:lnTo>
                    <a:pt x="86" y="267"/>
                  </a:lnTo>
                  <a:lnTo>
                    <a:pt x="86" y="267"/>
                  </a:lnTo>
                  <a:lnTo>
                    <a:pt x="88" y="267"/>
                  </a:lnTo>
                  <a:lnTo>
                    <a:pt x="90" y="267"/>
                  </a:lnTo>
                  <a:lnTo>
                    <a:pt x="90" y="267"/>
                  </a:lnTo>
                  <a:lnTo>
                    <a:pt x="94" y="269"/>
                  </a:lnTo>
                  <a:lnTo>
                    <a:pt x="103" y="274"/>
                  </a:lnTo>
                  <a:lnTo>
                    <a:pt x="105" y="276"/>
                  </a:lnTo>
                  <a:lnTo>
                    <a:pt x="105" y="278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08" y="280"/>
                  </a:lnTo>
                  <a:lnTo>
                    <a:pt x="108" y="280"/>
                  </a:lnTo>
                  <a:lnTo>
                    <a:pt x="108" y="280"/>
                  </a:lnTo>
                  <a:lnTo>
                    <a:pt x="110" y="285"/>
                  </a:lnTo>
                  <a:lnTo>
                    <a:pt x="114" y="289"/>
                  </a:lnTo>
                  <a:lnTo>
                    <a:pt x="116" y="291"/>
                  </a:lnTo>
                  <a:lnTo>
                    <a:pt x="116" y="294"/>
                  </a:lnTo>
                  <a:lnTo>
                    <a:pt x="114" y="302"/>
                  </a:lnTo>
                  <a:lnTo>
                    <a:pt x="114" y="302"/>
                  </a:lnTo>
                  <a:lnTo>
                    <a:pt x="112" y="305"/>
                  </a:lnTo>
                  <a:lnTo>
                    <a:pt x="112" y="305"/>
                  </a:lnTo>
                  <a:lnTo>
                    <a:pt x="112" y="305"/>
                  </a:lnTo>
                  <a:lnTo>
                    <a:pt x="110" y="305"/>
                  </a:lnTo>
                  <a:lnTo>
                    <a:pt x="110" y="307"/>
                  </a:lnTo>
                  <a:lnTo>
                    <a:pt x="110" y="307"/>
                  </a:lnTo>
                  <a:lnTo>
                    <a:pt x="105" y="313"/>
                  </a:lnTo>
                  <a:lnTo>
                    <a:pt x="103" y="316"/>
                  </a:lnTo>
                  <a:lnTo>
                    <a:pt x="103" y="318"/>
                  </a:lnTo>
                  <a:lnTo>
                    <a:pt x="103" y="320"/>
                  </a:lnTo>
                  <a:lnTo>
                    <a:pt x="103" y="320"/>
                  </a:lnTo>
                  <a:lnTo>
                    <a:pt x="103" y="320"/>
                  </a:lnTo>
                  <a:lnTo>
                    <a:pt x="105" y="322"/>
                  </a:lnTo>
                  <a:lnTo>
                    <a:pt x="105" y="324"/>
                  </a:lnTo>
                  <a:lnTo>
                    <a:pt x="108" y="327"/>
                  </a:lnTo>
                  <a:lnTo>
                    <a:pt x="108" y="327"/>
                  </a:lnTo>
                  <a:lnTo>
                    <a:pt x="110" y="335"/>
                  </a:lnTo>
                  <a:lnTo>
                    <a:pt x="108" y="335"/>
                  </a:lnTo>
                  <a:lnTo>
                    <a:pt x="108" y="338"/>
                  </a:lnTo>
                  <a:lnTo>
                    <a:pt x="105" y="340"/>
                  </a:lnTo>
                  <a:lnTo>
                    <a:pt x="103" y="346"/>
                  </a:lnTo>
                  <a:lnTo>
                    <a:pt x="119" y="368"/>
                  </a:lnTo>
                  <a:lnTo>
                    <a:pt x="121" y="368"/>
                  </a:lnTo>
                  <a:lnTo>
                    <a:pt x="121" y="368"/>
                  </a:lnTo>
                  <a:lnTo>
                    <a:pt x="123" y="368"/>
                  </a:lnTo>
                  <a:lnTo>
                    <a:pt x="132" y="373"/>
                  </a:lnTo>
                  <a:lnTo>
                    <a:pt x="134" y="375"/>
                  </a:lnTo>
                  <a:lnTo>
                    <a:pt x="141" y="375"/>
                  </a:lnTo>
                  <a:lnTo>
                    <a:pt x="143" y="373"/>
                  </a:lnTo>
                  <a:lnTo>
                    <a:pt x="143" y="373"/>
                  </a:lnTo>
                  <a:lnTo>
                    <a:pt x="143" y="373"/>
                  </a:lnTo>
                  <a:lnTo>
                    <a:pt x="143" y="373"/>
                  </a:lnTo>
                  <a:lnTo>
                    <a:pt x="145" y="371"/>
                  </a:lnTo>
                  <a:lnTo>
                    <a:pt x="145" y="371"/>
                  </a:lnTo>
                  <a:lnTo>
                    <a:pt x="145" y="371"/>
                  </a:lnTo>
                  <a:lnTo>
                    <a:pt x="145" y="368"/>
                  </a:lnTo>
                  <a:lnTo>
                    <a:pt x="147" y="371"/>
                  </a:lnTo>
                  <a:lnTo>
                    <a:pt x="149" y="371"/>
                  </a:lnTo>
                  <a:lnTo>
                    <a:pt x="154" y="373"/>
                  </a:lnTo>
                  <a:lnTo>
                    <a:pt x="156" y="375"/>
                  </a:lnTo>
                  <a:lnTo>
                    <a:pt x="156" y="377"/>
                  </a:lnTo>
                  <a:lnTo>
                    <a:pt x="156" y="377"/>
                  </a:lnTo>
                  <a:lnTo>
                    <a:pt x="156" y="379"/>
                  </a:lnTo>
                  <a:lnTo>
                    <a:pt x="156" y="379"/>
                  </a:lnTo>
                  <a:lnTo>
                    <a:pt x="158" y="379"/>
                  </a:lnTo>
                  <a:lnTo>
                    <a:pt x="158" y="382"/>
                  </a:lnTo>
                  <a:lnTo>
                    <a:pt x="160" y="382"/>
                  </a:lnTo>
                  <a:lnTo>
                    <a:pt x="160" y="382"/>
                  </a:lnTo>
                  <a:lnTo>
                    <a:pt x="160" y="384"/>
                  </a:lnTo>
                  <a:lnTo>
                    <a:pt x="163" y="384"/>
                  </a:lnTo>
                  <a:lnTo>
                    <a:pt x="165" y="384"/>
                  </a:lnTo>
                  <a:lnTo>
                    <a:pt x="169" y="384"/>
                  </a:lnTo>
                  <a:lnTo>
                    <a:pt x="171" y="384"/>
                  </a:lnTo>
                  <a:lnTo>
                    <a:pt x="174" y="384"/>
                  </a:lnTo>
                  <a:lnTo>
                    <a:pt x="174" y="384"/>
                  </a:lnTo>
                  <a:lnTo>
                    <a:pt x="176" y="386"/>
                  </a:lnTo>
                  <a:lnTo>
                    <a:pt x="176" y="386"/>
                  </a:lnTo>
                  <a:lnTo>
                    <a:pt x="176" y="388"/>
                  </a:lnTo>
                  <a:lnTo>
                    <a:pt x="176" y="391"/>
                  </a:lnTo>
                  <a:lnTo>
                    <a:pt x="178" y="391"/>
                  </a:lnTo>
                  <a:lnTo>
                    <a:pt x="178" y="393"/>
                  </a:lnTo>
                  <a:lnTo>
                    <a:pt x="178" y="395"/>
                  </a:lnTo>
                  <a:lnTo>
                    <a:pt x="178" y="395"/>
                  </a:lnTo>
                  <a:lnTo>
                    <a:pt x="178" y="397"/>
                  </a:lnTo>
                  <a:lnTo>
                    <a:pt x="178" y="397"/>
                  </a:lnTo>
                  <a:lnTo>
                    <a:pt x="180" y="397"/>
                  </a:lnTo>
                  <a:lnTo>
                    <a:pt x="182" y="397"/>
                  </a:lnTo>
                  <a:lnTo>
                    <a:pt x="185" y="395"/>
                  </a:lnTo>
                  <a:lnTo>
                    <a:pt x="187" y="395"/>
                  </a:lnTo>
                  <a:lnTo>
                    <a:pt x="187" y="393"/>
                  </a:lnTo>
                  <a:lnTo>
                    <a:pt x="187" y="393"/>
                  </a:lnTo>
                  <a:lnTo>
                    <a:pt x="191" y="393"/>
                  </a:lnTo>
                  <a:lnTo>
                    <a:pt x="191" y="393"/>
                  </a:lnTo>
                  <a:lnTo>
                    <a:pt x="191" y="393"/>
                  </a:lnTo>
                  <a:lnTo>
                    <a:pt x="191" y="391"/>
                  </a:lnTo>
                  <a:lnTo>
                    <a:pt x="193" y="391"/>
                  </a:lnTo>
                  <a:lnTo>
                    <a:pt x="196" y="393"/>
                  </a:lnTo>
                  <a:lnTo>
                    <a:pt x="207" y="397"/>
                  </a:lnTo>
                  <a:lnTo>
                    <a:pt x="237" y="406"/>
                  </a:lnTo>
                  <a:lnTo>
                    <a:pt x="237" y="408"/>
                  </a:lnTo>
                  <a:lnTo>
                    <a:pt x="257" y="410"/>
                  </a:lnTo>
                  <a:lnTo>
                    <a:pt x="259" y="410"/>
                  </a:lnTo>
                  <a:lnTo>
                    <a:pt x="268" y="421"/>
                  </a:lnTo>
                  <a:lnTo>
                    <a:pt x="268" y="421"/>
                  </a:lnTo>
                  <a:lnTo>
                    <a:pt x="277" y="432"/>
                  </a:lnTo>
                  <a:lnTo>
                    <a:pt x="325" y="465"/>
                  </a:lnTo>
                  <a:lnTo>
                    <a:pt x="327" y="465"/>
                  </a:lnTo>
                  <a:lnTo>
                    <a:pt x="327" y="465"/>
                  </a:lnTo>
                  <a:lnTo>
                    <a:pt x="327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2" y="468"/>
                  </a:lnTo>
                  <a:lnTo>
                    <a:pt x="334" y="479"/>
                  </a:lnTo>
                  <a:lnTo>
                    <a:pt x="345" y="483"/>
                  </a:lnTo>
                  <a:lnTo>
                    <a:pt x="358" y="488"/>
                  </a:lnTo>
                  <a:lnTo>
                    <a:pt x="363" y="490"/>
                  </a:lnTo>
                  <a:lnTo>
                    <a:pt x="398" y="532"/>
                  </a:lnTo>
                  <a:lnTo>
                    <a:pt x="407" y="538"/>
                  </a:lnTo>
                  <a:lnTo>
                    <a:pt x="444" y="554"/>
                  </a:lnTo>
                  <a:lnTo>
                    <a:pt x="446" y="554"/>
                  </a:lnTo>
                  <a:lnTo>
                    <a:pt x="446" y="554"/>
                  </a:lnTo>
                  <a:lnTo>
                    <a:pt x="484" y="540"/>
                  </a:lnTo>
                  <a:lnTo>
                    <a:pt x="494" y="538"/>
                  </a:lnTo>
                  <a:lnTo>
                    <a:pt x="497" y="538"/>
                  </a:lnTo>
                  <a:lnTo>
                    <a:pt x="501" y="540"/>
                  </a:lnTo>
                  <a:lnTo>
                    <a:pt x="503" y="543"/>
                  </a:lnTo>
                  <a:lnTo>
                    <a:pt x="516" y="547"/>
                  </a:lnTo>
                  <a:lnTo>
                    <a:pt x="519" y="549"/>
                  </a:lnTo>
                  <a:lnTo>
                    <a:pt x="521" y="551"/>
                  </a:lnTo>
                  <a:lnTo>
                    <a:pt x="521" y="554"/>
                  </a:lnTo>
                  <a:lnTo>
                    <a:pt x="523" y="554"/>
                  </a:lnTo>
                  <a:lnTo>
                    <a:pt x="558" y="574"/>
                  </a:lnTo>
                  <a:lnTo>
                    <a:pt x="560" y="576"/>
                  </a:lnTo>
                  <a:lnTo>
                    <a:pt x="560" y="576"/>
                  </a:lnTo>
                  <a:lnTo>
                    <a:pt x="560" y="574"/>
                  </a:lnTo>
                  <a:lnTo>
                    <a:pt x="560" y="574"/>
                  </a:lnTo>
                  <a:lnTo>
                    <a:pt x="560" y="571"/>
                  </a:lnTo>
                  <a:lnTo>
                    <a:pt x="560" y="571"/>
                  </a:lnTo>
                  <a:lnTo>
                    <a:pt x="560" y="571"/>
                  </a:lnTo>
                  <a:lnTo>
                    <a:pt x="563" y="567"/>
                  </a:lnTo>
                  <a:lnTo>
                    <a:pt x="563" y="567"/>
                  </a:lnTo>
                  <a:lnTo>
                    <a:pt x="565" y="567"/>
                  </a:lnTo>
                  <a:lnTo>
                    <a:pt x="565" y="565"/>
                  </a:lnTo>
                  <a:lnTo>
                    <a:pt x="565" y="562"/>
                  </a:lnTo>
                  <a:lnTo>
                    <a:pt x="563" y="562"/>
                  </a:lnTo>
                  <a:lnTo>
                    <a:pt x="563" y="560"/>
                  </a:lnTo>
                  <a:lnTo>
                    <a:pt x="563" y="558"/>
                  </a:lnTo>
                  <a:lnTo>
                    <a:pt x="560" y="558"/>
                  </a:lnTo>
                  <a:lnTo>
                    <a:pt x="560" y="556"/>
                  </a:lnTo>
                  <a:lnTo>
                    <a:pt x="560" y="556"/>
                  </a:lnTo>
                  <a:lnTo>
                    <a:pt x="558" y="556"/>
                  </a:lnTo>
                  <a:lnTo>
                    <a:pt x="556" y="556"/>
                  </a:lnTo>
                  <a:lnTo>
                    <a:pt x="556" y="556"/>
                  </a:lnTo>
                  <a:lnTo>
                    <a:pt x="556" y="554"/>
                  </a:lnTo>
                  <a:lnTo>
                    <a:pt x="556" y="554"/>
                  </a:lnTo>
                  <a:lnTo>
                    <a:pt x="556" y="554"/>
                  </a:lnTo>
                  <a:lnTo>
                    <a:pt x="556" y="554"/>
                  </a:lnTo>
                  <a:lnTo>
                    <a:pt x="556" y="551"/>
                  </a:lnTo>
                  <a:lnTo>
                    <a:pt x="556" y="551"/>
                  </a:lnTo>
                  <a:lnTo>
                    <a:pt x="558" y="549"/>
                  </a:lnTo>
                  <a:lnTo>
                    <a:pt x="558" y="549"/>
                  </a:lnTo>
                  <a:lnTo>
                    <a:pt x="558" y="547"/>
                  </a:lnTo>
                  <a:lnTo>
                    <a:pt x="558" y="547"/>
                  </a:lnTo>
                  <a:lnTo>
                    <a:pt x="558" y="545"/>
                  </a:lnTo>
                  <a:lnTo>
                    <a:pt x="558" y="543"/>
                  </a:lnTo>
                  <a:lnTo>
                    <a:pt x="558" y="543"/>
                  </a:lnTo>
                  <a:lnTo>
                    <a:pt x="558" y="543"/>
                  </a:lnTo>
                  <a:lnTo>
                    <a:pt x="558" y="540"/>
                  </a:lnTo>
                  <a:lnTo>
                    <a:pt x="560" y="540"/>
                  </a:lnTo>
                  <a:lnTo>
                    <a:pt x="560" y="540"/>
                  </a:lnTo>
                  <a:lnTo>
                    <a:pt x="560" y="538"/>
                  </a:lnTo>
                  <a:lnTo>
                    <a:pt x="560" y="538"/>
                  </a:lnTo>
                  <a:lnTo>
                    <a:pt x="560" y="536"/>
                  </a:lnTo>
                  <a:lnTo>
                    <a:pt x="560" y="536"/>
                  </a:lnTo>
                  <a:lnTo>
                    <a:pt x="560" y="536"/>
                  </a:lnTo>
                  <a:lnTo>
                    <a:pt x="560" y="534"/>
                  </a:lnTo>
                  <a:lnTo>
                    <a:pt x="558" y="534"/>
                  </a:lnTo>
                  <a:lnTo>
                    <a:pt x="558" y="534"/>
                  </a:lnTo>
                  <a:lnTo>
                    <a:pt x="558" y="532"/>
                  </a:lnTo>
                  <a:lnTo>
                    <a:pt x="556" y="532"/>
                  </a:lnTo>
                  <a:lnTo>
                    <a:pt x="556" y="532"/>
                  </a:lnTo>
                  <a:lnTo>
                    <a:pt x="556" y="529"/>
                  </a:lnTo>
                  <a:lnTo>
                    <a:pt x="556" y="529"/>
                  </a:lnTo>
                  <a:lnTo>
                    <a:pt x="556" y="52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0DB90927-5F92-524A-B2E4-E514F7BC9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7888" y="3723640"/>
              <a:ext cx="350383" cy="319978"/>
            </a:xfrm>
            <a:custGeom>
              <a:avLst/>
              <a:gdLst>
                <a:gd name="T0" fmla="*/ 238 w 242"/>
                <a:gd name="T1" fmla="*/ 97 h 221"/>
                <a:gd name="T2" fmla="*/ 235 w 242"/>
                <a:gd name="T3" fmla="*/ 97 h 221"/>
                <a:gd name="T4" fmla="*/ 176 w 242"/>
                <a:gd name="T5" fmla="*/ 53 h 221"/>
                <a:gd name="T6" fmla="*/ 145 w 242"/>
                <a:gd name="T7" fmla="*/ 38 h 221"/>
                <a:gd name="T8" fmla="*/ 99 w 242"/>
                <a:gd name="T9" fmla="*/ 23 h 221"/>
                <a:gd name="T10" fmla="*/ 95 w 242"/>
                <a:gd name="T11" fmla="*/ 25 h 221"/>
                <a:gd name="T12" fmla="*/ 90 w 242"/>
                <a:gd name="T13" fmla="*/ 29 h 221"/>
                <a:gd name="T14" fmla="*/ 86 w 242"/>
                <a:gd name="T15" fmla="*/ 27 h 221"/>
                <a:gd name="T16" fmla="*/ 84 w 242"/>
                <a:gd name="T17" fmla="*/ 23 h 221"/>
                <a:gd name="T18" fmla="*/ 82 w 242"/>
                <a:gd name="T19" fmla="*/ 16 h 221"/>
                <a:gd name="T20" fmla="*/ 73 w 242"/>
                <a:gd name="T21" fmla="*/ 16 h 221"/>
                <a:gd name="T22" fmla="*/ 68 w 242"/>
                <a:gd name="T23" fmla="*/ 14 h 221"/>
                <a:gd name="T24" fmla="*/ 64 w 242"/>
                <a:gd name="T25" fmla="*/ 11 h 221"/>
                <a:gd name="T26" fmla="*/ 62 w 242"/>
                <a:gd name="T27" fmla="*/ 5 h 221"/>
                <a:gd name="T28" fmla="*/ 53 w 242"/>
                <a:gd name="T29" fmla="*/ 3 h 221"/>
                <a:gd name="T30" fmla="*/ 51 w 242"/>
                <a:gd name="T31" fmla="*/ 5 h 221"/>
                <a:gd name="T32" fmla="*/ 51 w 242"/>
                <a:gd name="T33" fmla="*/ 7 h 221"/>
                <a:gd name="T34" fmla="*/ 53 w 242"/>
                <a:gd name="T35" fmla="*/ 11 h 221"/>
                <a:gd name="T36" fmla="*/ 57 w 242"/>
                <a:gd name="T37" fmla="*/ 18 h 221"/>
                <a:gd name="T38" fmla="*/ 57 w 242"/>
                <a:gd name="T39" fmla="*/ 29 h 221"/>
                <a:gd name="T40" fmla="*/ 60 w 242"/>
                <a:gd name="T41" fmla="*/ 36 h 221"/>
                <a:gd name="T42" fmla="*/ 60 w 242"/>
                <a:gd name="T43" fmla="*/ 49 h 221"/>
                <a:gd name="T44" fmla="*/ 60 w 242"/>
                <a:gd name="T45" fmla="*/ 62 h 221"/>
                <a:gd name="T46" fmla="*/ 57 w 242"/>
                <a:gd name="T47" fmla="*/ 64 h 221"/>
                <a:gd name="T48" fmla="*/ 53 w 242"/>
                <a:gd name="T49" fmla="*/ 71 h 221"/>
                <a:gd name="T50" fmla="*/ 53 w 242"/>
                <a:gd name="T51" fmla="*/ 80 h 221"/>
                <a:gd name="T52" fmla="*/ 46 w 242"/>
                <a:gd name="T53" fmla="*/ 84 h 221"/>
                <a:gd name="T54" fmla="*/ 42 w 242"/>
                <a:gd name="T55" fmla="*/ 97 h 221"/>
                <a:gd name="T56" fmla="*/ 38 w 242"/>
                <a:gd name="T57" fmla="*/ 104 h 221"/>
                <a:gd name="T58" fmla="*/ 24 w 242"/>
                <a:gd name="T59" fmla="*/ 104 h 221"/>
                <a:gd name="T60" fmla="*/ 11 w 242"/>
                <a:gd name="T61" fmla="*/ 104 h 221"/>
                <a:gd name="T62" fmla="*/ 13 w 242"/>
                <a:gd name="T63" fmla="*/ 135 h 221"/>
                <a:gd name="T64" fmla="*/ 5 w 242"/>
                <a:gd name="T65" fmla="*/ 157 h 221"/>
                <a:gd name="T66" fmla="*/ 0 w 242"/>
                <a:gd name="T67" fmla="*/ 170 h 221"/>
                <a:gd name="T68" fmla="*/ 16 w 242"/>
                <a:gd name="T69" fmla="*/ 175 h 221"/>
                <a:gd name="T70" fmla="*/ 29 w 242"/>
                <a:gd name="T71" fmla="*/ 197 h 221"/>
                <a:gd name="T72" fmla="*/ 35 w 242"/>
                <a:gd name="T73" fmla="*/ 219 h 221"/>
                <a:gd name="T74" fmla="*/ 60 w 242"/>
                <a:gd name="T75" fmla="*/ 217 h 221"/>
                <a:gd name="T76" fmla="*/ 66 w 242"/>
                <a:gd name="T77" fmla="*/ 221 h 221"/>
                <a:gd name="T78" fmla="*/ 82 w 242"/>
                <a:gd name="T79" fmla="*/ 210 h 221"/>
                <a:gd name="T80" fmla="*/ 84 w 242"/>
                <a:gd name="T81" fmla="*/ 212 h 221"/>
                <a:gd name="T82" fmla="*/ 88 w 242"/>
                <a:gd name="T83" fmla="*/ 208 h 221"/>
                <a:gd name="T84" fmla="*/ 88 w 242"/>
                <a:gd name="T85" fmla="*/ 203 h 221"/>
                <a:gd name="T86" fmla="*/ 95 w 242"/>
                <a:gd name="T87" fmla="*/ 206 h 221"/>
                <a:gd name="T88" fmla="*/ 112 w 242"/>
                <a:gd name="T89" fmla="*/ 197 h 221"/>
                <a:gd name="T90" fmla="*/ 119 w 242"/>
                <a:gd name="T91" fmla="*/ 199 h 221"/>
                <a:gd name="T92" fmla="*/ 154 w 242"/>
                <a:gd name="T93" fmla="*/ 197 h 221"/>
                <a:gd name="T94" fmla="*/ 183 w 242"/>
                <a:gd name="T95" fmla="*/ 206 h 221"/>
                <a:gd name="T96" fmla="*/ 222 w 242"/>
                <a:gd name="T97" fmla="*/ 201 h 221"/>
                <a:gd name="T98" fmla="*/ 222 w 242"/>
                <a:gd name="T99" fmla="*/ 194 h 221"/>
                <a:gd name="T100" fmla="*/ 222 w 242"/>
                <a:gd name="T101" fmla="*/ 188 h 221"/>
                <a:gd name="T102" fmla="*/ 222 w 242"/>
                <a:gd name="T103" fmla="*/ 181 h 221"/>
                <a:gd name="T104" fmla="*/ 224 w 242"/>
                <a:gd name="T105" fmla="*/ 172 h 221"/>
                <a:gd name="T106" fmla="*/ 227 w 242"/>
                <a:gd name="T107" fmla="*/ 168 h 221"/>
                <a:gd name="T108" fmla="*/ 224 w 242"/>
                <a:gd name="T109" fmla="*/ 161 h 221"/>
                <a:gd name="T110" fmla="*/ 240 w 242"/>
                <a:gd name="T111" fmla="*/ 10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2" h="221">
                  <a:moveTo>
                    <a:pt x="240" y="100"/>
                  </a:moveTo>
                  <a:lnTo>
                    <a:pt x="238" y="97"/>
                  </a:lnTo>
                  <a:lnTo>
                    <a:pt x="238" y="97"/>
                  </a:lnTo>
                  <a:lnTo>
                    <a:pt x="238" y="97"/>
                  </a:lnTo>
                  <a:lnTo>
                    <a:pt x="238" y="97"/>
                  </a:lnTo>
                  <a:lnTo>
                    <a:pt x="235" y="97"/>
                  </a:lnTo>
                  <a:lnTo>
                    <a:pt x="235" y="97"/>
                  </a:lnTo>
                  <a:lnTo>
                    <a:pt x="235" y="97"/>
                  </a:lnTo>
                  <a:lnTo>
                    <a:pt x="233" y="97"/>
                  </a:lnTo>
                  <a:lnTo>
                    <a:pt x="185" y="64"/>
                  </a:lnTo>
                  <a:lnTo>
                    <a:pt x="176" y="53"/>
                  </a:lnTo>
                  <a:lnTo>
                    <a:pt x="176" y="53"/>
                  </a:lnTo>
                  <a:lnTo>
                    <a:pt x="167" y="42"/>
                  </a:lnTo>
                  <a:lnTo>
                    <a:pt x="165" y="42"/>
                  </a:lnTo>
                  <a:lnTo>
                    <a:pt x="145" y="40"/>
                  </a:lnTo>
                  <a:lnTo>
                    <a:pt x="145" y="38"/>
                  </a:lnTo>
                  <a:lnTo>
                    <a:pt x="115" y="29"/>
                  </a:lnTo>
                  <a:lnTo>
                    <a:pt x="104" y="25"/>
                  </a:lnTo>
                  <a:lnTo>
                    <a:pt x="101" y="23"/>
                  </a:lnTo>
                  <a:lnTo>
                    <a:pt x="99" y="23"/>
                  </a:lnTo>
                  <a:lnTo>
                    <a:pt x="99" y="25"/>
                  </a:lnTo>
                  <a:lnTo>
                    <a:pt x="99" y="25"/>
                  </a:lnTo>
                  <a:lnTo>
                    <a:pt x="99" y="25"/>
                  </a:lnTo>
                  <a:lnTo>
                    <a:pt x="95" y="25"/>
                  </a:lnTo>
                  <a:lnTo>
                    <a:pt x="95" y="25"/>
                  </a:lnTo>
                  <a:lnTo>
                    <a:pt x="95" y="27"/>
                  </a:lnTo>
                  <a:lnTo>
                    <a:pt x="93" y="27"/>
                  </a:lnTo>
                  <a:lnTo>
                    <a:pt x="90" y="29"/>
                  </a:lnTo>
                  <a:lnTo>
                    <a:pt x="88" y="29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6" y="27"/>
                  </a:lnTo>
                  <a:lnTo>
                    <a:pt x="86" y="25"/>
                  </a:lnTo>
                  <a:lnTo>
                    <a:pt x="86" y="23"/>
                  </a:lnTo>
                  <a:lnTo>
                    <a:pt x="84" y="23"/>
                  </a:lnTo>
                  <a:lnTo>
                    <a:pt x="84" y="20"/>
                  </a:lnTo>
                  <a:lnTo>
                    <a:pt x="84" y="18"/>
                  </a:lnTo>
                  <a:lnTo>
                    <a:pt x="84" y="18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79" y="16"/>
                  </a:lnTo>
                  <a:lnTo>
                    <a:pt x="77" y="16"/>
                  </a:lnTo>
                  <a:lnTo>
                    <a:pt x="73" y="16"/>
                  </a:lnTo>
                  <a:lnTo>
                    <a:pt x="71" y="16"/>
                  </a:lnTo>
                  <a:lnTo>
                    <a:pt x="68" y="16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6" y="14"/>
                  </a:lnTo>
                  <a:lnTo>
                    <a:pt x="66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4" y="7"/>
                  </a:lnTo>
                  <a:lnTo>
                    <a:pt x="62" y="5"/>
                  </a:lnTo>
                  <a:lnTo>
                    <a:pt x="57" y="3"/>
                  </a:lnTo>
                  <a:lnTo>
                    <a:pt x="55" y="3"/>
                  </a:lnTo>
                  <a:lnTo>
                    <a:pt x="53" y="0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49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3" y="9"/>
                  </a:lnTo>
                  <a:lnTo>
                    <a:pt x="53" y="9"/>
                  </a:lnTo>
                  <a:lnTo>
                    <a:pt x="53" y="11"/>
                  </a:lnTo>
                  <a:lnTo>
                    <a:pt x="55" y="16"/>
                  </a:lnTo>
                  <a:lnTo>
                    <a:pt x="55" y="16"/>
                  </a:lnTo>
                  <a:lnTo>
                    <a:pt x="55" y="18"/>
                  </a:lnTo>
                  <a:lnTo>
                    <a:pt x="57" y="18"/>
                  </a:lnTo>
                  <a:lnTo>
                    <a:pt x="55" y="25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7" y="29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0" y="38"/>
                  </a:lnTo>
                  <a:lnTo>
                    <a:pt x="60" y="45"/>
                  </a:lnTo>
                  <a:lnTo>
                    <a:pt x="60" y="49"/>
                  </a:lnTo>
                  <a:lnTo>
                    <a:pt x="60" y="53"/>
                  </a:lnTo>
                  <a:lnTo>
                    <a:pt x="60" y="58"/>
                  </a:lnTo>
                  <a:lnTo>
                    <a:pt x="60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57" y="64"/>
                  </a:lnTo>
                  <a:lnTo>
                    <a:pt x="55" y="67"/>
                  </a:lnTo>
                  <a:lnTo>
                    <a:pt x="55" y="67"/>
                  </a:lnTo>
                  <a:lnTo>
                    <a:pt x="55" y="69"/>
                  </a:lnTo>
                  <a:lnTo>
                    <a:pt x="53" y="71"/>
                  </a:lnTo>
                  <a:lnTo>
                    <a:pt x="53" y="75"/>
                  </a:lnTo>
                  <a:lnTo>
                    <a:pt x="53" y="78"/>
                  </a:lnTo>
                  <a:lnTo>
                    <a:pt x="53" y="78"/>
                  </a:lnTo>
                  <a:lnTo>
                    <a:pt x="53" y="80"/>
                  </a:lnTo>
                  <a:lnTo>
                    <a:pt x="53" y="80"/>
                  </a:lnTo>
                  <a:lnTo>
                    <a:pt x="51" y="82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86"/>
                  </a:lnTo>
                  <a:lnTo>
                    <a:pt x="44" y="86"/>
                  </a:lnTo>
                  <a:lnTo>
                    <a:pt x="44" y="91"/>
                  </a:lnTo>
                  <a:lnTo>
                    <a:pt x="42" y="97"/>
                  </a:lnTo>
                  <a:lnTo>
                    <a:pt x="42" y="100"/>
                  </a:lnTo>
                  <a:lnTo>
                    <a:pt x="42" y="102"/>
                  </a:lnTo>
                  <a:lnTo>
                    <a:pt x="40" y="102"/>
                  </a:lnTo>
                  <a:lnTo>
                    <a:pt x="38" y="104"/>
                  </a:lnTo>
                  <a:lnTo>
                    <a:pt x="35" y="106"/>
                  </a:lnTo>
                  <a:lnTo>
                    <a:pt x="33" y="106"/>
                  </a:lnTo>
                  <a:lnTo>
                    <a:pt x="33" y="106"/>
                  </a:lnTo>
                  <a:lnTo>
                    <a:pt x="24" y="104"/>
                  </a:lnTo>
                  <a:lnTo>
                    <a:pt x="16" y="104"/>
                  </a:lnTo>
                  <a:lnTo>
                    <a:pt x="13" y="104"/>
                  </a:lnTo>
                  <a:lnTo>
                    <a:pt x="11" y="104"/>
                  </a:lnTo>
                  <a:lnTo>
                    <a:pt x="11" y="104"/>
                  </a:lnTo>
                  <a:lnTo>
                    <a:pt x="11" y="106"/>
                  </a:lnTo>
                  <a:lnTo>
                    <a:pt x="11" y="111"/>
                  </a:lnTo>
                  <a:lnTo>
                    <a:pt x="13" y="126"/>
                  </a:lnTo>
                  <a:lnTo>
                    <a:pt x="13" y="135"/>
                  </a:lnTo>
                  <a:lnTo>
                    <a:pt x="7" y="148"/>
                  </a:lnTo>
                  <a:lnTo>
                    <a:pt x="5" y="153"/>
                  </a:lnTo>
                  <a:lnTo>
                    <a:pt x="5" y="153"/>
                  </a:lnTo>
                  <a:lnTo>
                    <a:pt x="5" y="157"/>
                  </a:lnTo>
                  <a:lnTo>
                    <a:pt x="5" y="159"/>
                  </a:lnTo>
                  <a:lnTo>
                    <a:pt x="2" y="161"/>
                  </a:lnTo>
                  <a:lnTo>
                    <a:pt x="2" y="164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11" y="170"/>
                  </a:lnTo>
                  <a:lnTo>
                    <a:pt x="13" y="172"/>
                  </a:lnTo>
                  <a:lnTo>
                    <a:pt x="16" y="175"/>
                  </a:lnTo>
                  <a:lnTo>
                    <a:pt x="20" y="190"/>
                  </a:lnTo>
                  <a:lnTo>
                    <a:pt x="24" y="192"/>
                  </a:lnTo>
                  <a:lnTo>
                    <a:pt x="27" y="194"/>
                  </a:lnTo>
                  <a:lnTo>
                    <a:pt x="29" y="197"/>
                  </a:lnTo>
                  <a:lnTo>
                    <a:pt x="33" y="199"/>
                  </a:lnTo>
                  <a:lnTo>
                    <a:pt x="33" y="206"/>
                  </a:lnTo>
                  <a:lnTo>
                    <a:pt x="35" y="214"/>
                  </a:lnTo>
                  <a:lnTo>
                    <a:pt x="35" y="219"/>
                  </a:lnTo>
                  <a:lnTo>
                    <a:pt x="40" y="217"/>
                  </a:lnTo>
                  <a:lnTo>
                    <a:pt x="46" y="217"/>
                  </a:lnTo>
                  <a:lnTo>
                    <a:pt x="51" y="212"/>
                  </a:lnTo>
                  <a:lnTo>
                    <a:pt x="60" y="217"/>
                  </a:lnTo>
                  <a:lnTo>
                    <a:pt x="62" y="219"/>
                  </a:lnTo>
                  <a:lnTo>
                    <a:pt x="66" y="219"/>
                  </a:lnTo>
                  <a:lnTo>
                    <a:pt x="66" y="221"/>
                  </a:lnTo>
                  <a:lnTo>
                    <a:pt x="66" y="221"/>
                  </a:lnTo>
                  <a:lnTo>
                    <a:pt x="75" y="217"/>
                  </a:lnTo>
                  <a:lnTo>
                    <a:pt x="77" y="214"/>
                  </a:lnTo>
                  <a:lnTo>
                    <a:pt x="82" y="210"/>
                  </a:lnTo>
                  <a:lnTo>
                    <a:pt x="82" y="210"/>
                  </a:lnTo>
                  <a:lnTo>
                    <a:pt x="82" y="212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6" y="210"/>
                  </a:lnTo>
                  <a:lnTo>
                    <a:pt x="86" y="208"/>
                  </a:lnTo>
                  <a:lnTo>
                    <a:pt x="86" y="208"/>
                  </a:lnTo>
                  <a:lnTo>
                    <a:pt x="88" y="208"/>
                  </a:lnTo>
                  <a:lnTo>
                    <a:pt x="88" y="208"/>
                  </a:lnTo>
                  <a:lnTo>
                    <a:pt x="88" y="206"/>
                  </a:lnTo>
                  <a:lnTo>
                    <a:pt x="88" y="203"/>
                  </a:lnTo>
                  <a:lnTo>
                    <a:pt x="88" y="203"/>
                  </a:lnTo>
                  <a:lnTo>
                    <a:pt x="88" y="203"/>
                  </a:lnTo>
                  <a:lnTo>
                    <a:pt x="90" y="203"/>
                  </a:lnTo>
                  <a:lnTo>
                    <a:pt x="95" y="206"/>
                  </a:lnTo>
                  <a:lnTo>
                    <a:pt x="95" y="206"/>
                  </a:lnTo>
                  <a:lnTo>
                    <a:pt x="106" y="201"/>
                  </a:lnTo>
                  <a:lnTo>
                    <a:pt x="108" y="201"/>
                  </a:lnTo>
                  <a:lnTo>
                    <a:pt x="108" y="201"/>
                  </a:lnTo>
                  <a:lnTo>
                    <a:pt x="112" y="197"/>
                  </a:lnTo>
                  <a:lnTo>
                    <a:pt x="112" y="197"/>
                  </a:lnTo>
                  <a:lnTo>
                    <a:pt x="115" y="197"/>
                  </a:lnTo>
                  <a:lnTo>
                    <a:pt x="115" y="197"/>
                  </a:lnTo>
                  <a:lnTo>
                    <a:pt x="119" y="199"/>
                  </a:lnTo>
                  <a:lnTo>
                    <a:pt x="126" y="201"/>
                  </a:lnTo>
                  <a:lnTo>
                    <a:pt x="134" y="203"/>
                  </a:lnTo>
                  <a:lnTo>
                    <a:pt x="137" y="203"/>
                  </a:lnTo>
                  <a:lnTo>
                    <a:pt x="154" y="197"/>
                  </a:lnTo>
                  <a:lnTo>
                    <a:pt x="156" y="197"/>
                  </a:lnTo>
                  <a:lnTo>
                    <a:pt x="163" y="197"/>
                  </a:lnTo>
                  <a:lnTo>
                    <a:pt x="178" y="203"/>
                  </a:lnTo>
                  <a:lnTo>
                    <a:pt x="183" y="206"/>
                  </a:lnTo>
                  <a:lnTo>
                    <a:pt x="218" y="212"/>
                  </a:lnTo>
                  <a:lnTo>
                    <a:pt x="218" y="208"/>
                  </a:lnTo>
                  <a:lnTo>
                    <a:pt x="218" y="203"/>
                  </a:lnTo>
                  <a:lnTo>
                    <a:pt x="222" y="201"/>
                  </a:lnTo>
                  <a:lnTo>
                    <a:pt x="222" y="199"/>
                  </a:lnTo>
                  <a:lnTo>
                    <a:pt x="222" y="199"/>
                  </a:lnTo>
                  <a:lnTo>
                    <a:pt x="222" y="197"/>
                  </a:lnTo>
                  <a:lnTo>
                    <a:pt x="222" y="194"/>
                  </a:lnTo>
                  <a:lnTo>
                    <a:pt x="220" y="192"/>
                  </a:lnTo>
                  <a:lnTo>
                    <a:pt x="220" y="192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22" y="186"/>
                  </a:lnTo>
                  <a:lnTo>
                    <a:pt x="222" y="183"/>
                  </a:lnTo>
                  <a:lnTo>
                    <a:pt x="222" y="183"/>
                  </a:lnTo>
                  <a:lnTo>
                    <a:pt x="222" y="181"/>
                  </a:lnTo>
                  <a:lnTo>
                    <a:pt x="222" y="179"/>
                  </a:lnTo>
                  <a:lnTo>
                    <a:pt x="222" y="177"/>
                  </a:lnTo>
                  <a:lnTo>
                    <a:pt x="224" y="172"/>
                  </a:lnTo>
                  <a:lnTo>
                    <a:pt x="224" y="172"/>
                  </a:lnTo>
                  <a:lnTo>
                    <a:pt x="224" y="170"/>
                  </a:lnTo>
                  <a:lnTo>
                    <a:pt x="227" y="168"/>
                  </a:lnTo>
                  <a:lnTo>
                    <a:pt x="227" y="168"/>
                  </a:lnTo>
                  <a:lnTo>
                    <a:pt x="227" y="168"/>
                  </a:lnTo>
                  <a:lnTo>
                    <a:pt x="227" y="166"/>
                  </a:lnTo>
                  <a:lnTo>
                    <a:pt x="224" y="164"/>
                  </a:lnTo>
                  <a:lnTo>
                    <a:pt x="224" y="161"/>
                  </a:lnTo>
                  <a:lnTo>
                    <a:pt x="224" y="161"/>
                  </a:lnTo>
                  <a:lnTo>
                    <a:pt x="227" y="155"/>
                  </a:lnTo>
                  <a:lnTo>
                    <a:pt x="242" y="117"/>
                  </a:lnTo>
                  <a:lnTo>
                    <a:pt x="242" y="111"/>
                  </a:lnTo>
                  <a:lnTo>
                    <a:pt x="240" y="1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2CA3341B-5EC2-E640-B1A6-75E7C4402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3447" y="4008869"/>
              <a:ext cx="220075" cy="140443"/>
            </a:xfrm>
            <a:custGeom>
              <a:avLst/>
              <a:gdLst>
                <a:gd name="T0" fmla="*/ 112 w 152"/>
                <a:gd name="T1" fmla="*/ 6 h 97"/>
                <a:gd name="T2" fmla="*/ 90 w 152"/>
                <a:gd name="T3" fmla="*/ 0 h 97"/>
                <a:gd name="T4" fmla="*/ 71 w 152"/>
                <a:gd name="T5" fmla="*/ 6 h 97"/>
                <a:gd name="T6" fmla="*/ 60 w 152"/>
                <a:gd name="T7" fmla="*/ 4 h 97"/>
                <a:gd name="T8" fmla="*/ 49 w 152"/>
                <a:gd name="T9" fmla="*/ 0 h 97"/>
                <a:gd name="T10" fmla="*/ 46 w 152"/>
                <a:gd name="T11" fmla="*/ 0 h 97"/>
                <a:gd name="T12" fmla="*/ 42 w 152"/>
                <a:gd name="T13" fmla="*/ 4 h 97"/>
                <a:gd name="T14" fmla="*/ 40 w 152"/>
                <a:gd name="T15" fmla="*/ 4 h 97"/>
                <a:gd name="T16" fmla="*/ 29 w 152"/>
                <a:gd name="T17" fmla="*/ 9 h 97"/>
                <a:gd name="T18" fmla="*/ 22 w 152"/>
                <a:gd name="T19" fmla="*/ 6 h 97"/>
                <a:gd name="T20" fmla="*/ 22 w 152"/>
                <a:gd name="T21" fmla="*/ 6 h 97"/>
                <a:gd name="T22" fmla="*/ 22 w 152"/>
                <a:gd name="T23" fmla="*/ 11 h 97"/>
                <a:gd name="T24" fmla="*/ 20 w 152"/>
                <a:gd name="T25" fmla="*/ 11 h 97"/>
                <a:gd name="T26" fmla="*/ 20 w 152"/>
                <a:gd name="T27" fmla="*/ 13 h 97"/>
                <a:gd name="T28" fmla="*/ 18 w 152"/>
                <a:gd name="T29" fmla="*/ 15 h 97"/>
                <a:gd name="T30" fmla="*/ 16 w 152"/>
                <a:gd name="T31" fmla="*/ 15 h 97"/>
                <a:gd name="T32" fmla="*/ 16 w 152"/>
                <a:gd name="T33" fmla="*/ 13 h 97"/>
                <a:gd name="T34" fmla="*/ 9 w 152"/>
                <a:gd name="T35" fmla="*/ 20 h 97"/>
                <a:gd name="T36" fmla="*/ 0 w 152"/>
                <a:gd name="T37" fmla="*/ 24 h 97"/>
                <a:gd name="T38" fmla="*/ 2 w 152"/>
                <a:gd name="T39" fmla="*/ 31 h 97"/>
                <a:gd name="T40" fmla="*/ 13 w 152"/>
                <a:gd name="T41" fmla="*/ 35 h 97"/>
                <a:gd name="T42" fmla="*/ 35 w 152"/>
                <a:gd name="T43" fmla="*/ 57 h 97"/>
                <a:gd name="T44" fmla="*/ 51 w 152"/>
                <a:gd name="T45" fmla="*/ 66 h 97"/>
                <a:gd name="T46" fmla="*/ 123 w 152"/>
                <a:gd name="T47" fmla="*/ 97 h 97"/>
                <a:gd name="T48" fmla="*/ 128 w 152"/>
                <a:gd name="T49" fmla="*/ 90 h 97"/>
                <a:gd name="T50" fmla="*/ 132 w 152"/>
                <a:gd name="T51" fmla="*/ 90 h 97"/>
                <a:gd name="T52" fmla="*/ 134 w 152"/>
                <a:gd name="T53" fmla="*/ 88 h 97"/>
                <a:gd name="T54" fmla="*/ 136 w 152"/>
                <a:gd name="T55" fmla="*/ 81 h 97"/>
                <a:gd name="T56" fmla="*/ 134 w 152"/>
                <a:gd name="T57" fmla="*/ 77 h 97"/>
                <a:gd name="T58" fmla="*/ 134 w 152"/>
                <a:gd name="T59" fmla="*/ 77 h 97"/>
                <a:gd name="T60" fmla="*/ 132 w 152"/>
                <a:gd name="T61" fmla="*/ 77 h 97"/>
                <a:gd name="T62" fmla="*/ 126 w 152"/>
                <a:gd name="T63" fmla="*/ 75 h 97"/>
                <a:gd name="T64" fmla="*/ 123 w 152"/>
                <a:gd name="T65" fmla="*/ 72 h 97"/>
                <a:gd name="T66" fmla="*/ 123 w 152"/>
                <a:gd name="T67" fmla="*/ 70 h 97"/>
                <a:gd name="T68" fmla="*/ 121 w 152"/>
                <a:gd name="T69" fmla="*/ 68 h 97"/>
                <a:gd name="T70" fmla="*/ 126 w 152"/>
                <a:gd name="T71" fmla="*/ 64 h 97"/>
                <a:gd name="T72" fmla="*/ 128 w 152"/>
                <a:gd name="T73" fmla="*/ 61 h 97"/>
                <a:gd name="T74" fmla="*/ 128 w 152"/>
                <a:gd name="T75" fmla="*/ 59 h 97"/>
                <a:gd name="T76" fmla="*/ 126 w 152"/>
                <a:gd name="T77" fmla="*/ 57 h 97"/>
                <a:gd name="T78" fmla="*/ 128 w 152"/>
                <a:gd name="T79" fmla="*/ 53 h 97"/>
                <a:gd name="T80" fmla="*/ 132 w 152"/>
                <a:gd name="T81" fmla="*/ 37 h 97"/>
                <a:gd name="T82" fmla="*/ 132 w 152"/>
                <a:gd name="T83" fmla="*/ 35 h 97"/>
                <a:gd name="T84" fmla="*/ 132 w 152"/>
                <a:gd name="T85" fmla="*/ 33 h 97"/>
                <a:gd name="T86" fmla="*/ 139 w 152"/>
                <a:gd name="T87" fmla="*/ 24 h 97"/>
                <a:gd name="T88" fmla="*/ 145 w 152"/>
                <a:gd name="T89" fmla="*/ 20 h 97"/>
                <a:gd name="T90" fmla="*/ 117 w 152"/>
                <a:gd name="T91" fmla="*/ 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2" h="97">
                  <a:moveTo>
                    <a:pt x="117" y="9"/>
                  </a:moveTo>
                  <a:lnTo>
                    <a:pt x="112" y="6"/>
                  </a:lnTo>
                  <a:lnTo>
                    <a:pt x="97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71" y="6"/>
                  </a:lnTo>
                  <a:lnTo>
                    <a:pt x="68" y="6"/>
                  </a:lnTo>
                  <a:lnTo>
                    <a:pt x="60" y="4"/>
                  </a:lnTo>
                  <a:lnTo>
                    <a:pt x="53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9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3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1" y="17"/>
                  </a:lnTo>
                  <a:lnTo>
                    <a:pt x="9" y="2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31"/>
                  </a:lnTo>
                  <a:lnTo>
                    <a:pt x="9" y="33"/>
                  </a:lnTo>
                  <a:lnTo>
                    <a:pt x="13" y="35"/>
                  </a:lnTo>
                  <a:lnTo>
                    <a:pt x="16" y="35"/>
                  </a:lnTo>
                  <a:lnTo>
                    <a:pt x="35" y="57"/>
                  </a:lnTo>
                  <a:lnTo>
                    <a:pt x="42" y="61"/>
                  </a:lnTo>
                  <a:lnTo>
                    <a:pt x="51" y="66"/>
                  </a:lnTo>
                  <a:lnTo>
                    <a:pt x="88" y="83"/>
                  </a:lnTo>
                  <a:lnTo>
                    <a:pt x="123" y="97"/>
                  </a:lnTo>
                  <a:lnTo>
                    <a:pt x="123" y="97"/>
                  </a:lnTo>
                  <a:lnTo>
                    <a:pt x="128" y="90"/>
                  </a:lnTo>
                  <a:lnTo>
                    <a:pt x="130" y="88"/>
                  </a:lnTo>
                  <a:lnTo>
                    <a:pt x="132" y="90"/>
                  </a:lnTo>
                  <a:lnTo>
                    <a:pt x="134" y="90"/>
                  </a:lnTo>
                  <a:lnTo>
                    <a:pt x="134" y="88"/>
                  </a:lnTo>
                  <a:lnTo>
                    <a:pt x="136" y="86"/>
                  </a:lnTo>
                  <a:lnTo>
                    <a:pt x="136" y="81"/>
                  </a:lnTo>
                  <a:lnTo>
                    <a:pt x="136" y="79"/>
                  </a:lnTo>
                  <a:lnTo>
                    <a:pt x="134" y="77"/>
                  </a:lnTo>
                  <a:lnTo>
                    <a:pt x="134" y="77"/>
                  </a:lnTo>
                  <a:lnTo>
                    <a:pt x="134" y="77"/>
                  </a:lnTo>
                  <a:lnTo>
                    <a:pt x="132" y="77"/>
                  </a:lnTo>
                  <a:lnTo>
                    <a:pt x="132" y="77"/>
                  </a:lnTo>
                  <a:lnTo>
                    <a:pt x="130" y="75"/>
                  </a:lnTo>
                  <a:lnTo>
                    <a:pt x="126" y="75"/>
                  </a:lnTo>
                  <a:lnTo>
                    <a:pt x="123" y="72"/>
                  </a:lnTo>
                  <a:lnTo>
                    <a:pt x="123" y="72"/>
                  </a:lnTo>
                  <a:lnTo>
                    <a:pt x="123" y="72"/>
                  </a:lnTo>
                  <a:lnTo>
                    <a:pt x="123" y="70"/>
                  </a:lnTo>
                  <a:lnTo>
                    <a:pt x="121" y="70"/>
                  </a:lnTo>
                  <a:lnTo>
                    <a:pt x="121" y="68"/>
                  </a:lnTo>
                  <a:lnTo>
                    <a:pt x="121" y="68"/>
                  </a:lnTo>
                  <a:lnTo>
                    <a:pt x="126" y="64"/>
                  </a:lnTo>
                  <a:lnTo>
                    <a:pt x="126" y="64"/>
                  </a:lnTo>
                  <a:lnTo>
                    <a:pt x="128" y="61"/>
                  </a:lnTo>
                  <a:lnTo>
                    <a:pt x="128" y="61"/>
                  </a:lnTo>
                  <a:lnTo>
                    <a:pt x="128" y="59"/>
                  </a:lnTo>
                  <a:lnTo>
                    <a:pt x="126" y="57"/>
                  </a:lnTo>
                  <a:lnTo>
                    <a:pt x="126" y="57"/>
                  </a:lnTo>
                  <a:lnTo>
                    <a:pt x="126" y="55"/>
                  </a:lnTo>
                  <a:lnTo>
                    <a:pt x="128" y="53"/>
                  </a:lnTo>
                  <a:lnTo>
                    <a:pt x="132" y="39"/>
                  </a:lnTo>
                  <a:lnTo>
                    <a:pt x="132" y="37"/>
                  </a:lnTo>
                  <a:lnTo>
                    <a:pt x="132" y="37"/>
                  </a:lnTo>
                  <a:lnTo>
                    <a:pt x="132" y="35"/>
                  </a:lnTo>
                  <a:lnTo>
                    <a:pt x="132" y="33"/>
                  </a:lnTo>
                  <a:lnTo>
                    <a:pt x="132" y="33"/>
                  </a:lnTo>
                  <a:lnTo>
                    <a:pt x="132" y="31"/>
                  </a:lnTo>
                  <a:lnTo>
                    <a:pt x="139" y="24"/>
                  </a:lnTo>
                  <a:lnTo>
                    <a:pt x="141" y="22"/>
                  </a:lnTo>
                  <a:lnTo>
                    <a:pt x="145" y="20"/>
                  </a:lnTo>
                  <a:lnTo>
                    <a:pt x="152" y="15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52C37AB6-E2A3-6949-BDD9-AF2817834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685" y="2668147"/>
              <a:ext cx="470556" cy="606655"/>
            </a:xfrm>
            <a:custGeom>
              <a:avLst/>
              <a:gdLst>
                <a:gd name="T0" fmla="*/ 316 w 325"/>
                <a:gd name="T1" fmla="*/ 344 h 419"/>
                <a:gd name="T2" fmla="*/ 292 w 325"/>
                <a:gd name="T3" fmla="*/ 333 h 419"/>
                <a:gd name="T4" fmla="*/ 284 w 325"/>
                <a:gd name="T5" fmla="*/ 308 h 419"/>
                <a:gd name="T6" fmla="*/ 288 w 325"/>
                <a:gd name="T7" fmla="*/ 304 h 419"/>
                <a:gd name="T8" fmla="*/ 290 w 325"/>
                <a:gd name="T9" fmla="*/ 284 h 419"/>
                <a:gd name="T10" fmla="*/ 281 w 325"/>
                <a:gd name="T11" fmla="*/ 275 h 419"/>
                <a:gd name="T12" fmla="*/ 268 w 325"/>
                <a:gd name="T13" fmla="*/ 267 h 419"/>
                <a:gd name="T14" fmla="*/ 264 w 325"/>
                <a:gd name="T15" fmla="*/ 251 h 419"/>
                <a:gd name="T16" fmla="*/ 259 w 325"/>
                <a:gd name="T17" fmla="*/ 203 h 419"/>
                <a:gd name="T18" fmla="*/ 262 w 325"/>
                <a:gd name="T19" fmla="*/ 163 h 419"/>
                <a:gd name="T20" fmla="*/ 294 w 325"/>
                <a:gd name="T21" fmla="*/ 99 h 419"/>
                <a:gd name="T22" fmla="*/ 209 w 325"/>
                <a:gd name="T23" fmla="*/ 9 h 419"/>
                <a:gd name="T24" fmla="*/ 152 w 325"/>
                <a:gd name="T25" fmla="*/ 59 h 419"/>
                <a:gd name="T26" fmla="*/ 119 w 325"/>
                <a:gd name="T27" fmla="*/ 117 h 419"/>
                <a:gd name="T28" fmla="*/ 92 w 325"/>
                <a:gd name="T29" fmla="*/ 117 h 419"/>
                <a:gd name="T30" fmla="*/ 79 w 325"/>
                <a:gd name="T31" fmla="*/ 147 h 419"/>
                <a:gd name="T32" fmla="*/ 83 w 325"/>
                <a:gd name="T33" fmla="*/ 161 h 419"/>
                <a:gd name="T34" fmla="*/ 81 w 325"/>
                <a:gd name="T35" fmla="*/ 181 h 419"/>
                <a:gd name="T36" fmla="*/ 92 w 325"/>
                <a:gd name="T37" fmla="*/ 183 h 419"/>
                <a:gd name="T38" fmla="*/ 101 w 325"/>
                <a:gd name="T39" fmla="*/ 189 h 419"/>
                <a:gd name="T40" fmla="*/ 99 w 325"/>
                <a:gd name="T41" fmla="*/ 207 h 419"/>
                <a:gd name="T42" fmla="*/ 92 w 325"/>
                <a:gd name="T43" fmla="*/ 222 h 419"/>
                <a:gd name="T44" fmla="*/ 79 w 325"/>
                <a:gd name="T45" fmla="*/ 225 h 419"/>
                <a:gd name="T46" fmla="*/ 66 w 325"/>
                <a:gd name="T47" fmla="*/ 220 h 419"/>
                <a:gd name="T48" fmla="*/ 57 w 325"/>
                <a:gd name="T49" fmla="*/ 233 h 419"/>
                <a:gd name="T50" fmla="*/ 46 w 325"/>
                <a:gd name="T51" fmla="*/ 242 h 419"/>
                <a:gd name="T52" fmla="*/ 37 w 325"/>
                <a:gd name="T53" fmla="*/ 262 h 419"/>
                <a:gd name="T54" fmla="*/ 35 w 325"/>
                <a:gd name="T55" fmla="*/ 280 h 419"/>
                <a:gd name="T56" fmla="*/ 31 w 325"/>
                <a:gd name="T57" fmla="*/ 302 h 419"/>
                <a:gd name="T58" fmla="*/ 24 w 325"/>
                <a:gd name="T59" fmla="*/ 319 h 419"/>
                <a:gd name="T60" fmla="*/ 22 w 325"/>
                <a:gd name="T61" fmla="*/ 346 h 419"/>
                <a:gd name="T62" fmla="*/ 18 w 325"/>
                <a:gd name="T63" fmla="*/ 359 h 419"/>
                <a:gd name="T64" fmla="*/ 11 w 325"/>
                <a:gd name="T65" fmla="*/ 370 h 419"/>
                <a:gd name="T66" fmla="*/ 9 w 325"/>
                <a:gd name="T67" fmla="*/ 381 h 419"/>
                <a:gd name="T68" fmla="*/ 7 w 325"/>
                <a:gd name="T69" fmla="*/ 397 h 419"/>
                <a:gd name="T70" fmla="*/ 35 w 325"/>
                <a:gd name="T71" fmla="*/ 412 h 419"/>
                <a:gd name="T72" fmla="*/ 48 w 325"/>
                <a:gd name="T73" fmla="*/ 408 h 419"/>
                <a:gd name="T74" fmla="*/ 66 w 325"/>
                <a:gd name="T75" fmla="*/ 416 h 419"/>
                <a:gd name="T76" fmla="*/ 90 w 325"/>
                <a:gd name="T77" fmla="*/ 405 h 419"/>
                <a:gd name="T78" fmla="*/ 105 w 325"/>
                <a:gd name="T79" fmla="*/ 392 h 419"/>
                <a:gd name="T80" fmla="*/ 112 w 325"/>
                <a:gd name="T81" fmla="*/ 368 h 419"/>
                <a:gd name="T82" fmla="*/ 116 w 325"/>
                <a:gd name="T83" fmla="*/ 377 h 419"/>
                <a:gd name="T84" fmla="*/ 123 w 325"/>
                <a:gd name="T85" fmla="*/ 381 h 419"/>
                <a:gd name="T86" fmla="*/ 134 w 325"/>
                <a:gd name="T87" fmla="*/ 390 h 419"/>
                <a:gd name="T88" fmla="*/ 136 w 325"/>
                <a:gd name="T89" fmla="*/ 401 h 419"/>
                <a:gd name="T90" fmla="*/ 143 w 325"/>
                <a:gd name="T91" fmla="*/ 394 h 419"/>
                <a:gd name="T92" fmla="*/ 152 w 325"/>
                <a:gd name="T93" fmla="*/ 370 h 419"/>
                <a:gd name="T94" fmla="*/ 160 w 325"/>
                <a:gd name="T95" fmla="*/ 368 h 419"/>
                <a:gd name="T96" fmla="*/ 171 w 325"/>
                <a:gd name="T97" fmla="*/ 372 h 419"/>
                <a:gd name="T98" fmla="*/ 193 w 325"/>
                <a:gd name="T99" fmla="*/ 377 h 419"/>
                <a:gd name="T100" fmla="*/ 207 w 325"/>
                <a:gd name="T101" fmla="*/ 392 h 419"/>
                <a:gd name="T102" fmla="*/ 213 w 325"/>
                <a:gd name="T103" fmla="*/ 397 h 419"/>
                <a:gd name="T104" fmla="*/ 240 w 325"/>
                <a:gd name="T105" fmla="*/ 397 h 419"/>
                <a:gd name="T106" fmla="*/ 253 w 325"/>
                <a:gd name="T107" fmla="*/ 383 h 419"/>
                <a:gd name="T108" fmla="*/ 266 w 325"/>
                <a:gd name="T109" fmla="*/ 379 h 419"/>
                <a:gd name="T110" fmla="*/ 284 w 325"/>
                <a:gd name="T111" fmla="*/ 388 h 419"/>
                <a:gd name="T112" fmla="*/ 294 w 325"/>
                <a:gd name="T113" fmla="*/ 383 h 419"/>
                <a:gd name="T114" fmla="*/ 305 w 325"/>
                <a:gd name="T115" fmla="*/ 383 h 419"/>
                <a:gd name="T116" fmla="*/ 308 w 325"/>
                <a:gd name="T117" fmla="*/ 372 h 419"/>
                <a:gd name="T118" fmla="*/ 312 w 325"/>
                <a:gd name="T119" fmla="*/ 364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5" h="419">
                  <a:moveTo>
                    <a:pt x="325" y="359"/>
                  </a:moveTo>
                  <a:lnTo>
                    <a:pt x="323" y="355"/>
                  </a:lnTo>
                  <a:lnTo>
                    <a:pt x="323" y="355"/>
                  </a:lnTo>
                  <a:lnTo>
                    <a:pt x="321" y="352"/>
                  </a:lnTo>
                  <a:lnTo>
                    <a:pt x="321" y="350"/>
                  </a:lnTo>
                  <a:lnTo>
                    <a:pt x="319" y="348"/>
                  </a:lnTo>
                  <a:lnTo>
                    <a:pt x="319" y="346"/>
                  </a:lnTo>
                  <a:lnTo>
                    <a:pt x="319" y="344"/>
                  </a:lnTo>
                  <a:lnTo>
                    <a:pt x="319" y="344"/>
                  </a:lnTo>
                  <a:lnTo>
                    <a:pt x="316" y="344"/>
                  </a:lnTo>
                  <a:lnTo>
                    <a:pt x="314" y="344"/>
                  </a:lnTo>
                  <a:lnTo>
                    <a:pt x="303" y="335"/>
                  </a:lnTo>
                  <a:lnTo>
                    <a:pt x="297" y="330"/>
                  </a:lnTo>
                  <a:lnTo>
                    <a:pt x="297" y="330"/>
                  </a:lnTo>
                  <a:lnTo>
                    <a:pt x="294" y="330"/>
                  </a:lnTo>
                  <a:lnTo>
                    <a:pt x="294" y="330"/>
                  </a:lnTo>
                  <a:lnTo>
                    <a:pt x="294" y="333"/>
                  </a:lnTo>
                  <a:lnTo>
                    <a:pt x="292" y="333"/>
                  </a:lnTo>
                  <a:lnTo>
                    <a:pt x="292" y="333"/>
                  </a:lnTo>
                  <a:lnTo>
                    <a:pt x="292" y="333"/>
                  </a:lnTo>
                  <a:lnTo>
                    <a:pt x="288" y="333"/>
                  </a:lnTo>
                  <a:lnTo>
                    <a:pt x="288" y="330"/>
                  </a:lnTo>
                  <a:lnTo>
                    <a:pt x="288" y="330"/>
                  </a:lnTo>
                  <a:lnTo>
                    <a:pt x="288" y="324"/>
                  </a:lnTo>
                  <a:lnTo>
                    <a:pt x="288" y="324"/>
                  </a:lnTo>
                  <a:lnTo>
                    <a:pt x="288" y="319"/>
                  </a:lnTo>
                  <a:lnTo>
                    <a:pt x="286" y="313"/>
                  </a:lnTo>
                  <a:lnTo>
                    <a:pt x="286" y="311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6" y="306"/>
                  </a:lnTo>
                  <a:lnTo>
                    <a:pt x="286" y="306"/>
                  </a:lnTo>
                  <a:lnTo>
                    <a:pt x="286" y="306"/>
                  </a:lnTo>
                  <a:lnTo>
                    <a:pt x="286" y="306"/>
                  </a:lnTo>
                  <a:lnTo>
                    <a:pt x="288" y="306"/>
                  </a:lnTo>
                  <a:lnTo>
                    <a:pt x="288" y="304"/>
                  </a:lnTo>
                  <a:lnTo>
                    <a:pt x="288" y="304"/>
                  </a:lnTo>
                  <a:lnTo>
                    <a:pt x="286" y="291"/>
                  </a:lnTo>
                  <a:lnTo>
                    <a:pt x="286" y="291"/>
                  </a:lnTo>
                  <a:lnTo>
                    <a:pt x="286" y="289"/>
                  </a:lnTo>
                  <a:lnTo>
                    <a:pt x="286" y="289"/>
                  </a:lnTo>
                  <a:lnTo>
                    <a:pt x="288" y="289"/>
                  </a:lnTo>
                  <a:lnTo>
                    <a:pt x="288" y="289"/>
                  </a:lnTo>
                  <a:lnTo>
                    <a:pt x="290" y="286"/>
                  </a:lnTo>
                  <a:lnTo>
                    <a:pt x="290" y="286"/>
                  </a:lnTo>
                  <a:lnTo>
                    <a:pt x="290" y="286"/>
                  </a:lnTo>
                  <a:lnTo>
                    <a:pt x="290" y="284"/>
                  </a:lnTo>
                  <a:lnTo>
                    <a:pt x="290" y="284"/>
                  </a:lnTo>
                  <a:lnTo>
                    <a:pt x="292" y="282"/>
                  </a:lnTo>
                  <a:lnTo>
                    <a:pt x="290" y="282"/>
                  </a:lnTo>
                  <a:lnTo>
                    <a:pt x="290" y="280"/>
                  </a:lnTo>
                  <a:lnTo>
                    <a:pt x="286" y="278"/>
                  </a:lnTo>
                  <a:lnTo>
                    <a:pt x="286" y="278"/>
                  </a:lnTo>
                  <a:lnTo>
                    <a:pt x="286" y="278"/>
                  </a:lnTo>
                  <a:lnTo>
                    <a:pt x="284" y="278"/>
                  </a:lnTo>
                  <a:lnTo>
                    <a:pt x="284" y="275"/>
                  </a:lnTo>
                  <a:lnTo>
                    <a:pt x="281" y="275"/>
                  </a:lnTo>
                  <a:lnTo>
                    <a:pt x="279" y="271"/>
                  </a:lnTo>
                  <a:lnTo>
                    <a:pt x="277" y="271"/>
                  </a:lnTo>
                  <a:lnTo>
                    <a:pt x="277" y="269"/>
                  </a:lnTo>
                  <a:lnTo>
                    <a:pt x="275" y="269"/>
                  </a:lnTo>
                  <a:lnTo>
                    <a:pt x="275" y="269"/>
                  </a:lnTo>
                  <a:lnTo>
                    <a:pt x="273" y="269"/>
                  </a:lnTo>
                  <a:lnTo>
                    <a:pt x="273" y="269"/>
                  </a:lnTo>
                  <a:lnTo>
                    <a:pt x="270" y="269"/>
                  </a:lnTo>
                  <a:lnTo>
                    <a:pt x="270" y="267"/>
                  </a:lnTo>
                  <a:lnTo>
                    <a:pt x="268" y="267"/>
                  </a:lnTo>
                  <a:lnTo>
                    <a:pt x="268" y="267"/>
                  </a:lnTo>
                  <a:lnTo>
                    <a:pt x="266" y="264"/>
                  </a:lnTo>
                  <a:lnTo>
                    <a:pt x="264" y="264"/>
                  </a:lnTo>
                  <a:lnTo>
                    <a:pt x="264" y="264"/>
                  </a:lnTo>
                  <a:lnTo>
                    <a:pt x="264" y="262"/>
                  </a:lnTo>
                  <a:lnTo>
                    <a:pt x="264" y="258"/>
                  </a:lnTo>
                  <a:lnTo>
                    <a:pt x="264" y="255"/>
                  </a:lnTo>
                  <a:lnTo>
                    <a:pt x="266" y="255"/>
                  </a:lnTo>
                  <a:lnTo>
                    <a:pt x="264" y="255"/>
                  </a:lnTo>
                  <a:lnTo>
                    <a:pt x="264" y="251"/>
                  </a:lnTo>
                  <a:lnTo>
                    <a:pt x="264" y="236"/>
                  </a:lnTo>
                  <a:lnTo>
                    <a:pt x="266" y="231"/>
                  </a:lnTo>
                  <a:lnTo>
                    <a:pt x="266" y="229"/>
                  </a:lnTo>
                  <a:lnTo>
                    <a:pt x="268" y="225"/>
                  </a:lnTo>
                  <a:lnTo>
                    <a:pt x="270" y="218"/>
                  </a:lnTo>
                  <a:lnTo>
                    <a:pt x="270" y="216"/>
                  </a:lnTo>
                  <a:lnTo>
                    <a:pt x="268" y="214"/>
                  </a:lnTo>
                  <a:lnTo>
                    <a:pt x="264" y="209"/>
                  </a:lnTo>
                  <a:lnTo>
                    <a:pt x="259" y="205"/>
                  </a:lnTo>
                  <a:lnTo>
                    <a:pt x="259" y="203"/>
                  </a:lnTo>
                  <a:lnTo>
                    <a:pt x="259" y="203"/>
                  </a:lnTo>
                  <a:lnTo>
                    <a:pt x="259" y="203"/>
                  </a:lnTo>
                  <a:lnTo>
                    <a:pt x="259" y="200"/>
                  </a:lnTo>
                  <a:lnTo>
                    <a:pt x="259" y="196"/>
                  </a:lnTo>
                  <a:lnTo>
                    <a:pt x="257" y="181"/>
                  </a:lnTo>
                  <a:lnTo>
                    <a:pt x="259" y="178"/>
                  </a:lnTo>
                  <a:lnTo>
                    <a:pt x="259" y="178"/>
                  </a:lnTo>
                  <a:lnTo>
                    <a:pt x="262" y="176"/>
                  </a:lnTo>
                  <a:lnTo>
                    <a:pt x="262" y="176"/>
                  </a:lnTo>
                  <a:lnTo>
                    <a:pt x="262" y="163"/>
                  </a:lnTo>
                  <a:lnTo>
                    <a:pt x="262" y="158"/>
                  </a:lnTo>
                  <a:lnTo>
                    <a:pt x="262" y="158"/>
                  </a:lnTo>
                  <a:lnTo>
                    <a:pt x="262" y="154"/>
                  </a:lnTo>
                  <a:lnTo>
                    <a:pt x="259" y="154"/>
                  </a:lnTo>
                  <a:lnTo>
                    <a:pt x="257" y="139"/>
                  </a:lnTo>
                  <a:lnTo>
                    <a:pt x="257" y="136"/>
                  </a:lnTo>
                  <a:lnTo>
                    <a:pt x="266" y="128"/>
                  </a:lnTo>
                  <a:lnTo>
                    <a:pt x="286" y="110"/>
                  </a:lnTo>
                  <a:lnTo>
                    <a:pt x="294" y="99"/>
                  </a:lnTo>
                  <a:lnTo>
                    <a:pt x="294" y="99"/>
                  </a:lnTo>
                  <a:lnTo>
                    <a:pt x="290" y="95"/>
                  </a:lnTo>
                  <a:lnTo>
                    <a:pt x="284" y="88"/>
                  </a:lnTo>
                  <a:lnTo>
                    <a:pt x="255" y="31"/>
                  </a:lnTo>
                  <a:lnTo>
                    <a:pt x="244" y="20"/>
                  </a:lnTo>
                  <a:lnTo>
                    <a:pt x="240" y="15"/>
                  </a:lnTo>
                  <a:lnTo>
                    <a:pt x="211" y="4"/>
                  </a:lnTo>
                  <a:lnTo>
                    <a:pt x="204" y="4"/>
                  </a:lnTo>
                  <a:lnTo>
                    <a:pt x="202" y="9"/>
                  </a:lnTo>
                  <a:lnTo>
                    <a:pt x="207" y="6"/>
                  </a:lnTo>
                  <a:lnTo>
                    <a:pt x="209" y="9"/>
                  </a:lnTo>
                  <a:lnTo>
                    <a:pt x="207" y="13"/>
                  </a:lnTo>
                  <a:lnTo>
                    <a:pt x="202" y="13"/>
                  </a:lnTo>
                  <a:lnTo>
                    <a:pt x="198" y="13"/>
                  </a:lnTo>
                  <a:lnTo>
                    <a:pt x="187" y="4"/>
                  </a:lnTo>
                  <a:lnTo>
                    <a:pt x="180" y="0"/>
                  </a:lnTo>
                  <a:lnTo>
                    <a:pt x="178" y="13"/>
                  </a:lnTo>
                  <a:lnTo>
                    <a:pt x="178" y="31"/>
                  </a:lnTo>
                  <a:lnTo>
                    <a:pt x="176" y="39"/>
                  </a:lnTo>
                  <a:lnTo>
                    <a:pt x="169" y="46"/>
                  </a:lnTo>
                  <a:lnTo>
                    <a:pt x="152" y="59"/>
                  </a:lnTo>
                  <a:lnTo>
                    <a:pt x="145" y="66"/>
                  </a:lnTo>
                  <a:lnTo>
                    <a:pt x="141" y="77"/>
                  </a:lnTo>
                  <a:lnTo>
                    <a:pt x="141" y="88"/>
                  </a:lnTo>
                  <a:lnTo>
                    <a:pt x="141" y="97"/>
                  </a:lnTo>
                  <a:lnTo>
                    <a:pt x="132" y="103"/>
                  </a:lnTo>
                  <a:lnTo>
                    <a:pt x="130" y="106"/>
                  </a:lnTo>
                  <a:lnTo>
                    <a:pt x="127" y="108"/>
                  </a:lnTo>
                  <a:lnTo>
                    <a:pt x="127" y="110"/>
                  </a:lnTo>
                  <a:lnTo>
                    <a:pt x="125" y="112"/>
                  </a:lnTo>
                  <a:lnTo>
                    <a:pt x="119" y="117"/>
                  </a:lnTo>
                  <a:lnTo>
                    <a:pt x="116" y="119"/>
                  </a:lnTo>
                  <a:lnTo>
                    <a:pt x="114" y="123"/>
                  </a:lnTo>
                  <a:lnTo>
                    <a:pt x="112" y="125"/>
                  </a:lnTo>
                  <a:lnTo>
                    <a:pt x="108" y="128"/>
                  </a:lnTo>
                  <a:lnTo>
                    <a:pt x="103" y="123"/>
                  </a:lnTo>
                  <a:lnTo>
                    <a:pt x="101" y="121"/>
                  </a:lnTo>
                  <a:lnTo>
                    <a:pt x="99" y="119"/>
                  </a:lnTo>
                  <a:lnTo>
                    <a:pt x="97" y="117"/>
                  </a:lnTo>
                  <a:lnTo>
                    <a:pt x="94" y="114"/>
                  </a:lnTo>
                  <a:lnTo>
                    <a:pt x="92" y="117"/>
                  </a:lnTo>
                  <a:lnTo>
                    <a:pt x="88" y="119"/>
                  </a:lnTo>
                  <a:lnTo>
                    <a:pt x="88" y="121"/>
                  </a:lnTo>
                  <a:lnTo>
                    <a:pt x="88" y="134"/>
                  </a:lnTo>
                  <a:lnTo>
                    <a:pt x="86" y="139"/>
                  </a:lnTo>
                  <a:lnTo>
                    <a:pt x="86" y="139"/>
                  </a:lnTo>
                  <a:lnTo>
                    <a:pt x="83" y="141"/>
                  </a:lnTo>
                  <a:lnTo>
                    <a:pt x="81" y="141"/>
                  </a:lnTo>
                  <a:lnTo>
                    <a:pt x="79" y="143"/>
                  </a:lnTo>
                  <a:lnTo>
                    <a:pt x="79" y="145"/>
                  </a:lnTo>
                  <a:lnTo>
                    <a:pt x="79" y="147"/>
                  </a:lnTo>
                  <a:lnTo>
                    <a:pt x="79" y="147"/>
                  </a:lnTo>
                  <a:lnTo>
                    <a:pt x="79" y="150"/>
                  </a:lnTo>
                  <a:lnTo>
                    <a:pt x="79" y="152"/>
                  </a:lnTo>
                  <a:lnTo>
                    <a:pt x="79" y="154"/>
                  </a:lnTo>
                  <a:lnTo>
                    <a:pt x="79" y="156"/>
                  </a:lnTo>
                  <a:lnTo>
                    <a:pt x="79" y="158"/>
                  </a:lnTo>
                  <a:lnTo>
                    <a:pt x="81" y="158"/>
                  </a:lnTo>
                  <a:lnTo>
                    <a:pt x="81" y="158"/>
                  </a:lnTo>
                  <a:lnTo>
                    <a:pt x="83" y="161"/>
                  </a:lnTo>
                  <a:lnTo>
                    <a:pt x="83" y="161"/>
                  </a:lnTo>
                  <a:lnTo>
                    <a:pt x="83" y="163"/>
                  </a:lnTo>
                  <a:lnTo>
                    <a:pt x="83" y="165"/>
                  </a:lnTo>
                  <a:lnTo>
                    <a:pt x="83" y="167"/>
                  </a:lnTo>
                  <a:lnTo>
                    <a:pt x="83" y="167"/>
                  </a:lnTo>
                  <a:lnTo>
                    <a:pt x="83" y="172"/>
                  </a:lnTo>
                  <a:lnTo>
                    <a:pt x="81" y="174"/>
                  </a:lnTo>
                  <a:lnTo>
                    <a:pt x="81" y="178"/>
                  </a:lnTo>
                  <a:lnTo>
                    <a:pt x="79" y="181"/>
                  </a:lnTo>
                  <a:lnTo>
                    <a:pt x="81" y="181"/>
                  </a:lnTo>
                  <a:lnTo>
                    <a:pt x="81" y="181"/>
                  </a:lnTo>
                  <a:lnTo>
                    <a:pt x="81" y="181"/>
                  </a:lnTo>
                  <a:lnTo>
                    <a:pt x="83" y="181"/>
                  </a:lnTo>
                  <a:lnTo>
                    <a:pt x="86" y="181"/>
                  </a:lnTo>
                  <a:lnTo>
                    <a:pt x="86" y="183"/>
                  </a:lnTo>
                  <a:lnTo>
                    <a:pt x="88" y="183"/>
                  </a:lnTo>
                  <a:lnTo>
                    <a:pt x="88" y="183"/>
                  </a:lnTo>
                  <a:lnTo>
                    <a:pt x="90" y="183"/>
                  </a:lnTo>
                  <a:lnTo>
                    <a:pt x="90" y="183"/>
                  </a:lnTo>
                  <a:lnTo>
                    <a:pt x="92" y="183"/>
                  </a:lnTo>
                  <a:lnTo>
                    <a:pt x="92" y="183"/>
                  </a:lnTo>
                  <a:lnTo>
                    <a:pt x="92" y="183"/>
                  </a:lnTo>
                  <a:lnTo>
                    <a:pt x="94" y="183"/>
                  </a:lnTo>
                  <a:lnTo>
                    <a:pt x="94" y="183"/>
                  </a:lnTo>
                  <a:lnTo>
                    <a:pt x="97" y="183"/>
                  </a:lnTo>
                  <a:lnTo>
                    <a:pt x="97" y="183"/>
                  </a:lnTo>
                  <a:lnTo>
                    <a:pt x="99" y="183"/>
                  </a:lnTo>
                  <a:lnTo>
                    <a:pt x="99" y="183"/>
                  </a:lnTo>
                  <a:lnTo>
                    <a:pt x="101" y="185"/>
                  </a:lnTo>
                  <a:lnTo>
                    <a:pt x="101" y="187"/>
                  </a:lnTo>
                  <a:lnTo>
                    <a:pt x="101" y="189"/>
                  </a:lnTo>
                  <a:lnTo>
                    <a:pt x="101" y="189"/>
                  </a:lnTo>
                  <a:lnTo>
                    <a:pt x="101" y="192"/>
                  </a:lnTo>
                  <a:lnTo>
                    <a:pt x="101" y="192"/>
                  </a:lnTo>
                  <a:lnTo>
                    <a:pt x="99" y="194"/>
                  </a:lnTo>
                  <a:lnTo>
                    <a:pt x="99" y="196"/>
                  </a:lnTo>
                  <a:lnTo>
                    <a:pt x="99" y="198"/>
                  </a:lnTo>
                  <a:lnTo>
                    <a:pt x="99" y="200"/>
                  </a:lnTo>
                  <a:lnTo>
                    <a:pt x="101" y="203"/>
                  </a:lnTo>
                  <a:lnTo>
                    <a:pt x="101" y="203"/>
                  </a:lnTo>
                  <a:lnTo>
                    <a:pt x="99" y="207"/>
                  </a:lnTo>
                  <a:lnTo>
                    <a:pt x="99" y="214"/>
                  </a:lnTo>
                  <a:lnTo>
                    <a:pt x="101" y="216"/>
                  </a:lnTo>
                  <a:lnTo>
                    <a:pt x="99" y="218"/>
                  </a:lnTo>
                  <a:lnTo>
                    <a:pt x="99" y="220"/>
                  </a:lnTo>
                  <a:lnTo>
                    <a:pt x="99" y="220"/>
                  </a:lnTo>
                  <a:lnTo>
                    <a:pt x="94" y="222"/>
                  </a:lnTo>
                  <a:lnTo>
                    <a:pt x="94" y="222"/>
                  </a:lnTo>
                  <a:lnTo>
                    <a:pt x="94" y="222"/>
                  </a:lnTo>
                  <a:lnTo>
                    <a:pt x="92" y="222"/>
                  </a:lnTo>
                  <a:lnTo>
                    <a:pt x="92" y="222"/>
                  </a:lnTo>
                  <a:lnTo>
                    <a:pt x="90" y="222"/>
                  </a:lnTo>
                  <a:lnTo>
                    <a:pt x="90" y="222"/>
                  </a:lnTo>
                  <a:lnTo>
                    <a:pt x="88" y="222"/>
                  </a:lnTo>
                  <a:lnTo>
                    <a:pt x="88" y="222"/>
                  </a:lnTo>
                  <a:lnTo>
                    <a:pt x="86" y="225"/>
                  </a:lnTo>
                  <a:lnTo>
                    <a:pt x="83" y="225"/>
                  </a:lnTo>
                  <a:lnTo>
                    <a:pt x="83" y="227"/>
                  </a:lnTo>
                  <a:lnTo>
                    <a:pt x="81" y="227"/>
                  </a:lnTo>
                  <a:lnTo>
                    <a:pt x="81" y="227"/>
                  </a:lnTo>
                  <a:lnTo>
                    <a:pt x="79" y="225"/>
                  </a:lnTo>
                  <a:lnTo>
                    <a:pt x="77" y="225"/>
                  </a:lnTo>
                  <a:lnTo>
                    <a:pt x="75" y="225"/>
                  </a:lnTo>
                  <a:lnTo>
                    <a:pt x="73" y="222"/>
                  </a:lnTo>
                  <a:lnTo>
                    <a:pt x="73" y="222"/>
                  </a:lnTo>
                  <a:lnTo>
                    <a:pt x="73" y="222"/>
                  </a:lnTo>
                  <a:lnTo>
                    <a:pt x="70" y="220"/>
                  </a:lnTo>
                  <a:lnTo>
                    <a:pt x="68" y="220"/>
                  </a:lnTo>
                  <a:lnTo>
                    <a:pt x="68" y="220"/>
                  </a:lnTo>
                  <a:lnTo>
                    <a:pt x="66" y="220"/>
                  </a:lnTo>
                  <a:lnTo>
                    <a:pt x="66" y="220"/>
                  </a:lnTo>
                  <a:lnTo>
                    <a:pt x="66" y="222"/>
                  </a:lnTo>
                  <a:lnTo>
                    <a:pt x="64" y="222"/>
                  </a:lnTo>
                  <a:lnTo>
                    <a:pt x="62" y="225"/>
                  </a:lnTo>
                  <a:lnTo>
                    <a:pt x="59" y="227"/>
                  </a:lnTo>
                  <a:lnTo>
                    <a:pt x="59" y="227"/>
                  </a:lnTo>
                  <a:lnTo>
                    <a:pt x="59" y="229"/>
                  </a:lnTo>
                  <a:lnTo>
                    <a:pt x="59" y="229"/>
                  </a:lnTo>
                  <a:lnTo>
                    <a:pt x="59" y="231"/>
                  </a:lnTo>
                  <a:lnTo>
                    <a:pt x="59" y="231"/>
                  </a:lnTo>
                  <a:lnTo>
                    <a:pt x="57" y="233"/>
                  </a:lnTo>
                  <a:lnTo>
                    <a:pt x="53" y="236"/>
                  </a:lnTo>
                  <a:lnTo>
                    <a:pt x="53" y="238"/>
                  </a:lnTo>
                  <a:lnTo>
                    <a:pt x="53" y="240"/>
                  </a:lnTo>
                  <a:lnTo>
                    <a:pt x="51" y="240"/>
                  </a:lnTo>
                  <a:lnTo>
                    <a:pt x="51" y="242"/>
                  </a:lnTo>
                  <a:lnTo>
                    <a:pt x="48" y="242"/>
                  </a:lnTo>
                  <a:lnTo>
                    <a:pt x="48" y="240"/>
                  </a:lnTo>
                  <a:lnTo>
                    <a:pt x="46" y="240"/>
                  </a:lnTo>
                  <a:lnTo>
                    <a:pt x="46" y="242"/>
                  </a:lnTo>
                  <a:lnTo>
                    <a:pt x="46" y="242"/>
                  </a:lnTo>
                  <a:lnTo>
                    <a:pt x="44" y="244"/>
                  </a:lnTo>
                  <a:lnTo>
                    <a:pt x="44" y="247"/>
                  </a:lnTo>
                  <a:lnTo>
                    <a:pt x="44" y="249"/>
                  </a:lnTo>
                  <a:lnTo>
                    <a:pt x="44" y="249"/>
                  </a:lnTo>
                  <a:lnTo>
                    <a:pt x="44" y="253"/>
                  </a:lnTo>
                  <a:lnTo>
                    <a:pt x="42" y="255"/>
                  </a:lnTo>
                  <a:lnTo>
                    <a:pt x="42" y="255"/>
                  </a:lnTo>
                  <a:lnTo>
                    <a:pt x="40" y="260"/>
                  </a:lnTo>
                  <a:lnTo>
                    <a:pt x="37" y="262"/>
                  </a:lnTo>
                  <a:lnTo>
                    <a:pt x="37" y="262"/>
                  </a:lnTo>
                  <a:lnTo>
                    <a:pt x="37" y="267"/>
                  </a:lnTo>
                  <a:lnTo>
                    <a:pt x="37" y="269"/>
                  </a:lnTo>
                  <a:lnTo>
                    <a:pt x="37" y="271"/>
                  </a:lnTo>
                  <a:lnTo>
                    <a:pt x="37" y="273"/>
                  </a:lnTo>
                  <a:lnTo>
                    <a:pt x="35" y="273"/>
                  </a:lnTo>
                  <a:lnTo>
                    <a:pt x="37" y="275"/>
                  </a:lnTo>
                  <a:lnTo>
                    <a:pt x="37" y="278"/>
                  </a:lnTo>
                  <a:lnTo>
                    <a:pt x="37" y="278"/>
                  </a:lnTo>
                  <a:lnTo>
                    <a:pt x="35" y="280"/>
                  </a:lnTo>
                  <a:lnTo>
                    <a:pt x="35" y="280"/>
                  </a:lnTo>
                  <a:lnTo>
                    <a:pt x="35" y="282"/>
                  </a:lnTo>
                  <a:lnTo>
                    <a:pt x="35" y="282"/>
                  </a:lnTo>
                  <a:lnTo>
                    <a:pt x="35" y="284"/>
                  </a:lnTo>
                  <a:lnTo>
                    <a:pt x="35" y="284"/>
                  </a:lnTo>
                  <a:lnTo>
                    <a:pt x="35" y="286"/>
                  </a:lnTo>
                  <a:lnTo>
                    <a:pt x="31" y="293"/>
                  </a:lnTo>
                  <a:lnTo>
                    <a:pt x="31" y="293"/>
                  </a:lnTo>
                  <a:lnTo>
                    <a:pt x="31" y="295"/>
                  </a:lnTo>
                  <a:lnTo>
                    <a:pt x="31" y="297"/>
                  </a:lnTo>
                  <a:lnTo>
                    <a:pt x="31" y="302"/>
                  </a:lnTo>
                  <a:lnTo>
                    <a:pt x="31" y="302"/>
                  </a:lnTo>
                  <a:lnTo>
                    <a:pt x="29" y="304"/>
                  </a:lnTo>
                  <a:lnTo>
                    <a:pt x="29" y="304"/>
                  </a:lnTo>
                  <a:lnTo>
                    <a:pt x="29" y="306"/>
                  </a:lnTo>
                  <a:lnTo>
                    <a:pt x="29" y="308"/>
                  </a:lnTo>
                  <a:lnTo>
                    <a:pt x="29" y="311"/>
                  </a:lnTo>
                  <a:lnTo>
                    <a:pt x="26" y="311"/>
                  </a:lnTo>
                  <a:lnTo>
                    <a:pt x="26" y="313"/>
                  </a:lnTo>
                  <a:lnTo>
                    <a:pt x="22" y="315"/>
                  </a:lnTo>
                  <a:lnTo>
                    <a:pt x="24" y="319"/>
                  </a:lnTo>
                  <a:lnTo>
                    <a:pt x="26" y="322"/>
                  </a:lnTo>
                  <a:lnTo>
                    <a:pt x="29" y="324"/>
                  </a:lnTo>
                  <a:lnTo>
                    <a:pt x="29" y="333"/>
                  </a:lnTo>
                  <a:lnTo>
                    <a:pt x="29" y="335"/>
                  </a:lnTo>
                  <a:lnTo>
                    <a:pt x="29" y="337"/>
                  </a:lnTo>
                  <a:lnTo>
                    <a:pt x="26" y="344"/>
                  </a:lnTo>
                  <a:lnTo>
                    <a:pt x="26" y="344"/>
                  </a:lnTo>
                  <a:lnTo>
                    <a:pt x="24" y="346"/>
                  </a:lnTo>
                  <a:lnTo>
                    <a:pt x="24" y="346"/>
                  </a:lnTo>
                  <a:lnTo>
                    <a:pt x="22" y="346"/>
                  </a:lnTo>
                  <a:lnTo>
                    <a:pt x="20" y="346"/>
                  </a:lnTo>
                  <a:lnTo>
                    <a:pt x="20" y="346"/>
                  </a:lnTo>
                  <a:lnTo>
                    <a:pt x="20" y="346"/>
                  </a:lnTo>
                  <a:lnTo>
                    <a:pt x="18" y="350"/>
                  </a:lnTo>
                  <a:lnTo>
                    <a:pt x="18" y="350"/>
                  </a:lnTo>
                  <a:lnTo>
                    <a:pt x="15" y="350"/>
                  </a:lnTo>
                  <a:lnTo>
                    <a:pt x="15" y="352"/>
                  </a:lnTo>
                  <a:lnTo>
                    <a:pt x="18" y="357"/>
                  </a:lnTo>
                  <a:lnTo>
                    <a:pt x="18" y="359"/>
                  </a:lnTo>
                  <a:lnTo>
                    <a:pt x="18" y="359"/>
                  </a:lnTo>
                  <a:lnTo>
                    <a:pt x="18" y="361"/>
                  </a:lnTo>
                  <a:lnTo>
                    <a:pt x="18" y="361"/>
                  </a:lnTo>
                  <a:lnTo>
                    <a:pt x="18" y="361"/>
                  </a:lnTo>
                  <a:lnTo>
                    <a:pt x="15" y="364"/>
                  </a:lnTo>
                  <a:lnTo>
                    <a:pt x="15" y="366"/>
                  </a:lnTo>
                  <a:lnTo>
                    <a:pt x="15" y="368"/>
                  </a:lnTo>
                  <a:lnTo>
                    <a:pt x="13" y="368"/>
                  </a:lnTo>
                  <a:lnTo>
                    <a:pt x="13" y="368"/>
                  </a:lnTo>
                  <a:lnTo>
                    <a:pt x="11" y="368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1" y="372"/>
                  </a:lnTo>
                  <a:lnTo>
                    <a:pt x="11" y="372"/>
                  </a:lnTo>
                  <a:lnTo>
                    <a:pt x="11" y="375"/>
                  </a:lnTo>
                  <a:lnTo>
                    <a:pt x="11" y="379"/>
                  </a:lnTo>
                  <a:lnTo>
                    <a:pt x="11" y="379"/>
                  </a:lnTo>
                  <a:lnTo>
                    <a:pt x="11" y="381"/>
                  </a:lnTo>
                  <a:lnTo>
                    <a:pt x="9" y="381"/>
                  </a:lnTo>
                  <a:lnTo>
                    <a:pt x="9" y="381"/>
                  </a:lnTo>
                  <a:lnTo>
                    <a:pt x="9" y="381"/>
                  </a:lnTo>
                  <a:lnTo>
                    <a:pt x="7" y="381"/>
                  </a:lnTo>
                  <a:lnTo>
                    <a:pt x="7" y="381"/>
                  </a:lnTo>
                  <a:lnTo>
                    <a:pt x="4" y="381"/>
                  </a:lnTo>
                  <a:lnTo>
                    <a:pt x="4" y="381"/>
                  </a:lnTo>
                  <a:lnTo>
                    <a:pt x="4" y="381"/>
                  </a:lnTo>
                  <a:lnTo>
                    <a:pt x="2" y="383"/>
                  </a:lnTo>
                  <a:lnTo>
                    <a:pt x="0" y="388"/>
                  </a:lnTo>
                  <a:lnTo>
                    <a:pt x="4" y="394"/>
                  </a:lnTo>
                  <a:lnTo>
                    <a:pt x="7" y="397"/>
                  </a:lnTo>
                  <a:lnTo>
                    <a:pt x="9" y="403"/>
                  </a:lnTo>
                  <a:lnTo>
                    <a:pt x="18" y="405"/>
                  </a:lnTo>
                  <a:lnTo>
                    <a:pt x="22" y="408"/>
                  </a:lnTo>
                  <a:lnTo>
                    <a:pt x="24" y="410"/>
                  </a:lnTo>
                  <a:lnTo>
                    <a:pt x="26" y="412"/>
                  </a:lnTo>
                  <a:lnTo>
                    <a:pt x="29" y="414"/>
                  </a:lnTo>
                  <a:lnTo>
                    <a:pt x="31" y="414"/>
                  </a:lnTo>
                  <a:lnTo>
                    <a:pt x="33" y="414"/>
                  </a:lnTo>
                  <a:lnTo>
                    <a:pt x="35" y="414"/>
                  </a:lnTo>
                  <a:lnTo>
                    <a:pt x="35" y="412"/>
                  </a:lnTo>
                  <a:lnTo>
                    <a:pt x="35" y="412"/>
                  </a:lnTo>
                  <a:lnTo>
                    <a:pt x="35" y="410"/>
                  </a:lnTo>
                  <a:lnTo>
                    <a:pt x="35" y="410"/>
                  </a:lnTo>
                  <a:lnTo>
                    <a:pt x="35" y="410"/>
                  </a:lnTo>
                  <a:lnTo>
                    <a:pt x="40" y="408"/>
                  </a:lnTo>
                  <a:lnTo>
                    <a:pt x="40" y="408"/>
                  </a:lnTo>
                  <a:lnTo>
                    <a:pt x="42" y="408"/>
                  </a:lnTo>
                  <a:lnTo>
                    <a:pt x="44" y="408"/>
                  </a:lnTo>
                  <a:lnTo>
                    <a:pt x="46" y="408"/>
                  </a:lnTo>
                  <a:lnTo>
                    <a:pt x="48" y="408"/>
                  </a:lnTo>
                  <a:lnTo>
                    <a:pt x="51" y="408"/>
                  </a:lnTo>
                  <a:lnTo>
                    <a:pt x="51" y="410"/>
                  </a:lnTo>
                  <a:lnTo>
                    <a:pt x="51" y="410"/>
                  </a:lnTo>
                  <a:lnTo>
                    <a:pt x="53" y="410"/>
                  </a:lnTo>
                  <a:lnTo>
                    <a:pt x="55" y="412"/>
                  </a:lnTo>
                  <a:lnTo>
                    <a:pt x="57" y="412"/>
                  </a:lnTo>
                  <a:lnTo>
                    <a:pt x="59" y="414"/>
                  </a:lnTo>
                  <a:lnTo>
                    <a:pt x="62" y="416"/>
                  </a:lnTo>
                  <a:lnTo>
                    <a:pt x="66" y="416"/>
                  </a:lnTo>
                  <a:lnTo>
                    <a:pt x="66" y="416"/>
                  </a:lnTo>
                  <a:lnTo>
                    <a:pt x="68" y="419"/>
                  </a:lnTo>
                  <a:lnTo>
                    <a:pt x="70" y="419"/>
                  </a:lnTo>
                  <a:lnTo>
                    <a:pt x="75" y="416"/>
                  </a:lnTo>
                  <a:lnTo>
                    <a:pt x="77" y="416"/>
                  </a:lnTo>
                  <a:lnTo>
                    <a:pt x="77" y="414"/>
                  </a:lnTo>
                  <a:lnTo>
                    <a:pt x="79" y="414"/>
                  </a:lnTo>
                  <a:lnTo>
                    <a:pt x="79" y="412"/>
                  </a:lnTo>
                  <a:lnTo>
                    <a:pt x="81" y="410"/>
                  </a:lnTo>
                  <a:lnTo>
                    <a:pt x="83" y="410"/>
                  </a:lnTo>
                  <a:lnTo>
                    <a:pt x="90" y="405"/>
                  </a:lnTo>
                  <a:lnTo>
                    <a:pt x="92" y="403"/>
                  </a:lnTo>
                  <a:lnTo>
                    <a:pt x="94" y="401"/>
                  </a:lnTo>
                  <a:lnTo>
                    <a:pt x="97" y="401"/>
                  </a:lnTo>
                  <a:lnTo>
                    <a:pt x="101" y="399"/>
                  </a:lnTo>
                  <a:lnTo>
                    <a:pt x="103" y="399"/>
                  </a:lnTo>
                  <a:lnTo>
                    <a:pt x="103" y="399"/>
                  </a:lnTo>
                  <a:lnTo>
                    <a:pt x="105" y="397"/>
                  </a:lnTo>
                  <a:lnTo>
                    <a:pt x="105" y="397"/>
                  </a:lnTo>
                  <a:lnTo>
                    <a:pt x="105" y="394"/>
                  </a:lnTo>
                  <a:lnTo>
                    <a:pt x="105" y="392"/>
                  </a:lnTo>
                  <a:lnTo>
                    <a:pt x="105" y="386"/>
                  </a:lnTo>
                  <a:lnTo>
                    <a:pt x="108" y="381"/>
                  </a:lnTo>
                  <a:lnTo>
                    <a:pt x="108" y="379"/>
                  </a:lnTo>
                  <a:lnTo>
                    <a:pt x="105" y="372"/>
                  </a:lnTo>
                  <a:lnTo>
                    <a:pt x="108" y="372"/>
                  </a:lnTo>
                  <a:lnTo>
                    <a:pt x="108" y="370"/>
                  </a:lnTo>
                  <a:lnTo>
                    <a:pt x="108" y="368"/>
                  </a:lnTo>
                  <a:lnTo>
                    <a:pt x="110" y="368"/>
                  </a:lnTo>
                  <a:lnTo>
                    <a:pt x="110" y="368"/>
                  </a:lnTo>
                  <a:lnTo>
                    <a:pt x="112" y="368"/>
                  </a:lnTo>
                  <a:lnTo>
                    <a:pt x="114" y="368"/>
                  </a:lnTo>
                  <a:lnTo>
                    <a:pt x="114" y="368"/>
                  </a:lnTo>
                  <a:lnTo>
                    <a:pt x="116" y="368"/>
                  </a:lnTo>
                  <a:lnTo>
                    <a:pt x="116" y="368"/>
                  </a:lnTo>
                  <a:lnTo>
                    <a:pt x="116" y="368"/>
                  </a:lnTo>
                  <a:lnTo>
                    <a:pt x="116" y="370"/>
                  </a:lnTo>
                  <a:lnTo>
                    <a:pt x="116" y="372"/>
                  </a:lnTo>
                  <a:lnTo>
                    <a:pt x="116" y="375"/>
                  </a:lnTo>
                  <a:lnTo>
                    <a:pt x="116" y="375"/>
                  </a:lnTo>
                  <a:lnTo>
                    <a:pt x="116" y="377"/>
                  </a:lnTo>
                  <a:lnTo>
                    <a:pt x="119" y="377"/>
                  </a:lnTo>
                  <a:lnTo>
                    <a:pt x="119" y="377"/>
                  </a:lnTo>
                  <a:lnTo>
                    <a:pt x="119" y="377"/>
                  </a:lnTo>
                  <a:lnTo>
                    <a:pt x="121" y="377"/>
                  </a:lnTo>
                  <a:lnTo>
                    <a:pt x="123" y="377"/>
                  </a:lnTo>
                  <a:lnTo>
                    <a:pt x="123" y="379"/>
                  </a:lnTo>
                  <a:lnTo>
                    <a:pt x="123" y="379"/>
                  </a:lnTo>
                  <a:lnTo>
                    <a:pt x="123" y="379"/>
                  </a:lnTo>
                  <a:lnTo>
                    <a:pt x="123" y="381"/>
                  </a:lnTo>
                  <a:lnTo>
                    <a:pt x="123" y="381"/>
                  </a:lnTo>
                  <a:lnTo>
                    <a:pt x="123" y="381"/>
                  </a:lnTo>
                  <a:lnTo>
                    <a:pt x="125" y="383"/>
                  </a:lnTo>
                  <a:lnTo>
                    <a:pt x="125" y="383"/>
                  </a:lnTo>
                  <a:lnTo>
                    <a:pt x="125" y="383"/>
                  </a:lnTo>
                  <a:lnTo>
                    <a:pt x="127" y="383"/>
                  </a:lnTo>
                  <a:lnTo>
                    <a:pt x="127" y="386"/>
                  </a:lnTo>
                  <a:lnTo>
                    <a:pt x="127" y="386"/>
                  </a:lnTo>
                  <a:lnTo>
                    <a:pt x="130" y="386"/>
                  </a:lnTo>
                  <a:lnTo>
                    <a:pt x="134" y="388"/>
                  </a:lnTo>
                  <a:lnTo>
                    <a:pt x="134" y="390"/>
                  </a:lnTo>
                  <a:lnTo>
                    <a:pt x="134" y="390"/>
                  </a:lnTo>
                  <a:lnTo>
                    <a:pt x="136" y="390"/>
                  </a:lnTo>
                  <a:lnTo>
                    <a:pt x="136" y="392"/>
                  </a:lnTo>
                  <a:lnTo>
                    <a:pt x="136" y="392"/>
                  </a:lnTo>
                  <a:lnTo>
                    <a:pt x="136" y="392"/>
                  </a:lnTo>
                  <a:lnTo>
                    <a:pt x="134" y="394"/>
                  </a:lnTo>
                  <a:lnTo>
                    <a:pt x="134" y="397"/>
                  </a:lnTo>
                  <a:lnTo>
                    <a:pt x="134" y="397"/>
                  </a:lnTo>
                  <a:lnTo>
                    <a:pt x="136" y="399"/>
                  </a:lnTo>
                  <a:lnTo>
                    <a:pt x="136" y="401"/>
                  </a:lnTo>
                  <a:lnTo>
                    <a:pt x="136" y="401"/>
                  </a:lnTo>
                  <a:lnTo>
                    <a:pt x="138" y="401"/>
                  </a:lnTo>
                  <a:lnTo>
                    <a:pt x="141" y="403"/>
                  </a:lnTo>
                  <a:lnTo>
                    <a:pt x="141" y="403"/>
                  </a:lnTo>
                  <a:lnTo>
                    <a:pt x="141" y="401"/>
                  </a:lnTo>
                  <a:lnTo>
                    <a:pt x="141" y="399"/>
                  </a:lnTo>
                  <a:lnTo>
                    <a:pt x="141" y="399"/>
                  </a:lnTo>
                  <a:lnTo>
                    <a:pt x="141" y="397"/>
                  </a:lnTo>
                  <a:lnTo>
                    <a:pt x="143" y="397"/>
                  </a:lnTo>
                  <a:lnTo>
                    <a:pt x="143" y="394"/>
                  </a:lnTo>
                  <a:lnTo>
                    <a:pt x="147" y="392"/>
                  </a:lnTo>
                  <a:lnTo>
                    <a:pt x="147" y="390"/>
                  </a:lnTo>
                  <a:lnTo>
                    <a:pt x="147" y="390"/>
                  </a:lnTo>
                  <a:lnTo>
                    <a:pt x="149" y="379"/>
                  </a:lnTo>
                  <a:lnTo>
                    <a:pt x="149" y="377"/>
                  </a:lnTo>
                  <a:lnTo>
                    <a:pt x="149" y="375"/>
                  </a:lnTo>
                  <a:lnTo>
                    <a:pt x="149" y="372"/>
                  </a:lnTo>
                  <a:lnTo>
                    <a:pt x="149" y="372"/>
                  </a:lnTo>
                  <a:lnTo>
                    <a:pt x="149" y="370"/>
                  </a:lnTo>
                  <a:lnTo>
                    <a:pt x="152" y="370"/>
                  </a:lnTo>
                  <a:lnTo>
                    <a:pt x="152" y="368"/>
                  </a:lnTo>
                  <a:lnTo>
                    <a:pt x="154" y="368"/>
                  </a:lnTo>
                  <a:lnTo>
                    <a:pt x="154" y="368"/>
                  </a:lnTo>
                  <a:lnTo>
                    <a:pt x="156" y="368"/>
                  </a:lnTo>
                  <a:lnTo>
                    <a:pt x="156" y="370"/>
                  </a:lnTo>
                  <a:lnTo>
                    <a:pt x="156" y="370"/>
                  </a:lnTo>
                  <a:lnTo>
                    <a:pt x="158" y="370"/>
                  </a:lnTo>
                  <a:lnTo>
                    <a:pt x="158" y="368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63" y="368"/>
                  </a:lnTo>
                  <a:lnTo>
                    <a:pt x="163" y="368"/>
                  </a:lnTo>
                  <a:lnTo>
                    <a:pt x="163" y="368"/>
                  </a:lnTo>
                  <a:lnTo>
                    <a:pt x="165" y="370"/>
                  </a:lnTo>
                  <a:lnTo>
                    <a:pt x="165" y="372"/>
                  </a:lnTo>
                  <a:lnTo>
                    <a:pt x="167" y="372"/>
                  </a:lnTo>
                  <a:lnTo>
                    <a:pt x="167" y="372"/>
                  </a:lnTo>
                  <a:lnTo>
                    <a:pt x="169" y="372"/>
                  </a:lnTo>
                  <a:lnTo>
                    <a:pt x="169" y="372"/>
                  </a:lnTo>
                  <a:lnTo>
                    <a:pt x="171" y="372"/>
                  </a:lnTo>
                  <a:lnTo>
                    <a:pt x="171" y="375"/>
                  </a:lnTo>
                  <a:lnTo>
                    <a:pt x="174" y="375"/>
                  </a:lnTo>
                  <a:lnTo>
                    <a:pt x="189" y="368"/>
                  </a:lnTo>
                  <a:lnTo>
                    <a:pt x="189" y="368"/>
                  </a:lnTo>
                  <a:lnTo>
                    <a:pt x="191" y="368"/>
                  </a:lnTo>
                  <a:lnTo>
                    <a:pt x="191" y="368"/>
                  </a:lnTo>
                  <a:lnTo>
                    <a:pt x="193" y="372"/>
                  </a:lnTo>
                  <a:lnTo>
                    <a:pt x="193" y="375"/>
                  </a:lnTo>
                  <a:lnTo>
                    <a:pt x="193" y="375"/>
                  </a:lnTo>
                  <a:lnTo>
                    <a:pt x="193" y="377"/>
                  </a:lnTo>
                  <a:lnTo>
                    <a:pt x="193" y="377"/>
                  </a:lnTo>
                  <a:lnTo>
                    <a:pt x="193" y="377"/>
                  </a:lnTo>
                  <a:lnTo>
                    <a:pt x="202" y="386"/>
                  </a:lnTo>
                  <a:lnTo>
                    <a:pt x="204" y="386"/>
                  </a:lnTo>
                  <a:lnTo>
                    <a:pt x="204" y="388"/>
                  </a:lnTo>
                  <a:lnTo>
                    <a:pt x="204" y="388"/>
                  </a:lnTo>
                  <a:lnTo>
                    <a:pt x="204" y="388"/>
                  </a:lnTo>
                  <a:lnTo>
                    <a:pt x="204" y="390"/>
                  </a:lnTo>
                  <a:lnTo>
                    <a:pt x="204" y="390"/>
                  </a:lnTo>
                  <a:lnTo>
                    <a:pt x="207" y="392"/>
                  </a:lnTo>
                  <a:lnTo>
                    <a:pt x="207" y="392"/>
                  </a:lnTo>
                  <a:lnTo>
                    <a:pt x="207" y="392"/>
                  </a:lnTo>
                  <a:lnTo>
                    <a:pt x="207" y="392"/>
                  </a:lnTo>
                  <a:lnTo>
                    <a:pt x="209" y="392"/>
                  </a:lnTo>
                  <a:lnTo>
                    <a:pt x="209" y="394"/>
                  </a:lnTo>
                  <a:lnTo>
                    <a:pt x="209" y="394"/>
                  </a:lnTo>
                  <a:lnTo>
                    <a:pt x="211" y="397"/>
                  </a:lnTo>
                  <a:lnTo>
                    <a:pt x="211" y="397"/>
                  </a:lnTo>
                  <a:lnTo>
                    <a:pt x="211" y="397"/>
                  </a:lnTo>
                  <a:lnTo>
                    <a:pt x="213" y="397"/>
                  </a:lnTo>
                  <a:lnTo>
                    <a:pt x="218" y="399"/>
                  </a:lnTo>
                  <a:lnTo>
                    <a:pt x="220" y="394"/>
                  </a:lnTo>
                  <a:lnTo>
                    <a:pt x="222" y="394"/>
                  </a:lnTo>
                  <a:lnTo>
                    <a:pt x="222" y="394"/>
                  </a:lnTo>
                  <a:lnTo>
                    <a:pt x="229" y="392"/>
                  </a:lnTo>
                  <a:lnTo>
                    <a:pt x="229" y="392"/>
                  </a:lnTo>
                  <a:lnTo>
                    <a:pt x="231" y="392"/>
                  </a:lnTo>
                  <a:lnTo>
                    <a:pt x="235" y="394"/>
                  </a:lnTo>
                  <a:lnTo>
                    <a:pt x="237" y="394"/>
                  </a:lnTo>
                  <a:lnTo>
                    <a:pt x="240" y="397"/>
                  </a:lnTo>
                  <a:lnTo>
                    <a:pt x="244" y="397"/>
                  </a:lnTo>
                  <a:lnTo>
                    <a:pt x="244" y="397"/>
                  </a:lnTo>
                  <a:lnTo>
                    <a:pt x="246" y="397"/>
                  </a:lnTo>
                  <a:lnTo>
                    <a:pt x="248" y="392"/>
                  </a:lnTo>
                  <a:lnTo>
                    <a:pt x="248" y="392"/>
                  </a:lnTo>
                  <a:lnTo>
                    <a:pt x="251" y="390"/>
                  </a:lnTo>
                  <a:lnTo>
                    <a:pt x="253" y="386"/>
                  </a:lnTo>
                  <a:lnTo>
                    <a:pt x="253" y="386"/>
                  </a:lnTo>
                  <a:lnTo>
                    <a:pt x="253" y="386"/>
                  </a:lnTo>
                  <a:lnTo>
                    <a:pt x="253" y="383"/>
                  </a:lnTo>
                  <a:lnTo>
                    <a:pt x="253" y="383"/>
                  </a:lnTo>
                  <a:lnTo>
                    <a:pt x="253" y="383"/>
                  </a:lnTo>
                  <a:lnTo>
                    <a:pt x="253" y="381"/>
                  </a:lnTo>
                  <a:lnTo>
                    <a:pt x="255" y="379"/>
                  </a:lnTo>
                  <a:lnTo>
                    <a:pt x="257" y="379"/>
                  </a:lnTo>
                  <a:lnTo>
                    <a:pt x="262" y="379"/>
                  </a:lnTo>
                  <a:lnTo>
                    <a:pt x="262" y="379"/>
                  </a:lnTo>
                  <a:lnTo>
                    <a:pt x="264" y="379"/>
                  </a:lnTo>
                  <a:lnTo>
                    <a:pt x="266" y="379"/>
                  </a:lnTo>
                  <a:lnTo>
                    <a:pt x="266" y="379"/>
                  </a:lnTo>
                  <a:lnTo>
                    <a:pt x="268" y="379"/>
                  </a:lnTo>
                  <a:lnTo>
                    <a:pt x="270" y="379"/>
                  </a:lnTo>
                  <a:lnTo>
                    <a:pt x="270" y="379"/>
                  </a:lnTo>
                  <a:lnTo>
                    <a:pt x="273" y="379"/>
                  </a:lnTo>
                  <a:lnTo>
                    <a:pt x="273" y="379"/>
                  </a:lnTo>
                  <a:lnTo>
                    <a:pt x="275" y="381"/>
                  </a:lnTo>
                  <a:lnTo>
                    <a:pt x="275" y="383"/>
                  </a:lnTo>
                  <a:lnTo>
                    <a:pt x="279" y="386"/>
                  </a:lnTo>
                  <a:lnTo>
                    <a:pt x="281" y="388"/>
                  </a:lnTo>
                  <a:lnTo>
                    <a:pt x="284" y="388"/>
                  </a:lnTo>
                  <a:lnTo>
                    <a:pt x="284" y="388"/>
                  </a:lnTo>
                  <a:lnTo>
                    <a:pt x="286" y="388"/>
                  </a:lnTo>
                  <a:lnTo>
                    <a:pt x="288" y="388"/>
                  </a:lnTo>
                  <a:lnTo>
                    <a:pt x="288" y="388"/>
                  </a:lnTo>
                  <a:lnTo>
                    <a:pt x="290" y="388"/>
                  </a:lnTo>
                  <a:lnTo>
                    <a:pt x="292" y="386"/>
                  </a:lnTo>
                  <a:lnTo>
                    <a:pt x="292" y="386"/>
                  </a:lnTo>
                  <a:lnTo>
                    <a:pt x="294" y="386"/>
                  </a:lnTo>
                  <a:lnTo>
                    <a:pt x="294" y="383"/>
                  </a:lnTo>
                  <a:lnTo>
                    <a:pt x="294" y="383"/>
                  </a:lnTo>
                  <a:lnTo>
                    <a:pt x="294" y="381"/>
                  </a:lnTo>
                  <a:lnTo>
                    <a:pt x="297" y="381"/>
                  </a:lnTo>
                  <a:lnTo>
                    <a:pt x="297" y="381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301" y="383"/>
                  </a:lnTo>
                  <a:lnTo>
                    <a:pt x="301" y="383"/>
                  </a:lnTo>
                  <a:lnTo>
                    <a:pt x="305" y="383"/>
                  </a:lnTo>
                  <a:lnTo>
                    <a:pt x="308" y="383"/>
                  </a:lnTo>
                  <a:lnTo>
                    <a:pt x="310" y="383"/>
                  </a:lnTo>
                  <a:lnTo>
                    <a:pt x="310" y="383"/>
                  </a:lnTo>
                  <a:lnTo>
                    <a:pt x="310" y="383"/>
                  </a:lnTo>
                  <a:lnTo>
                    <a:pt x="310" y="381"/>
                  </a:lnTo>
                  <a:lnTo>
                    <a:pt x="310" y="379"/>
                  </a:lnTo>
                  <a:lnTo>
                    <a:pt x="310" y="377"/>
                  </a:lnTo>
                  <a:lnTo>
                    <a:pt x="310" y="375"/>
                  </a:lnTo>
                  <a:lnTo>
                    <a:pt x="310" y="375"/>
                  </a:lnTo>
                  <a:lnTo>
                    <a:pt x="308" y="372"/>
                  </a:lnTo>
                  <a:lnTo>
                    <a:pt x="308" y="372"/>
                  </a:lnTo>
                  <a:lnTo>
                    <a:pt x="308" y="372"/>
                  </a:lnTo>
                  <a:lnTo>
                    <a:pt x="310" y="370"/>
                  </a:lnTo>
                  <a:lnTo>
                    <a:pt x="310" y="370"/>
                  </a:lnTo>
                  <a:lnTo>
                    <a:pt x="310" y="368"/>
                  </a:lnTo>
                  <a:lnTo>
                    <a:pt x="310" y="368"/>
                  </a:lnTo>
                  <a:lnTo>
                    <a:pt x="310" y="366"/>
                  </a:lnTo>
                  <a:lnTo>
                    <a:pt x="310" y="366"/>
                  </a:lnTo>
                  <a:lnTo>
                    <a:pt x="310" y="364"/>
                  </a:lnTo>
                  <a:lnTo>
                    <a:pt x="312" y="364"/>
                  </a:lnTo>
                  <a:lnTo>
                    <a:pt x="312" y="361"/>
                  </a:lnTo>
                  <a:lnTo>
                    <a:pt x="314" y="361"/>
                  </a:lnTo>
                  <a:lnTo>
                    <a:pt x="314" y="364"/>
                  </a:lnTo>
                  <a:lnTo>
                    <a:pt x="316" y="366"/>
                  </a:lnTo>
                  <a:lnTo>
                    <a:pt x="319" y="366"/>
                  </a:lnTo>
                  <a:lnTo>
                    <a:pt x="323" y="366"/>
                  </a:lnTo>
                  <a:lnTo>
                    <a:pt x="325" y="361"/>
                  </a:lnTo>
                  <a:lnTo>
                    <a:pt x="325" y="35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00D66150-93AC-994D-BEDD-AB3A4F0C47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99478" y="2568245"/>
              <a:ext cx="515439" cy="518335"/>
            </a:xfrm>
            <a:custGeom>
              <a:avLst/>
              <a:gdLst>
                <a:gd name="T0" fmla="*/ 60 w 356"/>
                <a:gd name="T1" fmla="*/ 29 h 358"/>
                <a:gd name="T2" fmla="*/ 51 w 356"/>
                <a:gd name="T3" fmla="*/ 14 h 358"/>
                <a:gd name="T4" fmla="*/ 49 w 356"/>
                <a:gd name="T5" fmla="*/ 18 h 358"/>
                <a:gd name="T6" fmla="*/ 38 w 356"/>
                <a:gd name="T7" fmla="*/ 25 h 358"/>
                <a:gd name="T8" fmla="*/ 22 w 356"/>
                <a:gd name="T9" fmla="*/ 29 h 358"/>
                <a:gd name="T10" fmla="*/ 0 w 356"/>
                <a:gd name="T11" fmla="*/ 31 h 358"/>
                <a:gd name="T12" fmla="*/ 18 w 356"/>
                <a:gd name="T13" fmla="*/ 49 h 358"/>
                <a:gd name="T14" fmla="*/ 27 w 356"/>
                <a:gd name="T15" fmla="*/ 67 h 358"/>
                <a:gd name="T16" fmla="*/ 44 w 356"/>
                <a:gd name="T17" fmla="*/ 51 h 358"/>
                <a:gd name="T18" fmla="*/ 60 w 356"/>
                <a:gd name="T19" fmla="*/ 51 h 358"/>
                <a:gd name="T20" fmla="*/ 69 w 356"/>
                <a:gd name="T21" fmla="*/ 45 h 358"/>
                <a:gd name="T22" fmla="*/ 40 w 356"/>
                <a:gd name="T23" fmla="*/ 69 h 358"/>
                <a:gd name="T24" fmla="*/ 42 w 356"/>
                <a:gd name="T25" fmla="*/ 91 h 358"/>
                <a:gd name="T26" fmla="*/ 47 w 356"/>
                <a:gd name="T27" fmla="*/ 80 h 358"/>
                <a:gd name="T28" fmla="*/ 47 w 356"/>
                <a:gd name="T29" fmla="*/ 67 h 358"/>
                <a:gd name="T30" fmla="*/ 354 w 356"/>
                <a:gd name="T31" fmla="*/ 106 h 358"/>
                <a:gd name="T32" fmla="*/ 354 w 356"/>
                <a:gd name="T33" fmla="*/ 86 h 358"/>
                <a:gd name="T34" fmla="*/ 350 w 356"/>
                <a:gd name="T35" fmla="*/ 69 h 358"/>
                <a:gd name="T36" fmla="*/ 317 w 356"/>
                <a:gd name="T37" fmla="*/ 71 h 358"/>
                <a:gd name="T38" fmla="*/ 293 w 356"/>
                <a:gd name="T39" fmla="*/ 73 h 358"/>
                <a:gd name="T40" fmla="*/ 291 w 356"/>
                <a:gd name="T41" fmla="*/ 58 h 358"/>
                <a:gd name="T42" fmla="*/ 288 w 356"/>
                <a:gd name="T43" fmla="*/ 47 h 358"/>
                <a:gd name="T44" fmla="*/ 277 w 356"/>
                <a:gd name="T45" fmla="*/ 20 h 358"/>
                <a:gd name="T46" fmla="*/ 266 w 356"/>
                <a:gd name="T47" fmla="*/ 16 h 358"/>
                <a:gd name="T48" fmla="*/ 242 w 356"/>
                <a:gd name="T49" fmla="*/ 22 h 358"/>
                <a:gd name="T50" fmla="*/ 203 w 356"/>
                <a:gd name="T51" fmla="*/ 5 h 358"/>
                <a:gd name="T52" fmla="*/ 181 w 356"/>
                <a:gd name="T53" fmla="*/ 0 h 358"/>
                <a:gd name="T54" fmla="*/ 176 w 356"/>
                <a:gd name="T55" fmla="*/ 20 h 358"/>
                <a:gd name="T56" fmla="*/ 139 w 356"/>
                <a:gd name="T57" fmla="*/ 58 h 358"/>
                <a:gd name="T58" fmla="*/ 137 w 356"/>
                <a:gd name="T59" fmla="*/ 67 h 358"/>
                <a:gd name="T60" fmla="*/ 161 w 356"/>
                <a:gd name="T61" fmla="*/ 102 h 358"/>
                <a:gd name="T62" fmla="*/ 181 w 356"/>
                <a:gd name="T63" fmla="*/ 179 h 358"/>
                <a:gd name="T64" fmla="*/ 183 w 356"/>
                <a:gd name="T65" fmla="*/ 212 h 358"/>
                <a:gd name="T66" fmla="*/ 174 w 356"/>
                <a:gd name="T67" fmla="*/ 234 h 358"/>
                <a:gd name="T68" fmla="*/ 218 w 356"/>
                <a:gd name="T69" fmla="*/ 243 h 358"/>
                <a:gd name="T70" fmla="*/ 225 w 356"/>
                <a:gd name="T71" fmla="*/ 342 h 358"/>
                <a:gd name="T72" fmla="*/ 222 w 356"/>
                <a:gd name="T73" fmla="*/ 347 h 358"/>
                <a:gd name="T74" fmla="*/ 216 w 356"/>
                <a:gd name="T75" fmla="*/ 353 h 358"/>
                <a:gd name="T76" fmla="*/ 225 w 356"/>
                <a:gd name="T77" fmla="*/ 358 h 358"/>
                <a:gd name="T78" fmla="*/ 231 w 356"/>
                <a:gd name="T79" fmla="*/ 353 h 358"/>
                <a:gd name="T80" fmla="*/ 238 w 356"/>
                <a:gd name="T81" fmla="*/ 342 h 358"/>
                <a:gd name="T82" fmla="*/ 260 w 356"/>
                <a:gd name="T83" fmla="*/ 320 h 358"/>
                <a:gd name="T84" fmla="*/ 269 w 356"/>
                <a:gd name="T85" fmla="*/ 309 h 358"/>
                <a:gd name="T86" fmla="*/ 275 w 356"/>
                <a:gd name="T87" fmla="*/ 298 h 358"/>
                <a:gd name="T88" fmla="*/ 297 w 356"/>
                <a:gd name="T89" fmla="*/ 291 h 358"/>
                <a:gd name="T90" fmla="*/ 301 w 356"/>
                <a:gd name="T91" fmla="*/ 276 h 358"/>
                <a:gd name="T92" fmla="*/ 304 w 356"/>
                <a:gd name="T93" fmla="*/ 258 h 358"/>
                <a:gd name="T94" fmla="*/ 310 w 356"/>
                <a:gd name="T95" fmla="*/ 256 h 358"/>
                <a:gd name="T96" fmla="*/ 319 w 356"/>
                <a:gd name="T97" fmla="*/ 245 h 358"/>
                <a:gd name="T98" fmla="*/ 321 w 356"/>
                <a:gd name="T99" fmla="*/ 234 h 358"/>
                <a:gd name="T100" fmla="*/ 319 w 356"/>
                <a:gd name="T101" fmla="*/ 230 h 358"/>
                <a:gd name="T102" fmla="*/ 317 w 356"/>
                <a:gd name="T103" fmla="*/ 225 h 358"/>
                <a:gd name="T104" fmla="*/ 326 w 356"/>
                <a:gd name="T105" fmla="*/ 216 h 358"/>
                <a:gd name="T106" fmla="*/ 330 w 356"/>
                <a:gd name="T107" fmla="*/ 199 h 358"/>
                <a:gd name="T108" fmla="*/ 326 w 356"/>
                <a:gd name="T109" fmla="*/ 194 h 358"/>
                <a:gd name="T110" fmla="*/ 323 w 356"/>
                <a:gd name="T111" fmla="*/ 188 h 358"/>
                <a:gd name="T112" fmla="*/ 326 w 356"/>
                <a:gd name="T113" fmla="*/ 183 h 358"/>
                <a:gd name="T114" fmla="*/ 345 w 356"/>
                <a:gd name="T115" fmla="*/ 153 h 358"/>
                <a:gd name="T116" fmla="*/ 356 w 356"/>
                <a:gd name="T117" fmla="*/ 119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6" h="358">
                  <a:moveTo>
                    <a:pt x="69" y="40"/>
                  </a:moveTo>
                  <a:lnTo>
                    <a:pt x="66" y="36"/>
                  </a:lnTo>
                  <a:lnTo>
                    <a:pt x="66" y="33"/>
                  </a:lnTo>
                  <a:lnTo>
                    <a:pt x="64" y="31"/>
                  </a:lnTo>
                  <a:lnTo>
                    <a:pt x="60" y="29"/>
                  </a:lnTo>
                  <a:lnTo>
                    <a:pt x="62" y="29"/>
                  </a:lnTo>
                  <a:lnTo>
                    <a:pt x="58" y="27"/>
                  </a:lnTo>
                  <a:lnTo>
                    <a:pt x="55" y="22"/>
                  </a:lnTo>
                  <a:lnTo>
                    <a:pt x="53" y="20"/>
                  </a:lnTo>
                  <a:lnTo>
                    <a:pt x="51" y="14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7" y="14"/>
                  </a:lnTo>
                  <a:lnTo>
                    <a:pt x="47" y="16"/>
                  </a:lnTo>
                  <a:lnTo>
                    <a:pt x="49" y="18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0" y="22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3" y="27"/>
                  </a:lnTo>
                  <a:lnTo>
                    <a:pt x="22" y="29"/>
                  </a:lnTo>
                  <a:lnTo>
                    <a:pt x="20" y="25"/>
                  </a:lnTo>
                  <a:lnTo>
                    <a:pt x="14" y="25"/>
                  </a:lnTo>
                  <a:lnTo>
                    <a:pt x="7" y="27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3" y="40"/>
                  </a:lnTo>
                  <a:lnTo>
                    <a:pt x="7" y="42"/>
                  </a:lnTo>
                  <a:lnTo>
                    <a:pt x="16" y="45"/>
                  </a:lnTo>
                  <a:lnTo>
                    <a:pt x="18" y="49"/>
                  </a:lnTo>
                  <a:lnTo>
                    <a:pt x="20" y="51"/>
                  </a:lnTo>
                  <a:lnTo>
                    <a:pt x="20" y="60"/>
                  </a:lnTo>
                  <a:lnTo>
                    <a:pt x="22" y="64"/>
                  </a:lnTo>
                  <a:lnTo>
                    <a:pt x="25" y="67"/>
                  </a:lnTo>
                  <a:lnTo>
                    <a:pt x="27" y="67"/>
                  </a:lnTo>
                  <a:lnTo>
                    <a:pt x="29" y="64"/>
                  </a:lnTo>
                  <a:lnTo>
                    <a:pt x="33" y="64"/>
                  </a:lnTo>
                  <a:lnTo>
                    <a:pt x="38" y="62"/>
                  </a:lnTo>
                  <a:lnTo>
                    <a:pt x="42" y="53"/>
                  </a:lnTo>
                  <a:lnTo>
                    <a:pt x="44" y="51"/>
                  </a:lnTo>
                  <a:lnTo>
                    <a:pt x="49" y="53"/>
                  </a:lnTo>
                  <a:lnTo>
                    <a:pt x="53" y="58"/>
                  </a:lnTo>
                  <a:lnTo>
                    <a:pt x="58" y="58"/>
                  </a:lnTo>
                  <a:lnTo>
                    <a:pt x="60" y="56"/>
                  </a:lnTo>
                  <a:lnTo>
                    <a:pt x="60" y="51"/>
                  </a:lnTo>
                  <a:lnTo>
                    <a:pt x="62" y="51"/>
                  </a:lnTo>
                  <a:lnTo>
                    <a:pt x="64" y="49"/>
                  </a:lnTo>
                  <a:lnTo>
                    <a:pt x="66" y="47"/>
                  </a:lnTo>
                  <a:lnTo>
                    <a:pt x="69" y="47"/>
                  </a:lnTo>
                  <a:lnTo>
                    <a:pt x="69" y="45"/>
                  </a:lnTo>
                  <a:lnTo>
                    <a:pt x="69" y="45"/>
                  </a:lnTo>
                  <a:lnTo>
                    <a:pt x="69" y="40"/>
                  </a:lnTo>
                  <a:close/>
                  <a:moveTo>
                    <a:pt x="44" y="62"/>
                  </a:moveTo>
                  <a:lnTo>
                    <a:pt x="40" y="64"/>
                  </a:lnTo>
                  <a:lnTo>
                    <a:pt x="40" y="69"/>
                  </a:lnTo>
                  <a:lnTo>
                    <a:pt x="33" y="78"/>
                  </a:lnTo>
                  <a:lnTo>
                    <a:pt x="33" y="84"/>
                  </a:lnTo>
                  <a:lnTo>
                    <a:pt x="38" y="86"/>
                  </a:lnTo>
                  <a:lnTo>
                    <a:pt x="40" y="89"/>
                  </a:lnTo>
                  <a:lnTo>
                    <a:pt x="42" y="91"/>
                  </a:lnTo>
                  <a:lnTo>
                    <a:pt x="44" y="89"/>
                  </a:lnTo>
                  <a:lnTo>
                    <a:pt x="44" y="89"/>
                  </a:lnTo>
                  <a:lnTo>
                    <a:pt x="47" y="86"/>
                  </a:lnTo>
                  <a:lnTo>
                    <a:pt x="47" y="82"/>
                  </a:lnTo>
                  <a:lnTo>
                    <a:pt x="47" y="80"/>
                  </a:lnTo>
                  <a:lnTo>
                    <a:pt x="47" y="78"/>
                  </a:lnTo>
                  <a:lnTo>
                    <a:pt x="44" y="73"/>
                  </a:lnTo>
                  <a:lnTo>
                    <a:pt x="44" y="71"/>
                  </a:lnTo>
                  <a:lnTo>
                    <a:pt x="44" y="69"/>
                  </a:lnTo>
                  <a:lnTo>
                    <a:pt x="47" y="67"/>
                  </a:lnTo>
                  <a:lnTo>
                    <a:pt x="47" y="64"/>
                  </a:lnTo>
                  <a:lnTo>
                    <a:pt x="49" y="62"/>
                  </a:lnTo>
                  <a:lnTo>
                    <a:pt x="47" y="62"/>
                  </a:lnTo>
                  <a:lnTo>
                    <a:pt x="44" y="62"/>
                  </a:lnTo>
                  <a:close/>
                  <a:moveTo>
                    <a:pt x="354" y="106"/>
                  </a:moveTo>
                  <a:lnTo>
                    <a:pt x="350" y="102"/>
                  </a:lnTo>
                  <a:lnTo>
                    <a:pt x="345" y="97"/>
                  </a:lnTo>
                  <a:lnTo>
                    <a:pt x="348" y="93"/>
                  </a:lnTo>
                  <a:lnTo>
                    <a:pt x="350" y="89"/>
                  </a:lnTo>
                  <a:lnTo>
                    <a:pt x="354" y="86"/>
                  </a:lnTo>
                  <a:lnTo>
                    <a:pt x="356" y="84"/>
                  </a:lnTo>
                  <a:lnTo>
                    <a:pt x="356" y="80"/>
                  </a:lnTo>
                  <a:lnTo>
                    <a:pt x="354" y="73"/>
                  </a:lnTo>
                  <a:lnTo>
                    <a:pt x="354" y="71"/>
                  </a:lnTo>
                  <a:lnTo>
                    <a:pt x="350" y="69"/>
                  </a:lnTo>
                  <a:lnTo>
                    <a:pt x="339" y="71"/>
                  </a:lnTo>
                  <a:lnTo>
                    <a:pt x="334" y="71"/>
                  </a:lnTo>
                  <a:lnTo>
                    <a:pt x="328" y="64"/>
                  </a:lnTo>
                  <a:lnTo>
                    <a:pt x="323" y="64"/>
                  </a:lnTo>
                  <a:lnTo>
                    <a:pt x="317" y="71"/>
                  </a:lnTo>
                  <a:lnTo>
                    <a:pt x="310" y="73"/>
                  </a:lnTo>
                  <a:lnTo>
                    <a:pt x="301" y="71"/>
                  </a:lnTo>
                  <a:lnTo>
                    <a:pt x="297" y="71"/>
                  </a:lnTo>
                  <a:lnTo>
                    <a:pt x="295" y="71"/>
                  </a:lnTo>
                  <a:lnTo>
                    <a:pt x="293" y="73"/>
                  </a:lnTo>
                  <a:lnTo>
                    <a:pt x="293" y="73"/>
                  </a:lnTo>
                  <a:lnTo>
                    <a:pt x="291" y="69"/>
                  </a:lnTo>
                  <a:lnTo>
                    <a:pt x="291" y="67"/>
                  </a:lnTo>
                  <a:lnTo>
                    <a:pt x="291" y="60"/>
                  </a:lnTo>
                  <a:lnTo>
                    <a:pt x="291" y="58"/>
                  </a:lnTo>
                  <a:lnTo>
                    <a:pt x="291" y="58"/>
                  </a:lnTo>
                  <a:lnTo>
                    <a:pt x="291" y="56"/>
                  </a:lnTo>
                  <a:lnTo>
                    <a:pt x="291" y="53"/>
                  </a:lnTo>
                  <a:lnTo>
                    <a:pt x="291" y="51"/>
                  </a:lnTo>
                  <a:lnTo>
                    <a:pt x="288" y="47"/>
                  </a:lnTo>
                  <a:lnTo>
                    <a:pt x="286" y="45"/>
                  </a:lnTo>
                  <a:lnTo>
                    <a:pt x="286" y="40"/>
                  </a:lnTo>
                  <a:lnTo>
                    <a:pt x="286" y="29"/>
                  </a:lnTo>
                  <a:lnTo>
                    <a:pt x="284" y="25"/>
                  </a:lnTo>
                  <a:lnTo>
                    <a:pt x="277" y="20"/>
                  </a:lnTo>
                  <a:lnTo>
                    <a:pt x="275" y="20"/>
                  </a:lnTo>
                  <a:lnTo>
                    <a:pt x="273" y="20"/>
                  </a:lnTo>
                  <a:lnTo>
                    <a:pt x="271" y="20"/>
                  </a:lnTo>
                  <a:lnTo>
                    <a:pt x="269" y="18"/>
                  </a:lnTo>
                  <a:lnTo>
                    <a:pt x="266" y="16"/>
                  </a:lnTo>
                  <a:lnTo>
                    <a:pt x="266" y="11"/>
                  </a:lnTo>
                  <a:lnTo>
                    <a:pt x="266" y="9"/>
                  </a:lnTo>
                  <a:lnTo>
                    <a:pt x="262" y="9"/>
                  </a:lnTo>
                  <a:lnTo>
                    <a:pt x="247" y="20"/>
                  </a:lnTo>
                  <a:lnTo>
                    <a:pt x="242" y="22"/>
                  </a:lnTo>
                  <a:lnTo>
                    <a:pt x="238" y="20"/>
                  </a:lnTo>
                  <a:lnTo>
                    <a:pt x="229" y="16"/>
                  </a:lnTo>
                  <a:lnTo>
                    <a:pt x="216" y="11"/>
                  </a:lnTo>
                  <a:lnTo>
                    <a:pt x="209" y="11"/>
                  </a:lnTo>
                  <a:lnTo>
                    <a:pt x="203" y="5"/>
                  </a:lnTo>
                  <a:lnTo>
                    <a:pt x="198" y="5"/>
                  </a:lnTo>
                  <a:lnTo>
                    <a:pt x="192" y="5"/>
                  </a:lnTo>
                  <a:lnTo>
                    <a:pt x="187" y="5"/>
                  </a:lnTo>
                  <a:lnTo>
                    <a:pt x="183" y="3"/>
                  </a:lnTo>
                  <a:lnTo>
                    <a:pt x="181" y="0"/>
                  </a:lnTo>
                  <a:lnTo>
                    <a:pt x="181" y="5"/>
                  </a:lnTo>
                  <a:lnTo>
                    <a:pt x="181" y="7"/>
                  </a:lnTo>
                  <a:lnTo>
                    <a:pt x="181" y="7"/>
                  </a:lnTo>
                  <a:lnTo>
                    <a:pt x="178" y="18"/>
                  </a:lnTo>
                  <a:lnTo>
                    <a:pt x="176" y="20"/>
                  </a:lnTo>
                  <a:lnTo>
                    <a:pt x="176" y="20"/>
                  </a:lnTo>
                  <a:lnTo>
                    <a:pt x="170" y="25"/>
                  </a:lnTo>
                  <a:lnTo>
                    <a:pt x="167" y="27"/>
                  </a:lnTo>
                  <a:lnTo>
                    <a:pt x="141" y="58"/>
                  </a:lnTo>
                  <a:lnTo>
                    <a:pt x="139" y="58"/>
                  </a:lnTo>
                  <a:lnTo>
                    <a:pt x="139" y="60"/>
                  </a:lnTo>
                  <a:lnTo>
                    <a:pt x="139" y="62"/>
                  </a:lnTo>
                  <a:lnTo>
                    <a:pt x="139" y="64"/>
                  </a:lnTo>
                  <a:lnTo>
                    <a:pt x="137" y="67"/>
                  </a:lnTo>
                  <a:lnTo>
                    <a:pt x="137" y="67"/>
                  </a:lnTo>
                  <a:lnTo>
                    <a:pt x="137" y="67"/>
                  </a:lnTo>
                  <a:lnTo>
                    <a:pt x="145" y="73"/>
                  </a:lnTo>
                  <a:lnTo>
                    <a:pt x="148" y="78"/>
                  </a:lnTo>
                  <a:lnTo>
                    <a:pt x="152" y="86"/>
                  </a:lnTo>
                  <a:lnTo>
                    <a:pt x="161" y="102"/>
                  </a:lnTo>
                  <a:lnTo>
                    <a:pt x="165" y="115"/>
                  </a:lnTo>
                  <a:lnTo>
                    <a:pt x="167" y="119"/>
                  </a:lnTo>
                  <a:lnTo>
                    <a:pt x="172" y="124"/>
                  </a:lnTo>
                  <a:lnTo>
                    <a:pt x="174" y="128"/>
                  </a:lnTo>
                  <a:lnTo>
                    <a:pt x="181" y="179"/>
                  </a:lnTo>
                  <a:lnTo>
                    <a:pt x="176" y="208"/>
                  </a:lnTo>
                  <a:lnTo>
                    <a:pt x="178" y="208"/>
                  </a:lnTo>
                  <a:lnTo>
                    <a:pt x="181" y="210"/>
                  </a:lnTo>
                  <a:lnTo>
                    <a:pt x="183" y="210"/>
                  </a:lnTo>
                  <a:lnTo>
                    <a:pt x="183" y="212"/>
                  </a:lnTo>
                  <a:lnTo>
                    <a:pt x="181" y="214"/>
                  </a:lnTo>
                  <a:lnTo>
                    <a:pt x="176" y="214"/>
                  </a:lnTo>
                  <a:lnTo>
                    <a:pt x="174" y="214"/>
                  </a:lnTo>
                  <a:lnTo>
                    <a:pt x="172" y="212"/>
                  </a:lnTo>
                  <a:lnTo>
                    <a:pt x="174" y="234"/>
                  </a:lnTo>
                  <a:lnTo>
                    <a:pt x="174" y="239"/>
                  </a:lnTo>
                  <a:lnTo>
                    <a:pt x="174" y="239"/>
                  </a:lnTo>
                  <a:lnTo>
                    <a:pt x="211" y="241"/>
                  </a:lnTo>
                  <a:lnTo>
                    <a:pt x="214" y="241"/>
                  </a:lnTo>
                  <a:lnTo>
                    <a:pt x="218" y="243"/>
                  </a:lnTo>
                  <a:lnTo>
                    <a:pt x="218" y="245"/>
                  </a:lnTo>
                  <a:lnTo>
                    <a:pt x="218" y="247"/>
                  </a:lnTo>
                  <a:lnTo>
                    <a:pt x="216" y="263"/>
                  </a:lnTo>
                  <a:lnTo>
                    <a:pt x="220" y="313"/>
                  </a:lnTo>
                  <a:lnTo>
                    <a:pt x="225" y="342"/>
                  </a:lnTo>
                  <a:lnTo>
                    <a:pt x="225" y="342"/>
                  </a:lnTo>
                  <a:lnTo>
                    <a:pt x="225" y="344"/>
                  </a:lnTo>
                  <a:lnTo>
                    <a:pt x="225" y="344"/>
                  </a:lnTo>
                  <a:lnTo>
                    <a:pt x="225" y="344"/>
                  </a:lnTo>
                  <a:lnTo>
                    <a:pt x="222" y="347"/>
                  </a:lnTo>
                  <a:lnTo>
                    <a:pt x="222" y="347"/>
                  </a:lnTo>
                  <a:lnTo>
                    <a:pt x="218" y="347"/>
                  </a:lnTo>
                  <a:lnTo>
                    <a:pt x="211" y="344"/>
                  </a:lnTo>
                  <a:lnTo>
                    <a:pt x="214" y="351"/>
                  </a:lnTo>
                  <a:lnTo>
                    <a:pt x="216" y="353"/>
                  </a:lnTo>
                  <a:lnTo>
                    <a:pt x="216" y="353"/>
                  </a:lnTo>
                  <a:lnTo>
                    <a:pt x="218" y="355"/>
                  </a:lnTo>
                  <a:lnTo>
                    <a:pt x="220" y="358"/>
                  </a:lnTo>
                  <a:lnTo>
                    <a:pt x="222" y="358"/>
                  </a:lnTo>
                  <a:lnTo>
                    <a:pt x="225" y="358"/>
                  </a:lnTo>
                  <a:lnTo>
                    <a:pt x="227" y="358"/>
                  </a:lnTo>
                  <a:lnTo>
                    <a:pt x="227" y="358"/>
                  </a:lnTo>
                  <a:lnTo>
                    <a:pt x="229" y="358"/>
                  </a:lnTo>
                  <a:lnTo>
                    <a:pt x="229" y="355"/>
                  </a:lnTo>
                  <a:lnTo>
                    <a:pt x="231" y="353"/>
                  </a:lnTo>
                  <a:lnTo>
                    <a:pt x="236" y="349"/>
                  </a:lnTo>
                  <a:lnTo>
                    <a:pt x="236" y="349"/>
                  </a:lnTo>
                  <a:lnTo>
                    <a:pt x="236" y="349"/>
                  </a:lnTo>
                  <a:lnTo>
                    <a:pt x="238" y="344"/>
                  </a:lnTo>
                  <a:lnTo>
                    <a:pt x="238" y="342"/>
                  </a:lnTo>
                  <a:lnTo>
                    <a:pt x="255" y="327"/>
                  </a:lnTo>
                  <a:lnTo>
                    <a:pt x="258" y="324"/>
                  </a:lnTo>
                  <a:lnTo>
                    <a:pt x="258" y="324"/>
                  </a:lnTo>
                  <a:lnTo>
                    <a:pt x="258" y="324"/>
                  </a:lnTo>
                  <a:lnTo>
                    <a:pt x="260" y="320"/>
                  </a:lnTo>
                  <a:lnTo>
                    <a:pt x="260" y="316"/>
                  </a:lnTo>
                  <a:lnTo>
                    <a:pt x="262" y="316"/>
                  </a:lnTo>
                  <a:lnTo>
                    <a:pt x="262" y="313"/>
                  </a:lnTo>
                  <a:lnTo>
                    <a:pt x="269" y="311"/>
                  </a:lnTo>
                  <a:lnTo>
                    <a:pt x="269" y="309"/>
                  </a:lnTo>
                  <a:lnTo>
                    <a:pt x="271" y="309"/>
                  </a:lnTo>
                  <a:lnTo>
                    <a:pt x="271" y="307"/>
                  </a:lnTo>
                  <a:lnTo>
                    <a:pt x="271" y="305"/>
                  </a:lnTo>
                  <a:lnTo>
                    <a:pt x="273" y="300"/>
                  </a:lnTo>
                  <a:lnTo>
                    <a:pt x="275" y="298"/>
                  </a:lnTo>
                  <a:lnTo>
                    <a:pt x="284" y="298"/>
                  </a:lnTo>
                  <a:lnTo>
                    <a:pt x="291" y="296"/>
                  </a:lnTo>
                  <a:lnTo>
                    <a:pt x="293" y="296"/>
                  </a:lnTo>
                  <a:lnTo>
                    <a:pt x="295" y="294"/>
                  </a:lnTo>
                  <a:lnTo>
                    <a:pt x="297" y="291"/>
                  </a:lnTo>
                  <a:lnTo>
                    <a:pt x="297" y="289"/>
                  </a:lnTo>
                  <a:lnTo>
                    <a:pt x="299" y="287"/>
                  </a:lnTo>
                  <a:lnTo>
                    <a:pt x="299" y="287"/>
                  </a:lnTo>
                  <a:lnTo>
                    <a:pt x="301" y="278"/>
                  </a:lnTo>
                  <a:lnTo>
                    <a:pt x="301" y="276"/>
                  </a:lnTo>
                  <a:lnTo>
                    <a:pt x="301" y="274"/>
                  </a:lnTo>
                  <a:lnTo>
                    <a:pt x="301" y="274"/>
                  </a:lnTo>
                  <a:lnTo>
                    <a:pt x="301" y="263"/>
                  </a:lnTo>
                  <a:lnTo>
                    <a:pt x="304" y="261"/>
                  </a:lnTo>
                  <a:lnTo>
                    <a:pt x="304" y="258"/>
                  </a:lnTo>
                  <a:lnTo>
                    <a:pt x="306" y="256"/>
                  </a:lnTo>
                  <a:lnTo>
                    <a:pt x="308" y="254"/>
                  </a:lnTo>
                  <a:lnTo>
                    <a:pt x="308" y="254"/>
                  </a:lnTo>
                  <a:lnTo>
                    <a:pt x="310" y="254"/>
                  </a:lnTo>
                  <a:lnTo>
                    <a:pt x="310" y="256"/>
                  </a:lnTo>
                  <a:lnTo>
                    <a:pt x="312" y="256"/>
                  </a:lnTo>
                  <a:lnTo>
                    <a:pt x="312" y="254"/>
                  </a:lnTo>
                  <a:lnTo>
                    <a:pt x="317" y="252"/>
                  </a:lnTo>
                  <a:lnTo>
                    <a:pt x="317" y="250"/>
                  </a:lnTo>
                  <a:lnTo>
                    <a:pt x="319" y="245"/>
                  </a:lnTo>
                  <a:lnTo>
                    <a:pt x="321" y="243"/>
                  </a:lnTo>
                  <a:lnTo>
                    <a:pt x="321" y="241"/>
                  </a:lnTo>
                  <a:lnTo>
                    <a:pt x="321" y="239"/>
                  </a:lnTo>
                  <a:lnTo>
                    <a:pt x="321" y="234"/>
                  </a:lnTo>
                  <a:lnTo>
                    <a:pt x="321" y="234"/>
                  </a:lnTo>
                  <a:lnTo>
                    <a:pt x="321" y="232"/>
                  </a:lnTo>
                  <a:lnTo>
                    <a:pt x="321" y="232"/>
                  </a:lnTo>
                  <a:lnTo>
                    <a:pt x="319" y="232"/>
                  </a:lnTo>
                  <a:lnTo>
                    <a:pt x="319" y="232"/>
                  </a:lnTo>
                  <a:lnTo>
                    <a:pt x="319" y="230"/>
                  </a:lnTo>
                  <a:lnTo>
                    <a:pt x="317" y="230"/>
                  </a:lnTo>
                  <a:lnTo>
                    <a:pt x="317" y="230"/>
                  </a:lnTo>
                  <a:lnTo>
                    <a:pt x="317" y="230"/>
                  </a:lnTo>
                  <a:lnTo>
                    <a:pt x="317" y="227"/>
                  </a:lnTo>
                  <a:lnTo>
                    <a:pt x="317" y="225"/>
                  </a:lnTo>
                  <a:lnTo>
                    <a:pt x="317" y="225"/>
                  </a:lnTo>
                  <a:lnTo>
                    <a:pt x="319" y="223"/>
                  </a:lnTo>
                  <a:lnTo>
                    <a:pt x="321" y="221"/>
                  </a:lnTo>
                  <a:lnTo>
                    <a:pt x="321" y="219"/>
                  </a:lnTo>
                  <a:lnTo>
                    <a:pt x="326" y="216"/>
                  </a:lnTo>
                  <a:lnTo>
                    <a:pt x="326" y="216"/>
                  </a:lnTo>
                  <a:lnTo>
                    <a:pt x="326" y="214"/>
                  </a:lnTo>
                  <a:lnTo>
                    <a:pt x="330" y="201"/>
                  </a:lnTo>
                  <a:lnTo>
                    <a:pt x="330" y="199"/>
                  </a:lnTo>
                  <a:lnTo>
                    <a:pt x="330" y="199"/>
                  </a:lnTo>
                  <a:lnTo>
                    <a:pt x="328" y="199"/>
                  </a:lnTo>
                  <a:lnTo>
                    <a:pt x="328" y="199"/>
                  </a:lnTo>
                  <a:lnTo>
                    <a:pt x="326" y="197"/>
                  </a:lnTo>
                  <a:lnTo>
                    <a:pt x="326" y="197"/>
                  </a:lnTo>
                  <a:lnTo>
                    <a:pt x="326" y="194"/>
                  </a:lnTo>
                  <a:lnTo>
                    <a:pt x="323" y="194"/>
                  </a:lnTo>
                  <a:lnTo>
                    <a:pt x="323" y="192"/>
                  </a:lnTo>
                  <a:lnTo>
                    <a:pt x="321" y="190"/>
                  </a:lnTo>
                  <a:lnTo>
                    <a:pt x="323" y="188"/>
                  </a:lnTo>
                  <a:lnTo>
                    <a:pt x="323" y="188"/>
                  </a:lnTo>
                  <a:lnTo>
                    <a:pt x="323" y="188"/>
                  </a:lnTo>
                  <a:lnTo>
                    <a:pt x="326" y="188"/>
                  </a:lnTo>
                  <a:lnTo>
                    <a:pt x="326" y="188"/>
                  </a:lnTo>
                  <a:lnTo>
                    <a:pt x="326" y="186"/>
                  </a:lnTo>
                  <a:lnTo>
                    <a:pt x="326" y="183"/>
                  </a:lnTo>
                  <a:lnTo>
                    <a:pt x="326" y="179"/>
                  </a:lnTo>
                  <a:lnTo>
                    <a:pt x="328" y="177"/>
                  </a:lnTo>
                  <a:lnTo>
                    <a:pt x="337" y="157"/>
                  </a:lnTo>
                  <a:lnTo>
                    <a:pt x="341" y="155"/>
                  </a:lnTo>
                  <a:lnTo>
                    <a:pt x="345" y="153"/>
                  </a:lnTo>
                  <a:lnTo>
                    <a:pt x="352" y="150"/>
                  </a:lnTo>
                  <a:lnTo>
                    <a:pt x="352" y="146"/>
                  </a:lnTo>
                  <a:lnTo>
                    <a:pt x="354" y="142"/>
                  </a:lnTo>
                  <a:lnTo>
                    <a:pt x="354" y="135"/>
                  </a:lnTo>
                  <a:lnTo>
                    <a:pt x="356" y="119"/>
                  </a:lnTo>
                  <a:lnTo>
                    <a:pt x="356" y="111"/>
                  </a:lnTo>
                  <a:lnTo>
                    <a:pt x="354" y="10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DA6009B0-15FF-5543-ACC6-829C8902D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139" y="3743910"/>
              <a:ext cx="50675" cy="72393"/>
            </a:xfrm>
            <a:custGeom>
              <a:avLst/>
              <a:gdLst>
                <a:gd name="T0" fmla="*/ 15 w 35"/>
                <a:gd name="T1" fmla="*/ 48 h 50"/>
                <a:gd name="T2" fmla="*/ 24 w 35"/>
                <a:gd name="T3" fmla="*/ 48 h 50"/>
                <a:gd name="T4" fmla="*/ 24 w 35"/>
                <a:gd name="T5" fmla="*/ 48 h 50"/>
                <a:gd name="T6" fmla="*/ 26 w 35"/>
                <a:gd name="T7" fmla="*/ 50 h 50"/>
                <a:gd name="T8" fmla="*/ 26 w 35"/>
                <a:gd name="T9" fmla="*/ 50 h 50"/>
                <a:gd name="T10" fmla="*/ 29 w 35"/>
                <a:gd name="T11" fmla="*/ 48 h 50"/>
                <a:gd name="T12" fmla="*/ 29 w 35"/>
                <a:gd name="T13" fmla="*/ 46 h 50"/>
                <a:gd name="T14" fmla="*/ 31 w 35"/>
                <a:gd name="T15" fmla="*/ 46 h 50"/>
                <a:gd name="T16" fmla="*/ 33 w 35"/>
                <a:gd name="T17" fmla="*/ 44 h 50"/>
                <a:gd name="T18" fmla="*/ 31 w 35"/>
                <a:gd name="T19" fmla="*/ 33 h 50"/>
                <a:gd name="T20" fmla="*/ 31 w 35"/>
                <a:gd name="T21" fmla="*/ 26 h 50"/>
                <a:gd name="T22" fmla="*/ 31 w 35"/>
                <a:gd name="T23" fmla="*/ 24 h 50"/>
                <a:gd name="T24" fmla="*/ 33 w 35"/>
                <a:gd name="T25" fmla="*/ 22 h 50"/>
                <a:gd name="T26" fmla="*/ 33 w 35"/>
                <a:gd name="T27" fmla="*/ 17 h 50"/>
                <a:gd name="T28" fmla="*/ 35 w 35"/>
                <a:gd name="T29" fmla="*/ 15 h 50"/>
                <a:gd name="T30" fmla="*/ 35 w 35"/>
                <a:gd name="T31" fmla="*/ 13 h 50"/>
                <a:gd name="T32" fmla="*/ 33 w 35"/>
                <a:gd name="T33" fmla="*/ 9 h 50"/>
                <a:gd name="T34" fmla="*/ 31 w 35"/>
                <a:gd name="T35" fmla="*/ 4 h 50"/>
                <a:gd name="T36" fmla="*/ 31 w 35"/>
                <a:gd name="T37" fmla="*/ 4 h 50"/>
                <a:gd name="T38" fmla="*/ 26 w 35"/>
                <a:gd name="T39" fmla="*/ 4 h 50"/>
                <a:gd name="T40" fmla="*/ 24 w 35"/>
                <a:gd name="T41" fmla="*/ 6 h 50"/>
                <a:gd name="T42" fmla="*/ 15 w 35"/>
                <a:gd name="T43" fmla="*/ 4 h 50"/>
                <a:gd name="T44" fmla="*/ 11 w 35"/>
                <a:gd name="T45" fmla="*/ 0 h 50"/>
                <a:gd name="T46" fmla="*/ 11 w 35"/>
                <a:gd name="T47" fmla="*/ 0 h 50"/>
                <a:gd name="T48" fmla="*/ 9 w 35"/>
                <a:gd name="T49" fmla="*/ 2 h 50"/>
                <a:gd name="T50" fmla="*/ 5 w 35"/>
                <a:gd name="T51" fmla="*/ 4 h 50"/>
                <a:gd name="T52" fmla="*/ 5 w 35"/>
                <a:gd name="T53" fmla="*/ 6 h 50"/>
                <a:gd name="T54" fmla="*/ 0 w 35"/>
                <a:gd name="T55" fmla="*/ 13 h 50"/>
                <a:gd name="T56" fmla="*/ 2 w 35"/>
                <a:gd name="T57" fmla="*/ 22 h 50"/>
                <a:gd name="T58" fmla="*/ 2 w 35"/>
                <a:gd name="T59" fmla="*/ 24 h 50"/>
                <a:gd name="T60" fmla="*/ 5 w 35"/>
                <a:gd name="T61" fmla="*/ 26 h 50"/>
                <a:gd name="T62" fmla="*/ 9 w 35"/>
                <a:gd name="T63" fmla="*/ 28 h 50"/>
                <a:gd name="T64" fmla="*/ 9 w 35"/>
                <a:gd name="T65" fmla="*/ 31 h 50"/>
                <a:gd name="T66" fmla="*/ 9 w 35"/>
                <a:gd name="T67" fmla="*/ 33 h 50"/>
                <a:gd name="T68" fmla="*/ 9 w 35"/>
                <a:gd name="T69" fmla="*/ 33 h 50"/>
                <a:gd name="T70" fmla="*/ 11 w 35"/>
                <a:gd name="T71" fmla="*/ 35 h 50"/>
                <a:gd name="T72" fmla="*/ 11 w 35"/>
                <a:gd name="T73" fmla="*/ 37 h 50"/>
                <a:gd name="T74" fmla="*/ 11 w 35"/>
                <a:gd name="T75" fmla="*/ 39 h 50"/>
                <a:gd name="T76" fmla="*/ 9 w 35"/>
                <a:gd name="T77" fmla="*/ 42 h 50"/>
                <a:gd name="T78" fmla="*/ 9 w 35"/>
                <a:gd name="T79" fmla="*/ 44 h 50"/>
                <a:gd name="T80" fmla="*/ 9 w 35"/>
                <a:gd name="T81" fmla="*/ 46 h 50"/>
                <a:gd name="T82" fmla="*/ 11 w 35"/>
                <a:gd name="T83" fmla="*/ 48 h 50"/>
                <a:gd name="T84" fmla="*/ 13 w 35"/>
                <a:gd name="T85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" h="50">
                  <a:moveTo>
                    <a:pt x="13" y="48"/>
                  </a:moveTo>
                  <a:lnTo>
                    <a:pt x="15" y="48"/>
                  </a:lnTo>
                  <a:lnTo>
                    <a:pt x="22" y="48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6" y="48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9" y="48"/>
                  </a:lnTo>
                  <a:lnTo>
                    <a:pt x="29" y="48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31" y="46"/>
                  </a:lnTo>
                  <a:lnTo>
                    <a:pt x="31" y="46"/>
                  </a:lnTo>
                  <a:lnTo>
                    <a:pt x="33" y="46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1" y="33"/>
                  </a:lnTo>
                  <a:lnTo>
                    <a:pt x="31" y="28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31" y="22"/>
                  </a:lnTo>
                  <a:lnTo>
                    <a:pt x="33" y="22"/>
                  </a:lnTo>
                  <a:lnTo>
                    <a:pt x="33" y="17"/>
                  </a:lnTo>
                  <a:lnTo>
                    <a:pt x="33" y="17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5" y="11"/>
                  </a:lnTo>
                  <a:lnTo>
                    <a:pt x="33" y="9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31" y="4"/>
                  </a:lnTo>
                  <a:lnTo>
                    <a:pt x="31" y="4"/>
                  </a:lnTo>
                  <a:lnTo>
                    <a:pt x="29" y="4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5" y="4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7" y="28"/>
                  </a:lnTo>
                  <a:lnTo>
                    <a:pt x="9" y="28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39"/>
                  </a:lnTo>
                  <a:lnTo>
                    <a:pt x="9" y="39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9" y="46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3" y="48"/>
                  </a:lnTo>
                  <a:lnTo>
                    <a:pt x="13" y="4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23B204A4-1BA1-2A42-97E7-A32E60B64D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8639" y="3864082"/>
              <a:ext cx="735514" cy="574802"/>
            </a:xfrm>
            <a:custGeom>
              <a:avLst/>
              <a:gdLst>
                <a:gd name="T0" fmla="*/ 426 w 508"/>
                <a:gd name="T1" fmla="*/ 45 h 397"/>
                <a:gd name="T2" fmla="*/ 420 w 508"/>
                <a:gd name="T3" fmla="*/ 7 h 397"/>
                <a:gd name="T4" fmla="*/ 413 w 508"/>
                <a:gd name="T5" fmla="*/ 7 h 397"/>
                <a:gd name="T6" fmla="*/ 407 w 508"/>
                <a:gd name="T7" fmla="*/ 27 h 397"/>
                <a:gd name="T8" fmla="*/ 407 w 508"/>
                <a:gd name="T9" fmla="*/ 150 h 397"/>
                <a:gd name="T10" fmla="*/ 398 w 508"/>
                <a:gd name="T11" fmla="*/ 142 h 397"/>
                <a:gd name="T12" fmla="*/ 354 w 508"/>
                <a:gd name="T13" fmla="*/ 53 h 397"/>
                <a:gd name="T14" fmla="*/ 352 w 508"/>
                <a:gd name="T15" fmla="*/ 53 h 397"/>
                <a:gd name="T16" fmla="*/ 499 w 508"/>
                <a:gd name="T17" fmla="*/ 109 h 397"/>
                <a:gd name="T18" fmla="*/ 457 w 508"/>
                <a:gd name="T19" fmla="*/ 75 h 397"/>
                <a:gd name="T20" fmla="*/ 455 w 508"/>
                <a:gd name="T21" fmla="*/ 80 h 397"/>
                <a:gd name="T22" fmla="*/ 437 w 508"/>
                <a:gd name="T23" fmla="*/ 314 h 397"/>
                <a:gd name="T24" fmla="*/ 429 w 508"/>
                <a:gd name="T25" fmla="*/ 287 h 397"/>
                <a:gd name="T26" fmla="*/ 405 w 508"/>
                <a:gd name="T27" fmla="*/ 252 h 397"/>
                <a:gd name="T28" fmla="*/ 394 w 508"/>
                <a:gd name="T29" fmla="*/ 214 h 397"/>
                <a:gd name="T30" fmla="*/ 369 w 508"/>
                <a:gd name="T31" fmla="*/ 159 h 397"/>
                <a:gd name="T32" fmla="*/ 363 w 508"/>
                <a:gd name="T33" fmla="*/ 135 h 397"/>
                <a:gd name="T34" fmla="*/ 334 w 508"/>
                <a:gd name="T35" fmla="*/ 91 h 397"/>
                <a:gd name="T36" fmla="*/ 312 w 508"/>
                <a:gd name="T37" fmla="*/ 58 h 397"/>
                <a:gd name="T38" fmla="*/ 288 w 508"/>
                <a:gd name="T39" fmla="*/ 56 h 397"/>
                <a:gd name="T40" fmla="*/ 277 w 508"/>
                <a:gd name="T41" fmla="*/ 64 h 397"/>
                <a:gd name="T42" fmla="*/ 281 w 508"/>
                <a:gd name="T43" fmla="*/ 71 h 397"/>
                <a:gd name="T44" fmla="*/ 279 w 508"/>
                <a:gd name="T45" fmla="*/ 75 h 397"/>
                <a:gd name="T46" fmla="*/ 279 w 508"/>
                <a:gd name="T47" fmla="*/ 84 h 397"/>
                <a:gd name="T48" fmla="*/ 277 w 508"/>
                <a:gd name="T49" fmla="*/ 89 h 397"/>
                <a:gd name="T50" fmla="*/ 284 w 508"/>
                <a:gd name="T51" fmla="*/ 93 h 397"/>
                <a:gd name="T52" fmla="*/ 284 w 508"/>
                <a:gd name="T53" fmla="*/ 102 h 397"/>
                <a:gd name="T54" fmla="*/ 281 w 508"/>
                <a:gd name="T55" fmla="*/ 111 h 397"/>
                <a:gd name="T56" fmla="*/ 224 w 508"/>
                <a:gd name="T57" fmla="*/ 78 h 397"/>
                <a:gd name="T58" fmla="*/ 165 w 508"/>
                <a:gd name="T59" fmla="*/ 89 h 397"/>
                <a:gd name="T60" fmla="*/ 55 w 508"/>
                <a:gd name="T61" fmla="*/ 20 h 397"/>
                <a:gd name="T62" fmla="*/ 40 w 508"/>
                <a:gd name="T63" fmla="*/ 71 h 397"/>
                <a:gd name="T64" fmla="*/ 35 w 508"/>
                <a:gd name="T65" fmla="*/ 84 h 397"/>
                <a:gd name="T66" fmla="*/ 33 w 508"/>
                <a:gd name="T67" fmla="*/ 95 h 397"/>
                <a:gd name="T68" fmla="*/ 31 w 508"/>
                <a:gd name="T69" fmla="*/ 111 h 397"/>
                <a:gd name="T70" fmla="*/ 11 w 508"/>
                <a:gd name="T71" fmla="*/ 133 h 397"/>
                <a:gd name="T72" fmla="*/ 5 w 508"/>
                <a:gd name="T73" fmla="*/ 157 h 397"/>
                <a:gd name="T74" fmla="*/ 0 w 508"/>
                <a:gd name="T75" fmla="*/ 168 h 397"/>
                <a:gd name="T76" fmla="*/ 5 w 508"/>
                <a:gd name="T77" fmla="*/ 175 h 397"/>
                <a:gd name="T78" fmla="*/ 15 w 508"/>
                <a:gd name="T79" fmla="*/ 179 h 397"/>
                <a:gd name="T80" fmla="*/ 7 w 508"/>
                <a:gd name="T81" fmla="*/ 190 h 397"/>
                <a:gd name="T82" fmla="*/ 20 w 508"/>
                <a:gd name="T83" fmla="*/ 210 h 397"/>
                <a:gd name="T84" fmla="*/ 46 w 508"/>
                <a:gd name="T85" fmla="*/ 239 h 397"/>
                <a:gd name="T86" fmla="*/ 88 w 508"/>
                <a:gd name="T87" fmla="*/ 256 h 397"/>
                <a:gd name="T88" fmla="*/ 123 w 508"/>
                <a:gd name="T89" fmla="*/ 283 h 397"/>
                <a:gd name="T90" fmla="*/ 231 w 508"/>
                <a:gd name="T91" fmla="*/ 349 h 397"/>
                <a:gd name="T92" fmla="*/ 264 w 508"/>
                <a:gd name="T93" fmla="*/ 384 h 397"/>
                <a:gd name="T94" fmla="*/ 266 w 508"/>
                <a:gd name="T95" fmla="*/ 375 h 397"/>
                <a:gd name="T96" fmla="*/ 314 w 508"/>
                <a:gd name="T97" fmla="*/ 355 h 397"/>
                <a:gd name="T98" fmla="*/ 378 w 508"/>
                <a:gd name="T99" fmla="*/ 351 h 397"/>
                <a:gd name="T100" fmla="*/ 365 w 508"/>
                <a:gd name="T101" fmla="*/ 309 h 397"/>
                <a:gd name="T102" fmla="*/ 389 w 508"/>
                <a:gd name="T103" fmla="*/ 340 h 397"/>
                <a:gd name="T104" fmla="*/ 389 w 508"/>
                <a:gd name="T105" fmla="*/ 347 h 397"/>
                <a:gd name="T106" fmla="*/ 400 w 508"/>
                <a:gd name="T107" fmla="*/ 373 h 397"/>
                <a:gd name="T108" fmla="*/ 433 w 508"/>
                <a:gd name="T109" fmla="*/ 375 h 397"/>
                <a:gd name="T110" fmla="*/ 444 w 508"/>
                <a:gd name="T111" fmla="*/ 338 h 397"/>
                <a:gd name="T112" fmla="*/ 233 w 508"/>
                <a:gd name="T113" fmla="*/ 38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08" h="397">
                  <a:moveTo>
                    <a:pt x="407" y="34"/>
                  </a:moveTo>
                  <a:lnTo>
                    <a:pt x="407" y="36"/>
                  </a:lnTo>
                  <a:lnTo>
                    <a:pt x="409" y="40"/>
                  </a:lnTo>
                  <a:lnTo>
                    <a:pt x="413" y="45"/>
                  </a:lnTo>
                  <a:lnTo>
                    <a:pt x="418" y="47"/>
                  </a:lnTo>
                  <a:lnTo>
                    <a:pt x="422" y="45"/>
                  </a:lnTo>
                  <a:lnTo>
                    <a:pt x="426" y="45"/>
                  </a:lnTo>
                  <a:lnTo>
                    <a:pt x="429" y="42"/>
                  </a:lnTo>
                  <a:lnTo>
                    <a:pt x="431" y="38"/>
                  </a:lnTo>
                  <a:lnTo>
                    <a:pt x="429" y="27"/>
                  </a:lnTo>
                  <a:lnTo>
                    <a:pt x="426" y="16"/>
                  </a:lnTo>
                  <a:lnTo>
                    <a:pt x="424" y="14"/>
                  </a:lnTo>
                  <a:lnTo>
                    <a:pt x="422" y="9"/>
                  </a:lnTo>
                  <a:lnTo>
                    <a:pt x="420" y="7"/>
                  </a:lnTo>
                  <a:lnTo>
                    <a:pt x="420" y="3"/>
                  </a:lnTo>
                  <a:lnTo>
                    <a:pt x="420" y="3"/>
                  </a:lnTo>
                  <a:lnTo>
                    <a:pt x="420" y="0"/>
                  </a:lnTo>
                  <a:lnTo>
                    <a:pt x="415" y="0"/>
                  </a:lnTo>
                  <a:lnTo>
                    <a:pt x="413" y="3"/>
                  </a:lnTo>
                  <a:lnTo>
                    <a:pt x="413" y="5"/>
                  </a:lnTo>
                  <a:lnTo>
                    <a:pt x="413" y="7"/>
                  </a:lnTo>
                  <a:lnTo>
                    <a:pt x="413" y="12"/>
                  </a:lnTo>
                  <a:lnTo>
                    <a:pt x="413" y="16"/>
                  </a:lnTo>
                  <a:lnTo>
                    <a:pt x="413" y="18"/>
                  </a:lnTo>
                  <a:lnTo>
                    <a:pt x="411" y="23"/>
                  </a:lnTo>
                  <a:lnTo>
                    <a:pt x="409" y="25"/>
                  </a:lnTo>
                  <a:lnTo>
                    <a:pt x="407" y="25"/>
                  </a:lnTo>
                  <a:lnTo>
                    <a:pt x="407" y="27"/>
                  </a:lnTo>
                  <a:lnTo>
                    <a:pt x="405" y="29"/>
                  </a:lnTo>
                  <a:lnTo>
                    <a:pt x="407" y="34"/>
                  </a:lnTo>
                  <a:lnTo>
                    <a:pt x="407" y="34"/>
                  </a:lnTo>
                  <a:close/>
                  <a:moveTo>
                    <a:pt x="398" y="144"/>
                  </a:moveTo>
                  <a:lnTo>
                    <a:pt x="400" y="148"/>
                  </a:lnTo>
                  <a:lnTo>
                    <a:pt x="402" y="150"/>
                  </a:lnTo>
                  <a:lnTo>
                    <a:pt x="407" y="150"/>
                  </a:lnTo>
                  <a:lnTo>
                    <a:pt x="409" y="148"/>
                  </a:lnTo>
                  <a:lnTo>
                    <a:pt x="409" y="146"/>
                  </a:lnTo>
                  <a:lnTo>
                    <a:pt x="407" y="144"/>
                  </a:lnTo>
                  <a:lnTo>
                    <a:pt x="402" y="142"/>
                  </a:lnTo>
                  <a:lnTo>
                    <a:pt x="402" y="142"/>
                  </a:lnTo>
                  <a:lnTo>
                    <a:pt x="400" y="142"/>
                  </a:lnTo>
                  <a:lnTo>
                    <a:pt x="398" y="142"/>
                  </a:lnTo>
                  <a:lnTo>
                    <a:pt x="398" y="144"/>
                  </a:lnTo>
                  <a:lnTo>
                    <a:pt x="398" y="144"/>
                  </a:lnTo>
                  <a:lnTo>
                    <a:pt x="398" y="144"/>
                  </a:lnTo>
                  <a:close/>
                  <a:moveTo>
                    <a:pt x="352" y="53"/>
                  </a:moveTo>
                  <a:lnTo>
                    <a:pt x="352" y="51"/>
                  </a:lnTo>
                  <a:lnTo>
                    <a:pt x="354" y="51"/>
                  </a:lnTo>
                  <a:lnTo>
                    <a:pt x="354" y="53"/>
                  </a:lnTo>
                  <a:lnTo>
                    <a:pt x="356" y="51"/>
                  </a:lnTo>
                  <a:lnTo>
                    <a:pt x="356" y="49"/>
                  </a:lnTo>
                  <a:lnTo>
                    <a:pt x="354" y="47"/>
                  </a:lnTo>
                  <a:lnTo>
                    <a:pt x="352" y="47"/>
                  </a:lnTo>
                  <a:lnTo>
                    <a:pt x="352" y="49"/>
                  </a:lnTo>
                  <a:lnTo>
                    <a:pt x="352" y="53"/>
                  </a:lnTo>
                  <a:lnTo>
                    <a:pt x="352" y="53"/>
                  </a:lnTo>
                  <a:close/>
                  <a:moveTo>
                    <a:pt x="506" y="106"/>
                  </a:moveTo>
                  <a:lnTo>
                    <a:pt x="503" y="104"/>
                  </a:lnTo>
                  <a:lnTo>
                    <a:pt x="503" y="104"/>
                  </a:lnTo>
                  <a:lnTo>
                    <a:pt x="499" y="104"/>
                  </a:lnTo>
                  <a:lnTo>
                    <a:pt x="499" y="106"/>
                  </a:lnTo>
                  <a:lnTo>
                    <a:pt x="499" y="109"/>
                  </a:lnTo>
                  <a:lnTo>
                    <a:pt x="499" y="109"/>
                  </a:lnTo>
                  <a:lnTo>
                    <a:pt x="501" y="111"/>
                  </a:lnTo>
                  <a:lnTo>
                    <a:pt x="501" y="113"/>
                  </a:lnTo>
                  <a:lnTo>
                    <a:pt x="503" y="115"/>
                  </a:lnTo>
                  <a:lnTo>
                    <a:pt x="508" y="113"/>
                  </a:lnTo>
                  <a:lnTo>
                    <a:pt x="508" y="109"/>
                  </a:lnTo>
                  <a:lnTo>
                    <a:pt x="506" y="106"/>
                  </a:lnTo>
                  <a:close/>
                  <a:moveTo>
                    <a:pt x="457" y="75"/>
                  </a:moveTo>
                  <a:lnTo>
                    <a:pt x="457" y="73"/>
                  </a:lnTo>
                  <a:lnTo>
                    <a:pt x="455" y="73"/>
                  </a:lnTo>
                  <a:lnTo>
                    <a:pt x="453" y="73"/>
                  </a:lnTo>
                  <a:lnTo>
                    <a:pt x="451" y="73"/>
                  </a:lnTo>
                  <a:lnTo>
                    <a:pt x="451" y="75"/>
                  </a:lnTo>
                  <a:lnTo>
                    <a:pt x="453" y="78"/>
                  </a:lnTo>
                  <a:lnTo>
                    <a:pt x="455" y="80"/>
                  </a:lnTo>
                  <a:lnTo>
                    <a:pt x="457" y="80"/>
                  </a:lnTo>
                  <a:lnTo>
                    <a:pt x="459" y="78"/>
                  </a:lnTo>
                  <a:lnTo>
                    <a:pt x="459" y="75"/>
                  </a:lnTo>
                  <a:lnTo>
                    <a:pt x="457" y="75"/>
                  </a:lnTo>
                  <a:close/>
                  <a:moveTo>
                    <a:pt x="444" y="338"/>
                  </a:moveTo>
                  <a:lnTo>
                    <a:pt x="440" y="325"/>
                  </a:lnTo>
                  <a:lnTo>
                    <a:pt x="437" y="314"/>
                  </a:lnTo>
                  <a:lnTo>
                    <a:pt x="435" y="311"/>
                  </a:lnTo>
                  <a:lnTo>
                    <a:pt x="437" y="309"/>
                  </a:lnTo>
                  <a:lnTo>
                    <a:pt x="435" y="305"/>
                  </a:lnTo>
                  <a:lnTo>
                    <a:pt x="433" y="303"/>
                  </a:lnTo>
                  <a:lnTo>
                    <a:pt x="431" y="298"/>
                  </a:lnTo>
                  <a:lnTo>
                    <a:pt x="431" y="289"/>
                  </a:lnTo>
                  <a:lnTo>
                    <a:pt x="429" y="287"/>
                  </a:lnTo>
                  <a:lnTo>
                    <a:pt x="424" y="280"/>
                  </a:lnTo>
                  <a:lnTo>
                    <a:pt x="422" y="269"/>
                  </a:lnTo>
                  <a:lnTo>
                    <a:pt x="415" y="256"/>
                  </a:lnTo>
                  <a:lnTo>
                    <a:pt x="413" y="256"/>
                  </a:lnTo>
                  <a:lnTo>
                    <a:pt x="411" y="258"/>
                  </a:lnTo>
                  <a:lnTo>
                    <a:pt x="407" y="256"/>
                  </a:lnTo>
                  <a:lnTo>
                    <a:pt x="405" y="252"/>
                  </a:lnTo>
                  <a:lnTo>
                    <a:pt x="405" y="245"/>
                  </a:lnTo>
                  <a:lnTo>
                    <a:pt x="405" y="236"/>
                  </a:lnTo>
                  <a:lnTo>
                    <a:pt x="405" y="230"/>
                  </a:lnTo>
                  <a:lnTo>
                    <a:pt x="402" y="225"/>
                  </a:lnTo>
                  <a:lnTo>
                    <a:pt x="400" y="223"/>
                  </a:lnTo>
                  <a:lnTo>
                    <a:pt x="396" y="217"/>
                  </a:lnTo>
                  <a:lnTo>
                    <a:pt x="394" y="214"/>
                  </a:lnTo>
                  <a:lnTo>
                    <a:pt x="391" y="208"/>
                  </a:lnTo>
                  <a:lnTo>
                    <a:pt x="387" y="201"/>
                  </a:lnTo>
                  <a:lnTo>
                    <a:pt x="380" y="186"/>
                  </a:lnTo>
                  <a:lnTo>
                    <a:pt x="369" y="172"/>
                  </a:lnTo>
                  <a:lnTo>
                    <a:pt x="367" y="168"/>
                  </a:lnTo>
                  <a:lnTo>
                    <a:pt x="367" y="164"/>
                  </a:lnTo>
                  <a:lnTo>
                    <a:pt x="369" y="159"/>
                  </a:lnTo>
                  <a:lnTo>
                    <a:pt x="369" y="157"/>
                  </a:lnTo>
                  <a:lnTo>
                    <a:pt x="369" y="155"/>
                  </a:lnTo>
                  <a:lnTo>
                    <a:pt x="365" y="148"/>
                  </a:lnTo>
                  <a:lnTo>
                    <a:pt x="363" y="146"/>
                  </a:lnTo>
                  <a:lnTo>
                    <a:pt x="363" y="144"/>
                  </a:lnTo>
                  <a:lnTo>
                    <a:pt x="363" y="139"/>
                  </a:lnTo>
                  <a:lnTo>
                    <a:pt x="363" y="135"/>
                  </a:lnTo>
                  <a:lnTo>
                    <a:pt x="361" y="135"/>
                  </a:lnTo>
                  <a:lnTo>
                    <a:pt x="354" y="131"/>
                  </a:lnTo>
                  <a:lnTo>
                    <a:pt x="352" y="128"/>
                  </a:lnTo>
                  <a:lnTo>
                    <a:pt x="334" y="106"/>
                  </a:lnTo>
                  <a:lnTo>
                    <a:pt x="332" y="102"/>
                  </a:lnTo>
                  <a:lnTo>
                    <a:pt x="332" y="95"/>
                  </a:lnTo>
                  <a:lnTo>
                    <a:pt x="334" y="91"/>
                  </a:lnTo>
                  <a:lnTo>
                    <a:pt x="330" y="78"/>
                  </a:lnTo>
                  <a:lnTo>
                    <a:pt x="325" y="73"/>
                  </a:lnTo>
                  <a:lnTo>
                    <a:pt x="317" y="67"/>
                  </a:lnTo>
                  <a:lnTo>
                    <a:pt x="317" y="64"/>
                  </a:lnTo>
                  <a:lnTo>
                    <a:pt x="317" y="62"/>
                  </a:lnTo>
                  <a:lnTo>
                    <a:pt x="317" y="60"/>
                  </a:lnTo>
                  <a:lnTo>
                    <a:pt x="312" y="58"/>
                  </a:lnTo>
                  <a:lnTo>
                    <a:pt x="308" y="62"/>
                  </a:lnTo>
                  <a:lnTo>
                    <a:pt x="306" y="62"/>
                  </a:lnTo>
                  <a:lnTo>
                    <a:pt x="301" y="60"/>
                  </a:lnTo>
                  <a:lnTo>
                    <a:pt x="299" y="58"/>
                  </a:lnTo>
                  <a:lnTo>
                    <a:pt x="297" y="58"/>
                  </a:lnTo>
                  <a:lnTo>
                    <a:pt x="292" y="58"/>
                  </a:lnTo>
                  <a:lnTo>
                    <a:pt x="288" y="56"/>
                  </a:lnTo>
                  <a:lnTo>
                    <a:pt x="286" y="56"/>
                  </a:lnTo>
                  <a:lnTo>
                    <a:pt x="286" y="56"/>
                  </a:lnTo>
                  <a:lnTo>
                    <a:pt x="284" y="60"/>
                  </a:lnTo>
                  <a:lnTo>
                    <a:pt x="281" y="60"/>
                  </a:lnTo>
                  <a:lnTo>
                    <a:pt x="277" y="62"/>
                  </a:lnTo>
                  <a:lnTo>
                    <a:pt x="277" y="64"/>
                  </a:lnTo>
                  <a:lnTo>
                    <a:pt x="277" y="64"/>
                  </a:lnTo>
                  <a:lnTo>
                    <a:pt x="277" y="67"/>
                  </a:lnTo>
                  <a:lnTo>
                    <a:pt x="277" y="67"/>
                  </a:lnTo>
                  <a:lnTo>
                    <a:pt x="279" y="67"/>
                  </a:lnTo>
                  <a:lnTo>
                    <a:pt x="279" y="69"/>
                  </a:lnTo>
                  <a:lnTo>
                    <a:pt x="279" y="69"/>
                  </a:lnTo>
                  <a:lnTo>
                    <a:pt x="281" y="69"/>
                  </a:lnTo>
                  <a:lnTo>
                    <a:pt x="281" y="71"/>
                  </a:lnTo>
                  <a:lnTo>
                    <a:pt x="281" y="71"/>
                  </a:lnTo>
                  <a:lnTo>
                    <a:pt x="281" y="71"/>
                  </a:lnTo>
                  <a:lnTo>
                    <a:pt x="281" y="73"/>
                  </a:lnTo>
                  <a:lnTo>
                    <a:pt x="281" y="73"/>
                  </a:lnTo>
                  <a:lnTo>
                    <a:pt x="281" y="75"/>
                  </a:lnTo>
                  <a:lnTo>
                    <a:pt x="281" y="75"/>
                  </a:lnTo>
                  <a:lnTo>
                    <a:pt x="279" y="75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79" y="80"/>
                  </a:lnTo>
                  <a:lnTo>
                    <a:pt x="279" y="82"/>
                  </a:lnTo>
                  <a:lnTo>
                    <a:pt x="279" y="82"/>
                  </a:lnTo>
                  <a:lnTo>
                    <a:pt x="279" y="84"/>
                  </a:lnTo>
                  <a:lnTo>
                    <a:pt x="279" y="84"/>
                  </a:lnTo>
                  <a:lnTo>
                    <a:pt x="277" y="86"/>
                  </a:lnTo>
                  <a:lnTo>
                    <a:pt x="277" y="86"/>
                  </a:lnTo>
                  <a:lnTo>
                    <a:pt x="277" y="89"/>
                  </a:lnTo>
                  <a:lnTo>
                    <a:pt x="277" y="89"/>
                  </a:lnTo>
                  <a:lnTo>
                    <a:pt x="277" y="89"/>
                  </a:lnTo>
                  <a:lnTo>
                    <a:pt x="277" y="89"/>
                  </a:lnTo>
                  <a:lnTo>
                    <a:pt x="277" y="91"/>
                  </a:lnTo>
                  <a:lnTo>
                    <a:pt x="277" y="91"/>
                  </a:lnTo>
                  <a:lnTo>
                    <a:pt x="279" y="91"/>
                  </a:lnTo>
                  <a:lnTo>
                    <a:pt x="281" y="91"/>
                  </a:lnTo>
                  <a:lnTo>
                    <a:pt x="281" y="91"/>
                  </a:lnTo>
                  <a:lnTo>
                    <a:pt x="281" y="93"/>
                  </a:lnTo>
                  <a:lnTo>
                    <a:pt x="284" y="93"/>
                  </a:lnTo>
                  <a:lnTo>
                    <a:pt x="284" y="95"/>
                  </a:lnTo>
                  <a:lnTo>
                    <a:pt x="284" y="97"/>
                  </a:lnTo>
                  <a:lnTo>
                    <a:pt x="286" y="97"/>
                  </a:lnTo>
                  <a:lnTo>
                    <a:pt x="286" y="100"/>
                  </a:lnTo>
                  <a:lnTo>
                    <a:pt x="286" y="102"/>
                  </a:lnTo>
                  <a:lnTo>
                    <a:pt x="284" y="102"/>
                  </a:lnTo>
                  <a:lnTo>
                    <a:pt x="284" y="102"/>
                  </a:lnTo>
                  <a:lnTo>
                    <a:pt x="281" y="106"/>
                  </a:lnTo>
                  <a:lnTo>
                    <a:pt x="281" y="106"/>
                  </a:lnTo>
                  <a:lnTo>
                    <a:pt x="281" y="106"/>
                  </a:lnTo>
                  <a:lnTo>
                    <a:pt x="281" y="109"/>
                  </a:lnTo>
                  <a:lnTo>
                    <a:pt x="281" y="109"/>
                  </a:lnTo>
                  <a:lnTo>
                    <a:pt x="281" y="111"/>
                  </a:lnTo>
                  <a:lnTo>
                    <a:pt x="281" y="111"/>
                  </a:lnTo>
                  <a:lnTo>
                    <a:pt x="279" y="109"/>
                  </a:lnTo>
                  <a:lnTo>
                    <a:pt x="244" y="89"/>
                  </a:lnTo>
                  <a:lnTo>
                    <a:pt x="242" y="89"/>
                  </a:lnTo>
                  <a:lnTo>
                    <a:pt x="242" y="86"/>
                  </a:lnTo>
                  <a:lnTo>
                    <a:pt x="240" y="84"/>
                  </a:lnTo>
                  <a:lnTo>
                    <a:pt x="237" y="82"/>
                  </a:lnTo>
                  <a:lnTo>
                    <a:pt x="224" y="78"/>
                  </a:lnTo>
                  <a:lnTo>
                    <a:pt x="222" y="75"/>
                  </a:lnTo>
                  <a:lnTo>
                    <a:pt x="218" y="73"/>
                  </a:lnTo>
                  <a:lnTo>
                    <a:pt x="215" y="73"/>
                  </a:lnTo>
                  <a:lnTo>
                    <a:pt x="205" y="75"/>
                  </a:lnTo>
                  <a:lnTo>
                    <a:pt x="167" y="89"/>
                  </a:lnTo>
                  <a:lnTo>
                    <a:pt x="167" y="89"/>
                  </a:lnTo>
                  <a:lnTo>
                    <a:pt x="165" y="89"/>
                  </a:lnTo>
                  <a:lnTo>
                    <a:pt x="128" y="73"/>
                  </a:lnTo>
                  <a:lnTo>
                    <a:pt x="119" y="67"/>
                  </a:lnTo>
                  <a:lnTo>
                    <a:pt x="84" y="25"/>
                  </a:lnTo>
                  <a:lnTo>
                    <a:pt x="79" y="23"/>
                  </a:lnTo>
                  <a:lnTo>
                    <a:pt x="66" y="18"/>
                  </a:lnTo>
                  <a:lnTo>
                    <a:pt x="55" y="14"/>
                  </a:lnTo>
                  <a:lnTo>
                    <a:pt x="55" y="20"/>
                  </a:lnTo>
                  <a:lnTo>
                    <a:pt x="40" y="58"/>
                  </a:lnTo>
                  <a:lnTo>
                    <a:pt x="37" y="64"/>
                  </a:lnTo>
                  <a:lnTo>
                    <a:pt x="37" y="64"/>
                  </a:lnTo>
                  <a:lnTo>
                    <a:pt x="37" y="67"/>
                  </a:lnTo>
                  <a:lnTo>
                    <a:pt x="40" y="69"/>
                  </a:lnTo>
                  <a:lnTo>
                    <a:pt x="40" y="71"/>
                  </a:lnTo>
                  <a:lnTo>
                    <a:pt x="40" y="71"/>
                  </a:lnTo>
                  <a:lnTo>
                    <a:pt x="40" y="71"/>
                  </a:lnTo>
                  <a:lnTo>
                    <a:pt x="37" y="73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35" y="80"/>
                  </a:lnTo>
                  <a:lnTo>
                    <a:pt x="35" y="82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5" y="86"/>
                  </a:lnTo>
                  <a:lnTo>
                    <a:pt x="35" y="89"/>
                  </a:lnTo>
                  <a:lnTo>
                    <a:pt x="35" y="91"/>
                  </a:lnTo>
                  <a:lnTo>
                    <a:pt x="35" y="91"/>
                  </a:lnTo>
                  <a:lnTo>
                    <a:pt x="33" y="95"/>
                  </a:lnTo>
                  <a:lnTo>
                    <a:pt x="33" y="95"/>
                  </a:lnTo>
                  <a:lnTo>
                    <a:pt x="35" y="97"/>
                  </a:lnTo>
                  <a:lnTo>
                    <a:pt x="35" y="100"/>
                  </a:lnTo>
                  <a:lnTo>
                    <a:pt x="35" y="102"/>
                  </a:lnTo>
                  <a:lnTo>
                    <a:pt x="35" y="102"/>
                  </a:lnTo>
                  <a:lnTo>
                    <a:pt x="35" y="104"/>
                  </a:lnTo>
                  <a:lnTo>
                    <a:pt x="31" y="106"/>
                  </a:lnTo>
                  <a:lnTo>
                    <a:pt x="31" y="111"/>
                  </a:lnTo>
                  <a:lnTo>
                    <a:pt x="31" y="115"/>
                  </a:lnTo>
                  <a:lnTo>
                    <a:pt x="24" y="120"/>
                  </a:lnTo>
                  <a:lnTo>
                    <a:pt x="20" y="122"/>
                  </a:lnTo>
                  <a:lnTo>
                    <a:pt x="18" y="124"/>
                  </a:lnTo>
                  <a:lnTo>
                    <a:pt x="11" y="131"/>
                  </a:lnTo>
                  <a:lnTo>
                    <a:pt x="11" y="133"/>
                  </a:lnTo>
                  <a:lnTo>
                    <a:pt x="11" y="133"/>
                  </a:lnTo>
                  <a:lnTo>
                    <a:pt x="11" y="135"/>
                  </a:lnTo>
                  <a:lnTo>
                    <a:pt x="11" y="137"/>
                  </a:lnTo>
                  <a:lnTo>
                    <a:pt x="11" y="137"/>
                  </a:lnTo>
                  <a:lnTo>
                    <a:pt x="11" y="139"/>
                  </a:lnTo>
                  <a:lnTo>
                    <a:pt x="7" y="153"/>
                  </a:lnTo>
                  <a:lnTo>
                    <a:pt x="5" y="155"/>
                  </a:lnTo>
                  <a:lnTo>
                    <a:pt x="5" y="157"/>
                  </a:lnTo>
                  <a:lnTo>
                    <a:pt x="5" y="157"/>
                  </a:lnTo>
                  <a:lnTo>
                    <a:pt x="7" y="159"/>
                  </a:lnTo>
                  <a:lnTo>
                    <a:pt x="7" y="161"/>
                  </a:lnTo>
                  <a:lnTo>
                    <a:pt x="7" y="161"/>
                  </a:lnTo>
                  <a:lnTo>
                    <a:pt x="5" y="164"/>
                  </a:lnTo>
                  <a:lnTo>
                    <a:pt x="5" y="164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2" y="170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5"/>
                  </a:lnTo>
                  <a:lnTo>
                    <a:pt x="9" y="175"/>
                  </a:lnTo>
                  <a:lnTo>
                    <a:pt x="11" y="177"/>
                  </a:lnTo>
                  <a:lnTo>
                    <a:pt x="11" y="177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5" y="179"/>
                  </a:lnTo>
                  <a:lnTo>
                    <a:pt x="15" y="181"/>
                  </a:lnTo>
                  <a:lnTo>
                    <a:pt x="15" y="186"/>
                  </a:lnTo>
                  <a:lnTo>
                    <a:pt x="13" y="188"/>
                  </a:lnTo>
                  <a:lnTo>
                    <a:pt x="13" y="190"/>
                  </a:lnTo>
                  <a:lnTo>
                    <a:pt x="11" y="190"/>
                  </a:lnTo>
                  <a:lnTo>
                    <a:pt x="9" y="188"/>
                  </a:lnTo>
                  <a:lnTo>
                    <a:pt x="7" y="190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11" y="201"/>
                  </a:lnTo>
                  <a:lnTo>
                    <a:pt x="15" y="206"/>
                  </a:lnTo>
                  <a:lnTo>
                    <a:pt x="20" y="208"/>
                  </a:lnTo>
                  <a:lnTo>
                    <a:pt x="20" y="210"/>
                  </a:lnTo>
                  <a:lnTo>
                    <a:pt x="20" y="210"/>
                  </a:lnTo>
                  <a:lnTo>
                    <a:pt x="20" y="212"/>
                  </a:lnTo>
                  <a:lnTo>
                    <a:pt x="18" y="212"/>
                  </a:lnTo>
                  <a:lnTo>
                    <a:pt x="20" y="214"/>
                  </a:lnTo>
                  <a:lnTo>
                    <a:pt x="22" y="219"/>
                  </a:lnTo>
                  <a:lnTo>
                    <a:pt x="42" y="234"/>
                  </a:lnTo>
                  <a:lnTo>
                    <a:pt x="46" y="239"/>
                  </a:lnTo>
                  <a:lnTo>
                    <a:pt x="51" y="250"/>
                  </a:lnTo>
                  <a:lnTo>
                    <a:pt x="55" y="254"/>
                  </a:lnTo>
                  <a:lnTo>
                    <a:pt x="59" y="256"/>
                  </a:lnTo>
                  <a:lnTo>
                    <a:pt x="64" y="256"/>
                  </a:lnTo>
                  <a:lnTo>
                    <a:pt x="77" y="256"/>
                  </a:lnTo>
                  <a:lnTo>
                    <a:pt x="81" y="254"/>
                  </a:lnTo>
                  <a:lnTo>
                    <a:pt x="88" y="256"/>
                  </a:lnTo>
                  <a:lnTo>
                    <a:pt x="95" y="261"/>
                  </a:lnTo>
                  <a:lnTo>
                    <a:pt x="101" y="267"/>
                  </a:lnTo>
                  <a:lnTo>
                    <a:pt x="106" y="272"/>
                  </a:lnTo>
                  <a:lnTo>
                    <a:pt x="110" y="278"/>
                  </a:lnTo>
                  <a:lnTo>
                    <a:pt x="112" y="280"/>
                  </a:lnTo>
                  <a:lnTo>
                    <a:pt x="117" y="283"/>
                  </a:lnTo>
                  <a:lnTo>
                    <a:pt x="123" y="283"/>
                  </a:lnTo>
                  <a:lnTo>
                    <a:pt x="128" y="285"/>
                  </a:lnTo>
                  <a:lnTo>
                    <a:pt x="139" y="289"/>
                  </a:lnTo>
                  <a:lnTo>
                    <a:pt x="178" y="316"/>
                  </a:lnTo>
                  <a:lnTo>
                    <a:pt x="209" y="327"/>
                  </a:lnTo>
                  <a:lnTo>
                    <a:pt x="220" y="333"/>
                  </a:lnTo>
                  <a:lnTo>
                    <a:pt x="226" y="340"/>
                  </a:lnTo>
                  <a:lnTo>
                    <a:pt x="231" y="349"/>
                  </a:lnTo>
                  <a:lnTo>
                    <a:pt x="237" y="377"/>
                  </a:lnTo>
                  <a:lnTo>
                    <a:pt x="240" y="382"/>
                  </a:lnTo>
                  <a:lnTo>
                    <a:pt x="244" y="386"/>
                  </a:lnTo>
                  <a:lnTo>
                    <a:pt x="253" y="393"/>
                  </a:lnTo>
                  <a:lnTo>
                    <a:pt x="255" y="397"/>
                  </a:lnTo>
                  <a:lnTo>
                    <a:pt x="259" y="391"/>
                  </a:lnTo>
                  <a:lnTo>
                    <a:pt x="264" y="384"/>
                  </a:lnTo>
                  <a:lnTo>
                    <a:pt x="264" y="380"/>
                  </a:lnTo>
                  <a:lnTo>
                    <a:pt x="264" y="377"/>
                  </a:lnTo>
                  <a:lnTo>
                    <a:pt x="262" y="375"/>
                  </a:lnTo>
                  <a:lnTo>
                    <a:pt x="262" y="373"/>
                  </a:lnTo>
                  <a:lnTo>
                    <a:pt x="264" y="371"/>
                  </a:lnTo>
                  <a:lnTo>
                    <a:pt x="266" y="373"/>
                  </a:lnTo>
                  <a:lnTo>
                    <a:pt x="266" y="375"/>
                  </a:lnTo>
                  <a:lnTo>
                    <a:pt x="268" y="375"/>
                  </a:lnTo>
                  <a:lnTo>
                    <a:pt x="277" y="377"/>
                  </a:lnTo>
                  <a:lnTo>
                    <a:pt x="284" y="373"/>
                  </a:lnTo>
                  <a:lnTo>
                    <a:pt x="297" y="355"/>
                  </a:lnTo>
                  <a:lnTo>
                    <a:pt x="299" y="353"/>
                  </a:lnTo>
                  <a:lnTo>
                    <a:pt x="303" y="353"/>
                  </a:lnTo>
                  <a:lnTo>
                    <a:pt x="314" y="355"/>
                  </a:lnTo>
                  <a:lnTo>
                    <a:pt x="319" y="353"/>
                  </a:lnTo>
                  <a:lnTo>
                    <a:pt x="330" y="349"/>
                  </a:lnTo>
                  <a:lnTo>
                    <a:pt x="334" y="349"/>
                  </a:lnTo>
                  <a:lnTo>
                    <a:pt x="356" y="360"/>
                  </a:lnTo>
                  <a:lnTo>
                    <a:pt x="367" y="362"/>
                  </a:lnTo>
                  <a:lnTo>
                    <a:pt x="376" y="355"/>
                  </a:lnTo>
                  <a:lnTo>
                    <a:pt x="378" y="351"/>
                  </a:lnTo>
                  <a:lnTo>
                    <a:pt x="376" y="347"/>
                  </a:lnTo>
                  <a:lnTo>
                    <a:pt x="376" y="344"/>
                  </a:lnTo>
                  <a:lnTo>
                    <a:pt x="376" y="340"/>
                  </a:lnTo>
                  <a:lnTo>
                    <a:pt x="376" y="333"/>
                  </a:lnTo>
                  <a:lnTo>
                    <a:pt x="376" y="329"/>
                  </a:lnTo>
                  <a:lnTo>
                    <a:pt x="367" y="316"/>
                  </a:lnTo>
                  <a:lnTo>
                    <a:pt x="365" y="309"/>
                  </a:lnTo>
                  <a:lnTo>
                    <a:pt x="367" y="305"/>
                  </a:lnTo>
                  <a:lnTo>
                    <a:pt x="372" y="309"/>
                  </a:lnTo>
                  <a:lnTo>
                    <a:pt x="378" y="318"/>
                  </a:lnTo>
                  <a:lnTo>
                    <a:pt x="385" y="333"/>
                  </a:lnTo>
                  <a:lnTo>
                    <a:pt x="387" y="338"/>
                  </a:lnTo>
                  <a:lnTo>
                    <a:pt x="387" y="340"/>
                  </a:lnTo>
                  <a:lnTo>
                    <a:pt x="389" y="340"/>
                  </a:lnTo>
                  <a:lnTo>
                    <a:pt x="398" y="333"/>
                  </a:lnTo>
                  <a:lnTo>
                    <a:pt x="402" y="331"/>
                  </a:lnTo>
                  <a:lnTo>
                    <a:pt x="407" y="329"/>
                  </a:lnTo>
                  <a:lnTo>
                    <a:pt x="411" y="331"/>
                  </a:lnTo>
                  <a:lnTo>
                    <a:pt x="405" y="338"/>
                  </a:lnTo>
                  <a:lnTo>
                    <a:pt x="396" y="342"/>
                  </a:lnTo>
                  <a:lnTo>
                    <a:pt x="389" y="347"/>
                  </a:lnTo>
                  <a:lnTo>
                    <a:pt x="391" y="355"/>
                  </a:lnTo>
                  <a:lnTo>
                    <a:pt x="394" y="358"/>
                  </a:lnTo>
                  <a:lnTo>
                    <a:pt x="396" y="360"/>
                  </a:lnTo>
                  <a:lnTo>
                    <a:pt x="400" y="362"/>
                  </a:lnTo>
                  <a:lnTo>
                    <a:pt x="400" y="366"/>
                  </a:lnTo>
                  <a:lnTo>
                    <a:pt x="400" y="371"/>
                  </a:lnTo>
                  <a:lnTo>
                    <a:pt x="400" y="373"/>
                  </a:lnTo>
                  <a:lnTo>
                    <a:pt x="402" y="375"/>
                  </a:lnTo>
                  <a:lnTo>
                    <a:pt x="413" y="377"/>
                  </a:lnTo>
                  <a:lnTo>
                    <a:pt x="418" y="380"/>
                  </a:lnTo>
                  <a:lnTo>
                    <a:pt x="429" y="380"/>
                  </a:lnTo>
                  <a:lnTo>
                    <a:pt x="429" y="380"/>
                  </a:lnTo>
                  <a:lnTo>
                    <a:pt x="433" y="375"/>
                  </a:lnTo>
                  <a:lnTo>
                    <a:pt x="433" y="375"/>
                  </a:lnTo>
                  <a:lnTo>
                    <a:pt x="442" y="375"/>
                  </a:lnTo>
                  <a:lnTo>
                    <a:pt x="444" y="371"/>
                  </a:lnTo>
                  <a:lnTo>
                    <a:pt x="444" y="360"/>
                  </a:lnTo>
                  <a:lnTo>
                    <a:pt x="446" y="358"/>
                  </a:lnTo>
                  <a:lnTo>
                    <a:pt x="446" y="355"/>
                  </a:lnTo>
                  <a:lnTo>
                    <a:pt x="446" y="349"/>
                  </a:lnTo>
                  <a:lnTo>
                    <a:pt x="444" y="338"/>
                  </a:lnTo>
                  <a:close/>
                  <a:moveTo>
                    <a:pt x="231" y="386"/>
                  </a:moveTo>
                  <a:lnTo>
                    <a:pt x="231" y="391"/>
                  </a:lnTo>
                  <a:lnTo>
                    <a:pt x="233" y="393"/>
                  </a:lnTo>
                  <a:lnTo>
                    <a:pt x="233" y="393"/>
                  </a:lnTo>
                  <a:lnTo>
                    <a:pt x="235" y="391"/>
                  </a:lnTo>
                  <a:lnTo>
                    <a:pt x="235" y="388"/>
                  </a:lnTo>
                  <a:lnTo>
                    <a:pt x="233" y="384"/>
                  </a:lnTo>
                  <a:lnTo>
                    <a:pt x="231" y="38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995735D-95CC-304E-B8C3-DB271D316AD4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08" name="Teardrop 107">
              <a:extLst>
                <a:ext uri="{FF2B5EF4-FFF2-40B4-BE49-F238E27FC236}">
                  <a16:creationId xmlns:a16="http://schemas.microsoft.com/office/drawing/2014/main" id="{1559D177-D72A-504F-91BA-3D1E0FFE427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C078D839-8183-3842-96FF-F3973BFD49AA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B27D7B57-9E53-B543-867A-084171B81BB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FA26D69-E532-5148-8F93-DAF909D43D69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2EA477F-7FF3-BE4B-A5FD-5B79F836A88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Bintulu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E2A032C-E4E8-0949-B912-B9A331B4717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F5AB70B-DB1E-1945-B004-E4917E9DBDEF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15" name="Teardrop 114">
              <a:extLst>
                <a:ext uri="{FF2B5EF4-FFF2-40B4-BE49-F238E27FC236}">
                  <a16:creationId xmlns:a16="http://schemas.microsoft.com/office/drawing/2014/main" id="{72485CF1-DA87-D347-B86B-FB434CF5203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0351020-64FD-8B42-A5FF-EE587052F59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A814421-568D-4B48-B1E9-B7C2EB80D7E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6954FE9C-9BA3-ED48-B6E2-85F4DA9289EF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4BD5D75C-208A-1C4E-9630-43E1B73026DF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Sandakan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CBB963B-AECF-D84D-AB31-E6CE41E6AF3B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73C20A4-4764-0549-91D9-E86A35851D74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22" name="Teardrop 121">
              <a:extLst>
                <a:ext uri="{FF2B5EF4-FFF2-40B4-BE49-F238E27FC236}">
                  <a16:creationId xmlns:a16="http://schemas.microsoft.com/office/drawing/2014/main" id="{844450BC-3D8A-2C45-8D5E-17F463BAD07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E2003F11-E538-A04D-ADB9-188B718D4DE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2E00F6ED-8F48-BC44-B967-1FE69AE9050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5D922C1-B621-D746-B07B-7721C0B4226F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00EBDE3-6939-1741-8014-772C6715F28B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Langkawi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4A387D0A-CC11-6C43-8618-8C191E3FF2B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B50C9A1D-3136-4C4F-8408-F9AF20034F9D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43705757-6377-5A47-B501-AA86A5A02BB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Kuala Lumpur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758B5CF1-621F-F246-A472-5CF22E48E52F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6338642-E938-B946-8EFC-1D5351127C0D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B475EB6E-1294-634E-9BCA-BE4E5864FA7D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89" name="Teardrop 188">
                <a:extLst>
                  <a:ext uri="{FF2B5EF4-FFF2-40B4-BE49-F238E27FC236}">
                    <a16:creationId xmlns:a16="http://schemas.microsoft.com/office/drawing/2014/main" id="{79471782-2D18-8A48-8D60-D573E894643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B02F311E-C8FD-3345-AF9D-F53B5083BFA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E42F1A64-5DB6-4641-A71A-D4B4D5F4DF1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88" name="Freeform 282">
              <a:extLst>
                <a:ext uri="{FF2B5EF4-FFF2-40B4-BE49-F238E27FC236}">
                  <a16:creationId xmlns:a16="http://schemas.microsoft.com/office/drawing/2014/main" id="{4C7243AB-AF79-824C-9537-F0A45B5DB0E5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305B9F1-777B-4EF7-8615-DED4532837F7}"/>
              </a:ext>
            </a:extLst>
          </p:cNvPr>
          <p:cNvSpPr/>
          <p:nvPr/>
        </p:nvSpPr>
        <p:spPr>
          <a:xfrm>
            <a:off x="3563202" y="2778919"/>
            <a:ext cx="594461" cy="935831"/>
          </a:xfrm>
          <a:custGeom>
            <a:avLst/>
            <a:gdLst>
              <a:gd name="connsiteX0" fmla="*/ 97289 w 792614"/>
              <a:gd name="connsiteY0" fmla="*/ 0 h 1247775"/>
              <a:gd name="connsiteX1" fmla="*/ 59189 w 792614"/>
              <a:gd name="connsiteY1" fmla="*/ 723900 h 1247775"/>
              <a:gd name="connsiteX2" fmla="*/ 792614 w 792614"/>
              <a:gd name="connsiteY2" fmla="*/ 1247775 h 124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614" h="1247775">
                <a:moveTo>
                  <a:pt x="97289" y="0"/>
                </a:moveTo>
                <a:cubicBezTo>
                  <a:pt x="20295" y="257969"/>
                  <a:pt x="-56698" y="515938"/>
                  <a:pt x="59189" y="723900"/>
                </a:cubicBezTo>
                <a:cubicBezTo>
                  <a:pt x="175076" y="931862"/>
                  <a:pt x="483845" y="1089818"/>
                  <a:pt x="792614" y="12477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539891-CDEA-4059-8513-23A4FE8ED01D}"/>
              </a:ext>
            </a:extLst>
          </p:cNvPr>
          <p:cNvSpPr/>
          <p:nvPr/>
        </p:nvSpPr>
        <p:spPr>
          <a:xfrm>
            <a:off x="4179094" y="2600551"/>
            <a:ext cx="4329113" cy="1083838"/>
          </a:xfrm>
          <a:custGeom>
            <a:avLst/>
            <a:gdLst>
              <a:gd name="connsiteX0" fmla="*/ 0 w 5762625"/>
              <a:gd name="connsiteY0" fmla="*/ 1466548 h 1466548"/>
              <a:gd name="connsiteX1" fmla="*/ 2752725 w 5762625"/>
              <a:gd name="connsiteY1" fmla="*/ 47323 h 1466548"/>
              <a:gd name="connsiteX2" fmla="*/ 5762625 w 5762625"/>
              <a:gd name="connsiteY2" fmla="*/ 475948 h 1466548"/>
              <a:gd name="connsiteX0" fmla="*/ 0 w 5772150"/>
              <a:gd name="connsiteY0" fmla="*/ 1445117 h 1445117"/>
              <a:gd name="connsiteX1" fmla="*/ 2762250 w 5772150"/>
              <a:gd name="connsiteY1" fmla="*/ 47323 h 1445117"/>
              <a:gd name="connsiteX2" fmla="*/ 5772150 w 5772150"/>
              <a:gd name="connsiteY2" fmla="*/ 475948 h 144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72150" h="1445117">
                <a:moveTo>
                  <a:pt x="0" y="1445117"/>
                </a:moveTo>
                <a:cubicBezTo>
                  <a:pt x="896143" y="818054"/>
                  <a:pt x="1801812" y="212423"/>
                  <a:pt x="2762250" y="47323"/>
                </a:cubicBezTo>
                <a:cubicBezTo>
                  <a:pt x="3722688" y="-117777"/>
                  <a:pt x="4747419" y="179085"/>
                  <a:pt x="5772150" y="475948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9A96FD-3BD6-4C2B-B074-25E7715B20B9}"/>
              </a:ext>
            </a:extLst>
          </p:cNvPr>
          <p:cNvSpPr/>
          <p:nvPr/>
        </p:nvSpPr>
        <p:spPr>
          <a:xfrm>
            <a:off x="4180880" y="3178933"/>
            <a:ext cx="3027164" cy="528674"/>
          </a:xfrm>
          <a:custGeom>
            <a:avLst/>
            <a:gdLst>
              <a:gd name="connsiteX0" fmla="*/ 0 w 4067175"/>
              <a:gd name="connsiteY0" fmla="*/ 676324 h 704899"/>
              <a:gd name="connsiteX1" fmla="*/ 1809750 w 4067175"/>
              <a:gd name="connsiteY1" fmla="*/ 49 h 704899"/>
              <a:gd name="connsiteX2" fmla="*/ 4067175 w 4067175"/>
              <a:gd name="connsiteY2" fmla="*/ 704899 h 704899"/>
              <a:gd name="connsiteX0" fmla="*/ 0 w 4036219"/>
              <a:gd name="connsiteY0" fmla="*/ 690611 h 704898"/>
              <a:gd name="connsiteX1" fmla="*/ 1778794 w 4036219"/>
              <a:gd name="connsiteY1" fmla="*/ 48 h 704898"/>
              <a:gd name="connsiteX2" fmla="*/ 4036219 w 4036219"/>
              <a:gd name="connsiteY2" fmla="*/ 704898 h 70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6219" h="704898">
                <a:moveTo>
                  <a:pt x="0" y="690611"/>
                </a:moveTo>
                <a:cubicBezTo>
                  <a:pt x="565944" y="350092"/>
                  <a:pt x="1100932" y="-4714"/>
                  <a:pt x="1778794" y="48"/>
                </a:cubicBezTo>
                <a:cubicBezTo>
                  <a:pt x="2456656" y="4810"/>
                  <a:pt x="3246437" y="354854"/>
                  <a:pt x="4036219" y="704898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6631413-E943-4E14-ADB4-8819B0585AB3}"/>
              </a:ext>
            </a:extLst>
          </p:cNvPr>
          <p:cNvGrpSpPr/>
          <p:nvPr/>
        </p:nvGrpSpPr>
        <p:grpSpPr>
          <a:xfrm>
            <a:off x="3955128" y="3148761"/>
            <a:ext cx="420391" cy="601205"/>
            <a:chOff x="7477976" y="2509295"/>
            <a:chExt cx="560521" cy="801607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0C34936-51CA-46C4-98AF-F62BD53E3BCE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F8FFB9C-4943-4F05-A070-429B04157269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7B12D206-6E32-4DB7-9C59-DB8212B04070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29" name="Teardrop 128">
                  <a:extLst>
                    <a:ext uri="{FF2B5EF4-FFF2-40B4-BE49-F238E27FC236}">
                      <a16:creationId xmlns:a16="http://schemas.microsoft.com/office/drawing/2014/main" id="{798EA112-C61F-4E3D-BA6C-BD65C4346B41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5ADE9E72-A508-4534-BCAD-8ADBF035367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81E55528-7D54-4A49-80C6-E62A0ADBA4AB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28" name="Freeform 282">
                <a:extLst>
                  <a:ext uri="{FF2B5EF4-FFF2-40B4-BE49-F238E27FC236}">
                    <a16:creationId xmlns:a16="http://schemas.microsoft.com/office/drawing/2014/main" id="{158AC7CA-8CC7-4FF2-B4E4-7DDE61B2307A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DE1856D-85F0-46E8-A077-BB753C79DEBB}"/>
              </a:ext>
            </a:extLst>
          </p:cNvPr>
          <p:cNvGrpSpPr/>
          <p:nvPr/>
        </p:nvGrpSpPr>
        <p:grpSpPr>
          <a:xfrm>
            <a:off x="6991350" y="3140979"/>
            <a:ext cx="420391" cy="619811"/>
            <a:chOff x="10224542" y="1889713"/>
            <a:chExt cx="560521" cy="826414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7B59915A-5E69-468B-A06B-9F08AF824F8B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2CB69EA7-E02E-441E-BF09-73123E8530B0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35" name="Teardrop 134">
                <a:extLst>
                  <a:ext uri="{FF2B5EF4-FFF2-40B4-BE49-F238E27FC236}">
                    <a16:creationId xmlns:a16="http://schemas.microsoft.com/office/drawing/2014/main" id="{F62FF8CA-6E19-4D8A-A4C7-3071CEA83C0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0B3F78C1-7022-4B04-8BE1-340FCFC9AB02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1072D24C-692B-4BCA-812C-0C334106C3C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5A2B8A9C-3598-47DA-AE45-697F23D40702}"/>
              </a:ext>
            </a:extLst>
          </p:cNvPr>
          <p:cNvGrpSpPr/>
          <p:nvPr/>
        </p:nvGrpSpPr>
        <p:grpSpPr>
          <a:xfrm>
            <a:off x="8305155" y="2395772"/>
            <a:ext cx="420391" cy="615434"/>
            <a:chOff x="6317174" y="4342713"/>
            <a:chExt cx="560521" cy="820579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671F5AFA-1D46-49B2-B223-ECC2F86A23D0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49562077-854E-4D84-BA13-DC3E4C2807DB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41" name="Teardrop 140">
                <a:extLst>
                  <a:ext uri="{FF2B5EF4-FFF2-40B4-BE49-F238E27FC236}">
                    <a16:creationId xmlns:a16="http://schemas.microsoft.com/office/drawing/2014/main" id="{B477BF04-E089-4014-89EB-98981B2C1EF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18012BD-9805-40A8-90DD-E5ECC4BE9AE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2D97EFBE-44AF-4F87-9D2A-2D178CF417D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2AE8113-666B-42B2-9A43-755ED9D8A380}"/>
              </a:ext>
            </a:extLst>
          </p:cNvPr>
          <p:cNvGrpSpPr/>
          <p:nvPr/>
        </p:nvGrpSpPr>
        <p:grpSpPr>
          <a:xfrm>
            <a:off x="3435038" y="2210567"/>
            <a:ext cx="420391" cy="614256"/>
            <a:chOff x="6943667" y="1707053"/>
            <a:chExt cx="560521" cy="819008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250B337-1A99-42B8-8286-667E66BBA208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48BB24EC-6E1E-4209-AAFB-FCD7497AE5EA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47" name="Teardrop 146">
                <a:extLst>
                  <a:ext uri="{FF2B5EF4-FFF2-40B4-BE49-F238E27FC236}">
                    <a16:creationId xmlns:a16="http://schemas.microsoft.com/office/drawing/2014/main" id="{2A57A272-5AB5-434B-8C9A-A78215988A5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07E3BF1E-DCFC-4CB8-95A8-779E3F3F1AD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04EA19BD-4311-4C27-8B61-6E93E77F6A5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52" name="Freeform 454">
            <a:extLst>
              <a:ext uri="{FF2B5EF4-FFF2-40B4-BE49-F238E27FC236}">
                <a16:creationId xmlns:a16="http://schemas.microsoft.com/office/drawing/2014/main" id="{CB6C2EDF-2CBC-4F9D-A284-62D2A5922711}"/>
              </a:ext>
            </a:extLst>
          </p:cNvPr>
          <p:cNvSpPr/>
          <p:nvPr/>
        </p:nvSpPr>
        <p:spPr>
          <a:xfrm rot="13242862">
            <a:off x="6310492" y="2456899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4" name="Freeform 454">
            <a:extLst>
              <a:ext uri="{FF2B5EF4-FFF2-40B4-BE49-F238E27FC236}">
                <a16:creationId xmlns:a16="http://schemas.microsoft.com/office/drawing/2014/main" id="{893CD4AD-4F21-4AD0-BE26-8ADA9384D4A2}"/>
              </a:ext>
            </a:extLst>
          </p:cNvPr>
          <p:cNvSpPr/>
          <p:nvPr/>
        </p:nvSpPr>
        <p:spPr>
          <a:xfrm rot="4261373">
            <a:off x="6471217" y="3306576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3F0C68B-FE84-419C-8F5C-19FAC45EE4BF}"/>
              </a:ext>
            </a:extLst>
          </p:cNvPr>
          <p:cNvGrpSpPr/>
          <p:nvPr/>
        </p:nvGrpSpPr>
        <p:grpSpPr>
          <a:xfrm>
            <a:off x="7919369" y="166445"/>
            <a:ext cx="1021765" cy="678942"/>
            <a:chOff x="7919369" y="166445"/>
            <a:chExt cx="1021765" cy="678942"/>
          </a:xfrm>
        </p:grpSpPr>
        <p:sp>
          <p:nvSpPr>
            <p:cNvPr id="150" name="Rectangle: Rounded Corners 149">
              <a:extLst>
                <a:ext uri="{FF2B5EF4-FFF2-40B4-BE49-F238E27FC236}">
                  <a16:creationId xmlns:a16="http://schemas.microsoft.com/office/drawing/2014/main" id="{551F5A7A-91E7-445B-ADF4-438ED7ED7166}"/>
                </a:ext>
              </a:extLst>
            </p:cNvPr>
            <p:cNvSpPr/>
            <p:nvPr/>
          </p:nvSpPr>
          <p:spPr>
            <a:xfrm>
              <a:off x="7963592" y="194810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50800" dir="2700000" algn="tl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D9DCC927-BC08-483C-8148-F5DFA05F8822}"/>
                </a:ext>
              </a:extLst>
            </p:cNvPr>
            <p:cNvSpPr/>
            <p:nvPr/>
          </p:nvSpPr>
          <p:spPr>
            <a:xfrm>
              <a:off x="7919369" y="166445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746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5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Map of Malaysia – Slide</a:t>
            </a:r>
            <a:br>
              <a:rPr lang="en-US" dirty="0"/>
            </a:br>
            <a:r>
              <a:rPr lang="en-US" dirty="0"/>
              <a:t>Template 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AC6E59A-2217-4477-B0F7-DD2746199678}"/>
              </a:ext>
            </a:extLst>
          </p:cNvPr>
          <p:cNvGraphicFramePr/>
          <p:nvPr/>
        </p:nvGraphicFramePr>
        <p:xfrm>
          <a:off x="5085128" y="4539763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7B7587AB-E618-4555-9218-9D6E7DCE5BC3}"/>
              </a:ext>
            </a:extLst>
          </p:cNvPr>
          <p:cNvGraphicFramePr/>
          <p:nvPr/>
        </p:nvGraphicFramePr>
        <p:xfrm>
          <a:off x="6989850" y="4555508"/>
          <a:ext cx="1201343" cy="93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B87E6B8-8DFC-4362-8530-83CA242BB348}"/>
              </a:ext>
            </a:extLst>
          </p:cNvPr>
          <p:cNvSpPr txBox="1"/>
          <p:nvPr/>
        </p:nvSpPr>
        <p:spPr>
          <a:xfrm>
            <a:off x="5475645" y="5054525"/>
            <a:ext cx="420308" cy="25391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C1DF0E-2AF2-4884-A5D8-B18077E3D3A8}"/>
              </a:ext>
            </a:extLst>
          </p:cNvPr>
          <p:cNvSpPr txBox="1"/>
          <p:nvPr/>
        </p:nvSpPr>
        <p:spPr>
          <a:xfrm>
            <a:off x="7403450" y="5065877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A85EA0-082F-4837-B4A8-1C69F19C05F4}"/>
              </a:ext>
            </a:extLst>
          </p:cNvPr>
          <p:cNvSpPr/>
          <p:nvPr/>
        </p:nvSpPr>
        <p:spPr>
          <a:xfrm>
            <a:off x="6075106" y="4867004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DBD766-D327-4C10-82A9-3315F507696D}"/>
              </a:ext>
            </a:extLst>
          </p:cNvPr>
          <p:cNvSpPr/>
          <p:nvPr/>
        </p:nvSpPr>
        <p:spPr>
          <a:xfrm>
            <a:off x="7979827" y="4882749"/>
            <a:ext cx="1118063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Lorem Ipsum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19" name="Graphic 18" descr="Man">
            <a:extLst>
              <a:ext uri="{FF2B5EF4-FFF2-40B4-BE49-F238E27FC236}">
                <a16:creationId xmlns:a16="http://schemas.microsoft.com/office/drawing/2014/main" id="{7FFFA9DD-1DDD-442A-A0B0-AC9431E4D3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519707" y="4775127"/>
            <a:ext cx="332185" cy="332185"/>
          </a:xfrm>
          <a:prstGeom prst="rect">
            <a:avLst/>
          </a:prstGeom>
        </p:spPr>
      </p:pic>
      <p:pic>
        <p:nvPicPr>
          <p:cNvPr id="20" name="Graphic 19" descr="Woman">
            <a:extLst>
              <a:ext uri="{FF2B5EF4-FFF2-40B4-BE49-F238E27FC236}">
                <a16:creationId xmlns:a16="http://schemas.microsoft.com/office/drawing/2014/main" id="{490AF1B4-D5F1-4BAB-939B-B6578BB0C79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24429" y="4775127"/>
            <a:ext cx="332185" cy="332185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7D2C2FE-B049-4DE2-8A89-01752560DF76}"/>
              </a:ext>
            </a:extLst>
          </p:cNvPr>
          <p:cNvGrpSpPr/>
          <p:nvPr/>
        </p:nvGrpSpPr>
        <p:grpSpPr>
          <a:xfrm>
            <a:off x="3599609" y="2560825"/>
            <a:ext cx="5243798" cy="1736350"/>
            <a:chOff x="4799478" y="2271433"/>
            <a:chExt cx="6991731" cy="2315133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CDBF14CB-FF04-2847-BB47-31ACCC8ED6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76786" y="2782529"/>
              <a:ext cx="395267" cy="734067"/>
            </a:xfrm>
            <a:custGeom>
              <a:avLst/>
              <a:gdLst>
                <a:gd name="T0" fmla="*/ 158 w 273"/>
                <a:gd name="T1" fmla="*/ 33 h 507"/>
                <a:gd name="T2" fmla="*/ 150 w 273"/>
                <a:gd name="T3" fmla="*/ 40 h 507"/>
                <a:gd name="T4" fmla="*/ 266 w 273"/>
                <a:gd name="T5" fmla="*/ 346 h 507"/>
                <a:gd name="T6" fmla="*/ 259 w 273"/>
                <a:gd name="T7" fmla="*/ 276 h 507"/>
                <a:gd name="T8" fmla="*/ 180 w 273"/>
                <a:gd name="T9" fmla="*/ 137 h 507"/>
                <a:gd name="T10" fmla="*/ 68 w 273"/>
                <a:gd name="T11" fmla="*/ 51 h 507"/>
                <a:gd name="T12" fmla="*/ 37 w 273"/>
                <a:gd name="T13" fmla="*/ 20 h 507"/>
                <a:gd name="T14" fmla="*/ 5 w 273"/>
                <a:gd name="T15" fmla="*/ 75 h 507"/>
                <a:gd name="T16" fmla="*/ 2 w 273"/>
                <a:gd name="T17" fmla="*/ 99 h 507"/>
                <a:gd name="T18" fmla="*/ 2 w 273"/>
                <a:gd name="T19" fmla="*/ 126 h 507"/>
                <a:gd name="T20" fmla="*/ 9 w 273"/>
                <a:gd name="T21" fmla="*/ 152 h 507"/>
                <a:gd name="T22" fmla="*/ 7 w 273"/>
                <a:gd name="T23" fmla="*/ 183 h 507"/>
                <a:gd name="T24" fmla="*/ 13 w 273"/>
                <a:gd name="T25" fmla="*/ 190 h 507"/>
                <a:gd name="T26" fmla="*/ 22 w 273"/>
                <a:gd name="T27" fmla="*/ 192 h 507"/>
                <a:gd name="T28" fmla="*/ 33 w 273"/>
                <a:gd name="T29" fmla="*/ 201 h 507"/>
                <a:gd name="T30" fmla="*/ 33 w 273"/>
                <a:gd name="T31" fmla="*/ 207 h 507"/>
                <a:gd name="T32" fmla="*/ 31 w 273"/>
                <a:gd name="T33" fmla="*/ 225 h 507"/>
                <a:gd name="T34" fmla="*/ 27 w 273"/>
                <a:gd name="T35" fmla="*/ 229 h 507"/>
                <a:gd name="T36" fmla="*/ 31 w 273"/>
                <a:gd name="T37" fmla="*/ 240 h 507"/>
                <a:gd name="T38" fmla="*/ 35 w 273"/>
                <a:gd name="T39" fmla="*/ 254 h 507"/>
                <a:gd name="T40" fmla="*/ 46 w 273"/>
                <a:gd name="T41" fmla="*/ 256 h 507"/>
                <a:gd name="T42" fmla="*/ 64 w 273"/>
                <a:gd name="T43" fmla="*/ 271 h 507"/>
                <a:gd name="T44" fmla="*/ 73 w 273"/>
                <a:gd name="T45" fmla="*/ 296 h 507"/>
                <a:gd name="T46" fmla="*/ 92 w 273"/>
                <a:gd name="T47" fmla="*/ 309 h 507"/>
                <a:gd name="T48" fmla="*/ 119 w 273"/>
                <a:gd name="T49" fmla="*/ 318 h 507"/>
                <a:gd name="T50" fmla="*/ 119 w 273"/>
                <a:gd name="T51" fmla="*/ 326 h 507"/>
                <a:gd name="T52" fmla="*/ 114 w 273"/>
                <a:gd name="T53" fmla="*/ 337 h 507"/>
                <a:gd name="T54" fmla="*/ 114 w 273"/>
                <a:gd name="T55" fmla="*/ 351 h 507"/>
                <a:gd name="T56" fmla="*/ 123 w 273"/>
                <a:gd name="T57" fmla="*/ 359 h 507"/>
                <a:gd name="T58" fmla="*/ 134 w 273"/>
                <a:gd name="T59" fmla="*/ 362 h 507"/>
                <a:gd name="T60" fmla="*/ 139 w 273"/>
                <a:gd name="T61" fmla="*/ 362 h 507"/>
                <a:gd name="T62" fmla="*/ 145 w 273"/>
                <a:gd name="T63" fmla="*/ 359 h 507"/>
                <a:gd name="T64" fmla="*/ 156 w 273"/>
                <a:gd name="T65" fmla="*/ 375 h 507"/>
                <a:gd name="T66" fmla="*/ 154 w 273"/>
                <a:gd name="T67" fmla="*/ 393 h 507"/>
                <a:gd name="T68" fmla="*/ 145 w 273"/>
                <a:gd name="T69" fmla="*/ 393 h 507"/>
                <a:gd name="T70" fmla="*/ 136 w 273"/>
                <a:gd name="T71" fmla="*/ 406 h 507"/>
                <a:gd name="T72" fmla="*/ 132 w 273"/>
                <a:gd name="T73" fmla="*/ 430 h 507"/>
                <a:gd name="T74" fmla="*/ 130 w 273"/>
                <a:gd name="T75" fmla="*/ 445 h 507"/>
                <a:gd name="T76" fmla="*/ 150 w 273"/>
                <a:gd name="T77" fmla="*/ 443 h 507"/>
                <a:gd name="T78" fmla="*/ 167 w 273"/>
                <a:gd name="T79" fmla="*/ 448 h 507"/>
                <a:gd name="T80" fmla="*/ 180 w 273"/>
                <a:gd name="T81" fmla="*/ 454 h 507"/>
                <a:gd name="T82" fmla="*/ 185 w 273"/>
                <a:gd name="T83" fmla="*/ 461 h 507"/>
                <a:gd name="T84" fmla="*/ 198 w 273"/>
                <a:gd name="T85" fmla="*/ 465 h 507"/>
                <a:gd name="T86" fmla="*/ 202 w 273"/>
                <a:gd name="T87" fmla="*/ 472 h 507"/>
                <a:gd name="T88" fmla="*/ 209 w 273"/>
                <a:gd name="T89" fmla="*/ 472 h 507"/>
                <a:gd name="T90" fmla="*/ 218 w 273"/>
                <a:gd name="T91" fmla="*/ 487 h 507"/>
                <a:gd name="T92" fmla="*/ 222 w 273"/>
                <a:gd name="T93" fmla="*/ 496 h 507"/>
                <a:gd name="T94" fmla="*/ 231 w 273"/>
                <a:gd name="T95" fmla="*/ 505 h 507"/>
                <a:gd name="T96" fmla="*/ 231 w 273"/>
                <a:gd name="T97" fmla="*/ 496 h 507"/>
                <a:gd name="T98" fmla="*/ 235 w 273"/>
                <a:gd name="T99" fmla="*/ 485 h 507"/>
                <a:gd name="T100" fmla="*/ 231 w 273"/>
                <a:gd name="T101" fmla="*/ 472 h 507"/>
                <a:gd name="T102" fmla="*/ 231 w 273"/>
                <a:gd name="T103" fmla="*/ 463 h 507"/>
                <a:gd name="T104" fmla="*/ 224 w 273"/>
                <a:gd name="T105" fmla="*/ 459 h 507"/>
                <a:gd name="T106" fmla="*/ 229 w 273"/>
                <a:gd name="T107" fmla="*/ 445 h 507"/>
                <a:gd name="T108" fmla="*/ 229 w 273"/>
                <a:gd name="T109" fmla="*/ 434 h 507"/>
                <a:gd name="T110" fmla="*/ 233 w 273"/>
                <a:gd name="T111" fmla="*/ 430 h 507"/>
                <a:gd name="T112" fmla="*/ 259 w 273"/>
                <a:gd name="T113" fmla="*/ 434 h 507"/>
                <a:gd name="T114" fmla="*/ 266 w 273"/>
                <a:gd name="T115" fmla="*/ 417 h 507"/>
                <a:gd name="T116" fmla="*/ 92 w 273"/>
                <a:gd name="T117" fmla="*/ 9 h 507"/>
                <a:gd name="T118" fmla="*/ 90 w 273"/>
                <a:gd name="T119" fmla="*/ 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73" h="507">
                  <a:moveTo>
                    <a:pt x="154" y="42"/>
                  </a:moveTo>
                  <a:lnTo>
                    <a:pt x="156" y="40"/>
                  </a:lnTo>
                  <a:lnTo>
                    <a:pt x="158" y="40"/>
                  </a:lnTo>
                  <a:lnTo>
                    <a:pt x="161" y="38"/>
                  </a:lnTo>
                  <a:lnTo>
                    <a:pt x="161" y="33"/>
                  </a:lnTo>
                  <a:lnTo>
                    <a:pt x="161" y="33"/>
                  </a:lnTo>
                  <a:lnTo>
                    <a:pt x="158" y="33"/>
                  </a:lnTo>
                  <a:lnTo>
                    <a:pt x="156" y="33"/>
                  </a:lnTo>
                  <a:lnTo>
                    <a:pt x="156" y="33"/>
                  </a:lnTo>
                  <a:lnTo>
                    <a:pt x="154" y="29"/>
                  </a:lnTo>
                  <a:lnTo>
                    <a:pt x="152" y="27"/>
                  </a:lnTo>
                  <a:lnTo>
                    <a:pt x="150" y="29"/>
                  </a:lnTo>
                  <a:lnTo>
                    <a:pt x="150" y="35"/>
                  </a:lnTo>
                  <a:lnTo>
                    <a:pt x="150" y="40"/>
                  </a:lnTo>
                  <a:lnTo>
                    <a:pt x="154" y="42"/>
                  </a:lnTo>
                  <a:close/>
                  <a:moveTo>
                    <a:pt x="273" y="393"/>
                  </a:moveTo>
                  <a:lnTo>
                    <a:pt x="264" y="370"/>
                  </a:lnTo>
                  <a:lnTo>
                    <a:pt x="264" y="366"/>
                  </a:lnTo>
                  <a:lnTo>
                    <a:pt x="262" y="355"/>
                  </a:lnTo>
                  <a:lnTo>
                    <a:pt x="264" y="351"/>
                  </a:lnTo>
                  <a:lnTo>
                    <a:pt x="266" y="346"/>
                  </a:lnTo>
                  <a:lnTo>
                    <a:pt x="266" y="340"/>
                  </a:lnTo>
                  <a:lnTo>
                    <a:pt x="262" y="302"/>
                  </a:lnTo>
                  <a:lnTo>
                    <a:pt x="259" y="293"/>
                  </a:lnTo>
                  <a:lnTo>
                    <a:pt x="259" y="287"/>
                  </a:lnTo>
                  <a:lnTo>
                    <a:pt x="262" y="280"/>
                  </a:lnTo>
                  <a:lnTo>
                    <a:pt x="262" y="278"/>
                  </a:lnTo>
                  <a:lnTo>
                    <a:pt x="259" y="276"/>
                  </a:lnTo>
                  <a:lnTo>
                    <a:pt x="255" y="269"/>
                  </a:lnTo>
                  <a:lnTo>
                    <a:pt x="255" y="267"/>
                  </a:lnTo>
                  <a:lnTo>
                    <a:pt x="253" y="262"/>
                  </a:lnTo>
                  <a:lnTo>
                    <a:pt x="237" y="236"/>
                  </a:lnTo>
                  <a:lnTo>
                    <a:pt x="213" y="196"/>
                  </a:lnTo>
                  <a:lnTo>
                    <a:pt x="205" y="174"/>
                  </a:lnTo>
                  <a:lnTo>
                    <a:pt x="180" y="137"/>
                  </a:lnTo>
                  <a:lnTo>
                    <a:pt x="156" y="110"/>
                  </a:lnTo>
                  <a:lnTo>
                    <a:pt x="145" y="99"/>
                  </a:lnTo>
                  <a:lnTo>
                    <a:pt x="141" y="97"/>
                  </a:lnTo>
                  <a:lnTo>
                    <a:pt x="130" y="95"/>
                  </a:lnTo>
                  <a:lnTo>
                    <a:pt x="119" y="88"/>
                  </a:lnTo>
                  <a:lnTo>
                    <a:pt x="75" y="53"/>
                  </a:lnTo>
                  <a:lnTo>
                    <a:pt x="68" y="51"/>
                  </a:lnTo>
                  <a:lnTo>
                    <a:pt x="66" y="46"/>
                  </a:lnTo>
                  <a:lnTo>
                    <a:pt x="64" y="40"/>
                  </a:lnTo>
                  <a:lnTo>
                    <a:pt x="59" y="33"/>
                  </a:lnTo>
                  <a:lnTo>
                    <a:pt x="53" y="29"/>
                  </a:lnTo>
                  <a:lnTo>
                    <a:pt x="40" y="20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37" y="20"/>
                  </a:lnTo>
                  <a:lnTo>
                    <a:pt x="29" y="31"/>
                  </a:lnTo>
                  <a:lnTo>
                    <a:pt x="9" y="49"/>
                  </a:lnTo>
                  <a:lnTo>
                    <a:pt x="0" y="57"/>
                  </a:lnTo>
                  <a:lnTo>
                    <a:pt x="0" y="60"/>
                  </a:lnTo>
                  <a:lnTo>
                    <a:pt x="2" y="75"/>
                  </a:lnTo>
                  <a:lnTo>
                    <a:pt x="5" y="75"/>
                  </a:lnTo>
                  <a:lnTo>
                    <a:pt x="5" y="79"/>
                  </a:lnTo>
                  <a:lnTo>
                    <a:pt x="5" y="79"/>
                  </a:lnTo>
                  <a:lnTo>
                    <a:pt x="5" y="84"/>
                  </a:lnTo>
                  <a:lnTo>
                    <a:pt x="5" y="97"/>
                  </a:lnTo>
                  <a:lnTo>
                    <a:pt x="5" y="97"/>
                  </a:lnTo>
                  <a:lnTo>
                    <a:pt x="2" y="99"/>
                  </a:lnTo>
                  <a:lnTo>
                    <a:pt x="2" y="99"/>
                  </a:lnTo>
                  <a:lnTo>
                    <a:pt x="0" y="102"/>
                  </a:lnTo>
                  <a:lnTo>
                    <a:pt x="2" y="117"/>
                  </a:lnTo>
                  <a:lnTo>
                    <a:pt x="2" y="121"/>
                  </a:lnTo>
                  <a:lnTo>
                    <a:pt x="2" y="124"/>
                  </a:lnTo>
                  <a:lnTo>
                    <a:pt x="2" y="124"/>
                  </a:lnTo>
                  <a:lnTo>
                    <a:pt x="2" y="124"/>
                  </a:lnTo>
                  <a:lnTo>
                    <a:pt x="2" y="126"/>
                  </a:lnTo>
                  <a:lnTo>
                    <a:pt x="7" y="130"/>
                  </a:lnTo>
                  <a:lnTo>
                    <a:pt x="11" y="135"/>
                  </a:lnTo>
                  <a:lnTo>
                    <a:pt x="13" y="137"/>
                  </a:lnTo>
                  <a:lnTo>
                    <a:pt x="13" y="139"/>
                  </a:lnTo>
                  <a:lnTo>
                    <a:pt x="11" y="146"/>
                  </a:lnTo>
                  <a:lnTo>
                    <a:pt x="9" y="150"/>
                  </a:lnTo>
                  <a:lnTo>
                    <a:pt x="9" y="152"/>
                  </a:lnTo>
                  <a:lnTo>
                    <a:pt x="7" y="157"/>
                  </a:lnTo>
                  <a:lnTo>
                    <a:pt x="7" y="172"/>
                  </a:lnTo>
                  <a:lnTo>
                    <a:pt x="7" y="176"/>
                  </a:lnTo>
                  <a:lnTo>
                    <a:pt x="9" y="176"/>
                  </a:lnTo>
                  <a:lnTo>
                    <a:pt x="7" y="176"/>
                  </a:lnTo>
                  <a:lnTo>
                    <a:pt x="7" y="179"/>
                  </a:lnTo>
                  <a:lnTo>
                    <a:pt x="7" y="183"/>
                  </a:lnTo>
                  <a:lnTo>
                    <a:pt x="7" y="185"/>
                  </a:lnTo>
                  <a:lnTo>
                    <a:pt x="7" y="185"/>
                  </a:lnTo>
                  <a:lnTo>
                    <a:pt x="9" y="185"/>
                  </a:lnTo>
                  <a:lnTo>
                    <a:pt x="11" y="188"/>
                  </a:lnTo>
                  <a:lnTo>
                    <a:pt x="11" y="188"/>
                  </a:lnTo>
                  <a:lnTo>
                    <a:pt x="13" y="188"/>
                  </a:lnTo>
                  <a:lnTo>
                    <a:pt x="13" y="190"/>
                  </a:lnTo>
                  <a:lnTo>
                    <a:pt x="16" y="190"/>
                  </a:lnTo>
                  <a:lnTo>
                    <a:pt x="16" y="190"/>
                  </a:lnTo>
                  <a:lnTo>
                    <a:pt x="18" y="190"/>
                  </a:lnTo>
                  <a:lnTo>
                    <a:pt x="18" y="190"/>
                  </a:lnTo>
                  <a:lnTo>
                    <a:pt x="20" y="190"/>
                  </a:lnTo>
                  <a:lnTo>
                    <a:pt x="20" y="192"/>
                  </a:lnTo>
                  <a:lnTo>
                    <a:pt x="22" y="192"/>
                  </a:lnTo>
                  <a:lnTo>
                    <a:pt x="24" y="196"/>
                  </a:lnTo>
                  <a:lnTo>
                    <a:pt x="27" y="196"/>
                  </a:lnTo>
                  <a:lnTo>
                    <a:pt x="27" y="199"/>
                  </a:lnTo>
                  <a:lnTo>
                    <a:pt x="29" y="199"/>
                  </a:lnTo>
                  <a:lnTo>
                    <a:pt x="29" y="199"/>
                  </a:lnTo>
                  <a:lnTo>
                    <a:pt x="29" y="199"/>
                  </a:lnTo>
                  <a:lnTo>
                    <a:pt x="33" y="201"/>
                  </a:lnTo>
                  <a:lnTo>
                    <a:pt x="33" y="203"/>
                  </a:lnTo>
                  <a:lnTo>
                    <a:pt x="35" y="203"/>
                  </a:lnTo>
                  <a:lnTo>
                    <a:pt x="33" y="205"/>
                  </a:lnTo>
                  <a:lnTo>
                    <a:pt x="33" y="205"/>
                  </a:lnTo>
                  <a:lnTo>
                    <a:pt x="33" y="207"/>
                  </a:lnTo>
                  <a:lnTo>
                    <a:pt x="33" y="207"/>
                  </a:lnTo>
                  <a:lnTo>
                    <a:pt x="33" y="207"/>
                  </a:lnTo>
                  <a:lnTo>
                    <a:pt x="31" y="210"/>
                  </a:lnTo>
                  <a:lnTo>
                    <a:pt x="31" y="210"/>
                  </a:lnTo>
                  <a:lnTo>
                    <a:pt x="29" y="210"/>
                  </a:lnTo>
                  <a:lnTo>
                    <a:pt x="29" y="210"/>
                  </a:lnTo>
                  <a:lnTo>
                    <a:pt x="29" y="212"/>
                  </a:lnTo>
                  <a:lnTo>
                    <a:pt x="29" y="212"/>
                  </a:lnTo>
                  <a:lnTo>
                    <a:pt x="31" y="225"/>
                  </a:lnTo>
                  <a:lnTo>
                    <a:pt x="31" y="225"/>
                  </a:lnTo>
                  <a:lnTo>
                    <a:pt x="31" y="227"/>
                  </a:lnTo>
                  <a:lnTo>
                    <a:pt x="29" y="227"/>
                  </a:lnTo>
                  <a:lnTo>
                    <a:pt x="29" y="227"/>
                  </a:lnTo>
                  <a:lnTo>
                    <a:pt x="29" y="227"/>
                  </a:lnTo>
                  <a:lnTo>
                    <a:pt x="29" y="227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7" y="229"/>
                  </a:lnTo>
                  <a:lnTo>
                    <a:pt x="29" y="232"/>
                  </a:lnTo>
                  <a:lnTo>
                    <a:pt x="29" y="234"/>
                  </a:lnTo>
                  <a:lnTo>
                    <a:pt x="31" y="240"/>
                  </a:lnTo>
                  <a:lnTo>
                    <a:pt x="31" y="245"/>
                  </a:lnTo>
                  <a:lnTo>
                    <a:pt x="31" y="245"/>
                  </a:lnTo>
                  <a:lnTo>
                    <a:pt x="31" y="251"/>
                  </a:lnTo>
                  <a:lnTo>
                    <a:pt x="31" y="251"/>
                  </a:lnTo>
                  <a:lnTo>
                    <a:pt x="31" y="254"/>
                  </a:lnTo>
                  <a:lnTo>
                    <a:pt x="35" y="254"/>
                  </a:lnTo>
                  <a:lnTo>
                    <a:pt x="35" y="254"/>
                  </a:lnTo>
                  <a:lnTo>
                    <a:pt x="35" y="254"/>
                  </a:lnTo>
                  <a:lnTo>
                    <a:pt x="37" y="254"/>
                  </a:lnTo>
                  <a:lnTo>
                    <a:pt x="37" y="251"/>
                  </a:lnTo>
                  <a:lnTo>
                    <a:pt x="37" y="251"/>
                  </a:lnTo>
                  <a:lnTo>
                    <a:pt x="40" y="251"/>
                  </a:lnTo>
                  <a:lnTo>
                    <a:pt x="40" y="251"/>
                  </a:lnTo>
                  <a:lnTo>
                    <a:pt x="46" y="256"/>
                  </a:lnTo>
                  <a:lnTo>
                    <a:pt x="57" y="265"/>
                  </a:lnTo>
                  <a:lnTo>
                    <a:pt x="59" y="265"/>
                  </a:lnTo>
                  <a:lnTo>
                    <a:pt x="62" y="265"/>
                  </a:lnTo>
                  <a:lnTo>
                    <a:pt x="62" y="265"/>
                  </a:lnTo>
                  <a:lnTo>
                    <a:pt x="62" y="267"/>
                  </a:lnTo>
                  <a:lnTo>
                    <a:pt x="62" y="269"/>
                  </a:lnTo>
                  <a:lnTo>
                    <a:pt x="64" y="271"/>
                  </a:lnTo>
                  <a:lnTo>
                    <a:pt x="64" y="273"/>
                  </a:lnTo>
                  <a:lnTo>
                    <a:pt x="66" y="276"/>
                  </a:lnTo>
                  <a:lnTo>
                    <a:pt x="66" y="276"/>
                  </a:lnTo>
                  <a:lnTo>
                    <a:pt x="68" y="280"/>
                  </a:lnTo>
                  <a:lnTo>
                    <a:pt x="68" y="282"/>
                  </a:lnTo>
                  <a:lnTo>
                    <a:pt x="66" y="287"/>
                  </a:lnTo>
                  <a:lnTo>
                    <a:pt x="73" y="296"/>
                  </a:lnTo>
                  <a:lnTo>
                    <a:pt x="75" y="300"/>
                  </a:lnTo>
                  <a:lnTo>
                    <a:pt x="79" y="302"/>
                  </a:lnTo>
                  <a:lnTo>
                    <a:pt x="84" y="304"/>
                  </a:lnTo>
                  <a:lnTo>
                    <a:pt x="86" y="307"/>
                  </a:lnTo>
                  <a:lnTo>
                    <a:pt x="90" y="307"/>
                  </a:lnTo>
                  <a:lnTo>
                    <a:pt x="90" y="309"/>
                  </a:lnTo>
                  <a:lnTo>
                    <a:pt x="92" y="309"/>
                  </a:lnTo>
                  <a:lnTo>
                    <a:pt x="97" y="309"/>
                  </a:lnTo>
                  <a:lnTo>
                    <a:pt x="101" y="309"/>
                  </a:lnTo>
                  <a:lnTo>
                    <a:pt x="108" y="309"/>
                  </a:lnTo>
                  <a:lnTo>
                    <a:pt x="112" y="309"/>
                  </a:lnTo>
                  <a:lnTo>
                    <a:pt x="117" y="313"/>
                  </a:lnTo>
                  <a:lnTo>
                    <a:pt x="119" y="315"/>
                  </a:lnTo>
                  <a:lnTo>
                    <a:pt x="119" y="318"/>
                  </a:lnTo>
                  <a:lnTo>
                    <a:pt x="121" y="320"/>
                  </a:lnTo>
                  <a:lnTo>
                    <a:pt x="121" y="320"/>
                  </a:lnTo>
                  <a:lnTo>
                    <a:pt x="121" y="324"/>
                  </a:lnTo>
                  <a:lnTo>
                    <a:pt x="121" y="324"/>
                  </a:lnTo>
                  <a:lnTo>
                    <a:pt x="121" y="326"/>
                  </a:lnTo>
                  <a:lnTo>
                    <a:pt x="121" y="326"/>
                  </a:lnTo>
                  <a:lnTo>
                    <a:pt x="119" y="326"/>
                  </a:lnTo>
                  <a:lnTo>
                    <a:pt x="119" y="333"/>
                  </a:lnTo>
                  <a:lnTo>
                    <a:pt x="119" y="333"/>
                  </a:lnTo>
                  <a:lnTo>
                    <a:pt x="119" y="335"/>
                  </a:lnTo>
                  <a:lnTo>
                    <a:pt x="119" y="335"/>
                  </a:lnTo>
                  <a:lnTo>
                    <a:pt x="117" y="335"/>
                  </a:lnTo>
                  <a:lnTo>
                    <a:pt x="117" y="335"/>
                  </a:lnTo>
                  <a:lnTo>
                    <a:pt x="114" y="337"/>
                  </a:lnTo>
                  <a:lnTo>
                    <a:pt x="114" y="337"/>
                  </a:lnTo>
                  <a:lnTo>
                    <a:pt x="112" y="337"/>
                  </a:lnTo>
                  <a:lnTo>
                    <a:pt x="112" y="340"/>
                  </a:lnTo>
                  <a:lnTo>
                    <a:pt x="112" y="342"/>
                  </a:lnTo>
                  <a:lnTo>
                    <a:pt x="112" y="344"/>
                  </a:lnTo>
                  <a:lnTo>
                    <a:pt x="112" y="346"/>
                  </a:lnTo>
                  <a:lnTo>
                    <a:pt x="114" y="351"/>
                  </a:lnTo>
                  <a:lnTo>
                    <a:pt x="114" y="353"/>
                  </a:lnTo>
                  <a:lnTo>
                    <a:pt x="114" y="353"/>
                  </a:lnTo>
                  <a:lnTo>
                    <a:pt x="117" y="355"/>
                  </a:lnTo>
                  <a:lnTo>
                    <a:pt x="119" y="357"/>
                  </a:lnTo>
                  <a:lnTo>
                    <a:pt x="121" y="359"/>
                  </a:lnTo>
                  <a:lnTo>
                    <a:pt x="121" y="359"/>
                  </a:lnTo>
                  <a:lnTo>
                    <a:pt x="123" y="359"/>
                  </a:lnTo>
                  <a:lnTo>
                    <a:pt x="125" y="359"/>
                  </a:lnTo>
                  <a:lnTo>
                    <a:pt x="128" y="359"/>
                  </a:lnTo>
                  <a:lnTo>
                    <a:pt x="128" y="359"/>
                  </a:lnTo>
                  <a:lnTo>
                    <a:pt x="130" y="359"/>
                  </a:lnTo>
                  <a:lnTo>
                    <a:pt x="130" y="359"/>
                  </a:lnTo>
                  <a:lnTo>
                    <a:pt x="134" y="359"/>
                  </a:lnTo>
                  <a:lnTo>
                    <a:pt x="134" y="362"/>
                  </a:lnTo>
                  <a:lnTo>
                    <a:pt x="134" y="362"/>
                  </a:lnTo>
                  <a:lnTo>
                    <a:pt x="136" y="362"/>
                  </a:lnTo>
                  <a:lnTo>
                    <a:pt x="136" y="364"/>
                  </a:lnTo>
                  <a:lnTo>
                    <a:pt x="139" y="364"/>
                  </a:lnTo>
                  <a:lnTo>
                    <a:pt x="139" y="364"/>
                  </a:lnTo>
                  <a:lnTo>
                    <a:pt x="139" y="364"/>
                  </a:lnTo>
                  <a:lnTo>
                    <a:pt x="139" y="362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41" y="359"/>
                  </a:lnTo>
                  <a:lnTo>
                    <a:pt x="143" y="357"/>
                  </a:lnTo>
                  <a:lnTo>
                    <a:pt x="143" y="357"/>
                  </a:lnTo>
                  <a:lnTo>
                    <a:pt x="145" y="359"/>
                  </a:lnTo>
                  <a:lnTo>
                    <a:pt x="152" y="366"/>
                  </a:lnTo>
                  <a:lnTo>
                    <a:pt x="154" y="368"/>
                  </a:lnTo>
                  <a:lnTo>
                    <a:pt x="154" y="368"/>
                  </a:lnTo>
                  <a:lnTo>
                    <a:pt x="154" y="370"/>
                  </a:lnTo>
                  <a:lnTo>
                    <a:pt x="154" y="373"/>
                  </a:lnTo>
                  <a:lnTo>
                    <a:pt x="154" y="375"/>
                  </a:lnTo>
                  <a:lnTo>
                    <a:pt x="156" y="375"/>
                  </a:lnTo>
                  <a:lnTo>
                    <a:pt x="156" y="377"/>
                  </a:lnTo>
                  <a:lnTo>
                    <a:pt x="156" y="382"/>
                  </a:lnTo>
                  <a:lnTo>
                    <a:pt x="154" y="384"/>
                  </a:lnTo>
                  <a:lnTo>
                    <a:pt x="154" y="386"/>
                  </a:lnTo>
                  <a:lnTo>
                    <a:pt x="152" y="388"/>
                  </a:lnTo>
                  <a:lnTo>
                    <a:pt x="154" y="390"/>
                  </a:lnTo>
                  <a:lnTo>
                    <a:pt x="154" y="393"/>
                  </a:lnTo>
                  <a:lnTo>
                    <a:pt x="154" y="393"/>
                  </a:lnTo>
                  <a:lnTo>
                    <a:pt x="152" y="393"/>
                  </a:lnTo>
                  <a:lnTo>
                    <a:pt x="152" y="393"/>
                  </a:lnTo>
                  <a:lnTo>
                    <a:pt x="150" y="393"/>
                  </a:lnTo>
                  <a:lnTo>
                    <a:pt x="147" y="393"/>
                  </a:lnTo>
                  <a:lnTo>
                    <a:pt x="147" y="393"/>
                  </a:lnTo>
                  <a:lnTo>
                    <a:pt x="145" y="393"/>
                  </a:lnTo>
                  <a:lnTo>
                    <a:pt x="145" y="395"/>
                  </a:lnTo>
                  <a:lnTo>
                    <a:pt x="141" y="395"/>
                  </a:lnTo>
                  <a:lnTo>
                    <a:pt x="141" y="397"/>
                  </a:lnTo>
                  <a:lnTo>
                    <a:pt x="141" y="399"/>
                  </a:lnTo>
                  <a:lnTo>
                    <a:pt x="139" y="401"/>
                  </a:lnTo>
                  <a:lnTo>
                    <a:pt x="139" y="404"/>
                  </a:lnTo>
                  <a:lnTo>
                    <a:pt x="136" y="406"/>
                  </a:lnTo>
                  <a:lnTo>
                    <a:pt x="134" y="408"/>
                  </a:lnTo>
                  <a:lnTo>
                    <a:pt x="134" y="408"/>
                  </a:lnTo>
                  <a:lnTo>
                    <a:pt x="134" y="410"/>
                  </a:lnTo>
                  <a:lnTo>
                    <a:pt x="134" y="415"/>
                  </a:lnTo>
                  <a:lnTo>
                    <a:pt x="132" y="423"/>
                  </a:lnTo>
                  <a:lnTo>
                    <a:pt x="132" y="428"/>
                  </a:lnTo>
                  <a:lnTo>
                    <a:pt x="132" y="430"/>
                  </a:lnTo>
                  <a:lnTo>
                    <a:pt x="132" y="432"/>
                  </a:lnTo>
                  <a:lnTo>
                    <a:pt x="130" y="434"/>
                  </a:lnTo>
                  <a:lnTo>
                    <a:pt x="130" y="437"/>
                  </a:lnTo>
                  <a:lnTo>
                    <a:pt x="128" y="439"/>
                  </a:lnTo>
                  <a:lnTo>
                    <a:pt x="128" y="441"/>
                  </a:lnTo>
                  <a:lnTo>
                    <a:pt x="128" y="441"/>
                  </a:lnTo>
                  <a:lnTo>
                    <a:pt x="130" y="445"/>
                  </a:lnTo>
                  <a:lnTo>
                    <a:pt x="130" y="448"/>
                  </a:lnTo>
                  <a:lnTo>
                    <a:pt x="130" y="448"/>
                  </a:lnTo>
                  <a:lnTo>
                    <a:pt x="132" y="448"/>
                  </a:lnTo>
                  <a:lnTo>
                    <a:pt x="132" y="448"/>
                  </a:lnTo>
                  <a:lnTo>
                    <a:pt x="132" y="450"/>
                  </a:lnTo>
                  <a:lnTo>
                    <a:pt x="136" y="448"/>
                  </a:lnTo>
                  <a:lnTo>
                    <a:pt x="150" y="443"/>
                  </a:lnTo>
                  <a:lnTo>
                    <a:pt x="152" y="443"/>
                  </a:lnTo>
                  <a:lnTo>
                    <a:pt x="154" y="443"/>
                  </a:lnTo>
                  <a:lnTo>
                    <a:pt x="154" y="443"/>
                  </a:lnTo>
                  <a:lnTo>
                    <a:pt x="154" y="443"/>
                  </a:lnTo>
                  <a:lnTo>
                    <a:pt x="158" y="445"/>
                  </a:lnTo>
                  <a:lnTo>
                    <a:pt x="165" y="448"/>
                  </a:lnTo>
                  <a:lnTo>
                    <a:pt x="167" y="448"/>
                  </a:lnTo>
                  <a:lnTo>
                    <a:pt x="167" y="448"/>
                  </a:lnTo>
                  <a:lnTo>
                    <a:pt x="169" y="450"/>
                  </a:lnTo>
                  <a:lnTo>
                    <a:pt x="169" y="450"/>
                  </a:lnTo>
                  <a:lnTo>
                    <a:pt x="178" y="454"/>
                  </a:lnTo>
                  <a:lnTo>
                    <a:pt x="180" y="454"/>
                  </a:lnTo>
                  <a:lnTo>
                    <a:pt x="180" y="454"/>
                  </a:lnTo>
                  <a:lnTo>
                    <a:pt x="180" y="454"/>
                  </a:lnTo>
                  <a:lnTo>
                    <a:pt x="180" y="456"/>
                  </a:lnTo>
                  <a:lnTo>
                    <a:pt x="183" y="456"/>
                  </a:lnTo>
                  <a:lnTo>
                    <a:pt x="183" y="456"/>
                  </a:lnTo>
                  <a:lnTo>
                    <a:pt x="183" y="459"/>
                  </a:lnTo>
                  <a:lnTo>
                    <a:pt x="183" y="459"/>
                  </a:lnTo>
                  <a:lnTo>
                    <a:pt x="185" y="459"/>
                  </a:lnTo>
                  <a:lnTo>
                    <a:pt x="185" y="461"/>
                  </a:lnTo>
                  <a:lnTo>
                    <a:pt x="185" y="461"/>
                  </a:lnTo>
                  <a:lnTo>
                    <a:pt x="187" y="463"/>
                  </a:lnTo>
                  <a:lnTo>
                    <a:pt x="189" y="463"/>
                  </a:lnTo>
                  <a:lnTo>
                    <a:pt x="194" y="467"/>
                  </a:lnTo>
                  <a:lnTo>
                    <a:pt x="196" y="467"/>
                  </a:lnTo>
                  <a:lnTo>
                    <a:pt x="196" y="467"/>
                  </a:lnTo>
                  <a:lnTo>
                    <a:pt x="198" y="465"/>
                  </a:lnTo>
                  <a:lnTo>
                    <a:pt x="200" y="465"/>
                  </a:lnTo>
                  <a:lnTo>
                    <a:pt x="200" y="465"/>
                  </a:lnTo>
                  <a:lnTo>
                    <a:pt x="200" y="467"/>
                  </a:lnTo>
                  <a:lnTo>
                    <a:pt x="200" y="470"/>
                  </a:lnTo>
                  <a:lnTo>
                    <a:pt x="202" y="470"/>
                  </a:lnTo>
                  <a:lnTo>
                    <a:pt x="202" y="470"/>
                  </a:lnTo>
                  <a:lnTo>
                    <a:pt x="202" y="472"/>
                  </a:lnTo>
                  <a:lnTo>
                    <a:pt x="205" y="472"/>
                  </a:lnTo>
                  <a:lnTo>
                    <a:pt x="205" y="472"/>
                  </a:lnTo>
                  <a:lnTo>
                    <a:pt x="207" y="472"/>
                  </a:lnTo>
                  <a:lnTo>
                    <a:pt x="207" y="472"/>
                  </a:lnTo>
                  <a:lnTo>
                    <a:pt x="209" y="470"/>
                  </a:lnTo>
                  <a:lnTo>
                    <a:pt x="209" y="472"/>
                  </a:lnTo>
                  <a:lnTo>
                    <a:pt x="209" y="472"/>
                  </a:lnTo>
                  <a:lnTo>
                    <a:pt x="211" y="476"/>
                  </a:lnTo>
                  <a:lnTo>
                    <a:pt x="211" y="476"/>
                  </a:lnTo>
                  <a:lnTo>
                    <a:pt x="211" y="476"/>
                  </a:lnTo>
                  <a:lnTo>
                    <a:pt x="211" y="479"/>
                  </a:lnTo>
                  <a:lnTo>
                    <a:pt x="213" y="481"/>
                  </a:lnTo>
                  <a:lnTo>
                    <a:pt x="218" y="485"/>
                  </a:lnTo>
                  <a:lnTo>
                    <a:pt x="218" y="487"/>
                  </a:lnTo>
                  <a:lnTo>
                    <a:pt x="220" y="487"/>
                  </a:lnTo>
                  <a:lnTo>
                    <a:pt x="220" y="487"/>
                  </a:lnTo>
                  <a:lnTo>
                    <a:pt x="220" y="490"/>
                  </a:lnTo>
                  <a:lnTo>
                    <a:pt x="218" y="490"/>
                  </a:lnTo>
                  <a:lnTo>
                    <a:pt x="218" y="492"/>
                  </a:lnTo>
                  <a:lnTo>
                    <a:pt x="220" y="492"/>
                  </a:lnTo>
                  <a:lnTo>
                    <a:pt x="222" y="496"/>
                  </a:lnTo>
                  <a:lnTo>
                    <a:pt x="222" y="496"/>
                  </a:lnTo>
                  <a:lnTo>
                    <a:pt x="224" y="503"/>
                  </a:lnTo>
                  <a:lnTo>
                    <a:pt x="227" y="503"/>
                  </a:lnTo>
                  <a:lnTo>
                    <a:pt x="227" y="505"/>
                  </a:lnTo>
                  <a:lnTo>
                    <a:pt x="229" y="505"/>
                  </a:lnTo>
                  <a:lnTo>
                    <a:pt x="229" y="507"/>
                  </a:lnTo>
                  <a:lnTo>
                    <a:pt x="231" y="505"/>
                  </a:lnTo>
                  <a:lnTo>
                    <a:pt x="231" y="505"/>
                  </a:lnTo>
                  <a:lnTo>
                    <a:pt x="229" y="501"/>
                  </a:lnTo>
                  <a:lnTo>
                    <a:pt x="229" y="498"/>
                  </a:lnTo>
                  <a:lnTo>
                    <a:pt x="229" y="498"/>
                  </a:lnTo>
                  <a:lnTo>
                    <a:pt x="231" y="498"/>
                  </a:lnTo>
                  <a:lnTo>
                    <a:pt x="231" y="496"/>
                  </a:lnTo>
                  <a:lnTo>
                    <a:pt x="231" y="496"/>
                  </a:lnTo>
                  <a:lnTo>
                    <a:pt x="233" y="494"/>
                  </a:lnTo>
                  <a:lnTo>
                    <a:pt x="233" y="494"/>
                  </a:lnTo>
                  <a:lnTo>
                    <a:pt x="235" y="492"/>
                  </a:lnTo>
                  <a:lnTo>
                    <a:pt x="235" y="490"/>
                  </a:lnTo>
                  <a:lnTo>
                    <a:pt x="235" y="487"/>
                  </a:lnTo>
                  <a:lnTo>
                    <a:pt x="235" y="487"/>
                  </a:lnTo>
                  <a:lnTo>
                    <a:pt x="235" y="485"/>
                  </a:lnTo>
                  <a:lnTo>
                    <a:pt x="233" y="479"/>
                  </a:lnTo>
                  <a:lnTo>
                    <a:pt x="231" y="476"/>
                  </a:lnTo>
                  <a:lnTo>
                    <a:pt x="231" y="476"/>
                  </a:lnTo>
                  <a:lnTo>
                    <a:pt x="231" y="474"/>
                  </a:lnTo>
                  <a:lnTo>
                    <a:pt x="231" y="474"/>
                  </a:lnTo>
                  <a:lnTo>
                    <a:pt x="231" y="474"/>
                  </a:lnTo>
                  <a:lnTo>
                    <a:pt x="231" y="472"/>
                  </a:lnTo>
                  <a:lnTo>
                    <a:pt x="231" y="470"/>
                  </a:lnTo>
                  <a:lnTo>
                    <a:pt x="231" y="467"/>
                  </a:lnTo>
                  <a:lnTo>
                    <a:pt x="231" y="467"/>
                  </a:lnTo>
                  <a:lnTo>
                    <a:pt x="231" y="467"/>
                  </a:lnTo>
                  <a:lnTo>
                    <a:pt x="231" y="465"/>
                  </a:lnTo>
                  <a:lnTo>
                    <a:pt x="231" y="463"/>
                  </a:lnTo>
                  <a:lnTo>
                    <a:pt x="231" y="463"/>
                  </a:lnTo>
                  <a:lnTo>
                    <a:pt x="229" y="461"/>
                  </a:lnTo>
                  <a:lnTo>
                    <a:pt x="229" y="461"/>
                  </a:lnTo>
                  <a:lnTo>
                    <a:pt x="227" y="461"/>
                  </a:lnTo>
                  <a:lnTo>
                    <a:pt x="227" y="461"/>
                  </a:lnTo>
                  <a:lnTo>
                    <a:pt x="227" y="459"/>
                  </a:lnTo>
                  <a:lnTo>
                    <a:pt x="227" y="459"/>
                  </a:lnTo>
                  <a:lnTo>
                    <a:pt x="224" y="459"/>
                  </a:lnTo>
                  <a:lnTo>
                    <a:pt x="224" y="456"/>
                  </a:lnTo>
                  <a:lnTo>
                    <a:pt x="224" y="454"/>
                  </a:lnTo>
                  <a:lnTo>
                    <a:pt x="224" y="454"/>
                  </a:lnTo>
                  <a:lnTo>
                    <a:pt x="227" y="448"/>
                  </a:lnTo>
                  <a:lnTo>
                    <a:pt x="227" y="448"/>
                  </a:lnTo>
                  <a:lnTo>
                    <a:pt x="227" y="448"/>
                  </a:lnTo>
                  <a:lnTo>
                    <a:pt x="229" y="445"/>
                  </a:lnTo>
                  <a:lnTo>
                    <a:pt x="229" y="445"/>
                  </a:lnTo>
                  <a:lnTo>
                    <a:pt x="229" y="443"/>
                  </a:lnTo>
                  <a:lnTo>
                    <a:pt x="229" y="443"/>
                  </a:lnTo>
                  <a:lnTo>
                    <a:pt x="231" y="443"/>
                  </a:lnTo>
                  <a:lnTo>
                    <a:pt x="231" y="441"/>
                  </a:lnTo>
                  <a:lnTo>
                    <a:pt x="231" y="439"/>
                  </a:lnTo>
                  <a:lnTo>
                    <a:pt x="229" y="434"/>
                  </a:lnTo>
                  <a:lnTo>
                    <a:pt x="229" y="434"/>
                  </a:lnTo>
                  <a:lnTo>
                    <a:pt x="229" y="430"/>
                  </a:lnTo>
                  <a:lnTo>
                    <a:pt x="229" y="428"/>
                  </a:lnTo>
                  <a:lnTo>
                    <a:pt x="229" y="428"/>
                  </a:lnTo>
                  <a:lnTo>
                    <a:pt x="231" y="428"/>
                  </a:lnTo>
                  <a:lnTo>
                    <a:pt x="233" y="430"/>
                  </a:lnTo>
                  <a:lnTo>
                    <a:pt x="233" y="430"/>
                  </a:lnTo>
                  <a:lnTo>
                    <a:pt x="233" y="430"/>
                  </a:lnTo>
                  <a:lnTo>
                    <a:pt x="233" y="430"/>
                  </a:lnTo>
                  <a:lnTo>
                    <a:pt x="235" y="430"/>
                  </a:lnTo>
                  <a:lnTo>
                    <a:pt x="235" y="432"/>
                  </a:lnTo>
                  <a:lnTo>
                    <a:pt x="253" y="432"/>
                  </a:lnTo>
                  <a:lnTo>
                    <a:pt x="257" y="432"/>
                  </a:lnTo>
                  <a:lnTo>
                    <a:pt x="259" y="434"/>
                  </a:lnTo>
                  <a:lnTo>
                    <a:pt x="259" y="434"/>
                  </a:lnTo>
                  <a:lnTo>
                    <a:pt x="262" y="432"/>
                  </a:lnTo>
                  <a:lnTo>
                    <a:pt x="262" y="430"/>
                  </a:lnTo>
                  <a:lnTo>
                    <a:pt x="262" y="423"/>
                  </a:lnTo>
                  <a:lnTo>
                    <a:pt x="262" y="421"/>
                  </a:lnTo>
                  <a:lnTo>
                    <a:pt x="262" y="421"/>
                  </a:lnTo>
                  <a:lnTo>
                    <a:pt x="266" y="417"/>
                  </a:lnTo>
                  <a:lnTo>
                    <a:pt x="266" y="415"/>
                  </a:lnTo>
                  <a:lnTo>
                    <a:pt x="268" y="412"/>
                  </a:lnTo>
                  <a:lnTo>
                    <a:pt x="273" y="404"/>
                  </a:lnTo>
                  <a:lnTo>
                    <a:pt x="273" y="399"/>
                  </a:lnTo>
                  <a:lnTo>
                    <a:pt x="273" y="393"/>
                  </a:lnTo>
                  <a:close/>
                  <a:moveTo>
                    <a:pt x="90" y="7"/>
                  </a:moveTo>
                  <a:lnTo>
                    <a:pt x="92" y="9"/>
                  </a:lnTo>
                  <a:lnTo>
                    <a:pt x="95" y="9"/>
                  </a:lnTo>
                  <a:lnTo>
                    <a:pt x="95" y="7"/>
                  </a:lnTo>
                  <a:lnTo>
                    <a:pt x="95" y="5"/>
                  </a:lnTo>
                  <a:lnTo>
                    <a:pt x="95" y="5"/>
                  </a:lnTo>
                  <a:lnTo>
                    <a:pt x="92" y="0"/>
                  </a:lnTo>
                  <a:lnTo>
                    <a:pt x="90" y="0"/>
                  </a:lnTo>
                  <a:lnTo>
                    <a:pt x="90" y="2"/>
                  </a:lnTo>
                  <a:lnTo>
                    <a:pt x="88" y="2"/>
                  </a:lnTo>
                  <a:lnTo>
                    <a:pt x="86" y="5"/>
                  </a:lnTo>
                  <a:lnTo>
                    <a:pt x="86" y="7"/>
                  </a:lnTo>
                  <a:lnTo>
                    <a:pt x="88" y="9"/>
                  </a:lnTo>
                  <a:lnTo>
                    <a:pt x="90" y="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4AADB82E-AC24-0046-8983-9E4EA4CC35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6463" y="3519491"/>
              <a:ext cx="408297" cy="450285"/>
            </a:xfrm>
            <a:custGeom>
              <a:avLst/>
              <a:gdLst>
                <a:gd name="T0" fmla="*/ 104 w 282"/>
                <a:gd name="T1" fmla="*/ 223 h 311"/>
                <a:gd name="T2" fmla="*/ 282 w 282"/>
                <a:gd name="T3" fmla="*/ 201 h 311"/>
                <a:gd name="T4" fmla="*/ 282 w 282"/>
                <a:gd name="T5" fmla="*/ 175 h 311"/>
                <a:gd name="T6" fmla="*/ 277 w 282"/>
                <a:gd name="T7" fmla="*/ 157 h 311"/>
                <a:gd name="T8" fmla="*/ 253 w 282"/>
                <a:gd name="T9" fmla="*/ 141 h 311"/>
                <a:gd name="T10" fmla="*/ 238 w 282"/>
                <a:gd name="T11" fmla="*/ 100 h 311"/>
                <a:gd name="T12" fmla="*/ 235 w 282"/>
                <a:gd name="T13" fmla="*/ 86 h 311"/>
                <a:gd name="T14" fmla="*/ 246 w 282"/>
                <a:gd name="T15" fmla="*/ 67 h 311"/>
                <a:gd name="T16" fmla="*/ 235 w 282"/>
                <a:gd name="T17" fmla="*/ 51 h 311"/>
                <a:gd name="T18" fmla="*/ 211 w 282"/>
                <a:gd name="T19" fmla="*/ 38 h 311"/>
                <a:gd name="T20" fmla="*/ 178 w 282"/>
                <a:gd name="T21" fmla="*/ 42 h 311"/>
                <a:gd name="T22" fmla="*/ 167 w 282"/>
                <a:gd name="T23" fmla="*/ 42 h 311"/>
                <a:gd name="T24" fmla="*/ 161 w 282"/>
                <a:gd name="T25" fmla="*/ 38 h 311"/>
                <a:gd name="T26" fmla="*/ 154 w 282"/>
                <a:gd name="T27" fmla="*/ 29 h 311"/>
                <a:gd name="T28" fmla="*/ 143 w 282"/>
                <a:gd name="T29" fmla="*/ 25 h 311"/>
                <a:gd name="T30" fmla="*/ 134 w 282"/>
                <a:gd name="T31" fmla="*/ 18 h 311"/>
                <a:gd name="T32" fmla="*/ 126 w 282"/>
                <a:gd name="T33" fmla="*/ 22 h 311"/>
                <a:gd name="T34" fmla="*/ 128 w 282"/>
                <a:gd name="T35" fmla="*/ 42 h 311"/>
                <a:gd name="T36" fmla="*/ 108 w 282"/>
                <a:gd name="T37" fmla="*/ 47 h 311"/>
                <a:gd name="T38" fmla="*/ 104 w 282"/>
                <a:gd name="T39" fmla="*/ 36 h 311"/>
                <a:gd name="T40" fmla="*/ 90 w 282"/>
                <a:gd name="T41" fmla="*/ 36 h 311"/>
                <a:gd name="T42" fmla="*/ 82 w 282"/>
                <a:gd name="T43" fmla="*/ 33 h 311"/>
                <a:gd name="T44" fmla="*/ 77 w 282"/>
                <a:gd name="T45" fmla="*/ 29 h 311"/>
                <a:gd name="T46" fmla="*/ 66 w 282"/>
                <a:gd name="T47" fmla="*/ 33 h 311"/>
                <a:gd name="T48" fmla="*/ 71 w 282"/>
                <a:gd name="T49" fmla="*/ 29 h 311"/>
                <a:gd name="T50" fmla="*/ 68 w 282"/>
                <a:gd name="T51" fmla="*/ 22 h 311"/>
                <a:gd name="T52" fmla="*/ 62 w 282"/>
                <a:gd name="T53" fmla="*/ 27 h 311"/>
                <a:gd name="T54" fmla="*/ 57 w 282"/>
                <a:gd name="T55" fmla="*/ 18 h 311"/>
                <a:gd name="T56" fmla="*/ 49 w 282"/>
                <a:gd name="T57" fmla="*/ 16 h 311"/>
                <a:gd name="T58" fmla="*/ 42 w 282"/>
                <a:gd name="T59" fmla="*/ 20 h 311"/>
                <a:gd name="T60" fmla="*/ 38 w 282"/>
                <a:gd name="T61" fmla="*/ 20 h 311"/>
                <a:gd name="T62" fmla="*/ 31 w 282"/>
                <a:gd name="T63" fmla="*/ 7 h 311"/>
                <a:gd name="T64" fmla="*/ 29 w 282"/>
                <a:gd name="T65" fmla="*/ 0 h 311"/>
                <a:gd name="T66" fmla="*/ 0 w 282"/>
                <a:gd name="T67" fmla="*/ 18 h 311"/>
                <a:gd name="T68" fmla="*/ 55 w 282"/>
                <a:gd name="T69" fmla="*/ 60 h 311"/>
                <a:gd name="T70" fmla="*/ 93 w 282"/>
                <a:gd name="T71" fmla="*/ 122 h 311"/>
                <a:gd name="T72" fmla="*/ 119 w 282"/>
                <a:gd name="T73" fmla="*/ 144 h 311"/>
                <a:gd name="T74" fmla="*/ 130 w 282"/>
                <a:gd name="T75" fmla="*/ 216 h 311"/>
                <a:gd name="T76" fmla="*/ 152 w 282"/>
                <a:gd name="T77" fmla="*/ 263 h 311"/>
                <a:gd name="T78" fmla="*/ 218 w 282"/>
                <a:gd name="T79" fmla="*/ 309 h 311"/>
                <a:gd name="T80" fmla="*/ 227 w 282"/>
                <a:gd name="T81" fmla="*/ 294 h 311"/>
                <a:gd name="T82" fmla="*/ 238 w 282"/>
                <a:gd name="T83" fmla="*/ 245 h 311"/>
                <a:gd name="T84" fmla="*/ 264 w 282"/>
                <a:gd name="T85" fmla="*/ 238 h 311"/>
                <a:gd name="T86" fmla="*/ 275 w 282"/>
                <a:gd name="T87" fmla="*/ 219 h 311"/>
                <a:gd name="T88" fmla="*/ 282 w 282"/>
                <a:gd name="T89" fmla="*/ 205 h 311"/>
                <a:gd name="T90" fmla="*/ 213 w 282"/>
                <a:gd name="T91" fmla="*/ 243 h 311"/>
                <a:gd name="T92" fmla="*/ 211 w 282"/>
                <a:gd name="T93" fmla="*/ 232 h 311"/>
                <a:gd name="T94" fmla="*/ 216 w 282"/>
                <a:gd name="T95" fmla="*/ 219 h 311"/>
                <a:gd name="T96" fmla="*/ 233 w 282"/>
                <a:gd name="T97" fmla="*/ 170 h 311"/>
                <a:gd name="T98" fmla="*/ 229 w 282"/>
                <a:gd name="T99" fmla="*/ 188 h 311"/>
                <a:gd name="T100" fmla="*/ 227 w 282"/>
                <a:gd name="T101" fmla="*/ 203 h 311"/>
                <a:gd name="T102" fmla="*/ 213 w 282"/>
                <a:gd name="T103" fmla="*/ 203 h 311"/>
                <a:gd name="T104" fmla="*/ 207 w 282"/>
                <a:gd name="T105" fmla="*/ 197 h 311"/>
                <a:gd name="T106" fmla="*/ 207 w 282"/>
                <a:gd name="T107" fmla="*/ 188 h 311"/>
                <a:gd name="T108" fmla="*/ 200 w 282"/>
                <a:gd name="T109" fmla="*/ 179 h 311"/>
                <a:gd name="T110" fmla="*/ 203 w 282"/>
                <a:gd name="T111" fmla="*/ 159 h 311"/>
                <a:gd name="T112" fmla="*/ 222 w 282"/>
                <a:gd name="T113" fmla="*/ 161 h 311"/>
                <a:gd name="T114" fmla="*/ 233 w 282"/>
                <a:gd name="T115" fmla="*/ 166 h 311"/>
                <a:gd name="T116" fmla="*/ 128 w 282"/>
                <a:gd name="T117" fmla="*/ 201 h 311"/>
                <a:gd name="T118" fmla="*/ 112 w 282"/>
                <a:gd name="T119" fmla="*/ 22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2" h="311">
                  <a:moveTo>
                    <a:pt x="104" y="223"/>
                  </a:moveTo>
                  <a:lnTo>
                    <a:pt x="101" y="227"/>
                  </a:lnTo>
                  <a:lnTo>
                    <a:pt x="104" y="230"/>
                  </a:lnTo>
                  <a:lnTo>
                    <a:pt x="104" y="234"/>
                  </a:lnTo>
                  <a:lnTo>
                    <a:pt x="106" y="236"/>
                  </a:lnTo>
                  <a:lnTo>
                    <a:pt x="108" y="234"/>
                  </a:lnTo>
                  <a:lnTo>
                    <a:pt x="108" y="221"/>
                  </a:lnTo>
                  <a:lnTo>
                    <a:pt x="108" y="221"/>
                  </a:lnTo>
                  <a:lnTo>
                    <a:pt x="104" y="223"/>
                  </a:lnTo>
                  <a:close/>
                  <a:moveTo>
                    <a:pt x="112" y="201"/>
                  </a:moveTo>
                  <a:lnTo>
                    <a:pt x="110" y="199"/>
                  </a:lnTo>
                  <a:lnTo>
                    <a:pt x="106" y="201"/>
                  </a:lnTo>
                  <a:lnTo>
                    <a:pt x="104" y="203"/>
                  </a:lnTo>
                  <a:lnTo>
                    <a:pt x="106" y="205"/>
                  </a:lnTo>
                  <a:lnTo>
                    <a:pt x="110" y="205"/>
                  </a:lnTo>
                  <a:lnTo>
                    <a:pt x="110" y="203"/>
                  </a:lnTo>
                  <a:lnTo>
                    <a:pt x="112" y="201"/>
                  </a:lnTo>
                  <a:close/>
                  <a:moveTo>
                    <a:pt x="282" y="201"/>
                  </a:moveTo>
                  <a:lnTo>
                    <a:pt x="282" y="199"/>
                  </a:lnTo>
                  <a:lnTo>
                    <a:pt x="282" y="194"/>
                  </a:lnTo>
                  <a:lnTo>
                    <a:pt x="282" y="190"/>
                  </a:lnTo>
                  <a:lnTo>
                    <a:pt x="282" y="186"/>
                  </a:lnTo>
                  <a:lnTo>
                    <a:pt x="282" y="179"/>
                  </a:lnTo>
                  <a:lnTo>
                    <a:pt x="282" y="177"/>
                  </a:lnTo>
                  <a:lnTo>
                    <a:pt x="282" y="177"/>
                  </a:lnTo>
                  <a:lnTo>
                    <a:pt x="282" y="175"/>
                  </a:lnTo>
                  <a:lnTo>
                    <a:pt x="282" y="175"/>
                  </a:lnTo>
                  <a:lnTo>
                    <a:pt x="282" y="172"/>
                  </a:lnTo>
                  <a:lnTo>
                    <a:pt x="279" y="170"/>
                  </a:lnTo>
                  <a:lnTo>
                    <a:pt x="277" y="168"/>
                  </a:lnTo>
                  <a:lnTo>
                    <a:pt x="277" y="168"/>
                  </a:lnTo>
                  <a:lnTo>
                    <a:pt x="277" y="166"/>
                  </a:lnTo>
                  <a:lnTo>
                    <a:pt x="279" y="159"/>
                  </a:lnTo>
                  <a:lnTo>
                    <a:pt x="277" y="159"/>
                  </a:lnTo>
                  <a:lnTo>
                    <a:pt x="277" y="157"/>
                  </a:lnTo>
                  <a:lnTo>
                    <a:pt x="277" y="157"/>
                  </a:lnTo>
                  <a:lnTo>
                    <a:pt x="275" y="152"/>
                  </a:lnTo>
                  <a:lnTo>
                    <a:pt x="275" y="150"/>
                  </a:lnTo>
                  <a:lnTo>
                    <a:pt x="275" y="150"/>
                  </a:lnTo>
                  <a:lnTo>
                    <a:pt x="273" y="148"/>
                  </a:lnTo>
                  <a:lnTo>
                    <a:pt x="273" y="148"/>
                  </a:lnTo>
                  <a:lnTo>
                    <a:pt x="271" y="148"/>
                  </a:lnTo>
                  <a:lnTo>
                    <a:pt x="264" y="148"/>
                  </a:lnTo>
                  <a:lnTo>
                    <a:pt x="262" y="146"/>
                  </a:lnTo>
                  <a:lnTo>
                    <a:pt x="253" y="141"/>
                  </a:lnTo>
                  <a:lnTo>
                    <a:pt x="251" y="141"/>
                  </a:lnTo>
                  <a:lnTo>
                    <a:pt x="251" y="141"/>
                  </a:lnTo>
                  <a:lnTo>
                    <a:pt x="249" y="141"/>
                  </a:lnTo>
                  <a:lnTo>
                    <a:pt x="233" y="119"/>
                  </a:lnTo>
                  <a:lnTo>
                    <a:pt x="235" y="113"/>
                  </a:lnTo>
                  <a:lnTo>
                    <a:pt x="238" y="111"/>
                  </a:lnTo>
                  <a:lnTo>
                    <a:pt x="238" y="108"/>
                  </a:lnTo>
                  <a:lnTo>
                    <a:pt x="240" y="108"/>
                  </a:lnTo>
                  <a:lnTo>
                    <a:pt x="238" y="100"/>
                  </a:lnTo>
                  <a:lnTo>
                    <a:pt x="238" y="100"/>
                  </a:lnTo>
                  <a:lnTo>
                    <a:pt x="235" y="97"/>
                  </a:lnTo>
                  <a:lnTo>
                    <a:pt x="235" y="95"/>
                  </a:lnTo>
                  <a:lnTo>
                    <a:pt x="233" y="93"/>
                  </a:lnTo>
                  <a:lnTo>
                    <a:pt x="233" y="93"/>
                  </a:lnTo>
                  <a:lnTo>
                    <a:pt x="233" y="93"/>
                  </a:lnTo>
                  <a:lnTo>
                    <a:pt x="233" y="91"/>
                  </a:lnTo>
                  <a:lnTo>
                    <a:pt x="233" y="89"/>
                  </a:lnTo>
                  <a:lnTo>
                    <a:pt x="235" y="86"/>
                  </a:lnTo>
                  <a:lnTo>
                    <a:pt x="240" y="80"/>
                  </a:lnTo>
                  <a:lnTo>
                    <a:pt x="240" y="80"/>
                  </a:lnTo>
                  <a:lnTo>
                    <a:pt x="240" y="78"/>
                  </a:lnTo>
                  <a:lnTo>
                    <a:pt x="242" y="78"/>
                  </a:lnTo>
                  <a:lnTo>
                    <a:pt x="242" y="78"/>
                  </a:lnTo>
                  <a:lnTo>
                    <a:pt x="242" y="78"/>
                  </a:lnTo>
                  <a:lnTo>
                    <a:pt x="244" y="75"/>
                  </a:lnTo>
                  <a:lnTo>
                    <a:pt x="244" y="75"/>
                  </a:lnTo>
                  <a:lnTo>
                    <a:pt x="246" y="67"/>
                  </a:lnTo>
                  <a:lnTo>
                    <a:pt x="246" y="64"/>
                  </a:lnTo>
                  <a:lnTo>
                    <a:pt x="244" y="62"/>
                  </a:lnTo>
                  <a:lnTo>
                    <a:pt x="240" y="58"/>
                  </a:lnTo>
                  <a:lnTo>
                    <a:pt x="238" y="53"/>
                  </a:lnTo>
                  <a:lnTo>
                    <a:pt x="238" y="53"/>
                  </a:lnTo>
                  <a:lnTo>
                    <a:pt x="238" y="53"/>
                  </a:lnTo>
                  <a:lnTo>
                    <a:pt x="238" y="51"/>
                  </a:lnTo>
                  <a:lnTo>
                    <a:pt x="238" y="51"/>
                  </a:lnTo>
                  <a:lnTo>
                    <a:pt x="235" y="51"/>
                  </a:lnTo>
                  <a:lnTo>
                    <a:pt x="235" y="49"/>
                  </a:lnTo>
                  <a:lnTo>
                    <a:pt x="233" y="47"/>
                  </a:lnTo>
                  <a:lnTo>
                    <a:pt x="224" y="42"/>
                  </a:lnTo>
                  <a:lnTo>
                    <a:pt x="220" y="40"/>
                  </a:lnTo>
                  <a:lnTo>
                    <a:pt x="220" y="40"/>
                  </a:lnTo>
                  <a:lnTo>
                    <a:pt x="218" y="40"/>
                  </a:lnTo>
                  <a:lnTo>
                    <a:pt x="216" y="40"/>
                  </a:lnTo>
                  <a:lnTo>
                    <a:pt x="216" y="40"/>
                  </a:lnTo>
                  <a:lnTo>
                    <a:pt x="211" y="38"/>
                  </a:lnTo>
                  <a:lnTo>
                    <a:pt x="209" y="36"/>
                  </a:lnTo>
                  <a:lnTo>
                    <a:pt x="207" y="33"/>
                  </a:lnTo>
                  <a:lnTo>
                    <a:pt x="200" y="22"/>
                  </a:lnTo>
                  <a:lnTo>
                    <a:pt x="196" y="25"/>
                  </a:lnTo>
                  <a:lnTo>
                    <a:pt x="194" y="25"/>
                  </a:lnTo>
                  <a:lnTo>
                    <a:pt x="194" y="25"/>
                  </a:lnTo>
                  <a:lnTo>
                    <a:pt x="194" y="27"/>
                  </a:lnTo>
                  <a:lnTo>
                    <a:pt x="185" y="38"/>
                  </a:lnTo>
                  <a:lnTo>
                    <a:pt x="178" y="42"/>
                  </a:lnTo>
                  <a:lnTo>
                    <a:pt x="176" y="44"/>
                  </a:lnTo>
                  <a:lnTo>
                    <a:pt x="174" y="47"/>
                  </a:lnTo>
                  <a:lnTo>
                    <a:pt x="174" y="47"/>
                  </a:lnTo>
                  <a:lnTo>
                    <a:pt x="172" y="47"/>
                  </a:lnTo>
                  <a:lnTo>
                    <a:pt x="172" y="47"/>
                  </a:lnTo>
                  <a:lnTo>
                    <a:pt x="170" y="47"/>
                  </a:lnTo>
                  <a:lnTo>
                    <a:pt x="170" y="44"/>
                  </a:lnTo>
                  <a:lnTo>
                    <a:pt x="170" y="44"/>
                  </a:lnTo>
                  <a:lnTo>
                    <a:pt x="167" y="42"/>
                  </a:lnTo>
                  <a:lnTo>
                    <a:pt x="167" y="42"/>
                  </a:lnTo>
                  <a:lnTo>
                    <a:pt x="167" y="42"/>
                  </a:lnTo>
                  <a:lnTo>
                    <a:pt x="165" y="40"/>
                  </a:lnTo>
                  <a:lnTo>
                    <a:pt x="165" y="40"/>
                  </a:lnTo>
                  <a:lnTo>
                    <a:pt x="165" y="40"/>
                  </a:lnTo>
                  <a:lnTo>
                    <a:pt x="163" y="40"/>
                  </a:lnTo>
                  <a:lnTo>
                    <a:pt x="163" y="38"/>
                  </a:lnTo>
                  <a:lnTo>
                    <a:pt x="163" y="38"/>
                  </a:lnTo>
                  <a:lnTo>
                    <a:pt x="161" y="38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9" y="36"/>
                  </a:lnTo>
                  <a:lnTo>
                    <a:pt x="156" y="31"/>
                  </a:lnTo>
                  <a:lnTo>
                    <a:pt x="156" y="31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52" y="29"/>
                  </a:lnTo>
                  <a:lnTo>
                    <a:pt x="150" y="27"/>
                  </a:lnTo>
                  <a:lnTo>
                    <a:pt x="148" y="27"/>
                  </a:lnTo>
                  <a:lnTo>
                    <a:pt x="148" y="27"/>
                  </a:lnTo>
                  <a:lnTo>
                    <a:pt x="145" y="25"/>
                  </a:lnTo>
                  <a:lnTo>
                    <a:pt x="145" y="25"/>
                  </a:lnTo>
                  <a:lnTo>
                    <a:pt x="143" y="25"/>
                  </a:lnTo>
                  <a:lnTo>
                    <a:pt x="143" y="25"/>
                  </a:lnTo>
                  <a:lnTo>
                    <a:pt x="143" y="25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41" y="22"/>
                  </a:lnTo>
                  <a:lnTo>
                    <a:pt x="141" y="20"/>
                  </a:lnTo>
                  <a:lnTo>
                    <a:pt x="141" y="20"/>
                  </a:lnTo>
                  <a:lnTo>
                    <a:pt x="141" y="20"/>
                  </a:lnTo>
                  <a:lnTo>
                    <a:pt x="139" y="18"/>
                  </a:lnTo>
                  <a:lnTo>
                    <a:pt x="137" y="18"/>
                  </a:lnTo>
                  <a:lnTo>
                    <a:pt x="134" y="18"/>
                  </a:lnTo>
                  <a:lnTo>
                    <a:pt x="130" y="18"/>
                  </a:lnTo>
                  <a:lnTo>
                    <a:pt x="130" y="18"/>
                  </a:lnTo>
                  <a:lnTo>
                    <a:pt x="128" y="18"/>
                  </a:lnTo>
                  <a:lnTo>
                    <a:pt x="128" y="18"/>
                  </a:lnTo>
                  <a:lnTo>
                    <a:pt x="128" y="20"/>
                  </a:lnTo>
                  <a:lnTo>
                    <a:pt x="128" y="20"/>
                  </a:lnTo>
                  <a:lnTo>
                    <a:pt x="126" y="20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26" y="25"/>
                  </a:lnTo>
                  <a:lnTo>
                    <a:pt x="126" y="25"/>
                  </a:lnTo>
                  <a:lnTo>
                    <a:pt x="126" y="25"/>
                  </a:lnTo>
                  <a:lnTo>
                    <a:pt x="128" y="27"/>
                  </a:lnTo>
                  <a:lnTo>
                    <a:pt x="128" y="27"/>
                  </a:lnTo>
                  <a:lnTo>
                    <a:pt x="130" y="31"/>
                  </a:lnTo>
                  <a:lnTo>
                    <a:pt x="130" y="36"/>
                  </a:lnTo>
                  <a:lnTo>
                    <a:pt x="130" y="40"/>
                  </a:lnTo>
                  <a:lnTo>
                    <a:pt x="128" y="42"/>
                  </a:lnTo>
                  <a:lnTo>
                    <a:pt x="123" y="47"/>
                  </a:lnTo>
                  <a:lnTo>
                    <a:pt x="121" y="47"/>
                  </a:lnTo>
                  <a:lnTo>
                    <a:pt x="115" y="49"/>
                  </a:lnTo>
                  <a:lnTo>
                    <a:pt x="110" y="49"/>
                  </a:lnTo>
                  <a:lnTo>
                    <a:pt x="110" y="47"/>
                  </a:lnTo>
                  <a:lnTo>
                    <a:pt x="110" y="47"/>
                  </a:lnTo>
                  <a:lnTo>
                    <a:pt x="108" y="47"/>
                  </a:lnTo>
                  <a:lnTo>
                    <a:pt x="108" y="47"/>
                  </a:lnTo>
                  <a:lnTo>
                    <a:pt x="108" y="47"/>
                  </a:lnTo>
                  <a:lnTo>
                    <a:pt x="106" y="44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6" y="42"/>
                  </a:lnTo>
                  <a:lnTo>
                    <a:pt x="106" y="40"/>
                  </a:lnTo>
                  <a:lnTo>
                    <a:pt x="106" y="40"/>
                  </a:lnTo>
                  <a:lnTo>
                    <a:pt x="106" y="38"/>
                  </a:lnTo>
                  <a:lnTo>
                    <a:pt x="104" y="36"/>
                  </a:lnTo>
                  <a:lnTo>
                    <a:pt x="104" y="36"/>
                  </a:lnTo>
                  <a:lnTo>
                    <a:pt x="99" y="38"/>
                  </a:lnTo>
                  <a:lnTo>
                    <a:pt x="99" y="38"/>
                  </a:lnTo>
                  <a:lnTo>
                    <a:pt x="97" y="38"/>
                  </a:lnTo>
                  <a:lnTo>
                    <a:pt x="97" y="36"/>
                  </a:lnTo>
                  <a:lnTo>
                    <a:pt x="95" y="36"/>
                  </a:lnTo>
                  <a:lnTo>
                    <a:pt x="95" y="36"/>
                  </a:lnTo>
                  <a:lnTo>
                    <a:pt x="93" y="3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88" y="36"/>
                  </a:lnTo>
                  <a:lnTo>
                    <a:pt x="88" y="36"/>
                  </a:lnTo>
                  <a:lnTo>
                    <a:pt x="86" y="33"/>
                  </a:lnTo>
                  <a:lnTo>
                    <a:pt x="86" y="31"/>
                  </a:lnTo>
                  <a:lnTo>
                    <a:pt x="84" y="31"/>
                  </a:lnTo>
                  <a:lnTo>
                    <a:pt x="84" y="31"/>
                  </a:lnTo>
                  <a:lnTo>
                    <a:pt x="84" y="31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3"/>
                  </a:lnTo>
                  <a:lnTo>
                    <a:pt x="82" y="31"/>
                  </a:lnTo>
                  <a:lnTo>
                    <a:pt x="82" y="31"/>
                  </a:lnTo>
                  <a:lnTo>
                    <a:pt x="82" y="29"/>
                  </a:lnTo>
                  <a:lnTo>
                    <a:pt x="79" y="29"/>
                  </a:lnTo>
                  <a:lnTo>
                    <a:pt x="77" y="27"/>
                  </a:lnTo>
                  <a:lnTo>
                    <a:pt x="77" y="27"/>
                  </a:lnTo>
                  <a:lnTo>
                    <a:pt x="77" y="27"/>
                  </a:lnTo>
                  <a:lnTo>
                    <a:pt x="77" y="29"/>
                  </a:lnTo>
                  <a:lnTo>
                    <a:pt x="75" y="29"/>
                  </a:lnTo>
                  <a:lnTo>
                    <a:pt x="75" y="31"/>
                  </a:lnTo>
                  <a:lnTo>
                    <a:pt x="73" y="31"/>
                  </a:lnTo>
                  <a:lnTo>
                    <a:pt x="71" y="31"/>
                  </a:lnTo>
                  <a:lnTo>
                    <a:pt x="71" y="31"/>
                  </a:lnTo>
                  <a:lnTo>
                    <a:pt x="68" y="31"/>
                  </a:lnTo>
                  <a:lnTo>
                    <a:pt x="68" y="31"/>
                  </a:lnTo>
                  <a:lnTo>
                    <a:pt x="66" y="33"/>
                  </a:lnTo>
                  <a:lnTo>
                    <a:pt x="66" y="33"/>
                  </a:lnTo>
                  <a:lnTo>
                    <a:pt x="66" y="31"/>
                  </a:lnTo>
                  <a:lnTo>
                    <a:pt x="66" y="31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66" y="27"/>
                  </a:lnTo>
                  <a:lnTo>
                    <a:pt x="68" y="29"/>
                  </a:lnTo>
                  <a:lnTo>
                    <a:pt x="71" y="29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71" y="27"/>
                  </a:lnTo>
                  <a:lnTo>
                    <a:pt x="68" y="25"/>
                  </a:lnTo>
                  <a:lnTo>
                    <a:pt x="68" y="25"/>
                  </a:lnTo>
                  <a:lnTo>
                    <a:pt x="68" y="25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6" y="22"/>
                  </a:lnTo>
                  <a:lnTo>
                    <a:pt x="64" y="25"/>
                  </a:lnTo>
                  <a:lnTo>
                    <a:pt x="64" y="25"/>
                  </a:lnTo>
                  <a:lnTo>
                    <a:pt x="62" y="25"/>
                  </a:lnTo>
                  <a:lnTo>
                    <a:pt x="62" y="27"/>
                  </a:lnTo>
                  <a:lnTo>
                    <a:pt x="62" y="27"/>
                  </a:lnTo>
                  <a:lnTo>
                    <a:pt x="60" y="27"/>
                  </a:lnTo>
                  <a:lnTo>
                    <a:pt x="60" y="27"/>
                  </a:lnTo>
                  <a:lnTo>
                    <a:pt x="60" y="25"/>
                  </a:lnTo>
                  <a:lnTo>
                    <a:pt x="60" y="25"/>
                  </a:lnTo>
                  <a:lnTo>
                    <a:pt x="60" y="22"/>
                  </a:lnTo>
                  <a:lnTo>
                    <a:pt x="60" y="20"/>
                  </a:lnTo>
                  <a:lnTo>
                    <a:pt x="60" y="20"/>
                  </a:lnTo>
                  <a:lnTo>
                    <a:pt x="60" y="18"/>
                  </a:lnTo>
                  <a:lnTo>
                    <a:pt x="57" y="18"/>
                  </a:lnTo>
                  <a:lnTo>
                    <a:pt x="55" y="20"/>
                  </a:lnTo>
                  <a:lnTo>
                    <a:pt x="53" y="20"/>
                  </a:lnTo>
                  <a:lnTo>
                    <a:pt x="53" y="18"/>
                  </a:lnTo>
                  <a:lnTo>
                    <a:pt x="53" y="18"/>
                  </a:lnTo>
                  <a:lnTo>
                    <a:pt x="53" y="18"/>
                  </a:lnTo>
                  <a:lnTo>
                    <a:pt x="51" y="16"/>
                  </a:lnTo>
                  <a:lnTo>
                    <a:pt x="51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9" y="16"/>
                  </a:lnTo>
                  <a:lnTo>
                    <a:pt x="46" y="16"/>
                  </a:lnTo>
                  <a:lnTo>
                    <a:pt x="46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4" y="18"/>
                  </a:lnTo>
                  <a:lnTo>
                    <a:pt x="42" y="18"/>
                  </a:lnTo>
                  <a:lnTo>
                    <a:pt x="42" y="20"/>
                  </a:lnTo>
                  <a:lnTo>
                    <a:pt x="42" y="20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2"/>
                  </a:lnTo>
                  <a:lnTo>
                    <a:pt x="38" y="20"/>
                  </a:lnTo>
                  <a:lnTo>
                    <a:pt x="38" y="20"/>
                  </a:lnTo>
                  <a:lnTo>
                    <a:pt x="38" y="18"/>
                  </a:lnTo>
                  <a:lnTo>
                    <a:pt x="38" y="18"/>
                  </a:lnTo>
                  <a:lnTo>
                    <a:pt x="38" y="16"/>
                  </a:lnTo>
                  <a:lnTo>
                    <a:pt x="40" y="16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1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7"/>
                  </a:lnTo>
                  <a:lnTo>
                    <a:pt x="31" y="5"/>
                  </a:lnTo>
                  <a:lnTo>
                    <a:pt x="31" y="5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9" y="0"/>
                  </a:lnTo>
                  <a:lnTo>
                    <a:pt x="27" y="0"/>
                  </a:lnTo>
                  <a:lnTo>
                    <a:pt x="20" y="3"/>
                  </a:lnTo>
                  <a:lnTo>
                    <a:pt x="11" y="3"/>
                  </a:lnTo>
                  <a:lnTo>
                    <a:pt x="7" y="5"/>
                  </a:lnTo>
                  <a:lnTo>
                    <a:pt x="7" y="5"/>
                  </a:lnTo>
                  <a:lnTo>
                    <a:pt x="7" y="5"/>
                  </a:lnTo>
                  <a:lnTo>
                    <a:pt x="3" y="9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3" y="22"/>
                  </a:lnTo>
                  <a:lnTo>
                    <a:pt x="13" y="22"/>
                  </a:lnTo>
                  <a:lnTo>
                    <a:pt x="18" y="27"/>
                  </a:lnTo>
                  <a:lnTo>
                    <a:pt x="24" y="33"/>
                  </a:lnTo>
                  <a:lnTo>
                    <a:pt x="27" y="40"/>
                  </a:lnTo>
                  <a:lnTo>
                    <a:pt x="29" y="42"/>
                  </a:lnTo>
                  <a:lnTo>
                    <a:pt x="31" y="44"/>
                  </a:lnTo>
                  <a:lnTo>
                    <a:pt x="38" y="47"/>
                  </a:lnTo>
                  <a:lnTo>
                    <a:pt x="55" y="60"/>
                  </a:lnTo>
                  <a:lnTo>
                    <a:pt x="60" y="64"/>
                  </a:lnTo>
                  <a:lnTo>
                    <a:pt x="62" y="71"/>
                  </a:lnTo>
                  <a:lnTo>
                    <a:pt x="64" y="80"/>
                  </a:lnTo>
                  <a:lnTo>
                    <a:pt x="68" y="89"/>
                  </a:lnTo>
                  <a:lnTo>
                    <a:pt x="71" y="93"/>
                  </a:lnTo>
                  <a:lnTo>
                    <a:pt x="73" y="95"/>
                  </a:lnTo>
                  <a:lnTo>
                    <a:pt x="79" y="104"/>
                  </a:lnTo>
                  <a:lnTo>
                    <a:pt x="90" y="119"/>
                  </a:lnTo>
                  <a:lnTo>
                    <a:pt x="93" y="122"/>
                  </a:lnTo>
                  <a:lnTo>
                    <a:pt x="95" y="124"/>
                  </a:lnTo>
                  <a:lnTo>
                    <a:pt x="97" y="126"/>
                  </a:lnTo>
                  <a:lnTo>
                    <a:pt x="99" y="126"/>
                  </a:lnTo>
                  <a:lnTo>
                    <a:pt x="104" y="128"/>
                  </a:lnTo>
                  <a:lnTo>
                    <a:pt x="106" y="130"/>
                  </a:lnTo>
                  <a:lnTo>
                    <a:pt x="106" y="133"/>
                  </a:lnTo>
                  <a:lnTo>
                    <a:pt x="106" y="133"/>
                  </a:lnTo>
                  <a:lnTo>
                    <a:pt x="115" y="141"/>
                  </a:lnTo>
                  <a:lnTo>
                    <a:pt x="119" y="144"/>
                  </a:lnTo>
                  <a:lnTo>
                    <a:pt x="121" y="150"/>
                  </a:lnTo>
                  <a:lnTo>
                    <a:pt x="126" y="181"/>
                  </a:lnTo>
                  <a:lnTo>
                    <a:pt x="126" y="186"/>
                  </a:lnTo>
                  <a:lnTo>
                    <a:pt x="134" y="190"/>
                  </a:lnTo>
                  <a:lnTo>
                    <a:pt x="134" y="194"/>
                  </a:lnTo>
                  <a:lnTo>
                    <a:pt x="137" y="205"/>
                  </a:lnTo>
                  <a:lnTo>
                    <a:pt x="137" y="212"/>
                  </a:lnTo>
                  <a:lnTo>
                    <a:pt x="134" y="214"/>
                  </a:lnTo>
                  <a:lnTo>
                    <a:pt x="130" y="216"/>
                  </a:lnTo>
                  <a:lnTo>
                    <a:pt x="128" y="219"/>
                  </a:lnTo>
                  <a:lnTo>
                    <a:pt x="115" y="234"/>
                  </a:lnTo>
                  <a:lnTo>
                    <a:pt x="115" y="236"/>
                  </a:lnTo>
                  <a:lnTo>
                    <a:pt x="121" y="238"/>
                  </a:lnTo>
                  <a:lnTo>
                    <a:pt x="117" y="250"/>
                  </a:lnTo>
                  <a:lnTo>
                    <a:pt x="121" y="254"/>
                  </a:lnTo>
                  <a:lnTo>
                    <a:pt x="132" y="254"/>
                  </a:lnTo>
                  <a:lnTo>
                    <a:pt x="143" y="256"/>
                  </a:lnTo>
                  <a:lnTo>
                    <a:pt x="152" y="263"/>
                  </a:lnTo>
                  <a:lnTo>
                    <a:pt x="163" y="283"/>
                  </a:lnTo>
                  <a:lnTo>
                    <a:pt x="170" y="289"/>
                  </a:lnTo>
                  <a:lnTo>
                    <a:pt x="178" y="296"/>
                  </a:lnTo>
                  <a:lnTo>
                    <a:pt x="185" y="298"/>
                  </a:lnTo>
                  <a:lnTo>
                    <a:pt x="192" y="298"/>
                  </a:lnTo>
                  <a:lnTo>
                    <a:pt x="198" y="300"/>
                  </a:lnTo>
                  <a:lnTo>
                    <a:pt x="211" y="305"/>
                  </a:lnTo>
                  <a:lnTo>
                    <a:pt x="216" y="307"/>
                  </a:lnTo>
                  <a:lnTo>
                    <a:pt x="218" y="309"/>
                  </a:lnTo>
                  <a:lnTo>
                    <a:pt x="220" y="311"/>
                  </a:lnTo>
                  <a:lnTo>
                    <a:pt x="222" y="311"/>
                  </a:lnTo>
                  <a:lnTo>
                    <a:pt x="222" y="311"/>
                  </a:lnTo>
                  <a:lnTo>
                    <a:pt x="224" y="305"/>
                  </a:lnTo>
                  <a:lnTo>
                    <a:pt x="224" y="302"/>
                  </a:lnTo>
                  <a:lnTo>
                    <a:pt x="227" y="300"/>
                  </a:lnTo>
                  <a:lnTo>
                    <a:pt x="227" y="298"/>
                  </a:lnTo>
                  <a:lnTo>
                    <a:pt x="227" y="294"/>
                  </a:lnTo>
                  <a:lnTo>
                    <a:pt x="227" y="294"/>
                  </a:lnTo>
                  <a:lnTo>
                    <a:pt x="229" y="289"/>
                  </a:lnTo>
                  <a:lnTo>
                    <a:pt x="235" y="276"/>
                  </a:lnTo>
                  <a:lnTo>
                    <a:pt x="235" y="267"/>
                  </a:lnTo>
                  <a:lnTo>
                    <a:pt x="233" y="252"/>
                  </a:lnTo>
                  <a:lnTo>
                    <a:pt x="233" y="247"/>
                  </a:lnTo>
                  <a:lnTo>
                    <a:pt x="233" y="245"/>
                  </a:lnTo>
                  <a:lnTo>
                    <a:pt x="233" y="245"/>
                  </a:lnTo>
                  <a:lnTo>
                    <a:pt x="235" y="245"/>
                  </a:lnTo>
                  <a:lnTo>
                    <a:pt x="238" y="245"/>
                  </a:lnTo>
                  <a:lnTo>
                    <a:pt x="246" y="245"/>
                  </a:lnTo>
                  <a:lnTo>
                    <a:pt x="255" y="247"/>
                  </a:lnTo>
                  <a:lnTo>
                    <a:pt x="255" y="247"/>
                  </a:lnTo>
                  <a:lnTo>
                    <a:pt x="257" y="247"/>
                  </a:lnTo>
                  <a:lnTo>
                    <a:pt x="260" y="245"/>
                  </a:lnTo>
                  <a:lnTo>
                    <a:pt x="262" y="243"/>
                  </a:lnTo>
                  <a:lnTo>
                    <a:pt x="264" y="243"/>
                  </a:lnTo>
                  <a:lnTo>
                    <a:pt x="264" y="241"/>
                  </a:lnTo>
                  <a:lnTo>
                    <a:pt x="264" y="238"/>
                  </a:lnTo>
                  <a:lnTo>
                    <a:pt x="266" y="232"/>
                  </a:lnTo>
                  <a:lnTo>
                    <a:pt x="266" y="227"/>
                  </a:lnTo>
                  <a:lnTo>
                    <a:pt x="268" y="227"/>
                  </a:lnTo>
                  <a:lnTo>
                    <a:pt x="268" y="225"/>
                  </a:lnTo>
                  <a:lnTo>
                    <a:pt x="268" y="225"/>
                  </a:lnTo>
                  <a:lnTo>
                    <a:pt x="273" y="223"/>
                  </a:lnTo>
                  <a:lnTo>
                    <a:pt x="275" y="221"/>
                  </a:lnTo>
                  <a:lnTo>
                    <a:pt x="275" y="221"/>
                  </a:lnTo>
                  <a:lnTo>
                    <a:pt x="275" y="219"/>
                  </a:lnTo>
                  <a:lnTo>
                    <a:pt x="275" y="219"/>
                  </a:lnTo>
                  <a:lnTo>
                    <a:pt x="275" y="216"/>
                  </a:lnTo>
                  <a:lnTo>
                    <a:pt x="275" y="212"/>
                  </a:lnTo>
                  <a:lnTo>
                    <a:pt x="277" y="210"/>
                  </a:lnTo>
                  <a:lnTo>
                    <a:pt x="277" y="208"/>
                  </a:lnTo>
                  <a:lnTo>
                    <a:pt x="277" y="208"/>
                  </a:lnTo>
                  <a:lnTo>
                    <a:pt x="279" y="205"/>
                  </a:lnTo>
                  <a:lnTo>
                    <a:pt x="282" y="205"/>
                  </a:lnTo>
                  <a:lnTo>
                    <a:pt x="282" y="205"/>
                  </a:lnTo>
                  <a:lnTo>
                    <a:pt x="282" y="203"/>
                  </a:lnTo>
                  <a:lnTo>
                    <a:pt x="282" y="203"/>
                  </a:lnTo>
                  <a:lnTo>
                    <a:pt x="282" y="201"/>
                  </a:lnTo>
                  <a:close/>
                  <a:moveTo>
                    <a:pt x="224" y="230"/>
                  </a:moveTo>
                  <a:lnTo>
                    <a:pt x="220" y="236"/>
                  </a:lnTo>
                  <a:lnTo>
                    <a:pt x="220" y="238"/>
                  </a:lnTo>
                  <a:lnTo>
                    <a:pt x="218" y="238"/>
                  </a:lnTo>
                  <a:lnTo>
                    <a:pt x="216" y="243"/>
                  </a:lnTo>
                  <a:lnTo>
                    <a:pt x="213" y="243"/>
                  </a:lnTo>
                  <a:lnTo>
                    <a:pt x="211" y="243"/>
                  </a:lnTo>
                  <a:lnTo>
                    <a:pt x="211" y="241"/>
                  </a:lnTo>
                  <a:lnTo>
                    <a:pt x="209" y="241"/>
                  </a:lnTo>
                  <a:lnTo>
                    <a:pt x="209" y="238"/>
                  </a:lnTo>
                  <a:lnTo>
                    <a:pt x="211" y="236"/>
                  </a:lnTo>
                  <a:lnTo>
                    <a:pt x="211" y="234"/>
                  </a:lnTo>
                  <a:lnTo>
                    <a:pt x="211" y="234"/>
                  </a:lnTo>
                  <a:lnTo>
                    <a:pt x="211" y="234"/>
                  </a:lnTo>
                  <a:lnTo>
                    <a:pt x="211" y="232"/>
                  </a:lnTo>
                  <a:lnTo>
                    <a:pt x="211" y="227"/>
                  </a:lnTo>
                  <a:lnTo>
                    <a:pt x="211" y="227"/>
                  </a:lnTo>
                  <a:lnTo>
                    <a:pt x="211" y="225"/>
                  </a:lnTo>
                  <a:lnTo>
                    <a:pt x="211" y="225"/>
                  </a:lnTo>
                  <a:lnTo>
                    <a:pt x="211" y="223"/>
                  </a:lnTo>
                  <a:lnTo>
                    <a:pt x="211" y="221"/>
                  </a:lnTo>
                  <a:lnTo>
                    <a:pt x="211" y="221"/>
                  </a:lnTo>
                  <a:lnTo>
                    <a:pt x="213" y="219"/>
                  </a:lnTo>
                  <a:lnTo>
                    <a:pt x="216" y="219"/>
                  </a:lnTo>
                  <a:lnTo>
                    <a:pt x="218" y="219"/>
                  </a:lnTo>
                  <a:lnTo>
                    <a:pt x="218" y="219"/>
                  </a:lnTo>
                  <a:lnTo>
                    <a:pt x="220" y="216"/>
                  </a:lnTo>
                  <a:lnTo>
                    <a:pt x="222" y="221"/>
                  </a:lnTo>
                  <a:lnTo>
                    <a:pt x="224" y="223"/>
                  </a:lnTo>
                  <a:lnTo>
                    <a:pt x="224" y="225"/>
                  </a:lnTo>
                  <a:lnTo>
                    <a:pt x="224" y="230"/>
                  </a:lnTo>
                  <a:close/>
                  <a:moveTo>
                    <a:pt x="233" y="170"/>
                  </a:moveTo>
                  <a:lnTo>
                    <a:pt x="233" y="170"/>
                  </a:lnTo>
                  <a:lnTo>
                    <a:pt x="231" y="172"/>
                  </a:lnTo>
                  <a:lnTo>
                    <a:pt x="231" y="172"/>
                  </a:lnTo>
                  <a:lnTo>
                    <a:pt x="231" y="177"/>
                  </a:lnTo>
                  <a:lnTo>
                    <a:pt x="229" y="177"/>
                  </a:lnTo>
                  <a:lnTo>
                    <a:pt x="229" y="179"/>
                  </a:lnTo>
                  <a:lnTo>
                    <a:pt x="229" y="179"/>
                  </a:lnTo>
                  <a:lnTo>
                    <a:pt x="229" y="181"/>
                  </a:lnTo>
                  <a:lnTo>
                    <a:pt x="229" y="183"/>
                  </a:lnTo>
                  <a:lnTo>
                    <a:pt x="229" y="188"/>
                  </a:lnTo>
                  <a:lnTo>
                    <a:pt x="231" y="199"/>
                  </a:lnTo>
                  <a:lnTo>
                    <a:pt x="231" y="199"/>
                  </a:lnTo>
                  <a:lnTo>
                    <a:pt x="231" y="201"/>
                  </a:lnTo>
                  <a:lnTo>
                    <a:pt x="229" y="201"/>
                  </a:lnTo>
                  <a:lnTo>
                    <a:pt x="229" y="201"/>
                  </a:lnTo>
                  <a:lnTo>
                    <a:pt x="227" y="201"/>
                  </a:lnTo>
                  <a:lnTo>
                    <a:pt x="227" y="201"/>
                  </a:lnTo>
                  <a:lnTo>
                    <a:pt x="227" y="203"/>
                  </a:lnTo>
                  <a:lnTo>
                    <a:pt x="227" y="203"/>
                  </a:lnTo>
                  <a:lnTo>
                    <a:pt x="224" y="205"/>
                  </a:lnTo>
                  <a:lnTo>
                    <a:pt x="224" y="205"/>
                  </a:lnTo>
                  <a:lnTo>
                    <a:pt x="224" y="205"/>
                  </a:lnTo>
                  <a:lnTo>
                    <a:pt x="224" y="203"/>
                  </a:lnTo>
                  <a:lnTo>
                    <a:pt x="222" y="203"/>
                  </a:lnTo>
                  <a:lnTo>
                    <a:pt x="222" y="203"/>
                  </a:lnTo>
                  <a:lnTo>
                    <a:pt x="222" y="203"/>
                  </a:lnTo>
                  <a:lnTo>
                    <a:pt x="220" y="203"/>
                  </a:lnTo>
                  <a:lnTo>
                    <a:pt x="213" y="203"/>
                  </a:lnTo>
                  <a:lnTo>
                    <a:pt x="211" y="203"/>
                  </a:lnTo>
                  <a:lnTo>
                    <a:pt x="211" y="203"/>
                  </a:lnTo>
                  <a:lnTo>
                    <a:pt x="209" y="203"/>
                  </a:lnTo>
                  <a:lnTo>
                    <a:pt x="209" y="201"/>
                  </a:lnTo>
                  <a:lnTo>
                    <a:pt x="207" y="201"/>
                  </a:lnTo>
                  <a:lnTo>
                    <a:pt x="207" y="199"/>
                  </a:lnTo>
                  <a:lnTo>
                    <a:pt x="207" y="199"/>
                  </a:lnTo>
                  <a:lnTo>
                    <a:pt x="207" y="197"/>
                  </a:lnTo>
                  <a:lnTo>
                    <a:pt x="207" y="197"/>
                  </a:lnTo>
                  <a:lnTo>
                    <a:pt x="207" y="194"/>
                  </a:lnTo>
                  <a:lnTo>
                    <a:pt x="209" y="194"/>
                  </a:lnTo>
                  <a:lnTo>
                    <a:pt x="209" y="192"/>
                  </a:lnTo>
                  <a:lnTo>
                    <a:pt x="209" y="192"/>
                  </a:lnTo>
                  <a:lnTo>
                    <a:pt x="209" y="190"/>
                  </a:lnTo>
                  <a:lnTo>
                    <a:pt x="209" y="190"/>
                  </a:lnTo>
                  <a:lnTo>
                    <a:pt x="209" y="190"/>
                  </a:lnTo>
                  <a:lnTo>
                    <a:pt x="207" y="188"/>
                  </a:lnTo>
                  <a:lnTo>
                    <a:pt x="207" y="188"/>
                  </a:lnTo>
                  <a:lnTo>
                    <a:pt x="207" y="188"/>
                  </a:lnTo>
                  <a:lnTo>
                    <a:pt x="207" y="188"/>
                  </a:lnTo>
                  <a:lnTo>
                    <a:pt x="207" y="186"/>
                  </a:lnTo>
                  <a:lnTo>
                    <a:pt x="207" y="186"/>
                  </a:lnTo>
                  <a:lnTo>
                    <a:pt x="207" y="183"/>
                  </a:lnTo>
                  <a:lnTo>
                    <a:pt x="205" y="183"/>
                  </a:lnTo>
                  <a:lnTo>
                    <a:pt x="203" y="181"/>
                  </a:lnTo>
                  <a:lnTo>
                    <a:pt x="203" y="181"/>
                  </a:lnTo>
                  <a:lnTo>
                    <a:pt x="200" y="179"/>
                  </a:lnTo>
                  <a:lnTo>
                    <a:pt x="200" y="179"/>
                  </a:lnTo>
                  <a:lnTo>
                    <a:pt x="200" y="177"/>
                  </a:lnTo>
                  <a:lnTo>
                    <a:pt x="198" y="177"/>
                  </a:lnTo>
                  <a:lnTo>
                    <a:pt x="198" y="168"/>
                  </a:lnTo>
                  <a:lnTo>
                    <a:pt x="198" y="168"/>
                  </a:lnTo>
                  <a:lnTo>
                    <a:pt x="203" y="161"/>
                  </a:lnTo>
                  <a:lnTo>
                    <a:pt x="203" y="159"/>
                  </a:lnTo>
                  <a:lnTo>
                    <a:pt x="203" y="159"/>
                  </a:lnTo>
                  <a:lnTo>
                    <a:pt x="203" y="159"/>
                  </a:lnTo>
                  <a:lnTo>
                    <a:pt x="207" y="157"/>
                  </a:lnTo>
                  <a:lnTo>
                    <a:pt x="209" y="157"/>
                  </a:lnTo>
                  <a:lnTo>
                    <a:pt x="209" y="155"/>
                  </a:lnTo>
                  <a:lnTo>
                    <a:pt x="209" y="155"/>
                  </a:lnTo>
                  <a:lnTo>
                    <a:pt x="209" y="155"/>
                  </a:lnTo>
                  <a:lnTo>
                    <a:pt x="211" y="155"/>
                  </a:lnTo>
                  <a:lnTo>
                    <a:pt x="213" y="159"/>
                  </a:lnTo>
                  <a:lnTo>
                    <a:pt x="220" y="161"/>
                  </a:lnTo>
                  <a:lnTo>
                    <a:pt x="222" y="161"/>
                  </a:lnTo>
                  <a:lnTo>
                    <a:pt x="224" y="161"/>
                  </a:lnTo>
                  <a:lnTo>
                    <a:pt x="224" y="159"/>
                  </a:lnTo>
                  <a:lnTo>
                    <a:pt x="227" y="159"/>
                  </a:lnTo>
                  <a:lnTo>
                    <a:pt x="229" y="159"/>
                  </a:lnTo>
                  <a:lnTo>
                    <a:pt x="229" y="159"/>
                  </a:lnTo>
                  <a:lnTo>
                    <a:pt x="229" y="159"/>
                  </a:lnTo>
                  <a:lnTo>
                    <a:pt x="231" y="161"/>
                  </a:lnTo>
                  <a:lnTo>
                    <a:pt x="231" y="164"/>
                  </a:lnTo>
                  <a:lnTo>
                    <a:pt x="233" y="166"/>
                  </a:lnTo>
                  <a:lnTo>
                    <a:pt x="233" y="168"/>
                  </a:lnTo>
                  <a:lnTo>
                    <a:pt x="233" y="168"/>
                  </a:lnTo>
                  <a:lnTo>
                    <a:pt x="233" y="170"/>
                  </a:lnTo>
                  <a:close/>
                  <a:moveTo>
                    <a:pt x="117" y="216"/>
                  </a:moveTo>
                  <a:lnTo>
                    <a:pt x="119" y="214"/>
                  </a:lnTo>
                  <a:lnTo>
                    <a:pt x="126" y="212"/>
                  </a:lnTo>
                  <a:lnTo>
                    <a:pt x="128" y="210"/>
                  </a:lnTo>
                  <a:lnTo>
                    <a:pt x="128" y="203"/>
                  </a:lnTo>
                  <a:lnTo>
                    <a:pt x="128" y="201"/>
                  </a:lnTo>
                  <a:lnTo>
                    <a:pt x="128" y="199"/>
                  </a:lnTo>
                  <a:lnTo>
                    <a:pt x="128" y="197"/>
                  </a:lnTo>
                  <a:lnTo>
                    <a:pt x="126" y="194"/>
                  </a:lnTo>
                  <a:lnTo>
                    <a:pt x="121" y="197"/>
                  </a:lnTo>
                  <a:lnTo>
                    <a:pt x="117" y="201"/>
                  </a:lnTo>
                  <a:lnTo>
                    <a:pt x="112" y="216"/>
                  </a:lnTo>
                  <a:lnTo>
                    <a:pt x="110" y="219"/>
                  </a:lnTo>
                  <a:lnTo>
                    <a:pt x="112" y="221"/>
                  </a:lnTo>
                  <a:lnTo>
                    <a:pt x="112" y="221"/>
                  </a:lnTo>
                  <a:lnTo>
                    <a:pt x="115" y="219"/>
                  </a:lnTo>
                  <a:lnTo>
                    <a:pt x="117" y="21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DF40009D-0B77-9D48-A2C9-B13734D874B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19233" y="3127120"/>
              <a:ext cx="2189169" cy="1459446"/>
            </a:xfrm>
            <a:custGeom>
              <a:avLst/>
              <a:gdLst>
                <a:gd name="T0" fmla="*/ 464 w 1512"/>
                <a:gd name="T1" fmla="*/ 631 h 1008"/>
                <a:gd name="T2" fmla="*/ 1508 w 1512"/>
                <a:gd name="T3" fmla="*/ 148 h 1008"/>
                <a:gd name="T4" fmla="*/ 1484 w 1512"/>
                <a:gd name="T5" fmla="*/ 113 h 1008"/>
                <a:gd name="T6" fmla="*/ 1508 w 1512"/>
                <a:gd name="T7" fmla="*/ 33 h 1008"/>
                <a:gd name="T8" fmla="*/ 1438 w 1512"/>
                <a:gd name="T9" fmla="*/ 11 h 1008"/>
                <a:gd name="T10" fmla="*/ 1396 w 1512"/>
                <a:gd name="T11" fmla="*/ 2 h 1008"/>
                <a:gd name="T12" fmla="*/ 1411 w 1512"/>
                <a:gd name="T13" fmla="*/ 108 h 1008"/>
                <a:gd name="T14" fmla="*/ 1402 w 1512"/>
                <a:gd name="T15" fmla="*/ 148 h 1008"/>
                <a:gd name="T16" fmla="*/ 1352 w 1512"/>
                <a:gd name="T17" fmla="*/ 24 h 1008"/>
                <a:gd name="T18" fmla="*/ 1317 w 1512"/>
                <a:gd name="T19" fmla="*/ 35 h 1008"/>
                <a:gd name="T20" fmla="*/ 1295 w 1512"/>
                <a:gd name="T21" fmla="*/ 121 h 1008"/>
                <a:gd name="T22" fmla="*/ 1301 w 1512"/>
                <a:gd name="T23" fmla="*/ 172 h 1008"/>
                <a:gd name="T24" fmla="*/ 1218 w 1512"/>
                <a:gd name="T25" fmla="*/ 201 h 1008"/>
                <a:gd name="T26" fmla="*/ 1172 w 1512"/>
                <a:gd name="T27" fmla="*/ 148 h 1008"/>
                <a:gd name="T28" fmla="*/ 1143 w 1512"/>
                <a:gd name="T29" fmla="*/ 106 h 1008"/>
                <a:gd name="T30" fmla="*/ 976 w 1512"/>
                <a:gd name="T31" fmla="*/ 287 h 1008"/>
                <a:gd name="T32" fmla="*/ 928 w 1512"/>
                <a:gd name="T33" fmla="*/ 355 h 1008"/>
                <a:gd name="T34" fmla="*/ 802 w 1512"/>
                <a:gd name="T35" fmla="*/ 459 h 1008"/>
                <a:gd name="T36" fmla="*/ 466 w 1512"/>
                <a:gd name="T37" fmla="*/ 591 h 1008"/>
                <a:gd name="T38" fmla="*/ 462 w 1512"/>
                <a:gd name="T39" fmla="*/ 609 h 1008"/>
                <a:gd name="T40" fmla="*/ 451 w 1512"/>
                <a:gd name="T41" fmla="*/ 642 h 1008"/>
                <a:gd name="T42" fmla="*/ 409 w 1512"/>
                <a:gd name="T43" fmla="*/ 666 h 1008"/>
                <a:gd name="T44" fmla="*/ 444 w 1512"/>
                <a:gd name="T45" fmla="*/ 695 h 1008"/>
                <a:gd name="T46" fmla="*/ 422 w 1512"/>
                <a:gd name="T47" fmla="*/ 699 h 1008"/>
                <a:gd name="T48" fmla="*/ 394 w 1512"/>
                <a:gd name="T49" fmla="*/ 776 h 1008"/>
                <a:gd name="T50" fmla="*/ 405 w 1512"/>
                <a:gd name="T51" fmla="*/ 809 h 1008"/>
                <a:gd name="T52" fmla="*/ 402 w 1512"/>
                <a:gd name="T53" fmla="*/ 814 h 1008"/>
                <a:gd name="T54" fmla="*/ 378 w 1512"/>
                <a:gd name="T55" fmla="*/ 858 h 1008"/>
                <a:gd name="T56" fmla="*/ 442 w 1512"/>
                <a:gd name="T57" fmla="*/ 882 h 1008"/>
                <a:gd name="T58" fmla="*/ 354 w 1512"/>
                <a:gd name="T59" fmla="*/ 849 h 1008"/>
                <a:gd name="T60" fmla="*/ 293 w 1512"/>
                <a:gd name="T61" fmla="*/ 853 h 1008"/>
                <a:gd name="T62" fmla="*/ 244 w 1512"/>
                <a:gd name="T63" fmla="*/ 818 h 1008"/>
                <a:gd name="T64" fmla="*/ 227 w 1512"/>
                <a:gd name="T65" fmla="*/ 796 h 1008"/>
                <a:gd name="T66" fmla="*/ 202 w 1512"/>
                <a:gd name="T67" fmla="*/ 783 h 1008"/>
                <a:gd name="T68" fmla="*/ 180 w 1512"/>
                <a:gd name="T69" fmla="*/ 800 h 1008"/>
                <a:gd name="T70" fmla="*/ 101 w 1512"/>
                <a:gd name="T71" fmla="*/ 803 h 1008"/>
                <a:gd name="T72" fmla="*/ 33 w 1512"/>
                <a:gd name="T73" fmla="*/ 734 h 1008"/>
                <a:gd name="T74" fmla="*/ 2 w 1512"/>
                <a:gd name="T75" fmla="*/ 763 h 1008"/>
                <a:gd name="T76" fmla="*/ 33 w 1512"/>
                <a:gd name="T77" fmla="*/ 825 h 1008"/>
                <a:gd name="T78" fmla="*/ 99 w 1512"/>
                <a:gd name="T79" fmla="*/ 880 h 1008"/>
                <a:gd name="T80" fmla="*/ 180 w 1512"/>
                <a:gd name="T81" fmla="*/ 968 h 1008"/>
                <a:gd name="T82" fmla="*/ 266 w 1512"/>
                <a:gd name="T83" fmla="*/ 999 h 1008"/>
                <a:gd name="T84" fmla="*/ 299 w 1512"/>
                <a:gd name="T85" fmla="*/ 994 h 1008"/>
                <a:gd name="T86" fmla="*/ 416 w 1512"/>
                <a:gd name="T87" fmla="*/ 955 h 1008"/>
                <a:gd name="T88" fmla="*/ 519 w 1512"/>
                <a:gd name="T89" fmla="*/ 964 h 1008"/>
                <a:gd name="T90" fmla="*/ 655 w 1512"/>
                <a:gd name="T91" fmla="*/ 880 h 1008"/>
                <a:gd name="T92" fmla="*/ 723 w 1512"/>
                <a:gd name="T93" fmla="*/ 834 h 1008"/>
                <a:gd name="T94" fmla="*/ 853 w 1512"/>
                <a:gd name="T95" fmla="*/ 834 h 1008"/>
                <a:gd name="T96" fmla="*/ 886 w 1512"/>
                <a:gd name="T97" fmla="*/ 871 h 1008"/>
                <a:gd name="T98" fmla="*/ 1013 w 1512"/>
                <a:gd name="T99" fmla="*/ 915 h 1008"/>
                <a:gd name="T100" fmla="*/ 1152 w 1512"/>
                <a:gd name="T101" fmla="*/ 864 h 1008"/>
                <a:gd name="T102" fmla="*/ 1251 w 1512"/>
                <a:gd name="T103" fmla="*/ 829 h 1008"/>
                <a:gd name="T104" fmla="*/ 1288 w 1512"/>
                <a:gd name="T105" fmla="*/ 759 h 1008"/>
                <a:gd name="T106" fmla="*/ 1293 w 1512"/>
                <a:gd name="T107" fmla="*/ 719 h 1008"/>
                <a:gd name="T108" fmla="*/ 1326 w 1512"/>
                <a:gd name="T109" fmla="*/ 651 h 1008"/>
                <a:gd name="T110" fmla="*/ 1396 w 1512"/>
                <a:gd name="T111" fmla="*/ 598 h 1008"/>
                <a:gd name="T112" fmla="*/ 1365 w 1512"/>
                <a:gd name="T113" fmla="*/ 562 h 1008"/>
                <a:gd name="T114" fmla="*/ 1369 w 1512"/>
                <a:gd name="T115" fmla="*/ 518 h 1008"/>
                <a:gd name="T116" fmla="*/ 1431 w 1512"/>
                <a:gd name="T117" fmla="*/ 483 h 1008"/>
                <a:gd name="T118" fmla="*/ 1484 w 1512"/>
                <a:gd name="T119" fmla="*/ 377 h 1008"/>
                <a:gd name="T120" fmla="*/ 1479 w 1512"/>
                <a:gd name="T121" fmla="*/ 326 h 1008"/>
                <a:gd name="T122" fmla="*/ 1501 w 1512"/>
                <a:gd name="T123" fmla="*/ 205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12" h="1008">
                  <a:moveTo>
                    <a:pt x="440" y="604"/>
                  </a:moveTo>
                  <a:lnTo>
                    <a:pt x="438" y="615"/>
                  </a:lnTo>
                  <a:lnTo>
                    <a:pt x="440" y="622"/>
                  </a:lnTo>
                  <a:lnTo>
                    <a:pt x="444" y="624"/>
                  </a:lnTo>
                  <a:lnTo>
                    <a:pt x="446" y="624"/>
                  </a:lnTo>
                  <a:lnTo>
                    <a:pt x="451" y="635"/>
                  </a:lnTo>
                  <a:lnTo>
                    <a:pt x="453" y="637"/>
                  </a:lnTo>
                  <a:lnTo>
                    <a:pt x="455" y="635"/>
                  </a:lnTo>
                  <a:lnTo>
                    <a:pt x="457" y="633"/>
                  </a:lnTo>
                  <a:lnTo>
                    <a:pt x="460" y="633"/>
                  </a:lnTo>
                  <a:lnTo>
                    <a:pt x="462" y="633"/>
                  </a:lnTo>
                  <a:lnTo>
                    <a:pt x="464" y="635"/>
                  </a:lnTo>
                  <a:lnTo>
                    <a:pt x="464" y="633"/>
                  </a:lnTo>
                  <a:lnTo>
                    <a:pt x="464" y="631"/>
                  </a:lnTo>
                  <a:lnTo>
                    <a:pt x="464" y="631"/>
                  </a:lnTo>
                  <a:lnTo>
                    <a:pt x="457" y="618"/>
                  </a:lnTo>
                  <a:lnTo>
                    <a:pt x="457" y="598"/>
                  </a:lnTo>
                  <a:lnTo>
                    <a:pt x="455" y="556"/>
                  </a:lnTo>
                  <a:lnTo>
                    <a:pt x="453" y="545"/>
                  </a:lnTo>
                  <a:lnTo>
                    <a:pt x="449" y="538"/>
                  </a:lnTo>
                  <a:lnTo>
                    <a:pt x="440" y="534"/>
                  </a:lnTo>
                  <a:lnTo>
                    <a:pt x="435" y="543"/>
                  </a:lnTo>
                  <a:lnTo>
                    <a:pt x="435" y="554"/>
                  </a:lnTo>
                  <a:lnTo>
                    <a:pt x="440" y="595"/>
                  </a:lnTo>
                  <a:lnTo>
                    <a:pt x="440" y="604"/>
                  </a:lnTo>
                  <a:close/>
                  <a:moveTo>
                    <a:pt x="1512" y="157"/>
                  </a:moveTo>
                  <a:lnTo>
                    <a:pt x="1510" y="152"/>
                  </a:lnTo>
                  <a:lnTo>
                    <a:pt x="1508" y="148"/>
                  </a:lnTo>
                  <a:lnTo>
                    <a:pt x="1506" y="146"/>
                  </a:lnTo>
                  <a:lnTo>
                    <a:pt x="1504" y="146"/>
                  </a:lnTo>
                  <a:lnTo>
                    <a:pt x="1501" y="146"/>
                  </a:lnTo>
                  <a:lnTo>
                    <a:pt x="1497" y="144"/>
                  </a:lnTo>
                  <a:lnTo>
                    <a:pt x="1495" y="144"/>
                  </a:lnTo>
                  <a:lnTo>
                    <a:pt x="1493" y="141"/>
                  </a:lnTo>
                  <a:lnTo>
                    <a:pt x="1493" y="141"/>
                  </a:lnTo>
                  <a:lnTo>
                    <a:pt x="1490" y="137"/>
                  </a:lnTo>
                  <a:lnTo>
                    <a:pt x="1490" y="132"/>
                  </a:lnTo>
                  <a:lnTo>
                    <a:pt x="1490" y="128"/>
                  </a:lnTo>
                  <a:lnTo>
                    <a:pt x="1490" y="126"/>
                  </a:lnTo>
                  <a:lnTo>
                    <a:pt x="1490" y="124"/>
                  </a:lnTo>
                  <a:lnTo>
                    <a:pt x="1486" y="117"/>
                  </a:lnTo>
                  <a:lnTo>
                    <a:pt x="1484" y="113"/>
                  </a:lnTo>
                  <a:lnTo>
                    <a:pt x="1484" y="95"/>
                  </a:lnTo>
                  <a:lnTo>
                    <a:pt x="1484" y="93"/>
                  </a:lnTo>
                  <a:lnTo>
                    <a:pt x="1484" y="91"/>
                  </a:lnTo>
                  <a:lnTo>
                    <a:pt x="1493" y="77"/>
                  </a:lnTo>
                  <a:lnTo>
                    <a:pt x="1493" y="75"/>
                  </a:lnTo>
                  <a:lnTo>
                    <a:pt x="1493" y="73"/>
                  </a:lnTo>
                  <a:lnTo>
                    <a:pt x="1495" y="64"/>
                  </a:lnTo>
                  <a:lnTo>
                    <a:pt x="1495" y="60"/>
                  </a:lnTo>
                  <a:lnTo>
                    <a:pt x="1497" y="58"/>
                  </a:lnTo>
                  <a:lnTo>
                    <a:pt x="1497" y="55"/>
                  </a:lnTo>
                  <a:lnTo>
                    <a:pt x="1501" y="51"/>
                  </a:lnTo>
                  <a:lnTo>
                    <a:pt x="1504" y="49"/>
                  </a:lnTo>
                  <a:lnTo>
                    <a:pt x="1504" y="44"/>
                  </a:lnTo>
                  <a:lnTo>
                    <a:pt x="1508" y="33"/>
                  </a:lnTo>
                  <a:lnTo>
                    <a:pt x="1508" y="31"/>
                  </a:lnTo>
                  <a:lnTo>
                    <a:pt x="1508" y="27"/>
                  </a:lnTo>
                  <a:lnTo>
                    <a:pt x="1504" y="5"/>
                  </a:lnTo>
                  <a:lnTo>
                    <a:pt x="1501" y="2"/>
                  </a:lnTo>
                  <a:lnTo>
                    <a:pt x="1499" y="0"/>
                  </a:lnTo>
                  <a:lnTo>
                    <a:pt x="1497" y="0"/>
                  </a:lnTo>
                  <a:lnTo>
                    <a:pt x="1493" y="0"/>
                  </a:lnTo>
                  <a:lnTo>
                    <a:pt x="1484" y="0"/>
                  </a:lnTo>
                  <a:lnTo>
                    <a:pt x="1473" y="2"/>
                  </a:lnTo>
                  <a:lnTo>
                    <a:pt x="1451" y="0"/>
                  </a:lnTo>
                  <a:lnTo>
                    <a:pt x="1451" y="0"/>
                  </a:lnTo>
                  <a:lnTo>
                    <a:pt x="1446" y="2"/>
                  </a:lnTo>
                  <a:lnTo>
                    <a:pt x="1446" y="5"/>
                  </a:lnTo>
                  <a:lnTo>
                    <a:pt x="1438" y="11"/>
                  </a:lnTo>
                  <a:lnTo>
                    <a:pt x="1435" y="13"/>
                  </a:lnTo>
                  <a:lnTo>
                    <a:pt x="1431" y="13"/>
                  </a:lnTo>
                  <a:lnTo>
                    <a:pt x="1427" y="13"/>
                  </a:lnTo>
                  <a:lnTo>
                    <a:pt x="1422" y="13"/>
                  </a:lnTo>
                  <a:lnTo>
                    <a:pt x="1418" y="9"/>
                  </a:lnTo>
                  <a:lnTo>
                    <a:pt x="1416" y="7"/>
                  </a:lnTo>
                  <a:lnTo>
                    <a:pt x="1413" y="7"/>
                  </a:lnTo>
                  <a:lnTo>
                    <a:pt x="1411" y="5"/>
                  </a:lnTo>
                  <a:lnTo>
                    <a:pt x="1407" y="7"/>
                  </a:lnTo>
                  <a:lnTo>
                    <a:pt x="1405" y="5"/>
                  </a:lnTo>
                  <a:lnTo>
                    <a:pt x="1405" y="5"/>
                  </a:lnTo>
                  <a:lnTo>
                    <a:pt x="1402" y="0"/>
                  </a:lnTo>
                  <a:lnTo>
                    <a:pt x="1398" y="0"/>
                  </a:lnTo>
                  <a:lnTo>
                    <a:pt x="1396" y="2"/>
                  </a:lnTo>
                  <a:lnTo>
                    <a:pt x="1394" y="11"/>
                  </a:lnTo>
                  <a:lnTo>
                    <a:pt x="1389" y="11"/>
                  </a:lnTo>
                  <a:lnTo>
                    <a:pt x="1387" y="13"/>
                  </a:lnTo>
                  <a:lnTo>
                    <a:pt x="1383" y="13"/>
                  </a:lnTo>
                  <a:lnTo>
                    <a:pt x="1383" y="18"/>
                  </a:lnTo>
                  <a:lnTo>
                    <a:pt x="1385" y="20"/>
                  </a:lnTo>
                  <a:lnTo>
                    <a:pt x="1387" y="22"/>
                  </a:lnTo>
                  <a:lnTo>
                    <a:pt x="1391" y="24"/>
                  </a:lnTo>
                  <a:lnTo>
                    <a:pt x="1398" y="33"/>
                  </a:lnTo>
                  <a:lnTo>
                    <a:pt x="1413" y="80"/>
                  </a:lnTo>
                  <a:lnTo>
                    <a:pt x="1416" y="84"/>
                  </a:lnTo>
                  <a:lnTo>
                    <a:pt x="1413" y="88"/>
                  </a:lnTo>
                  <a:lnTo>
                    <a:pt x="1411" y="99"/>
                  </a:lnTo>
                  <a:lnTo>
                    <a:pt x="1411" y="108"/>
                  </a:lnTo>
                  <a:lnTo>
                    <a:pt x="1413" y="119"/>
                  </a:lnTo>
                  <a:lnTo>
                    <a:pt x="1416" y="128"/>
                  </a:lnTo>
                  <a:lnTo>
                    <a:pt x="1422" y="137"/>
                  </a:lnTo>
                  <a:lnTo>
                    <a:pt x="1431" y="144"/>
                  </a:lnTo>
                  <a:lnTo>
                    <a:pt x="1435" y="150"/>
                  </a:lnTo>
                  <a:lnTo>
                    <a:pt x="1435" y="155"/>
                  </a:lnTo>
                  <a:lnTo>
                    <a:pt x="1431" y="159"/>
                  </a:lnTo>
                  <a:lnTo>
                    <a:pt x="1427" y="159"/>
                  </a:lnTo>
                  <a:lnTo>
                    <a:pt x="1420" y="157"/>
                  </a:lnTo>
                  <a:lnTo>
                    <a:pt x="1416" y="152"/>
                  </a:lnTo>
                  <a:lnTo>
                    <a:pt x="1413" y="152"/>
                  </a:lnTo>
                  <a:lnTo>
                    <a:pt x="1409" y="152"/>
                  </a:lnTo>
                  <a:lnTo>
                    <a:pt x="1407" y="152"/>
                  </a:lnTo>
                  <a:lnTo>
                    <a:pt x="1402" y="148"/>
                  </a:lnTo>
                  <a:lnTo>
                    <a:pt x="1400" y="148"/>
                  </a:lnTo>
                  <a:lnTo>
                    <a:pt x="1394" y="148"/>
                  </a:lnTo>
                  <a:lnTo>
                    <a:pt x="1389" y="148"/>
                  </a:lnTo>
                  <a:lnTo>
                    <a:pt x="1374" y="141"/>
                  </a:lnTo>
                  <a:lnTo>
                    <a:pt x="1372" y="139"/>
                  </a:lnTo>
                  <a:lnTo>
                    <a:pt x="1369" y="137"/>
                  </a:lnTo>
                  <a:lnTo>
                    <a:pt x="1365" y="113"/>
                  </a:lnTo>
                  <a:lnTo>
                    <a:pt x="1363" y="102"/>
                  </a:lnTo>
                  <a:lnTo>
                    <a:pt x="1354" y="84"/>
                  </a:lnTo>
                  <a:lnTo>
                    <a:pt x="1354" y="73"/>
                  </a:lnTo>
                  <a:lnTo>
                    <a:pt x="1352" y="53"/>
                  </a:lnTo>
                  <a:lnTo>
                    <a:pt x="1354" y="33"/>
                  </a:lnTo>
                  <a:lnTo>
                    <a:pt x="1354" y="33"/>
                  </a:lnTo>
                  <a:lnTo>
                    <a:pt x="1352" y="24"/>
                  </a:lnTo>
                  <a:lnTo>
                    <a:pt x="1352" y="16"/>
                  </a:lnTo>
                  <a:lnTo>
                    <a:pt x="1350" y="11"/>
                  </a:lnTo>
                  <a:lnTo>
                    <a:pt x="1350" y="13"/>
                  </a:lnTo>
                  <a:lnTo>
                    <a:pt x="1347" y="13"/>
                  </a:lnTo>
                  <a:lnTo>
                    <a:pt x="1345" y="16"/>
                  </a:lnTo>
                  <a:lnTo>
                    <a:pt x="1341" y="18"/>
                  </a:lnTo>
                  <a:lnTo>
                    <a:pt x="1336" y="22"/>
                  </a:lnTo>
                  <a:lnTo>
                    <a:pt x="1336" y="27"/>
                  </a:lnTo>
                  <a:lnTo>
                    <a:pt x="1334" y="31"/>
                  </a:lnTo>
                  <a:lnTo>
                    <a:pt x="1334" y="35"/>
                  </a:lnTo>
                  <a:lnTo>
                    <a:pt x="1330" y="38"/>
                  </a:lnTo>
                  <a:lnTo>
                    <a:pt x="1326" y="38"/>
                  </a:lnTo>
                  <a:lnTo>
                    <a:pt x="1321" y="35"/>
                  </a:lnTo>
                  <a:lnTo>
                    <a:pt x="1317" y="35"/>
                  </a:lnTo>
                  <a:lnTo>
                    <a:pt x="1310" y="38"/>
                  </a:lnTo>
                  <a:lnTo>
                    <a:pt x="1306" y="40"/>
                  </a:lnTo>
                  <a:lnTo>
                    <a:pt x="1299" y="49"/>
                  </a:lnTo>
                  <a:lnTo>
                    <a:pt x="1295" y="51"/>
                  </a:lnTo>
                  <a:lnTo>
                    <a:pt x="1286" y="53"/>
                  </a:lnTo>
                  <a:lnTo>
                    <a:pt x="1284" y="55"/>
                  </a:lnTo>
                  <a:lnTo>
                    <a:pt x="1284" y="58"/>
                  </a:lnTo>
                  <a:lnTo>
                    <a:pt x="1284" y="60"/>
                  </a:lnTo>
                  <a:lnTo>
                    <a:pt x="1284" y="64"/>
                  </a:lnTo>
                  <a:lnTo>
                    <a:pt x="1290" y="75"/>
                  </a:lnTo>
                  <a:lnTo>
                    <a:pt x="1290" y="80"/>
                  </a:lnTo>
                  <a:lnTo>
                    <a:pt x="1293" y="84"/>
                  </a:lnTo>
                  <a:lnTo>
                    <a:pt x="1293" y="113"/>
                  </a:lnTo>
                  <a:lnTo>
                    <a:pt x="1295" y="121"/>
                  </a:lnTo>
                  <a:lnTo>
                    <a:pt x="1299" y="130"/>
                  </a:lnTo>
                  <a:lnTo>
                    <a:pt x="1304" y="130"/>
                  </a:lnTo>
                  <a:lnTo>
                    <a:pt x="1308" y="130"/>
                  </a:lnTo>
                  <a:lnTo>
                    <a:pt x="1308" y="132"/>
                  </a:lnTo>
                  <a:lnTo>
                    <a:pt x="1308" y="139"/>
                  </a:lnTo>
                  <a:lnTo>
                    <a:pt x="1306" y="148"/>
                  </a:lnTo>
                  <a:lnTo>
                    <a:pt x="1304" y="152"/>
                  </a:lnTo>
                  <a:lnTo>
                    <a:pt x="1301" y="157"/>
                  </a:lnTo>
                  <a:lnTo>
                    <a:pt x="1295" y="161"/>
                  </a:lnTo>
                  <a:lnTo>
                    <a:pt x="1295" y="163"/>
                  </a:lnTo>
                  <a:lnTo>
                    <a:pt x="1293" y="166"/>
                  </a:lnTo>
                  <a:lnTo>
                    <a:pt x="1293" y="170"/>
                  </a:lnTo>
                  <a:lnTo>
                    <a:pt x="1301" y="168"/>
                  </a:lnTo>
                  <a:lnTo>
                    <a:pt x="1301" y="172"/>
                  </a:lnTo>
                  <a:lnTo>
                    <a:pt x="1299" y="177"/>
                  </a:lnTo>
                  <a:lnTo>
                    <a:pt x="1295" y="185"/>
                  </a:lnTo>
                  <a:lnTo>
                    <a:pt x="1293" y="190"/>
                  </a:lnTo>
                  <a:lnTo>
                    <a:pt x="1290" y="201"/>
                  </a:lnTo>
                  <a:lnTo>
                    <a:pt x="1288" y="203"/>
                  </a:lnTo>
                  <a:lnTo>
                    <a:pt x="1266" y="225"/>
                  </a:lnTo>
                  <a:lnTo>
                    <a:pt x="1255" y="232"/>
                  </a:lnTo>
                  <a:lnTo>
                    <a:pt x="1244" y="229"/>
                  </a:lnTo>
                  <a:lnTo>
                    <a:pt x="1244" y="229"/>
                  </a:lnTo>
                  <a:lnTo>
                    <a:pt x="1242" y="223"/>
                  </a:lnTo>
                  <a:lnTo>
                    <a:pt x="1240" y="221"/>
                  </a:lnTo>
                  <a:lnTo>
                    <a:pt x="1238" y="218"/>
                  </a:lnTo>
                  <a:lnTo>
                    <a:pt x="1233" y="214"/>
                  </a:lnTo>
                  <a:lnTo>
                    <a:pt x="1218" y="201"/>
                  </a:lnTo>
                  <a:lnTo>
                    <a:pt x="1213" y="196"/>
                  </a:lnTo>
                  <a:lnTo>
                    <a:pt x="1211" y="190"/>
                  </a:lnTo>
                  <a:lnTo>
                    <a:pt x="1207" y="174"/>
                  </a:lnTo>
                  <a:lnTo>
                    <a:pt x="1205" y="172"/>
                  </a:lnTo>
                  <a:lnTo>
                    <a:pt x="1200" y="172"/>
                  </a:lnTo>
                  <a:lnTo>
                    <a:pt x="1189" y="174"/>
                  </a:lnTo>
                  <a:lnTo>
                    <a:pt x="1178" y="172"/>
                  </a:lnTo>
                  <a:lnTo>
                    <a:pt x="1169" y="170"/>
                  </a:lnTo>
                  <a:lnTo>
                    <a:pt x="1169" y="168"/>
                  </a:lnTo>
                  <a:lnTo>
                    <a:pt x="1169" y="166"/>
                  </a:lnTo>
                  <a:lnTo>
                    <a:pt x="1169" y="163"/>
                  </a:lnTo>
                  <a:lnTo>
                    <a:pt x="1172" y="161"/>
                  </a:lnTo>
                  <a:lnTo>
                    <a:pt x="1174" y="159"/>
                  </a:lnTo>
                  <a:lnTo>
                    <a:pt x="1172" y="148"/>
                  </a:lnTo>
                  <a:lnTo>
                    <a:pt x="1169" y="141"/>
                  </a:lnTo>
                  <a:lnTo>
                    <a:pt x="1169" y="135"/>
                  </a:lnTo>
                  <a:lnTo>
                    <a:pt x="1167" y="128"/>
                  </a:lnTo>
                  <a:lnTo>
                    <a:pt x="1165" y="126"/>
                  </a:lnTo>
                  <a:lnTo>
                    <a:pt x="1163" y="124"/>
                  </a:lnTo>
                  <a:lnTo>
                    <a:pt x="1161" y="121"/>
                  </a:lnTo>
                  <a:lnTo>
                    <a:pt x="1161" y="119"/>
                  </a:lnTo>
                  <a:lnTo>
                    <a:pt x="1161" y="117"/>
                  </a:lnTo>
                  <a:lnTo>
                    <a:pt x="1158" y="117"/>
                  </a:lnTo>
                  <a:lnTo>
                    <a:pt x="1156" y="117"/>
                  </a:lnTo>
                  <a:lnTo>
                    <a:pt x="1154" y="115"/>
                  </a:lnTo>
                  <a:lnTo>
                    <a:pt x="1152" y="110"/>
                  </a:lnTo>
                  <a:lnTo>
                    <a:pt x="1150" y="108"/>
                  </a:lnTo>
                  <a:lnTo>
                    <a:pt x="1143" y="106"/>
                  </a:lnTo>
                  <a:lnTo>
                    <a:pt x="1134" y="99"/>
                  </a:lnTo>
                  <a:lnTo>
                    <a:pt x="1130" y="97"/>
                  </a:lnTo>
                  <a:lnTo>
                    <a:pt x="1117" y="95"/>
                  </a:lnTo>
                  <a:lnTo>
                    <a:pt x="1099" y="88"/>
                  </a:lnTo>
                  <a:lnTo>
                    <a:pt x="1095" y="91"/>
                  </a:lnTo>
                  <a:lnTo>
                    <a:pt x="1093" y="93"/>
                  </a:lnTo>
                  <a:lnTo>
                    <a:pt x="1099" y="117"/>
                  </a:lnTo>
                  <a:lnTo>
                    <a:pt x="1099" y="128"/>
                  </a:lnTo>
                  <a:lnTo>
                    <a:pt x="1097" y="139"/>
                  </a:lnTo>
                  <a:lnTo>
                    <a:pt x="1090" y="148"/>
                  </a:lnTo>
                  <a:lnTo>
                    <a:pt x="1093" y="157"/>
                  </a:lnTo>
                  <a:lnTo>
                    <a:pt x="1088" y="168"/>
                  </a:lnTo>
                  <a:lnTo>
                    <a:pt x="1035" y="236"/>
                  </a:lnTo>
                  <a:lnTo>
                    <a:pt x="976" y="287"/>
                  </a:lnTo>
                  <a:lnTo>
                    <a:pt x="965" y="293"/>
                  </a:lnTo>
                  <a:lnTo>
                    <a:pt x="961" y="296"/>
                  </a:lnTo>
                  <a:lnTo>
                    <a:pt x="958" y="300"/>
                  </a:lnTo>
                  <a:lnTo>
                    <a:pt x="958" y="307"/>
                  </a:lnTo>
                  <a:lnTo>
                    <a:pt x="956" y="313"/>
                  </a:lnTo>
                  <a:lnTo>
                    <a:pt x="950" y="322"/>
                  </a:lnTo>
                  <a:lnTo>
                    <a:pt x="939" y="335"/>
                  </a:lnTo>
                  <a:lnTo>
                    <a:pt x="936" y="338"/>
                  </a:lnTo>
                  <a:lnTo>
                    <a:pt x="936" y="340"/>
                  </a:lnTo>
                  <a:lnTo>
                    <a:pt x="930" y="344"/>
                  </a:lnTo>
                  <a:lnTo>
                    <a:pt x="930" y="346"/>
                  </a:lnTo>
                  <a:lnTo>
                    <a:pt x="928" y="351"/>
                  </a:lnTo>
                  <a:lnTo>
                    <a:pt x="928" y="353"/>
                  </a:lnTo>
                  <a:lnTo>
                    <a:pt x="928" y="355"/>
                  </a:lnTo>
                  <a:lnTo>
                    <a:pt x="923" y="362"/>
                  </a:lnTo>
                  <a:lnTo>
                    <a:pt x="904" y="379"/>
                  </a:lnTo>
                  <a:lnTo>
                    <a:pt x="895" y="393"/>
                  </a:lnTo>
                  <a:lnTo>
                    <a:pt x="895" y="395"/>
                  </a:lnTo>
                  <a:lnTo>
                    <a:pt x="893" y="397"/>
                  </a:lnTo>
                  <a:lnTo>
                    <a:pt x="879" y="406"/>
                  </a:lnTo>
                  <a:lnTo>
                    <a:pt x="873" y="410"/>
                  </a:lnTo>
                  <a:lnTo>
                    <a:pt x="871" y="412"/>
                  </a:lnTo>
                  <a:lnTo>
                    <a:pt x="875" y="419"/>
                  </a:lnTo>
                  <a:lnTo>
                    <a:pt x="871" y="428"/>
                  </a:lnTo>
                  <a:lnTo>
                    <a:pt x="857" y="441"/>
                  </a:lnTo>
                  <a:lnTo>
                    <a:pt x="849" y="446"/>
                  </a:lnTo>
                  <a:lnTo>
                    <a:pt x="805" y="459"/>
                  </a:lnTo>
                  <a:lnTo>
                    <a:pt x="802" y="459"/>
                  </a:lnTo>
                  <a:lnTo>
                    <a:pt x="787" y="465"/>
                  </a:lnTo>
                  <a:lnTo>
                    <a:pt x="750" y="472"/>
                  </a:lnTo>
                  <a:lnTo>
                    <a:pt x="682" y="492"/>
                  </a:lnTo>
                  <a:lnTo>
                    <a:pt x="611" y="509"/>
                  </a:lnTo>
                  <a:lnTo>
                    <a:pt x="574" y="512"/>
                  </a:lnTo>
                  <a:lnTo>
                    <a:pt x="528" y="521"/>
                  </a:lnTo>
                  <a:lnTo>
                    <a:pt x="519" y="523"/>
                  </a:lnTo>
                  <a:lnTo>
                    <a:pt x="493" y="540"/>
                  </a:lnTo>
                  <a:lnTo>
                    <a:pt x="475" y="554"/>
                  </a:lnTo>
                  <a:lnTo>
                    <a:pt x="473" y="556"/>
                  </a:lnTo>
                  <a:lnTo>
                    <a:pt x="471" y="560"/>
                  </a:lnTo>
                  <a:lnTo>
                    <a:pt x="471" y="569"/>
                  </a:lnTo>
                  <a:lnTo>
                    <a:pt x="466" y="584"/>
                  </a:lnTo>
                  <a:lnTo>
                    <a:pt x="466" y="591"/>
                  </a:lnTo>
                  <a:lnTo>
                    <a:pt x="466" y="593"/>
                  </a:lnTo>
                  <a:lnTo>
                    <a:pt x="468" y="598"/>
                  </a:lnTo>
                  <a:lnTo>
                    <a:pt x="473" y="600"/>
                  </a:lnTo>
                  <a:lnTo>
                    <a:pt x="475" y="602"/>
                  </a:lnTo>
                  <a:lnTo>
                    <a:pt x="486" y="604"/>
                  </a:lnTo>
                  <a:lnTo>
                    <a:pt x="490" y="606"/>
                  </a:lnTo>
                  <a:lnTo>
                    <a:pt x="490" y="606"/>
                  </a:lnTo>
                  <a:lnTo>
                    <a:pt x="488" y="606"/>
                  </a:lnTo>
                  <a:lnTo>
                    <a:pt x="488" y="606"/>
                  </a:lnTo>
                  <a:lnTo>
                    <a:pt x="488" y="606"/>
                  </a:lnTo>
                  <a:lnTo>
                    <a:pt x="482" y="611"/>
                  </a:lnTo>
                  <a:lnTo>
                    <a:pt x="477" y="611"/>
                  </a:lnTo>
                  <a:lnTo>
                    <a:pt x="471" y="609"/>
                  </a:lnTo>
                  <a:lnTo>
                    <a:pt x="462" y="609"/>
                  </a:lnTo>
                  <a:lnTo>
                    <a:pt x="464" y="611"/>
                  </a:lnTo>
                  <a:lnTo>
                    <a:pt x="466" y="622"/>
                  </a:lnTo>
                  <a:lnTo>
                    <a:pt x="468" y="624"/>
                  </a:lnTo>
                  <a:lnTo>
                    <a:pt x="477" y="633"/>
                  </a:lnTo>
                  <a:lnTo>
                    <a:pt x="482" y="637"/>
                  </a:lnTo>
                  <a:lnTo>
                    <a:pt x="484" y="642"/>
                  </a:lnTo>
                  <a:lnTo>
                    <a:pt x="479" y="640"/>
                  </a:lnTo>
                  <a:lnTo>
                    <a:pt x="475" y="635"/>
                  </a:lnTo>
                  <a:lnTo>
                    <a:pt x="473" y="635"/>
                  </a:lnTo>
                  <a:lnTo>
                    <a:pt x="464" y="637"/>
                  </a:lnTo>
                  <a:lnTo>
                    <a:pt x="462" y="637"/>
                  </a:lnTo>
                  <a:lnTo>
                    <a:pt x="455" y="642"/>
                  </a:lnTo>
                  <a:lnTo>
                    <a:pt x="453" y="644"/>
                  </a:lnTo>
                  <a:lnTo>
                    <a:pt x="451" y="642"/>
                  </a:lnTo>
                  <a:lnTo>
                    <a:pt x="449" y="642"/>
                  </a:lnTo>
                  <a:lnTo>
                    <a:pt x="449" y="640"/>
                  </a:lnTo>
                  <a:lnTo>
                    <a:pt x="446" y="637"/>
                  </a:lnTo>
                  <a:lnTo>
                    <a:pt x="440" y="631"/>
                  </a:lnTo>
                  <a:lnTo>
                    <a:pt x="438" y="629"/>
                  </a:lnTo>
                  <a:lnTo>
                    <a:pt x="429" y="626"/>
                  </a:lnTo>
                  <a:lnTo>
                    <a:pt x="424" y="624"/>
                  </a:lnTo>
                  <a:lnTo>
                    <a:pt x="422" y="620"/>
                  </a:lnTo>
                  <a:lnTo>
                    <a:pt x="418" y="624"/>
                  </a:lnTo>
                  <a:lnTo>
                    <a:pt x="413" y="631"/>
                  </a:lnTo>
                  <a:lnTo>
                    <a:pt x="411" y="648"/>
                  </a:lnTo>
                  <a:lnTo>
                    <a:pt x="409" y="659"/>
                  </a:lnTo>
                  <a:lnTo>
                    <a:pt x="407" y="664"/>
                  </a:lnTo>
                  <a:lnTo>
                    <a:pt x="409" y="666"/>
                  </a:lnTo>
                  <a:lnTo>
                    <a:pt x="413" y="668"/>
                  </a:lnTo>
                  <a:lnTo>
                    <a:pt x="418" y="668"/>
                  </a:lnTo>
                  <a:lnTo>
                    <a:pt x="422" y="673"/>
                  </a:lnTo>
                  <a:lnTo>
                    <a:pt x="416" y="673"/>
                  </a:lnTo>
                  <a:lnTo>
                    <a:pt x="411" y="675"/>
                  </a:lnTo>
                  <a:lnTo>
                    <a:pt x="407" y="679"/>
                  </a:lnTo>
                  <a:lnTo>
                    <a:pt x="407" y="684"/>
                  </a:lnTo>
                  <a:lnTo>
                    <a:pt x="407" y="688"/>
                  </a:lnTo>
                  <a:lnTo>
                    <a:pt x="407" y="690"/>
                  </a:lnTo>
                  <a:lnTo>
                    <a:pt x="411" y="692"/>
                  </a:lnTo>
                  <a:lnTo>
                    <a:pt x="429" y="688"/>
                  </a:lnTo>
                  <a:lnTo>
                    <a:pt x="433" y="690"/>
                  </a:lnTo>
                  <a:lnTo>
                    <a:pt x="440" y="695"/>
                  </a:lnTo>
                  <a:lnTo>
                    <a:pt x="444" y="695"/>
                  </a:lnTo>
                  <a:lnTo>
                    <a:pt x="446" y="695"/>
                  </a:lnTo>
                  <a:lnTo>
                    <a:pt x="449" y="688"/>
                  </a:lnTo>
                  <a:lnTo>
                    <a:pt x="451" y="686"/>
                  </a:lnTo>
                  <a:lnTo>
                    <a:pt x="453" y="686"/>
                  </a:lnTo>
                  <a:lnTo>
                    <a:pt x="455" y="688"/>
                  </a:lnTo>
                  <a:lnTo>
                    <a:pt x="455" y="688"/>
                  </a:lnTo>
                  <a:lnTo>
                    <a:pt x="451" y="695"/>
                  </a:lnTo>
                  <a:lnTo>
                    <a:pt x="449" y="697"/>
                  </a:lnTo>
                  <a:lnTo>
                    <a:pt x="444" y="699"/>
                  </a:lnTo>
                  <a:lnTo>
                    <a:pt x="444" y="699"/>
                  </a:lnTo>
                  <a:lnTo>
                    <a:pt x="433" y="697"/>
                  </a:lnTo>
                  <a:lnTo>
                    <a:pt x="429" y="697"/>
                  </a:lnTo>
                  <a:lnTo>
                    <a:pt x="424" y="695"/>
                  </a:lnTo>
                  <a:lnTo>
                    <a:pt x="422" y="699"/>
                  </a:lnTo>
                  <a:lnTo>
                    <a:pt x="422" y="706"/>
                  </a:lnTo>
                  <a:lnTo>
                    <a:pt x="429" y="710"/>
                  </a:lnTo>
                  <a:lnTo>
                    <a:pt x="422" y="710"/>
                  </a:lnTo>
                  <a:lnTo>
                    <a:pt x="418" y="708"/>
                  </a:lnTo>
                  <a:lnTo>
                    <a:pt x="413" y="708"/>
                  </a:lnTo>
                  <a:lnTo>
                    <a:pt x="413" y="710"/>
                  </a:lnTo>
                  <a:lnTo>
                    <a:pt x="413" y="715"/>
                  </a:lnTo>
                  <a:lnTo>
                    <a:pt x="405" y="739"/>
                  </a:lnTo>
                  <a:lnTo>
                    <a:pt x="398" y="754"/>
                  </a:lnTo>
                  <a:lnTo>
                    <a:pt x="391" y="763"/>
                  </a:lnTo>
                  <a:lnTo>
                    <a:pt x="389" y="767"/>
                  </a:lnTo>
                  <a:lnTo>
                    <a:pt x="389" y="772"/>
                  </a:lnTo>
                  <a:lnTo>
                    <a:pt x="391" y="774"/>
                  </a:lnTo>
                  <a:lnTo>
                    <a:pt x="394" y="776"/>
                  </a:lnTo>
                  <a:lnTo>
                    <a:pt x="394" y="778"/>
                  </a:lnTo>
                  <a:lnTo>
                    <a:pt x="394" y="778"/>
                  </a:lnTo>
                  <a:lnTo>
                    <a:pt x="387" y="781"/>
                  </a:lnTo>
                  <a:lnTo>
                    <a:pt x="387" y="783"/>
                  </a:lnTo>
                  <a:lnTo>
                    <a:pt x="387" y="785"/>
                  </a:lnTo>
                  <a:lnTo>
                    <a:pt x="387" y="789"/>
                  </a:lnTo>
                  <a:lnTo>
                    <a:pt x="394" y="798"/>
                  </a:lnTo>
                  <a:lnTo>
                    <a:pt x="394" y="800"/>
                  </a:lnTo>
                  <a:lnTo>
                    <a:pt x="396" y="800"/>
                  </a:lnTo>
                  <a:lnTo>
                    <a:pt x="400" y="800"/>
                  </a:lnTo>
                  <a:lnTo>
                    <a:pt x="402" y="803"/>
                  </a:lnTo>
                  <a:lnTo>
                    <a:pt x="402" y="803"/>
                  </a:lnTo>
                  <a:lnTo>
                    <a:pt x="405" y="807"/>
                  </a:lnTo>
                  <a:lnTo>
                    <a:pt x="405" y="809"/>
                  </a:lnTo>
                  <a:lnTo>
                    <a:pt x="407" y="812"/>
                  </a:lnTo>
                  <a:lnTo>
                    <a:pt x="407" y="812"/>
                  </a:lnTo>
                  <a:lnTo>
                    <a:pt x="411" y="812"/>
                  </a:lnTo>
                  <a:lnTo>
                    <a:pt x="413" y="812"/>
                  </a:lnTo>
                  <a:lnTo>
                    <a:pt x="416" y="812"/>
                  </a:lnTo>
                  <a:lnTo>
                    <a:pt x="420" y="816"/>
                  </a:lnTo>
                  <a:lnTo>
                    <a:pt x="422" y="816"/>
                  </a:lnTo>
                  <a:lnTo>
                    <a:pt x="429" y="818"/>
                  </a:lnTo>
                  <a:lnTo>
                    <a:pt x="422" y="820"/>
                  </a:lnTo>
                  <a:lnTo>
                    <a:pt x="418" y="818"/>
                  </a:lnTo>
                  <a:lnTo>
                    <a:pt x="416" y="816"/>
                  </a:lnTo>
                  <a:lnTo>
                    <a:pt x="411" y="816"/>
                  </a:lnTo>
                  <a:lnTo>
                    <a:pt x="407" y="818"/>
                  </a:lnTo>
                  <a:lnTo>
                    <a:pt x="402" y="814"/>
                  </a:lnTo>
                  <a:lnTo>
                    <a:pt x="400" y="809"/>
                  </a:lnTo>
                  <a:lnTo>
                    <a:pt x="396" y="805"/>
                  </a:lnTo>
                  <a:lnTo>
                    <a:pt x="391" y="803"/>
                  </a:lnTo>
                  <a:lnTo>
                    <a:pt x="385" y="803"/>
                  </a:lnTo>
                  <a:lnTo>
                    <a:pt x="372" y="805"/>
                  </a:lnTo>
                  <a:lnTo>
                    <a:pt x="369" y="809"/>
                  </a:lnTo>
                  <a:lnTo>
                    <a:pt x="367" y="818"/>
                  </a:lnTo>
                  <a:lnTo>
                    <a:pt x="365" y="827"/>
                  </a:lnTo>
                  <a:lnTo>
                    <a:pt x="363" y="829"/>
                  </a:lnTo>
                  <a:lnTo>
                    <a:pt x="365" y="836"/>
                  </a:lnTo>
                  <a:lnTo>
                    <a:pt x="365" y="838"/>
                  </a:lnTo>
                  <a:lnTo>
                    <a:pt x="369" y="842"/>
                  </a:lnTo>
                  <a:lnTo>
                    <a:pt x="374" y="856"/>
                  </a:lnTo>
                  <a:lnTo>
                    <a:pt x="378" y="858"/>
                  </a:lnTo>
                  <a:lnTo>
                    <a:pt x="389" y="862"/>
                  </a:lnTo>
                  <a:lnTo>
                    <a:pt x="394" y="867"/>
                  </a:lnTo>
                  <a:lnTo>
                    <a:pt x="398" y="869"/>
                  </a:lnTo>
                  <a:lnTo>
                    <a:pt x="400" y="873"/>
                  </a:lnTo>
                  <a:lnTo>
                    <a:pt x="407" y="873"/>
                  </a:lnTo>
                  <a:lnTo>
                    <a:pt x="411" y="873"/>
                  </a:lnTo>
                  <a:lnTo>
                    <a:pt x="420" y="869"/>
                  </a:lnTo>
                  <a:lnTo>
                    <a:pt x="422" y="869"/>
                  </a:lnTo>
                  <a:lnTo>
                    <a:pt x="427" y="869"/>
                  </a:lnTo>
                  <a:lnTo>
                    <a:pt x="433" y="871"/>
                  </a:lnTo>
                  <a:lnTo>
                    <a:pt x="438" y="871"/>
                  </a:lnTo>
                  <a:lnTo>
                    <a:pt x="440" y="873"/>
                  </a:lnTo>
                  <a:lnTo>
                    <a:pt x="442" y="880"/>
                  </a:lnTo>
                  <a:lnTo>
                    <a:pt x="442" y="882"/>
                  </a:lnTo>
                  <a:lnTo>
                    <a:pt x="446" y="882"/>
                  </a:lnTo>
                  <a:lnTo>
                    <a:pt x="453" y="884"/>
                  </a:lnTo>
                  <a:lnTo>
                    <a:pt x="457" y="884"/>
                  </a:lnTo>
                  <a:lnTo>
                    <a:pt x="446" y="891"/>
                  </a:lnTo>
                  <a:lnTo>
                    <a:pt x="438" y="886"/>
                  </a:lnTo>
                  <a:lnTo>
                    <a:pt x="427" y="878"/>
                  </a:lnTo>
                  <a:lnTo>
                    <a:pt x="420" y="875"/>
                  </a:lnTo>
                  <a:lnTo>
                    <a:pt x="416" y="878"/>
                  </a:lnTo>
                  <a:lnTo>
                    <a:pt x="407" y="880"/>
                  </a:lnTo>
                  <a:lnTo>
                    <a:pt x="400" y="882"/>
                  </a:lnTo>
                  <a:lnTo>
                    <a:pt x="398" y="880"/>
                  </a:lnTo>
                  <a:lnTo>
                    <a:pt x="383" y="873"/>
                  </a:lnTo>
                  <a:lnTo>
                    <a:pt x="374" y="867"/>
                  </a:lnTo>
                  <a:lnTo>
                    <a:pt x="354" y="849"/>
                  </a:lnTo>
                  <a:lnTo>
                    <a:pt x="343" y="842"/>
                  </a:lnTo>
                  <a:lnTo>
                    <a:pt x="323" y="834"/>
                  </a:lnTo>
                  <a:lnTo>
                    <a:pt x="312" y="831"/>
                  </a:lnTo>
                  <a:lnTo>
                    <a:pt x="306" y="836"/>
                  </a:lnTo>
                  <a:lnTo>
                    <a:pt x="306" y="840"/>
                  </a:lnTo>
                  <a:lnTo>
                    <a:pt x="306" y="845"/>
                  </a:lnTo>
                  <a:lnTo>
                    <a:pt x="306" y="849"/>
                  </a:lnTo>
                  <a:lnTo>
                    <a:pt x="304" y="853"/>
                  </a:lnTo>
                  <a:lnTo>
                    <a:pt x="299" y="858"/>
                  </a:lnTo>
                  <a:lnTo>
                    <a:pt x="295" y="860"/>
                  </a:lnTo>
                  <a:lnTo>
                    <a:pt x="290" y="862"/>
                  </a:lnTo>
                  <a:lnTo>
                    <a:pt x="284" y="862"/>
                  </a:lnTo>
                  <a:lnTo>
                    <a:pt x="284" y="860"/>
                  </a:lnTo>
                  <a:lnTo>
                    <a:pt x="293" y="853"/>
                  </a:lnTo>
                  <a:lnTo>
                    <a:pt x="297" y="849"/>
                  </a:lnTo>
                  <a:lnTo>
                    <a:pt x="299" y="842"/>
                  </a:lnTo>
                  <a:lnTo>
                    <a:pt x="295" y="838"/>
                  </a:lnTo>
                  <a:lnTo>
                    <a:pt x="288" y="834"/>
                  </a:lnTo>
                  <a:lnTo>
                    <a:pt x="275" y="829"/>
                  </a:lnTo>
                  <a:lnTo>
                    <a:pt x="264" y="825"/>
                  </a:lnTo>
                  <a:lnTo>
                    <a:pt x="262" y="823"/>
                  </a:lnTo>
                  <a:lnTo>
                    <a:pt x="260" y="823"/>
                  </a:lnTo>
                  <a:lnTo>
                    <a:pt x="253" y="827"/>
                  </a:lnTo>
                  <a:lnTo>
                    <a:pt x="251" y="827"/>
                  </a:lnTo>
                  <a:lnTo>
                    <a:pt x="249" y="825"/>
                  </a:lnTo>
                  <a:lnTo>
                    <a:pt x="249" y="823"/>
                  </a:lnTo>
                  <a:lnTo>
                    <a:pt x="246" y="820"/>
                  </a:lnTo>
                  <a:lnTo>
                    <a:pt x="244" y="818"/>
                  </a:lnTo>
                  <a:lnTo>
                    <a:pt x="242" y="816"/>
                  </a:lnTo>
                  <a:lnTo>
                    <a:pt x="238" y="816"/>
                  </a:lnTo>
                  <a:lnTo>
                    <a:pt x="231" y="820"/>
                  </a:lnTo>
                  <a:lnTo>
                    <a:pt x="233" y="816"/>
                  </a:lnTo>
                  <a:lnTo>
                    <a:pt x="238" y="812"/>
                  </a:lnTo>
                  <a:lnTo>
                    <a:pt x="238" y="812"/>
                  </a:lnTo>
                  <a:lnTo>
                    <a:pt x="238" y="805"/>
                  </a:lnTo>
                  <a:lnTo>
                    <a:pt x="240" y="803"/>
                  </a:lnTo>
                  <a:lnTo>
                    <a:pt x="242" y="798"/>
                  </a:lnTo>
                  <a:lnTo>
                    <a:pt x="244" y="794"/>
                  </a:lnTo>
                  <a:lnTo>
                    <a:pt x="242" y="789"/>
                  </a:lnTo>
                  <a:lnTo>
                    <a:pt x="238" y="792"/>
                  </a:lnTo>
                  <a:lnTo>
                    <a:pt x="233" y="794"/>
                  </a:lnTo>
                  <a:lnTo>
                    <a:pt x="227" y="796"/>
                  </a:lnTo>
                  <a:lnTo>
                    <a:pt x="222" y="800"/>
                  </a:lnTo>
                  <a:lnTo>
                    <a:pt x="220" y="800"/>
                  </a:lnTo>
                  <a:lnTo>
                    <a:pt x="216" y="800"/>
                  </a:lnTo>
                  <a:lnTo>
                    <a:pt x="213" y="800"/>
                  </a:lnTo>
                  <a:lnTo>
                    <a:pt x="211" y="800"/>
                  </a:lnTo>
                  <a:lnTo>
                    <a:pt x="209" y="798"/>
                  </a:lnTo>
                  <a:lnTo>
                    <a:pt x="207" y="798"/>
                  </a:lnTo>
                  <a:lnTo>
                    <a:pt x="207" y="796"/>
                  </a:lnTo>
                  <a:lnTo>
                    <a:pt x="207" y="794"/>
                  </a:lnTo>
                  <a:lnTo>
                    <a:pt x="205" y="794"/>
                  </a:lnTo>
                  <a:lnTo>
                    <a:pt x="207" y="789"/>
                  </a:lnTo>
                  <a:lnTo>
                    <a:pt x="207" y="787"/>
                  </a:lnTo>
                  <a:lnTo>
                    <a:pt x="205" y="787"/>
                  </a:lnTo>
                  <a:lnTo>
                    <a:pt x="202" y="783"/>
                  </a:lnTo>
                  <a:lnTo>
                    <a:pt x="200" y="776"/>
                  </a:lnTo>
                  <a:lnTo>
                    <a:pt x="198" y="774"/>
                  </a:lnTo>
                  <a:lnTo>
                    <a:pt x="194" y="778"/>
                  </a:lnTo>
                  <a:lnTo>
                    <a:pt x="191" y="783"/>
                  </a:lnTo>
                  <a:lnTo>
                    <a:pt x="189" y="785"/>
                  </a:lnTo>
                  <a:lnTo>
                    <a:pt x="191" y="794"/>
                  </a:lnTo>
                  <a:lnTo>
                    <a:pt x="191" y="794"/>
                  </a:lnTo>
                  <a:lnTo>
                    <a:pt x="191" y="796"/>
                  </a:lnTo>
                  <a:lnTo>
                    <a:pt x="191" y="798"/>
                  </a:lnTo>
                  <a:lnTo>
                    <a:pt x="191" y="800"/>
                  </a:lnTo>
                  <a:lnTo>
                    <a:pt x="189" y="803"/>
                  </a:lnTo>
                  <a:lnTo>
                    <a:pt x="187" y="807"/>
                  </a:lnTo>
                  <a:lnTo>
                    <a:pt x="187" y="807"/>
                  </a:lnTo>
                  <a:lnTo>
                    <a:pt x="180" y="800"/>
                  </a:lnTo>
                  <a:lnTo>
                    <a:pt x="178" y="798"/>
                  </a:lnTo>
                  <a:lnTo>
                    <a:pt x="178" y="798"/>
                  </a:lnTo>
                  <a:lnTo>
                    <a:pt x="176" y="800"/>
                  </a:lnTo>
                  <a:lnTo>
                    <a:pt x="174" y="800"/>
                  </a:lnTo>
                  <a:lnTo>
                    <a:pt x="169" y="805"/>
                  </a:lnTo>
                  <a:lnTo>
                    <a:pt x="169" y="805"/>
                  </a:lnTo>
                  <a:lnTo>
                    <a:pt x="165" y="805"/>
                  </a:lnTo>
                  <a:lnTo>
                    <a:pt x="161" y="800"/>
                  </a:lnTo>
                  <a:lnTo>
                    <a:pt x="158" y="800"/>
                  </a:lnTo>
                  <a:lnTo>
                    <a:pt x="125" y="800"/>
                  </a:lnTo>
                  <a:lnTo>
                    <a:pt x="121" y="800"/>
                  </a:lnTo>
                  <a:lnTo>
                    <a:pt x="117" y="803"/>
                  </a:lnTo>
                  <a:lnTo>
                    <a:pt x="114" y="803"/>
                  </a:lnTo>
                  <a:lnTo>
                    <a:pt x="101" y="803"/>
                  </a:lnTo>
                  <a:lnTo>
                    <a:pt x="99" y="803"/>
                  </a:lnTo>
                  <a:lnTo>
                    <a:pt x="95" y="798"/>
                  </a:lnTo>
                  <a:lnTo>
                    <a:pt x="93" y="789"/>
                  </a:lnTo>
                  <a:lnTo>
                    <a:pt x="88" y="785"/>
                  </a:lnTo>
                  <a:lnTo>
                    <a:pt x="84" y="783"/>
                  </a:lnTo>
                  <a:lnTo>
                    <a:pt x="75" y="778"/>
                  </a:lnTo>
                  <a:lnTo>
                    <a:pt x="66" y="772"/>
                  </a:lnTo>
                  <a:lnTo>
                    <a:pt x="51" y="765"/>
                  </a:lnTo>
                  <a:lnTo>
                    <a:pt x="46" y="763"/>
                  </a:lnTo>
                  <a:lnTo>
                    <a:pt x="42" y="759"/>
                  </a:lnTo>
                  <a:lnTo>
                    <a:pt x="33" y="748"/>
                  </a:lnTo>
                  <a:lnTo>
                    <a:pt x="31" y="743"/>
                  </a:lnTo>
                  <a:lnTo>
                    <a:pt x="31" y="739"/>
                  </a:lnTo>
                  <a:lnTo>
                    <a:pt x="33" y="734"/>
                  </a:lnTo>
                  <a:lnTo>
                    <a:pt x="33" y="730"/>
                  </a:lnTo>
                  <a:lnTo>
                    <a:pt x="33" y="726"/>
                  </a:lnTo>
                  <a:lnTo>
                    <a:pt x="31" y="717"/>
                  </a:lnTo>
                  <a:lnTo>
                    <a:pt x="31" y="710"/>
                  </a:lnTo>
                  <a:lnTo>
                    <a:pt x="29" y="706"/>
                  </a:lnTo>
                  <a:lnTo>
                    <a:pt x="29" y="706"/>
                  </a:lnTo>
                  <a:lnTo>
                    <a:pt x="24" y="719"/>
                  </a:lnTo>
                  <a:lnTo>
                    <a:pt x="18" y="730"/>
                  </a:lnTo>
                  <a:lnTo>
                    <a:pt x="13" y="737"/>
                  </a:lnTo>
                  <a:lnTo>
                    <a:pt x="11" y="739"/>
                  </a:lnTo>
                  <a:lnTo>
                    <a:pt x="2" y="748"/>
                  </a:lnTo>
                  <a:lnTo>
                    <a:pt x="0" y="750"/>
                  </a:lnTo>
                  <a:lnTo>
                    <a:pt x="0" y="754"/>
                  </a:lnTo>
                  <a:lnTo>
                    <a:pt x="2" y="763"/>
                  </a:lnTo>
                  <a:lnTo>
                    <a:pt x="2" y="765"/>
                  </a:lnTo>
                  <a:lnTo>
                    <a:pt x="2" y="765"/>
                  </a:lnTo>
                  <a:lnTo>
                    <a:pt x="2" y="770"/>
                  </a:lnTo>
                  <a:lnTo>
                    <a:pt x="5" y="772"/>
                  </a:lnTo>
                  <a:lnTo>
                    <a:pt x="7" y="776"/>
                  </a:lnTo>
                  <a:lnTo>
                    <a:pt x="9" y="778"/>
                  </a:lnTo>
                  <a:lnTo>
                    <a:pt x="13" y="778"/>
                  </a:lnTo>
                  <a:lnTo>
                    <a:pt x="24" y="778"/>
                  </a:lnTo>
                  <a:lnTo>
                    <a:pt x="29" y="781"/>
                  </a:lnTo>
                  <a:lnTo>
                    <a:pt x="29" y="785"/>
                  </a:lnTo>
                  <a:lnTo>
                    <a:pt x="29" y="805"/>
                  </a:lnTo>
                  <a:lnTo>
                    <a:pt x="29" y="816"/>
                  </a:lnTo>
                  <a:lnTo>
                    <a:pt x="29" y="820"/>
                  </a:lnTo>
                  <a:lnTo>
                    <a:pt x="33" y="825"/>
                  </a:lnTo>
                  <a:lnTo>
                    <a:pt x="38" y="831"/>
                  </a:lnTo>
                  <a:lnTo>
                    <a:pt x="60" y="851"/>
                  </a:lnTo>
                  <a:lnTo>
                    <a:pt x="60" y="853"/>
                  </a:lnTo>
                  <a:lnTo>
                    <a:pt x="62" y="860"/>
                  </a:lnTo>
                  <a:lnTo>
                    <a:pt x="62" y="860"/>
                  </a:lnTo>
                  <a:lnTo>
                    <a:pt x="68" y="858"/>
                  </a:lnTo>
                  <a:lnTo>
                    <a:pt x="68" y="860"/>
                  </a:lnTo>
                  <a:lnTo>
                    <a:pt x="73" y="869"/>
                  </a:lnTo>
                  <a:lnTo>
                    <a:pt x="77" y="873"/>
                  </a:lnTo>
                  <a:lnTo>
                    <a:pt x="84" y="873"/>
                  </a:lnTo>
                  <a:lnTo>
                    <a:pt x="88" y="873"/>
                  </a:lnTo>
                  <a:lnTo>
                    <a:pt x="93" y="873"/>
                  </a:lnTo>
                  <a:lnTo>
                    <a:pt x="97" y="875"/>
                  </a:lnTo>
                  <a:lnTo>
                    <a:pt x="99" y="880"/>
                  </a:lnTo>
                  <a:lnTo>
                    <a:pt x="104" y="893"/>
                  </a:lnTo>
                  <a:lnTo>
                    <a:pt x="108" y="900"/>
                  </a:lnTo>
                  <a:lnTo>
                    <a:pt x="110" y="902"/>
                  </a:lnTo>
                  <a:lnTo>
                    <a:pt x="119" y="906"/>
                  </a:lnTo>
                  <a:lnTo>
                    <a:pt x="123" y="911"/>
                  </a:lnTo>
                  <a:lnTo>
                    <a:pt x="130" y="920"/>
                  </a:lnTo>
                  <a:lnTo>
                    <a:pt x="134" y="924"/>
                  </a:lnTo>
                  <a:lnTo>
                    <a:pt x="139" y="924"/>
                  </a:lnTo>
                  <a:lnTo>
                    <a:pt x="154" y="926"/>
                  </a:lnTo>
                  <a:lnTo>
                    <a:pt x="158" y="928"/>
                  </a:lnTo>
                  <a:lnTo>
                    <a:pt x="163" y="935"/>
                  </a:lnTo>
                  <a:lnTo>
                    <a:pt x="167" y="944"/>
                  </a:lnTo>
                  <a:lnTo>
                    <a:pt x="180" y="961"/>
                  </a:lnTo>
                  <a:lnTo>
                    <a:pt x="180" y="968"/>
                  </a:lnTo>
                  <a:lnTo>
                    <a:pt x="180" y="972"/>
                  </a:lnTo>
                  <a:lnTo>
                    <a:pt x="183" y="975"/>
                  </a:lnTo>
                  <a:lnTo>
                    <a:pt x="187" y="972"/>
                  </a:lnTo>
                  <a:lnTo>
                    <a:pt x="191" y="972"/>
                  </a:lnTo>
                  <a:lnTo>
                    <a:pt x="202" y="975"/>
                  </a:lnTo>
                  <a:lnTo>
                    <a:pt x="207" y="977"/>
                  </a:lnTo>
                  <a:lnTo>
                    <a:pt x="209" y="979"/>
                  </a:lnTo>
                  <a:lnTo>
                    <a:pt x="220" y="994"/>
                  </a:lnTo>
                  <a:lnTo>
                    <a:pt x="229" y="1001"/>
                  </a:lnTo>
                  <a:lnTo>
                    <a:pt x="242" y="1008"/>
                  </a:lnTo>
                  <a:lnTo>
                    <a:pt x="253" y="1008"/>
                  </a:lnTo>
                  <a:lnTo>
                    <a:pt x="264" y="1003"/>
                  </a:lnTo>
                  <a:lnTo>
                    <a:pt x="266" y="1001"/>
                  </a:lnTo>
                  <a:lnTo>
                    <a:pt x="266" y="999"/>
                  </a:lnTo>
                  <a:lnTo>
                    <a:pt x="268" y="999"/>
                  </a:lnTo>
                  <a:lnTo>
                    <a:pt x="271" y="999"/>
                  </a:lnTo>
                  <a:lnTo>
                    <a:pt x="273" y="999"/>
                  </a:lnTo>
                  <a:lnTo>
                    <a:pt x="273" y="1001"/>
                  </a:lnTo>
                  <a:lnTo>
                    <a:pt x="275" y="1003"/>
                  </a:lnTo>
                  <a:lnTo>
                    <a:pt x="279" y="1003"/>
                  </a:lnTo>
                  <a:lnTo>
                    <a:pt x="282" y="1001"/>
                  </a:lnTo>
                  <a:lnTo>
                    <a:pt x="286" y="997"/>
                  </a:lnTo>
                  <a:lnTo>
                    <a:pt x="290" y="997"/>
                  </a:lnTo>
                  <a:lnTo>
                    <a:pt x="290" y="997"/>
                  </a:lnTo>
                  <a:lnTo>
                    <a:pt x="295" y="997"/>
                  </a:lnTo>
                  <a:lnTo>
                    <a:pt x="295" y="997"/>
                  </a:lnTo>
                  <a:lnTo>
                    <a:pt x="299" y="994"/>
                  </a:lnTo>
                  <a:lnTo>
                    <a:pt x="299" y="994"/>
                  </a:lnTo>
                  <a:lnTo>
                    <a:pt x="304" y="992"/>
                  </a:lnTo>
                  <a:lnTo>
                    <a:pt x="304" y="992"/>
                  </a:lnTo>
                  <a:lnTo>
                    <a:pt x="306" y="994"/>
                  </a:lnTo>
                  <a:lnTo>
                    <a:pt x="308" y="994"/>
                  </a:lnTo>
                  <a:lnTo>
                    <a:pt x="310" y="994"/>
                  </a:lnTo>
                  <a:lnTo>
                    <a:pt x="310" y="992"/>
                  </a:lnTo>
                  <a:lnTo>
                    <a:pt x="310" y="988"/>
                  </a:lnTo>
                  <a:lnTo>
                    <a:pt x="312" y="983"/>
                  </a:lnTo>
                  <a:lnTo>
                    <a:pt x="325" y="972"/>
                  </a:lnTo>
                  <a:lnTo>
                    <a:pt x="332" y="970"/>
                  </a:lnTo>
                  <a:lnTo>
                    <a:pt x="341" y="968"/>
                  </a:lnTo>
                  <a:lnTo>
                    <a:pt x="356" y="968"/>
                  </a:lnTo>
                  <a:lnTo>
                    <a:pt x="411" y="953"/>
                  </a:lnTo>
                  <a:lnTo>
                    <a:pt x="416" y="955"/>
                  </a:lnTo>
                  <a:lnTo>
                    <a:pt x="449" y="968"/>
                  </a:lnTo>
                  <a:lnTo>
                    <a:pt x="455" y="970"/>
                  </a:lnTo>
                  <a:lnTo>
                    <a:pt x="460" y="970"/>
                  </a:lnTo>
                  <a:lnTo>
                    <a:pt x="464" y="970"/>
                  </a:lnTo>
                  <a:lnTo>
                    <a:pt x="475" y="966"/>
                  </a:lnTo>
                  <a:lnTo>
                    <a:pt x="479" y="966"/>
                  </a:lnTo>
                  <a:lnTo>
                    <a:pt x="482" y="968"/>
                  </a:lnTo>
                  <a:lnTo>
                    <a:pt x="482" y="972"/>
                  </a:lnTo>
                  <a:lnTo>
                    <a:pt x="484" y="977"/>
                  </a:lnTo>
                  <a:lnTo>
                    <a:pt x="486" y="981"/>
                  </a:lnTo>
                  <a:lnTo>
                    <a:pt x="488" y="981"/>
                  </a:lnTo>
                  <a:lnTo>
                    <a:pt x="495" y="972"/>
                  </a:lnTo>
                  <a:lnTo>
                    <a:pt x="514" y="964"/>
                  </a:lnTo>
                  <a:lnTo>
                    <a:pt x="519" y="964"/>
                  </a:lnTo>
                  <a:lnTo>
                    <a:pt x="523" y="964"/>
                  </a:lnTo>
                  <a:lnTo>
                    <a:pt x="530" y="966"/>
                  </a:lnTo>
                  <a:lnTo>
                    <a:pt x="543" y="972"/>
                  </a:lnTo>
                  <a:lnTo>
                    <a:pt x="550" y="975"/>
                  </a:lnTo>
                  <a:lnTo>
                    <a:pt x="565" y="970"/>
                  </a:lnTo>
                  <a:lnTo>
                    <a:pt x="587" y="944"/>
                  </a:lnTo>
                  <a:lnTo>
                    <a:pt x="602" y="939"/>
                  </a:lnTo>
                  <a:lnTo>
                    <a:pt x="622" y="939"/>
                  </a:lnTo>
                  <a:lnTo>
                    <a:pt x="629" y="937"/>
                  </a:lnTo>
                  <a:lnTo>
                    <a:pt x="631" y="937"/>
                  </a:lnTo>
                  <a:lnTo>
                    <a:pt x="633" y="935"/>
                  </a:lnTo>
                  <a:lnTo>
                    <a:pt x="646" y="897"/>
                  </a:lnTo>
                  <a:lnTo>
                    <a:pt x="653" y="882"/>
                  </a:lnTo>
                  <a:lnTo>
                    <a:pt x="655" y="880"/>
                  </a:lnTo>
                  <a:lnTo>
                    <a:pt x="655" y="875"/>
                  </a:lnTo>
                  <a:lnTo>
                    <a:pt x="653" y="873"/>
                  </a:lnTo>
                  <a:lnTo>
                    <a:pt x="649" y="873"/>
                  </a:lnTo>
                  <a:lnTo>
                    <a:pt x="646" y="871"/>
                  </a:lnTo>
                  <a:lnTo>
                    <a:pt x="649" y="864"/>
                  </a:lnTo>
                  <a:lnTo>
                    <a:pt x="653" y="862"/>
                  </a:lnTo>
                  <a:lnTo>
                    <a:pt x="682" y="849"/>
                  </a:lnTo>
                  <a:lnTo>
                    <a:pt x="686" y="847"/>
                  </a:lnTo>
                  <a:lnTo>
                    <a:pt x="701" y="845"/>
                  </a:lnTo>
                  <a:lnTo>
                    <a:pt x="706" y="845"/>
                  </a:lnTo>
                  <a:lnTo>
                    <a:pt x="710" y="840"/>
                  </a:lnTo>
                  <a:lnTo>
                    <a:pt x="715" y="836"/>
                  </a:lnTo>
                  <a:lnTo>
                    <a:pt x="719" y="834"/>
                  </a:lnTo>
                  <a:lnTo>
                    <a:pt x="723" y="834"/>
                  </a:lnTo>
                  <a:lnTo>
                    <a:pt x="798" y="836"/>
                  </a:lnTo>
                  <a:lnTo>
                    <a:pt x="805" y="838"/>
                  </a:lnTo>
                  <a:lnTo>
                    <a:pt x="805" y="838"/>
                  </a:lnTo>
                  <a:lnTo>
                    <a:pt x="809" y="838"/>
                  </a:lnTo>
                  <a:lnTo>
                    <a:pt x="811" y="836"/>
                  </a:lnTo>
                  <a:lnTo>
                    <a:pt x="811" y="834"/>
                  </a:lnTo>
                  <a:lnTo>
                    <a:pt x="813" y="831"/>
                  </a:lnTo>
                  <a:lnTo>
                    <a:pt x="818" y="829"/>
                  </a:lnTo>
                  <a:lnTo>
                    <a:pt x="822" y="829"/>
                  </a:lnTo>
                  <a:lnTo>
                    <a:pt x="827" y="831"/>
                  </a:lnTo>
                  <a:lnTo>
                    <a:pt x="831" y="831"/>
                  </a:lnTo>
                  <a:lnTo>
                    <a:pt x="844" y="831"/>
                  </a:lnTo>
                  <a:lnTo>
                    <a:pt x="849" y="831"/>
                  </a:lnTo>
                  <a:lnTo>
                    <a:pt x="853" y="834"/>
                  </a:lnTo>
                  <a:lnTo>
                    <a:pt x="857" y="836"/>
                  </a:lnTo>
                  <a:lnTo>
                    <a:pt x="860" y="840"/>
                  </a:lnTo>
                  <a:lnTo>
                    <a:pt x="860" y="847"/>
                  </a:lnTo>
                  <a:lnTo>
                    <a:pt x="860" y="851"/>
                  </a:lnTo>
                  <a:lnTo>
                    <a:pt x="855" y="856"/>
                  </a:lnTo>
                  <a:lnTo>
                    <a:pt x="853" y="860"/>
                  </a:lnTo>
                  <a:lnTo>
                    <a:pt x="844" y="864"/>
                  </a:lnTo>
                  <a:lnTo>
                    <a:pt x="844" y="869"/>
                  </a:lnTo>
                  <a:lnTo>
                    <a:pt x="844" y="871"/>
                  </a:lnTo>
                  <a:lnTo>
                    <a:pt x="849" y="871"/>
                  </a:lnTo>
                  <a:lnTo>
                    <a:pt x="857" y="867"/>
                  </a:lnTo>
                  <a:lnTo>
                    <a:pt x="866" y="864"/>
                  </a:lnTo>
                  <a:lnTo>
                    <a:pt x="877" y="867"/>
                  </a:lnTo>
                  <a:lnTo>
                    <a:pt x="886" y="871"/>
                  </a:lnTo>
                  <a:lnTo>
                    <a:pt x="893" y="878"/>
                  </a:lnTo>
                  <a:lnTo>
                    <a:pt x="897" y="878"/>
                  </a:lnTo>
                  <a:lnTo>
                    <a:pt x="908" y="878"/>
                  </a:lnTo>
                  <a:lnTo>
                    <a:pt x="923" y="882"/>
                  </a:lnTo>
                  <a:lnTo>
                    <a:pt x="934" y="886"/>
                  </a:lnTo>
                  <a:lnTo>
                    <a:pt x="952" y="900"/>
                  </a:lnTo>
                  <a:lnTo>
                    <a:pt x="963" y="900"/>
                  </a:lnTo>
                  <a:lnTo>
                    <a:pt x="974" y="895"/>
                  </a:lnTo>
                  <a:lnTo>
                    <a:pt x="978" y="895"/>
                  </a:lnTo>
                  <a:lnTo>
                    <a:pt x="983" y="895"/>
                  </a:lnTo>
                  <a:lnTo>
                    <a:pt x="989" y="897"/>
                  </a:lnTo>
                  <a:lnTo>
                    <a:pt x="1000" y="913"/>
                  </a:lnTo>
                  <a:lnTo>
                    <a:pt x="1009" y="915"/>
                  </a:lnTo>
                  <a:lnTo>
                    <a:pt x="1013" y="915"/>
                  </a:lnTo>
                  <a:lnTo>
                    <a:pt x="1053" y="889"/>
                  </a:lnTo>
                  <a:lnTo>
                    <a:pt x="1068" y="871"/>
                  </a:lnTo>
                  <a:lnTo>
                    <a:pt x="1073" y="864"/>
                  </a:lnTo>
                  <a:lnTo>
                    <a:pt x="1077" y="864"/>
                  </a:lnTo>
                  <a:lnTo>
                    <a:pt x="1115" y="858"/>
                  </a:lnTo>
                  <a:lnTo>
                    <a:pt x="1123" y="858"/>
                  </a:lnTo>
                  <a:lnTo>
                    <a:pt x="1132" y="860"/>
                  </a:lnTo>
                  <a:lnTo>
                    <a:pt x="1134" y="862"/>
                  </a:lnTo>
                  <a:lnTo>
                    <a:pt x="1136" y="864"/>
                  </a:lnTo>
                  <a:lnTo>
                    <a:pt x="1141" y="867"/>
                  </a:lnTo>
                  <a:lnTo>
                    <a:pt x="1143" y="869"/>
                  </a:lnTo>
                  <a:lnTo>
                    <a:pt x="1145" y="869"/>
                  </a:lnTo>
                  <a:lnTo>
                    <a:pt x="1152" y="864"/>
                  </a:lnTo>
                  <a:lnTo>
                    <a:pt x="1152" y="864"/>
                  </a:lnTo>
                  <a:lnTo>
                    <a:pt x="1187" y="849"/>
                  </a:lnTo>
                  <a:lnTo>
                    <a:pt x="1194" y="847"/>
                  </a:lnTo>
                  <a:lnTo>
                    <a:pt x="1198" y="849"/>
                  </a:lnTo>
                  <a:lnTo>
                    <a:pt x="1205" y="851"/>
                  </a:lnTo>
                  <a:lnTo>
                    <a:pt x="1224" y="864"/>
                  </a:lnTo>
                  <a:lnTo>
                    <a:pt x="1229" y="867"/>
                  </a:lnTo>
                  <a:lnTo>
                    <a:pt x="1235" y="864"/>
                  </a:lnTo>
                  <a:lnTo>
                    <a:pt x="1238" y="862"/>
                  </a:lnTo>
                  <a:lnTo>
                    <a:pt x="1240" y="858"/>
                  </a:lnTo>
                  <a:lnTo>
                    <a:pt x="1240" y="851"/>
                  </a:lnTo>
                  <a:lnTo>
                    <a:pt x="1240" y="847"/>
                  </a:lnTo>
                  <a:lnTo>
                    <a:pt x="1240" y="840"/>
                  </a:lnTo>
                  <a:lnTo>
                    <a:pt x="1242" y="836"/>
                  </a:lnTo>
                  <a:lnTo>
                    <a:pt x="1251" y="829"/>
                  </a:lnTo>
                  <a:lnTo>
                    <a:pt x="1253" y="825"/>
                  </a:lnTo>
                  <a:lnTo>
                    <a:pt x="1260" y="814"/>
                  </a:lnTo>
                  <a:lnTo>
                    <a:pt x="1264" y="803"/>
                  </a:lnTo>
                  <a:lnTo>
                    <a:pt x="1268" y="785"/>
                  </a:lnTo>
                  <a:lnTo>
                    <a:pt x="1268" y="776"/>
                  </a:lnTo>
                  <a:lnTo>
                    <a:pt x="1266" y="774"/>
                  </a:lnTo>
                  <a:lnTo>
                    <a:pt x="1266" y="772"/>
                  </a:lnTo>
                  <a:lnTo>
                    <a:pt x="1266" y="770"/>
                  </a:lnTo>
                  <a:lnTo>
                    <a:pt x="1266" y="767"/>
                  </a:lnTo>
                  <a:lnTo>
                    <a:pt x="1268" y="765"/>
                  </a:lnTo>
                  <a:lnTo>
                    <a:pt x="1271" y="763"/>
                  </a:lnTo>
                  <a:lnTo>
                    <a:pt x="1273" y="761"/>
                  </a:lnTo>
                  <a:lnTo>
                    <a:pt x="1275" y="761"/>
                  </a:lnTo>
                  <a:lnTo>
                    <a:pt x="1288" y="759"/>
                  </a:lnTo>
                  <a:lnTo>
                    <a:pt x="1301" y="754"/>
                  </a:lnTo>
                  <a:lnTo>
                    <a:pt x="1306" y="750"/>
                  </a:lnTo>
                  <a:lnTo>
                    <a:pt x="1306" y="745"/>
                  </a:lnTo>
                  <a:lnTo>
                    <a:pt x="1304" y="741"/>
                  </a:lnTo>
                  <a:lnTo>
                    <a:pt x="1304" y="737"/>
                  </a:lnTo>
                  <a:lnTo>
                    <a:pt x="1306" y="732"/>
                  </a:lnTo>
                  <a:lnTo>
                    <a:pt x="1308" y="728"/>
                  </a:lnTo>
                  <a:lnTo>
                    <a:pt x="1308" y="723"/>
                  </a:lnTo>
                  <a:lnTo>
                    <a:pt x="1308" y="721"/>
                  </a:lnTo>
                  <a:lnTo>
                    <a:pt x="1308" y="717"/>
                  </a:lnTo>
                  <a:lnTo>
                    <a:pt x="1306" y="717"/>
                  </a:lnTo>
                  <a:lnTo>
                    <a:pt x="1299" y="717"/>
                  </a:lnTo>
                  <a:lnTo>
                    <a:pt x="1295" y="719"/>
                  </a:lnTo>
                  <a:lnTo>
                    <a:pt x="1293" y="719"/>
                  </a:lnTo>
                  <a:lnTo>
                    <a:pt x="1290" y="712"/>
                  </a:lnTo>
                  <a:lnTo>
                    <a:pt x="1290" y="710"/>
                  </a:lnTo>
                  <a:lnTo>
                    <a:pt x="1290" y="701"/>
                  </a:lnTo>
                  <a:lnTo>
                    <a:pt x="1290" y="699"/>
                  </a:lnTo>
                  <a:lnTo>
                    <a:pt x="1286" y="695"/>
                  </a:lnTo>
                  <a:lnTo>
                    <a:pt x="1286" y="695"/>
                  </a:lnTo>
                  <a:lnTo>
                    <a:pt x="1286" y="688"/>
                  </a:lnTo>
                  <a:lnTo>
                    <a:pt x="1288" y="675"/>
                  </a:lnTo>
                  <a:lnTo>
                    <a:pt x="1293" y="666"/>
                  </a:lnTo>
                  <a:lnTo>
                    <a:pt x="1299" y="662"/>
                  </a:lnTo>
                  <a:lnTo>
                    <a:pt x="1319" y="659"/>
                  </a:lnTo>
                  <a:lnTo>
                    <a:pt x="1326" y="657"/>
                  </a:lnTo>
                  <a:lnTo>
                    <a:pt x="1328" y="655"/>
                  </a:lnTo>
                  <a:lnTo>
                    <a:pt x="1326" y="651"/>
                  </a:lnTo>
                  <a:lnTo>
                    <a:pt x="1326" y="646"/>
                  </a:lnTo>
                  <a:lnTo>
                    <a:pt x="1328" y="640"/>
                  </a:lnTo>
                  <a:lnTo>
                    <a:pt x="1330" y="637"/>
                  </a:lnTo>
                  <a:lnTo>
                    <a:pt x="1339" y="640"/>
                  </a:lnTo>
                  <a:lnTo>
                    <a:pt x="1345" y="635"/>
                  </a:lnTo>
                  <a:lnTo>
                    <a:pt x="1354" y="626"/>
                  </a:lnTo>
                  <a:lnTo>
                    <a:pt x="1358" y="624"/>
                  </a:lnTo>
                  <a:lnTo>
                    <a:pt x="1363" y="622"/>
                  </a:lnTo>
                  <a:lnTo>
                    <a:pt x="1372" y="613"/>
                  </a:lnTo>
                  <a:lnTo>
                    <a:pt x="1378" y="609"/>
                  </a:lnTo>
                  <a:lnTo>
                    <a:pt x="1389" y="609"/>
                  </a:lnTo>
                  <a:lnTo>
                    <a:pt x="1394" y="606"/>
                  </a:lnTo>
                  <a:lnTo>
                    <a:pt x="1398" y="602"/>
                  </a:lnTo>
                  <a:lnTo>
                    <a:pt x="1396" y="598"/>
                  </a:lnTo>
                  <a:lnTo>
                    <a:pt x="1394" y="591"/>
                  </a:lnTo>
                  <a:lnTo>
                    <a:pt x="1389" y="587"/>
                  </a:lnTo>
                  <a:lnTo>
                    <a:pt x="1387" y="582"/>
                  </a:lnTo>
                  <a:lnTo>
                    <a:pt x="1385" y="580"/>
                  </a:lnTo>
                  <a:lnTo>
                    <a:pt x="1380" y="578"/>
                  </a:lnTo>
                  <a:lnTo>
                    <a:pt x="1378" y="578"/>
                  </a:lnTo>
                  <a:lnTo>
                    <a:pt x="1374" y="578"/>
                  </a:lnTo>
                  <a:lnTo>
                    <a:pt x="1372" y="578"/>
                  </a:lnTo>
                  <a:lnTo>
                    <a:pt x="1367" y="580"/>
                  </a:lnTo>
                  <a:lnTo>
                    <a:pt x="1365" y="580"/>
                  </a:lnTo>
                  <a:lnTo>
                    <a:pt x="1361" y="578"/>
                  </a:lnTo>
                  <a:lnTo>
                    <a:pt x="1361" y="573"/>
                  </a:lnTo>
                  <a:lnTo>
                    <a:pt x="1363" y="567"/>
                  </a:lnTo>
                  <a:lnTo>
                    <a:pt x="1365" y="562"/>
                  </a:lnTo>
                  <a:lnTo>
                    <a:pt x="1363" y="560"/>
                  </a:lnTo>
                  <a:lnTo>
                    <a:pt x="1361" y="554"/>
                  </a:lnTo>
                  <a:lnTo>
                    <a:pt x="1361" y="551"/>
                  </a:lnTo>
                  <a:lnTo>
                    <a:pt x="1363" y="549"/>
                  </a:lnTo>
                  <a:lnTo>
                    <a:pt x="1365" y="549"/>
                  </a:lnTo>
                  <a:lnTo>
                    <a:pt x="1367" y="547"/>
                  </a:lnTo>
                  <a:lnTo>
                    <a:pt x="1369" y="545"/>
                  </a:lnTo>
                  <a:lnTo>
                    <a:pt x="1372" y="540"/>
                  </a:lnTo>
                  <a:lnTo>
                    <a:pt x="1369" y="536"/>
                  </a:lnTo>
                  <a:lnTo>
                    <a:pt x="1365" y="527"/>
                  </a:lnTo>
                  <a:lnTo>
                    <a:pt x="1363" y="523"/>
                  </a:lnTo>
                  <a:lnTo>
                    <a:pt x="1363" y="523"/>
                  </a:lnTo>
                  <a:lnTo>
                    <a:pt x="1365" y="521"/>
                  </a:lnTo>
                  <a:lnTo>
                    <a:pt x="1369" y="518"/>
                  </a:lnTo>
                  <a:lnTo>
                    <a:pt x="1372" y="516"/>
                  </a:lnTo>
                  <a:lnTo>
                    <a:pt x="1372" y="514"/>
                  </a:lnTo>
                  <a:lnTo>
                    <a:pt x="1372" y="512"/>
                  </a:lnTo>
                  <a:lnTo>
                    <a:pt x="1374" y="507"/>
                  </a:lnTo>
                  <a:lnTo>
                    <a:pt x="1376" y="503"/>
                  </a:lnTo>
                  <a:lnTo>
                    <a:pt x="1380" y="498"/>
                  </a:lnTo>
                  <a:lnTo>
                    <a:pt x="1394" y="490"/>
                  </a:lnTo>
                  <a:lnTo>
                    <a:pt x="1398" y="485"/>
                  </a:lnTo>
                  <a:lnTo>
                    <a:pt x="1402" y="476"/>
                  </a:lnTo>
                  <a:lnTo>
                    <a:pt x="1407" y="472"/>
                  </a:lnTo>
                  <a:lnTo>
                    <a:pt x="1409" y="472"/>
                  </a:lnTo>
                  <a:lnTo>
                    <a:pt x="1416" y="481"/>
                  </a:lnTo>
                  <a:lnTo>
                    <a:pt x="1422" y="485"/>
                  </a:lnTo>
                  <a:lnTo>
                    <a:pt x="1431" y="483"/>
                  </a:lnTo>
                  <a:lnTo>
                    <a:pt x="1446" y="476"/>
                  </a:lnTo>
                  <a:lnTo>
                    <a:pt x="1457" y="476"/>
                  </a:lnTo>
                  <a:lnTo>
                    <a:pt x="1460" y="474"/>
                  </a:lnTo>
                  <a:lnTo>
                    <a:pt x="1462" y="470"/>
                  </a:lnTo>
                  <a:lnTo>
                    <a:pt x="1464" y="459"/>
                  </a:lnTo>
                  <a:lnTo>
                    <a:pt x="1464" y="454"/>
                  </a:lnTo>
                  <a:lnTo>
                    <a:pt x="1473" y="443"/>
                  </a:lnTo>
                  <a:lnTo>
                    <a:pt x="1473" y="441"/>
                  </a:lnTo>
                  <a:lnTo>
                    <a:pt x="1468" y="439"/>
                  </a:lnTo>
                  <a:lnTo>
                    <a:pt x="1466" y="435"/>
                  </a:lnTo>
                  <a:lnTo>
                    <a:pt x="1466" y="430"/>
                  </a:lnTo>
                  <a:lnTo>
                    <a:pt x="1473" y="393"/>
                  </a:lnTo>
                  <a:lnTo>
                    <a:pt x="1477" y="382"/>
                  </a:lnTo>
                  <a:lnTo>
                    <a:pt x="1484" y="377"/>
                  </a:lnTo>
                  <a:lnTo>
                    <a:pt x="1486" y="377"/>
                  </a:lnTo>
                  <a:lnTo>
                    <a:pt x="1488" y="379"/>
                  </a:lnTo>
                  <a:lnTo>
                    <a:pt x="1490" y="379"/>
                  </a:lnTo>
                  <a:lnTo>
                    <a:pt x="1493" y="377"/>
                  </a:lnTo>
                  <a:lnTo>
                    <a:pt x="1495" y="375"/>
                  </a:lnTo>
                  <a:lnTo>
                    <a:pt x="1495" y="373"/>
                  </a:lnTo>
                  <a:lnTo>
                    <a:pt x="1493" y="368"/>
                  </a:lnTo>
                  <a:lnTo>
                    <a:pt x="1488" y="360"/>
                  </a:lnTo>
                  <a:lnTo>
                    <a:pt x="1488" y="357"/>
                  </a:lnTo>
                  <a:lnTo>
                    <a:pt x="1488" y="355"/>
                  </a:lnTo>
                  <a:lnTo>
                    <a:pt x="1488" y="351"/>
                  </a:lnTo>
                  <a:lnTo>
                    <a:pt x="1488" y="349"/>
                  </a:lnTo>
                  <a:lnTo>
                    <a:pt x="1482" y="333"/>
                  </a:lnTo>
                  <a:lnTo>
                    <a:pt x="1479" y="326"/>
                  </a:lnTo>
                  <a:lnTo>
                    <a:pt x="1479" y="318"/>
                  </a:lnTo>
                  <a:lnTo>
                    <a:pt x="1482" y="307"/>
                  </a:lnTo>
                  <a:lnTo>
                    <a:pt x="1490" y="278"/>
                  </a:lnTo>
                  <a:lnTo>
                    <a:pt x="1490" y="271"/>
                  </a:lnTo>
                  <a:lnTo>
                    <a:pt x="1488" y="267"/>
                  </a:lnTo>
                  <a:lnTo>
                    <a:pt x="1484" y="265"/>
                  </a:lnTo>
                  <a:lnTo>
                    <a:pt x="1479" y="260"/>
                  </a:lnTo>
                  <a:lnTo>
                    <a:pt x="1479" y="256"/>
                  </a:lnTo>
                  <a:lnTo>
                    <a:pt x="1482" y="254"/>
                  </a:lnTo>
                  <a:lnTo>
                    <a:pt x="1490" y="249"/>
                  </a:lnTo>
                  <a:lnTo>
                    <a:pt x="1493" y="247"/>
                  </a:lnTo>
                  <a:lnTo>
                    <a:pt x="1497" y="236"/>
                  </a:lnTo>
                  <a:lnTo>
                    <a:pt x="1499" y="225"/>
                  </a:lnTo>
                  <a:lnTo>
                    <a:pt x="1501" y="205"/>
                  </a:lnTo>
                  <a:lnTo>
                    <a:pt x="1504" y="201"/>
                  </a:lnTo>
                  <a:lnTo>
                    <a:pt x="1504" y="201"/>
                  </a:lnTo>
                  <a:lnTo>
                    <a:pt x="1501" y="199"/>
                  </a:lnTo>
                  <a:lnTo>
                    <a:pt x="1501" y="194"/>
                  </a:lnTo>
                  <a:lnTo>
                    <a:pt x="1501" y="190"/>
                  </a:lnTo>
                  <a:lnTo>
                    <a:pt x="1501" y="185"/>
                  </a:lnTo>
                  <a:lnTo>
                    <a:pt x="1501" y="181"/>
                  </a:lnTo>
                  <a:lnTo>
                    <a:pt x="1501" y="179"/>
                  </a:lnTo>
                  <a:lnTo>
                    <a:pt x="1510" y="170"/>
                  </a:lnTo>
                  <a:lnTo>
                    <a:pt x="1510" y="168"/>
                  </a:lnTo>
                  <a:lnTo>
                    <a:pt x="1512" y="161"/>
                  </a:lnTo>
                  <a:lnTo>
                    <a:pt x="1512" y="159"/>
                  </a:lnTo>
                  <a:lnTo>
                    <a:pt x="1512" y="157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7EB067DB-5215-6644-8ECB-019C6DA16D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24524" y="2271433"/>
              <a:ext cx="1466685" cy="1146708"/>
            </a:xfrm>
            <a:custGeom>
              <a:avLst/>
              <a:gdLst>
                <a:gd name="T0" fmla="*/ 712 w 1013"/>
                <a:gd name="T1" fmla="*/ 298 h 792"/>
                <a:gd name="T2" fmla="*/ 806 w 1013"/>
                <a:gd name="T3" fmla="*/ 91 h 792"/>
                <a:gd name="T4" fmla="*/ 806 w 1013"/>
                <a:gd name="T5" fmla="*/ 82 h 792"/>
                <a:gd name="T6" fmla="*/ 756 w 1013"/>
                <a:gd name="T7" fmla="*/ 371 h 792"/>
                <a:gd name="T8" fmla="*/ 716 w 1013"/>
                <a:gd name="T9" fmla="*/ 263 h 792"/>
                <a:gd name="T10" fmla="*/ 890 w 1013"/>
                <a:gd name="T11" fmla="*/ 677 h 792"/>
                <a:gd name="T12" fmla="*/ 941 w 1013"/>
                <a:gd name="T13" fmla="*/ 481 h 792"/>
                <a:gd name="T14" fmla="*/ 892 w 1013"/>
                <a:gd name="T15" fmla="*/ 450 h 792"/>
                <a:gd name="T16" fmla="*/ 842 w 1013"/>
                <a:gd name="T17" fmla="*/ 421 h 792"/>
                <a:gd name="T18" fmla="*/ 782 w 1013"/>
                <a:gd name="T19" fmla="*/ 384 h 792"/>
                <a:gd name="T20" fmla="*/ 725 w 1013"/>
                <a:gd name="T21" fmla="*/ 406 h 792"/>
                <a:gd name="T22" fmla="*/ 679 w 1013"/>
                <a:gd name="T23" fmla="*/ 382 h 792"/>
                <a:gd name="T24" fmla="*/ 712 w 1013"/>
                <a:gd name="T25" fmla="*/ 329 h 792"/>
                <a:gd name="T26" fmla="*/ 644 w 1013"/>
                <a:gd name="T27" fmla="*/ 358 h 792"/>
                <a:gd name="T28" fmla="*/ 611 w 1013"/>
                <a:gd name="T29" fmla="*/ 320 h 792"/>
                <a:gd name="T30" fmla="*/ 633 w 1013"/>
                <a:gd name="T31" fmla="*/ 267 h 792"/>
                <a:gd name="T32" fmla="*/ 622 w 1013"/>
                <a:gd name="T33" fmla="*/ 219 h 792"/>
                <a:gd name="T34" fmla="*/ 584 w 1013"/>
                <a:gd name="T35" fmla="*/ 186 h 792"/>
                <a:gd name="T36" fmla="*/ 521 w 1013"/>
                <a:gd name="T37" fmla="*/ 148 h 792"/>
                <a:gd name="T38" fmla="*/ 483 w 1013"/>
                <a:gd name="T39" fmla="*/ 91 h 792"/>
                <a:gd name="T40" fmla="*/ 466 w 1013"/>
                <a:gd name="T41" fmla="*/ 122 h 792"/>
                <a:gd name="T42" fmla="*/ 400 w 1013"/>
                <a:gd name="T43" fmla="*/ 181 h 792"/>
                <a:gd name="T44" fmla="*/ 400 w 1013"/>
                <a:gd name="T45" fmla="*/ 82 h 792"/>
                <a:gd name="T46" fmla="*/ 367 w 1013"/>
                <a:gd name="T47" fmla="*/ 141 h 792"/>
                <a:gd name="T48" fmla="*/ 292 w 1013"/>
                <a:gd name="T49" fmla="*/ 241 h 792"/>
                <a:gd name="T50" fmla="*/ 279 w 1013"/>
                <a:gd name="T51" fmla="*/ 278 h 792"/>
                <a:gd name="T52" fmla="*/ 220 w 1013"/>
                <a:gd name="T53" fmla="*/ 373 h 792"/>
                <a:gd name="T54" fmla="*/ 110 w 1013"/>
                <a:gd name="T55" fmla="*/ 452 h 792"/>
                <a:gd name="T56" fmla="*/ 57 w 1013"/>
                <a:gd name="T57" fmla="*/ 501 h 792"/>
                <a:gd name="T58" fmla="*/ 99 w 1013"/>
                <a:gd name="T59" fmla="*/ 565 h 792"/>
                <a:gd name="T60" fmla="*/ 123 w 1013"/>
                <a:gd name="T61" fmla="*/ 624 h 792"/>
                <a:gd name="T62" fmla="*/ 105 w 1013"/>
                <a:gd name="T63" fmla="*/ 719 h 792"/>
                <a:gd name="T64" fmla="*/ 116 w 1013"/>
                <a:gd name="T65" fmla="*/ 772 h 792"/>
                <a:gd name="T66" fmla="*/ 154 w 1013"/>
                <a:gd name="T67" fmla="*/ 765 h 792"/>
                <a:gd name="T68" fmla="*/ 213 w 1013"/>
                <a:gd name="T69" fmla="*/ 761 h 792"/>
                <a:gd name="T70" fmla="*/ 297 w 1013"/>
                <a:gd name="T71" fmla="*/ 739 h 792"/>
                <a:gd name="T72" fmla="*/ 338 w 1013"/>
                <a:gd name="T73" fmla="*/ 730 h 792"/>
                <a:gd name="T74" fmla="*/ 508 w 1013"/>
                <a:gd name="T75" fmla="*/ 739 h 792"/>
                <a:gd name="T76" fmla="*/ 602 w 1013"/>
                <a:gd name="T77" fmla="*/ 776 h 792"/>
                <a:gd name="T78" fmla="*/ 615 w 1013"/>
                <a:gd name="T79" fmla="*/ 723 h 792"/>
                <a:gd name="T80" fmla="*/ 679 w 1013"/>
                <a:gd name="T81" fmla="*/ 765 h 792"/>
                <a:gd name="T82" fmla="*/ 844 w 1013"/>
                <a:gd name="T83" fmla="*/ 732 h 792"/>
                <a:gd name="T84" fmla="*/ 822 w 1013"/>
                <a:gd name="T85" fmla="*/ 701 h 792"/>
                <a:gd name="T86" fmla="*/ 793 w 1013"/>
                <a:gd name="T87" fmla="*/ 668 h 792"/>
                <a:gd name="T88" fmla="*/ 734 w 1013"/>
                <a:gd name="T89" fmla="*/ 609 h 792"/>
                <a:gd name="T90" fmla="*/ 820 w 1013"/>
                <a:gd name="T91" fmla="*/ 596 h 792"/>
                <a:gd name="T92" fmla="*/ 1006 w 1013"/>
                <a:gd name="T93" fmla="*/ 536 h 792"/>
                <a:gd name="T94" fmla="*/ 789 w 1013"/>
                <a:gd name="T95" fmla="*/ 587 h 792"/>
                <a:gd name="T96" fmla="*/ 776 w 1013"/>
                <a:gd name="T97" fmla="*/ 587 h 792"/>
                <a:gd name="T98" fmla="*/ 556 w 1013"/>
                <a:gd name="T99" fmla="*/ 166 h 792"/>
                <a:gd name="T100" fmla="*/ 692 w 1013"/>
                <a:gd name="T101" fmla="*/ 397 h 792"/>
                <a:gd name="T102" fmla="*/ 699 w 1013"/>
                <a:gd name="T103" fmla="*/ 386 h 792"/>
                <a:gd name="T104" fmla="*/ 622 w 1013"/>
                <a:gd name="T105" fmla="*/ 347 h 792"/>
                <a:gd name="T106" fmla="*/ 622 w 1013"/>
                <a:gd name="T107" fmla="*/ 335 h 792"/>
                <a:gd name="T108" fmla="*/ 806 w 1013"/>
                <a:gd name="T109" fmla="*/ 660 h 792"/>
                <a:gd name="T110" fmla="*/ 839 w 1013"/>
                <a:gd name="T111" fmla="*/ 679 h 792"/>
                <a:gd name="T112" fmla="*/ 870 w 1013"/>
                <a:gd name="T113" fmla="*/ 717 h 792"/>
                <a:gd name="T114" fmla="*/ 519 w 1013"/>
                <a:gd name="T115" fmla="*/ 38 h 792"/>
                <a:gd name="T116" fmla="*/ 470 w 1013"/>
                <a:gd name="T117" fmla="*/ 58 h 792"/>
                <a:gd name="T118" fmla="*/ 444 w 1013"/>
                <a:gd name="T119" fmla="*/ 11 h 792"/>
                <a:gd name="T120" fmla="*/ 631 w 1013"/>
                <a:gd name="T121" fmla="*/ 761 h 792"/>
                <a:gd name="T122" fmla="*/ 2 w 1013"/>
                <a:gd name="T123" fmla="*/ 51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013" h="792">
                  <a:moveTo>
                    <a:pt x="703" y="307"/>
                  </a:moveTo>
                  <a:lnTo>
                    <a:pt x="703" y="307"/>
                  </a:lnTo>
                  <a:lnTo>
                    <a:pt x="705" y="305"/>
                  </a:lnTo>
                  <a:lnTo>
                    <a:pt x="705" y="302"/>
                  </a:lnTo>
                  <a:lnTo>
                    <a:pt x="701" y="305"/>
                  </a:lnTo>
                  <a:lnTo>
                    <a:pt x="701" y="307"/>
                  </a:lnTo>
                  <a:lnTo>
                    <a:pt x="703" y="307"/>
                  </a:lnTo>
                  <a:close/>
                  <a:moveTo>
                    <a:pt x="716" y="276"/>
                  </a:moveTo>
                  <a:lnTo>
                    <a:pt x="719" y="276"/>
                  </a:lnTo>
                  <a:lnTo>
                    <a:pt x="716" y="274"/>
                  </a:lnTo>
                  <a:lnTo>
                    <a:pt x="716" y="276"/>
                  </a:lnTo>
                  <a:lnTo>
                    <a:pt x="716" y="276"/>
                  </a:lnTo>
                  <a:close/>
                  <a:moveTo>
                    <a:pt x="714" y="291"/>
                  </a:moveTo>
                  <a:lnTo>
                    <a:pt x="712" y="291"/>
                  </a:lnTo>
                  <a:lnTo>
                    <a:pt x="714" y="291"/>
                  </a:lnTo>
                  <a:lnTo>
                    <a:pt x="714" y="291"/>
                  </a:lnTo>
                  <a:close/>
                  <a:moveTo>
                    <a:pt x="712" y="298"/>
                  </a:moveTo>
                  <a:lnTo>
                    <a:pt x="712" y="298"/>
                  </a:lnTo>
                  <a:lnTo>
                    <a:pt x="712" y="298"/>
                  </a:lnTo>
                  <a:lnTo>
                    <a:pt x="712" y="298"/>
                  </a:lnTo>
                  <a:close/>
                  <a:moveTo>
                    <a:pt x="705" y="302"/>
                  </a:moveTo>
                  <a:lnTo>
                    <a:pt x="705" y="302"/>
                  </a:lnTo>
                  <a:lnTo>
                    <a:pt x="705" y="302"/>
                  </a:lnTo>
                  <a:lnTo>
                    <a:pt x="705" y="302"/>
                  </a:lnTo>
                  <a:lnTo>
                    <a:pt x="705" y="302"/>
                  </a:lnTo>
                  <a:close/>
                  <a:moveTo>
                    <a:pt x="976" y="472"/>
                  </a:moveTo>
                  <a:lnTo>
                    <a:pt x="978" y="472"/>
                  </a:lnTo>
                  <a:lnTo>
                    <a:pt x="982" y="470"/>
                  </a:lnTo>
                  <a:lnTo>
                    <a:pt x="982" y="470"/>
                  </a:lnTo>
                  <a:lnTo>
                    <a:pt x="982" y="468"/>
                  </a:lnTo>
                  <a:lnTo>
                    <a:pt x="980" y="468"/>
                  </a:lnTo>
                  <a:lnTo>
                    <a:pt x="976" y="468"/>
                  </a:lnTo>
                  <a:lnTo>
                    <a:pt x="971" y="470"/>
                  </a:lnTo>
                  <a:lnTo>
                    <a:pt x="973" y="474"/>
                  </a:lnTo>
                  <a:lnTo>
                    <a:pt x="976" y="472"/>
                  </a:lnTo>
                  <a:close/>
                  <a:moveTo>
                    <a:pt x="806" y="91"/>
                  </a:moveTo>
                  <a:lnTo>
                    <a:pt x="809" y="93"/>
                  </a:lnTo>
                  <a:lnTo>
                    <a:pt x="817" y="93"/>
                  </a:lnTo>
                  <a:lnTo>
                    <a:pt x="824" y="95"/>
                  </a:lnTo>
                  <a:lnTo>
                    <a:pt x="826" y="95"/>
                  </a:lnTo>
                  <a:lnTo>
                    <a:pt x="831" y="93"/>
                  </a:lnTo>
                  <a:lnTo>
                    <a:pt x="828" y="86"/>
                  </a:lnTo>
                  <a:lnTo>
                    <a:pt x="828" y="84"/>
                  </a:lnTo>
                  <a:lnTo>
                    <a:pt x="831" y="86"/>
                  </a:lnTo>
                  <a:lnTo>
                    <a:pt x="833" y="84"/>
                  </a:lnTo>
                  <a:lnTo>
                    <a:pt x="831" y="80"/>
                  </a:lnTo>
                  <a:lnTo>
                    <a:pt x="828" y="78"/>
                  </a:lnTo>
                  <a:lnTo>
                    <a:pt x="824" y="75"/>
                  </a:lnTo>
                  <a:lnTo>
                    <a:pt x="822" y="78"/>
                  </a:lnTo>
                  <a:lnTo>
                    <a:pt x="820" y="78"/>
                  </a:lnTo>
                  <a:lnTo>
                    <a:pt x="815" y="80"/>
                  </a:lnTo>
                  <a:lnTo>
                    <a:pt x="811" y="78"/>
                  </a:lnTo>
                  <a:lnTo>
                    <a:pt x="809" y="80"/>
                  </a:lnTo>
                  <a:lnTo>
                    <a:pt x="806" y="82"/>
                  </a:lnTo>
                  <a:lnTo>
                    <a:pt x="804" y="84"/>
                  </a:lnTo>
                  <a:lnTo>
                    <a:pt x="804" y="86"/>
                  </a:lnTo>
                  <a:lnTo>
                    <a:pt x="806" y="91"/>
                  </a:lnTo>
                  <a:close/>
                  <a:moveTo>
                    <a:pt x="701" y="258"/>
                  </a:moveTo>
                  <a:lnTo>
                    <a:pt x="701" y="258"/>
                  </a:lnTo>
                  <a:lnTo>
                    <a:pt x="701" y="258"/>
                  </a:lnTo>
                  <a:lnTo>
                    <a:pt x="701" y="258"/>
                  </a:lnTo>
                  <a:lnTo>
                    <a:pt x="701" y="258"/>
                  </a:lnTo>
                  <a:lnTo>
                    <a:pt x="701" y="258"/>
                  </a:lnTo>
                  <a:close/>
                  <a:moveTo>
                    <a:pt x="743" y="377"/>
                  </a:moveTo>
                  <a:lnTo>
                    <a:pt x="745" y="380"/>
                  </a:lnTo>
                  <a:lnTo>
                    <a:pt x="745" y="380"/>
                  </a:lnTo>
                  <a:lnTo>
                    <a:pt x="747" y="380"/>
                  </a:lnTo>
                  <a:lnTo>
                    <a:pt x="752" y="377"/>
                  </a:lnTo>
                  <a:lnTo>
                    <a:pt x="754" y="377"/>
                  </a:lnTo>
                  <a:lnTo>
                    <a:pt x="756" y="375"/>
                  </a:lnTo>
                  <a:lnTo>
                    <a:pt x="758" y="373"/>
                  </a:lnTo>
                  <a:lnTo>
                    <a:pt x="756" y="371"/>
                  </a:lnTo>
                  <a:lnTo>
                    <a:pt x="754" y="371"/>
                  </a:lnTo>
                  <a:lnTo>
                    <a:pt x="747" y="371"/>
                  </a:lnTo>
                  <a:lnTo>
                    <a:pt x="745" y="371"/>
                  </a:lnTo>
                  <a:lnTo>
                    <a:pt x="741" y="373"/>
                  </a:lnTo>
                  <a:lnTo>
                    <a:pt x="741" y="375"/>
                  </a:lnTo>
                  <a:lnTo>
                    <a:pt x="741" y="377"/>
                  </a:lnTo>
                  <a:lnTo>
                    <a:pt x="743" y="377"/>
                  </a:lnTo>
                  <a:close/>
                  <a:moveTo>
                    <a:pt x="725" y="294"/>
                  </a:move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lnTo>
                    <a:pt x="725" y="294"/>
                  </a:lnTo>
                  <a:close/>
                  <a:moveTo>
                    <a:pt x="719" y="263"/>
                  </a:moveTo>
                  <a:lnTo>
                    <a:pt x="716" y="263"/>
                  </a:lnTo>
                  <a:lnTo>
                    <a:pt x="716" y="265"/>
                  </a:lnTo>
                  <a:lnTo>
                    <a:pt x="716" y="265"/>
                  </a:lnTo>
                  <a:lnTo>
                    <a:pt x="719" y="263"/>
                  </a:lnTo>
                  <a:close/>
                  <a:moveTo>
                    <a:pt x="890" y="673"/>
                  </a:moveTo>
                  <a:lnTo>
                    <a:pt x="888" y="673"/>
                  </a:lnTo>
                  <a:lnTo>
                    <a:pt x="886" y="673"/>
                  </a:lnTo>
                  <a:lnTo>
                    <a:pt x="883" y="673"/>
                  </a:lnTo>
                  <a:lnTo>
                    <a:pt x="883" y="671"/>
                  </a:lnTo>
                  <a:lnTo>
                    <a:pt x="883" y="673"/>
                  </a:lnTo>
                  <a:lnTo>
                    <a:pt x="881" y="673"/>
                  </a:lnTo>
                  <a:lnTo>
                    <a:pt x="877" y="675"/>
                  </a:lnTo>
                  <a:lnTo>
                    <a:pt x="877" y="679"/>
                  </a:lnTo>
                  <a:lnTo>
                    <a:pt x="879" y="677"/>
                  </a:lnTo>
                  <a:lnTo>
                    <a:pt x="881" y="675"/>
                  </a:lnTo>
                  <a:lnTo>
                    <a:pt x="883" y="673"/>
                  </a:lnTo>
                  <a:lnTo>
                    <a:pt x="886" y="675"/>
                  </a:lnTo>
                  <a:lnTo>
                    <a:pt x="888" y="677"/>
                  </a:lnTo>
                  <a:lnTo>
                    <a:pt x="890" y="677"/>
                  </a:lnTo>
                  <a:lnTo>
                    <a:pt x="890" y="675"/>
                  </a:lnTo>
                  <a:lnTo>
                    <a:pt x="890" y="673"/>
                  </a:lnTo>
                  <a:close/>
                  <a:moveTo>
                    <a:pt x="1013" y="501"/>
                  </a:moveTo>
                  <a:lnTo>
                    <a:pt x="1013" y="496"/>
                  </a:lnTo>
                  <a:lnTo>
                    <a:pt x="1013" y="492"/>
                  </a:lnTo>
                  <a:lnTo>
                    <a:pt x="1011" y="490"/>
                  </a:lnTo>
                  <a:lnTo>
                    <a:pt x="1004" y="483"/>
                  </a:lnTo>
                  <a:lnTo>
                    <a:pt x="1000" y="477"/>
                  </a:lnTo>
                  <a:lnTo>
                    <a:pt x="995" y="472"/>
                  </a:lnTo>
                  <a:lnTo>
                    <a:pt x="991" y="470"/>
                  </a:lnTo>
                  <a:lnTo>
                    <a:pt x="987" y="470"/>
                  </a:lnTo>
                  <a:lnTo>
                    <a:pt x="967" y="481"/>
                  </a:lnTo>
                  <a:lnTo>
                    <a:pt x="958" y="479"/>
                  </a:lnTo>
                  <a:lnTo>
                    <a:pt x="947" y="474"/>
                  </a:lnTo>
                  <a:lnTo>
                    <a:pt x="941" y="474"/>
                  </a:lnTo>
                  <a:lnTo>
                    <a:pt x="938" y="474"/>
                  </a:lnTo>
                  <a:lnTo>
                    <a:pt x="938" y="477"/>
                  </a:lnTo>
                  <a:lnTo>
                    <a:pt x="941" y="481"/>
                  </a:lnTo>
                  <a:lnTo>
                    <a:pt x="941" y="483"/>
                  </a:lnTo>
                  <a:lnTo>
                    <a:pt x="936" y="485"/>
                  </a:lnTo>
                  <a:lnTo>
                    <a:pt x="932" y="485"/>
                  </a:lnTo>
                  <a:lnTo>
                    <a:pt x="930" y="483"/>
                  </a:lnTo>
                  <a:lnTo>
                    <a:pt x="925" y="481"/>
                  </a:lnTo>
                  <a:lnTo>
                    <a:pt x="930" y="479"/>
                  </a:lnTo>
                  <a:lnTo>
                    <a:pt x="930" y="474"/>
                  </a:lnTo>
                  <a:lnTo>
                    <a:pt x="925" y="470"/>
                  </a:lnTo>
                  <a:lnTo>
                    <a:pt x="921" y="466"/>
                  </a:lnTo>
                  <a:lnTo>
                    <a:pt x="916" y="466"/>
                  </a:lnTo>
                  <a:lnTo>
                    <a:pt x="903" y="457"/>
                  </a:lnTo>
                  <a:lnTo>
                    <a:pt x="903" y="459"/>
                  </a:lnTo>
                  <a:lnTo>
                    <a:pt x="903" y="461"/>
                  </a:lnTo>
                  <a:lnTo>
                    <a:pt x="903" y="461"/>
                  </a:lnTo>
                  <a:lnTo>
                    <a:pt x="901" y="463"/>
                  </a:lnTo>
                  <a:lnTo>
                    <a:pt x="899" y="457"/>
                  </a:lnTo>
                  <a:lnTo>
                    <a:pt x="897" y="452"/>
                  </a:lnTo>
                  <a:lnTo>
                    <a:pt x="892" y="450"/>
                  </a:lnTo>
                  <a:lnTo>
                    <a:pt x="886" y="448"/>
                  </a:lnTo>
                  <a:lnTo>
                    <a:pt x="881" y="446"/>
                  </a:lnTo>
                  <a:lnTo>
                    <a:pt x="877" y="441"/>
                  </a:lnTo>
                  <a:lnTo>
                    <a:pt x="864" y="428"/>
                  </a:lnTo>
                  <a:lnTo>
                    <a:pt x="859" y="424"/>
                  </a:lnTo>
                  <a:lnTo>
                    <a:pt x="855" y="424"/>
                  </a:lnTo>
                  <a:lnTo>
                    <a:pt x="848" y="428"/>
                  </a:lnTo>
                  <a:lnTo>
                    <a:pt x="846" y="430"/>
                  </a:lnTo>
                  <a:lnTo>
                    <a:pt x="848" y="437"/>
                  </a:lnTo>
                  <a:lnTo>
                    <a:pt x="846" y="441"/>
                  </a:lnTo>
                  <a:lnTo>
                    <a:pt x="844" y="441"/>
                  </a:lnTo>
                  <a:lnTo>
                    <a:pt x="842" y="446"/>
                  </a:lnTo>
                  <a:lnTo>
                    <a:pt x="839" y="452"/>
                  </a:lnTo>
                  <a:lnTo>
                    <a:pt x="839" y="452"/>
                  </a:lnTo>
                  <a:lnTo>
                    <a:pt x="837" y="446"/>
                  </a:lnTo>
                  <a:lnTo>
                    <a:pt x="837" y="441"/>
                  </a:lnTo>
                  <a:lnTo>
                    <a:pt x="839" y="435"/>
                  </a:lnTo>
                  <a:lnTo>
                    <a:pt x="842" y="421"/>
                  </a:lnTo>
                  <a:lnTo>
                    <a:pt x="842" y="421"/>
                  </a:lnTo>
                  <a:lnTo>
                    <a:pt x="844" y="419"/>
                  </a:lnTo>
                  <a:lnTo>
                    <a:pt x="846" y="419"/>
                  </a:lnTo>
                  <a:lnTo>
                    <a:pt x="846" y="417"/>
                  </a:lnTo>
                  <a:lnTo>
                    <a:pt x="846" y="413"/>
                  </a:lnTo>
                  <a:lnTo>
                    <a:pt x="842" y="410"/>
                  </a:lnTo>
                  <a:lnTo>
                    <a:pt x="837" y="408"/>
                  </a:lnTo>
                  <a:lnTo>
                    <a:pt x="835" y="406"/>
                  </a:lnTo>
                  <a:lnTo>
                    <a:pt x="826" y="399"/>
                  </a:lnTo>
                  <a:lnTo>
                    <a:pt x="800" y="384"/>
                  </a:lnTo>
                  <a:lnTo>
                    <a:pt x="795" y="384"/>
                  </a:lnTo>
                  <a:lnTo>
                    <a:pt x="793" y="384"/>
                  </a:lnTo>
                  <a:lnTo>
                    <a:pt x="791" y="382"/>
                  </a:lnTo>
                  <a:lnTo>
                    <a:pt x="789" y="380"/>
                  </a:lnTo>
                  <a:lnTo>
                    <a:pt x="787" y="382"/>
                  </a:lnTo>
                  <a:lnTo>
                    <a:pt x="784" y="384"/>
                  </a:lnTo>
                  <a:lnTo>
                    <a:pt x="782" y="386"/>
                  </a:lnTo>
                  <a:lnTo>
                    <a:pt x="782" y="384"/>
                  </a:lnTo>
                  <a:lnTo>
                    <a:pt x="769" y="377"/>
                  </a:lnTo>
                  <a:lnTo>
                    <a:pt x="765" y="377"/>
                  </a:lnTo>
                  <a:lnTo>
                    <a:pt x="754" y="382"/>
                  </a:lnTo>
                  <a:lnTo>
                    <a:pt x="743" y="382"/>
                  </a:lnTo>
                  <a:lnTo>
                    <a:pt x="738" y="386"/>
                  </a:lnTo>
                  <a:lnTo>
                    <a:pt x="738" y="388"/>
                  </a:lnTo>
                  <a:lnTo>
                    <a:pt x="741" y="393"/>
                  </a:lnTo>
                  <a:lnTo>
                    <a:pt x="741" y="395"/>
                  </a:lnTo>
                  <a:lnTo>
                    <a:pt x="738" y="397"/>
                  </a:lnTo>
                  <a:lnTo>
                    <a:pt x="738" y="397"/>
                  </a:lnTo>
                  <a:lnTo>
                    <a:pt x="736" y="402"/>
                  </a:lnTo>
                  <a:lnTo>
                    <a:pt x="736" y="406"/>
                  </a:lnTo>
                  <a:lnTo>
                    <a:pt x="736" y="408"/>
                  </a:lnTo>
                  <a:lnTo>
                    <a:pt x="734" y="410"/>
                  </a:lnTo>
                  <a:lnTo>
                    <a:pt x="732" y="410"/>
                  </a:lnTo>
                  <a:lnTo>
                    <a:pt x="730" y="410"/>
                  </a:lnTo>
                  <a:lnTo>
                    <a:pt x="727" y="406"/>
                  </a:lnTo>
                  <a:lnTo>
                    <a:pt x="725" y="406"/>
                  </a:lnTo>
                  <a:lnTo>
                    <a:pt x="723" y="406"/>
                  </a:lnTo>
                  <a:lnTo>
                    <a:pt x="721" y="406"/>
                  </a:lnTo>
                  <a:lnTo>
                    <a:pt x="719" y="408"/>
                  </a:lnTo>
                  <a:lnTo>
                    <a:pt x="716" y="406"/>
                  </a:lnTo>
                  <a:lnTo>
                    <a:pt x="714" y="404"/>
                  </a:lnTo>
                  <a:lnTo>
                    <a:pt x="712" y="404"/>
                  </a:lnTo>
                  <a:lnTo>
                    <a:pt x="710" y="406"/>
                  </a:lnTo>
                  <a:lnTo>
                    <a:pt x="699" y="410"/>
                  </a:lnTo>
                  <a:lnTo>
                    <a:pt x="694" y="410"/>
                  </a:lnTo>
                  <a:lnTo>
                    <a:pt x="692" y="410"/>
                  </a:lnTo>
                  <a:lnTo>
                    <a:pt x="690" y="413"/>
                  </a:lnTo>
                  <a:lnTo>
                    <a:pt x="690" y="413"/>
                  </a:lnTo>
                  <a:lnTo>
                    <a:pt x="688" y="410"/>
                  </a:lnTo>
                  <a:lnTo>
                    <a:pt x="681" y="391"/>
                  </a:lnTo>
                  <a:lnTo>
                    <a:pt x="679" y="388"/>
                  </a:lnTo>
                  <a:lnTo>
                    <a:pt x="677" y="388"/>
                  </a:lnTo>
                  <a:lnTo>
                    <a:pt x="677" y="384"/>
                  </a:lnTo>
                  <a:lnTo>
                    <a:pt x="679" y="382"/>
                  </a:lnTo>
                  <a:lnTo>
                    <a:pt x="683" y="380"/>
                  </a:lnTo>
                  <a:lnTo>
                    <a:pt x="699" y="382"/>
                  </a:lnTo>
                  <a:lnTo>
                    <a:pt x="703" y="380"/>
                  </a:lnTo>
                  <a:lnTo>
                    <a:pt x="708" y="382"/>
                  </a:lnTo>
                  <a:lnTo>
                    <a:pt x="714" y="382"/>
                  </a:lnTo>
                  <a:lnTo>
                    <a:pt x="719" y="380"/>
                  </a:lnTo>
                  <a:lnTo>
                    <a:pt x="723" y="377"/>
                  </a:lnTo>
                  <a:lnTo>
                    <a:pt x="730" y="369"/>
                  </a:lnTo>
                  <a:lnTo>
                    <a:pt x="730" y="366"/>
                  </a:lnTo>
                  <a:lnTo>
                    <a:pt x="730" y="366"/>
                  </a:lnTo>
                  <a:lnTo>
                    <a:pt x="719" y="351"/>
                  </a:lnTo>
                  <a:lnTo>
                    <a:pt x="716" y="347"/>
                  </a:lnTo>
                  <a:lnTo>
                    <a:pt x="719" y="340"/>
                  </a:lnTo>
                  <a:lnTo>
                    <a:pt x="716" y="338"/>
                  </a:lnTo>
                  <a:lnTo>
                    <a:pt x="712" y="335"/>
                  </a:lnTo>
                  <a:lnTo>
                    <a:pt x="712" y="333"/>
                  </a:lnTo>
                  <a:lnTo>
                    <a:pt x="712" y="331"/>
                  </a:lnTo>
                  <a:lnTo>
                    <a:pt x="712" y="329"/>
                  </a:lnTo>
                  <a:lnTo>
                    <a:pt x="703" y="320"/>
                  </a:lnTo>
                  <a:lnTo>
                    <a:pt x="701" y="318"/>
                  </a:lnTo>
                  <a:lnTo>
                    <a:pt x="699" y="320"/>
                  </a:lnTo>
                  <a:lnTo>
                    <a:pt x="697" y="320"/>
                  </a:lnTo>
                  <a:lnTo>
                    <a:pt x="692" y="322"/>
                  </a:lnTo>
                  <a:lnTo>
                    <a:pt x="686" y="333"/>
                  </a:lnTo>
                  <a:lnTo>
                    <a:pt x="679" y="338"/>
                  </a:lnTo>
                  <a:lnTo>
                    <a:pt x="675" y="342"/>
                  </a:lnTo>
                  <a:lnTo>
                    <a:pt x="672" y="344"/>
                  </a:lnTo>
                  <a:lnTo>
                    <a:pt x="670" y="347"/>
                  </a:lnTo>
                  <a:lnTo>
                    <a:pt x="659" y="349"/>
                  </a:lnTo>
                  <a:lnTo>
                    <a:pt x="655" y="349"/>
                  </a:lnTo>
                  <a:lnTo>
                    <a:pt x="650" y="349"/>
                  </a:lnTo>
                  <a:lnTo>
                    <a:pt x="648" y="347"/>
                  </a:lnTo>
                  <a:lnTo>
                    <a:pt x="646" y="347"/>
                  </a:lnTo>
                  <a:lnTo>
                    <a:pt x="644" y="349"/>
                  </a:lnTo>
                  <a:lnTo>
                    <a:pt x="646" y="355"/>
                  </a:lnTo>
                  <a:lnTo>
                    <a:pt x="644" y="358"/>
                  </a:lnTo>
                  <a:lnTo>
                    <a:pt x="639" y="358"/>
                  </a:lnTo>
                  <a:lnTo>
                    <a:pt x="626" y="355"/>
                  </a:lnTo>
                  <a:lnTo>
                    <a:pt x="611" y="358"/>
                  </a:lnTo>
                  <a:lnTo>
                    <a:pt x="593" y="358"/>
                  </a:lnTo>
                  <a:lnTo>
                    <a:pt x="587" y="360"/>
                  </a:lnTo>
                  <a:lnTo>
                    <a:pt x="573" y="366"/>
                  </a:lnTo>
                  <a:lnTo>
                    <a:pt x="569" y="366"/>
                  </a:lnTo>
                  <a:lnTo>
                    <a:pt x="576" y="360"/>
                  </a:lnTo>
                  <a:lnTo>
                    <a:pt x="606" y="351"/>
                  </a:lnTo>
                  <a:lnTo>
                    <a:pt x="615" y="344"/>
                  </a:lnTo>
                  <a:lnTo>
                    <a:pt x="617" y="342"/>
                  </a:lnTo>
                  <a:lnTo>
                    <a:pt x="620" y="338"/>
                  </a:lnTo>
                  <a:lnTo>
                    <a:pt x="617" y="331"/>
                  </a:lnTo>
                  <a:lnTo>
                    <a:pt x="615" y="329"/>
                  </a:lnTo>
                  <a:lnTo>
                    <a:pt x="611" y="329"/>
                  </a:lnTo>
                  <a:lnTo>
                    <a:pt x="609" y="324"/>
                  </a:lnTo>
                  <a:lnTo>
                    <a:pt x="611" y="322"/>
                  </a:lnTo>
                  <a:lnTo>
                    <a:pt x="611" y="320"/>
                  </a:lnTo>
                  <a:lnTo>
                    <a:pt x="613" y="320"/>
                  </a:lnTo>
                  <a:lnTo>
                    <a:pt x="615" y="318"/>
                  </a:lnTo>
                  <a:lnTo>
                    <a:pt x="617" y="316"/>
                  </a:lnTo>
                  <a:lnTo>
                    <a:pt x="617" y="313"/>
                  </a:lnTo>
                  <a:lnTo>
                    <a:pt x="617" y="311"/>
                  </a:lnTo>
                  <a:lnTo>
                    <a:pt x="615" y="309"/>
                  </a:lnTo>
                  <a:lnTo>
                    <a:pt x="615" y="307"/>
                  </a:lnTo>
                  <a:lnTo>
                    <a:pt x="611" y="305"/>
                  </a:lnTo>
                  <a:lnTo>
                    <a:pt x="609" y="296"/>
                  </a:lnTo>
                  <a:lnTo>
                    <a:pt x="602" y="289"/>
                  </a:lnTo>
                  <a:lnTo>
                    <a:pt x="602" y="285"/>
                  </a:lnTo>
                  <a:lnTo>
                    <a:pt x="604" y="283"/>
                  </a:lnTo>
                  <a:lnTo>
                    <a:pt x="611" y="276"/>
                  </a:lnTo>
                  <a:lnTo>
                    <a:pt x="615" y="272"/>
                  </a:lnTo>
                  <a:lnTo>
                    <a:pt x="620" y="272"/>
                  </a:lnTo>
                  <a:lnTo>
                    <a:pt x="628" y="272"/>
                  </a:lnTo>
                  <a:lnTo>
                    <a:pt x="631" y="272"/>
                  </a:lnTo>
                  <a:lnTo>
                    <a:pt x="633" y="267"/>
                  </a:lnTo>
                  <a:lnTo>
                    <a:pt x="635" y="252"/>
                  </a:lnTo>
                  <a:lnTo>
                    <a:pt x="633" y="245"/>
                  </a:lnTo>
                  <a:lnTo>
                    <a:pt x="633" y="243"/>
                  </a:lnTo>
                  <a:lnTo>
                    <a:pt x="635" y="241"/>
                  </a:lnTo>
                  <a:lnTo>
                    <a:pt x="637" y="238"/>
                  </a:lnTo>
                  <a:lnTo>
                    <a:pt x="635" y="236"/>
                  </a:lnTo>
                  <a:lnTo>
                    <a:pt x="633" y="232"/>
                  </a:lnTo>
                  <a:lnTo>
                    <a:pt x="633" y="230"/>
                  </a:lnTo>
                  <a:lnTo>
                    <a:pt x="633" y="227"/>
                  </a:lnTo>
                  <a:lnTo>
                    <a:pt x="633" y="225"/>
                  </a:lnTo>
                  <a:lnTo>
                    <a:pt x="633" y="223"/>
                  </a:lnTo>
                  <a:lnTo>
                    <a:pt x="631" y="221"/>
                  </a:lnTo>
                  <a:lnTo>
                    <a:pt x="631" y="221"/>
                  </a:lnTo>
                  <a:lnTo>
                    <a:pt x="628" y="221"/>
                  </a:lnTo>
                  <a:lnTo>
                    <a:pt x="626" y="221"/>
                  </a:lnTo>
                  <a:lnTo>
                    <a:pt x="626" y="223"/>
                  </a:lnTo>
                  <a:lnTo>
                    <a:pt x="624" y="223"/>
                  </a:lnTo>
                  <a:lnTo>
                    <a:pt x="622" y="219"/>
                  </a:lnTo>
                  <a:lnTo>
                    <a:pt x="620" y="214"/>
                  </a:lnTo>
                  <a:lnTo>
                    <a:pt x="613" y="208"/>
                  </a:lnTo>
                  <a:lnTo>
                    <a:pt x="611" y="205"/>
                  </a:lnTo>
                  <a:lnTo>
                    <a:pt x="609" y="205"/>
                  </a:lnTo>
                  <a:lnTo>
                    <a:pt x="604" y="208"/>
                  </a:lnTo>
                  <a:lnTo>
                    <a:pt x="602" y="208"/>
                  </a:lnTo>
                  <a:lnTo>
                    <a:pt x="600" y="205"/>
                  </a:lnTo>
                  <a:lnTo>
                    <a:pt x="595" y="203"/>
                  </a:lnTo>
                  <a:lnTo>
                    <a:pt x="595" y="203"/>
                  </a:lnTo>
                  <a:lnTo>
                    <a:pt x="591" y="201"/>
                  </a:lnTo>
                  <a:lnTo>
                    <a:pt x="591" y="201"/>
                  </a:lnTo>
                  <a:lnTo>
                    <a:pt x="591" y="201"/>
                  </a:lnTo>
                  <a:lnTo>
                    <a:pt x="591" y="199"/>
                  </a:lnTo>
                  <a:lnTo>
                    <a:pt x="591" y="197"/>
                  </a:lnTo>
                  <a:lnTo>
                    <a:pt x="593" y="199"/>
                  </a:lnTo>
                  <a:lnTo>
                    <a:pt x="587" y="192"/>
                  </a:lnTo>
                  <a:lnTo>
                    <a:pt x="587" y="192"/>
                  </a:lnTo>
                  <a:lnTo>
                    <a:pt x="584" y="186"/>
                  </a:lnTo>
                  <a:lnTo>
                    <a:pt x="584" y="181"/>
                  </a:lnTo>
                  <a:lnTo>
                    <a:pt x="582" y="181"/>
                  </a:lnTo>
                  <a:lnTo>
                    <a:pt x="578" y="186"/>
                  </a:lnTo>
                  <a:lnTo>
                    <a:pt x="573" y="197"/>
                  </a:lnTo>
                  <a:lnTo>
                    <a:pt x="571" y="199"/>
                  </a:lnTo>
                  <a:lnTo>
                    <a:pt x="567" y="199"/>
                  </a:lnTo>
                  <a:lnTo>
                    <a:pt x="562" y="199"/>
                  </a:lnTo>
                  <a:lnTo>
                    <a:pt x="558" y="194"/>
                  </a:lnTo>
                  <a:lnTo>
                    <a:pt x="552" y="190"/>
                  </a:lnTo>
                  <a:lnTo>
                    <a:pt x="547" y="183"/>
                  </a:lnTo>
                  <a:lnTo>
                    <a:pt x="543" y="181"/>
                  </a:lnTo>
                  <a:lnTo>
                    <a:pt x="538" y="179"/>
                  </a:lnTo>
                  <a:lnTo>
                    <a:pt x="530" y="179"/>
                  </a:lnTo>
                  <a:lnTo>
                    <a:pt x="525" y="177"/>
                  </a:lnTo>
                  <a:lnTo>
                    <a:pt x="523" y="172"/>
                  </a:lnTo>
                  <a:lnTo>
                    <a:pt x="523" y="168"/>
                  </a:lnTo>
                  <a:lnTo>
                    <a:pt x="521" y="152"/>
                  </a:lnTo>
                  <a:lnTo>
                    <a:pt x="521" y="148"/>
                  </a:lnTo>
                  <a:lnTo>
                    <a:pt x="512" y="137"/>
                  </a:lnTo>
                  <a:lnTo>
                    <a:pt x="510" y="133"/>
                  </a:lnTo>
                  <a:lnTo>
                    <a:pt x="510" y="128"/>
                  </a:lnTo>
                  <a:lnTo>
                    <a:pt x="510" y="124"/>
                  </a:lnTo>
                  <a:lnTo>
                    <a:pt x="514" y="122"/>
                  </a:lnTo>
                  <a:lnTo>
                    <a:pt x="514" y="119"/>
                  </a:lnTo>
                  <a:lnTo>
                    <a:pt x="516" y="108"/>
                  </a:lnTo>
                  <a:lnTo>
                    <a:pt x="516" y="104"/>
                  </a:lnTo>
                  <a:lnTo>
                    <a:pt x="516" y="102"/>
                  </a:lnTo>
                  <a:lnTo>
                    <a:pt x="514" y="100"/>
                  </a:lnTo>
                  <a:lnTo>
                    <a:pt x="501" y="93"/>
                  </a:lnTo>
                  <a:lnTo>
                    <a:pt x="501" y="91"/>
                  </a:lnTo>
                  <a:lnTo>
                    <a:pt x="499" y="91"/>
                  </a:lnTo>
                  <a:lnTo>
                    <a:pt x="492" y="89"/>
                  </a:lnTo>
                  <a:lnTo>
                    <a:pt x="490" y="86"/>
                  </a:lnTo>
                  <a:lnTo>
                    <a:pt x="488" y="86"/>
                  </a:lnTo>
                  <a:lnTo>
                    <a:pt x="486" y="91"/>
                  </a:lnTo>
                  <a:lnTo>
                    <a:pt x="483" y="91"/>
                  </a:lnTo>
                  <a:lnTo>
                    <a:pt x="481" y="91"/>
                  </a:lnTo>
                  <a:lnTo>
                    <a:pt x="479" y="91"/>
                  </a:lnTo>
                  <a:lnTo>
                    <a:pt x="475" y="89"/>
                  </a:lnTo>
                  <a:lnTo>
                    <a:pt x="472" y="91"/>
                  </a:lnTo>
                  <a:lnTo>
                    <a:pt x="472" y="91"/>
                  </a:lnTo>
                  <a:lnTo>
                    <a:pt x="470" y="95"/>
                  </a:lnTo>
                  <a:lnTo>
                    <a:pt x="472" y="97"/>
                  </a:lnTo>
                  <a:lnTo>
                    <a:pt x="475" y="97"/>
                  </a:lnTo>
                  <a:lnTo>
                    <a:pt x="475" y="100"/>
                  </a:lnTo>
                  <a:lnTo>
                    <a:pt x="475" y="100"/>
                  </a:lnTo>
                  <a:lnTo>
                    <a:pt x="472" y="102"/>
                  </a:lnTo>
                  <a:lnTo>
                    <a:pt x="470" y="104"/>
                  </a:lnTo>
                  <a:lnTo>
                    <a:pt x="468" y="102"/>
                  </a:lnTo>
                  <a:lnTo>
                    <a:pt x="466" y="102"/>
                  </a:lnTo>
                  <a:lnTo>
                    <a:pt x="464" y="102"/>
                  </a:lnTo>
                  <a:lnTo>
                    <a:pt x="461" y="104"/>
                  </a:lnTo>
                  <a:lnTo>
                    <a:pt x="461" y="111"/>
                  </a:lnTo>
                  <a:lnTo>
                    <a:pt x="466" y="122"/>
                  </a:lnTo>
                  <a:lnTo>
                    <a:pt x="468" y="126"/>
                  </a:lnTo>
                  <a:lnTo>
                    <a:pt x="466" y="130"/>
                  </a:lnTo>
                  <a:lnTo>
                    <a:pt x="457" y="139"/>
                  </a:lnTo>
                  <a:lnTo>
                    <a:pt x="455" y="146"/>
                  </a:lnTo>
                  <a:lnTo>
                    <a:pt x="453" y="146"/>
                  </a:lnTo>
                  <a:lnTo>
                    <a:pt x="450" y="148"/>
                  </a:lnTo>
                  <a:lnTo>
                    <a:pt x="450" y="148"/>
                  </a:lnTo>
                  <a:lnTo>
                    <a:pt x="448" y="157"/>
                  </a:lnTo>
                  <a:lnTo>
                    <a:pt x="446" y="159"/>
                  </a:lnTo>
                  <a:lnTo>
                    <a:pt x="439" y="166"/>
                  </a:lnTo>
                  <a:lnTo>
                    <a:pt x="428" y="177"/>
                  </a:lnTo>
                  <a:lnTo>
                    <a:pt x="424" y="177"/>
                  </a:lnTo>
                  <a:lnTo>
                    <a:pt x="422" y="179"/>
                  </a:lnTo>
                  <a:lnTo>
                    <a:pt x="420" y="183"/>
                  </a:lnTo>
                  <a:lnTo>
                    <a:pt x="415" y="188"/>
                  </a:lnTo>
                  <a:lnTo>
                    <a:pt x="411" y="192"/>
                  </a:lnTo>
                  <a:lnTo>
                    <a:pt x="400" y="188"/>
                  </a:lnTo>
                  <a:lnTo>
                    <a:pt x="400" y="181"/>
                  </a:lnTo>
                  <a:lnTo>
                    <a:pt x="402" y="170"/>
                  </a:lnTo>
                  <a:lnTo>
                    <a:pt x="406" y="161"/>
                  </a:lnTo>
                  <a:lnTo>
                    <a:pt x="415" y="148"/>
                  </a:lnTo>
                  <a:lnTo>
                    <a:pt x="417" y="144"/>
                  </a:lnTo>
                  <a:lnTo>
                    <a:pt x="420" y="133"/>
                  </a:lnTo>
                  <a:lnTo>
                    <a:pt x="417" y="128"/>
                  </a:lnTo>
                  <a:lnTo>
                    <a:pt x="413" y="126"/>
                  </a:lnTo>
                  <a:lnTo>
                    <a:pt x="409" y="124"/>
                  </a:lnTo>
                  <a:lnTo>
                    <a:pt x="406" y="122"/>
                  </a:lnTo>
                  <a:lnTo>
                    <a:pt x="406" y="119"/>
                  </a:lnTo>
                  <a:lnTo>
                    <a:pt x="409" y="113"/>
                  </a:lnTo>
                  <a:lnTo>
                    <a:pt x="409" y="111"/>
                  </a:lnTo>
                  <a:lnTo>
                    <a:pt x="413" y="113"/>
                  </a:lnTo>
                  <a:lnTo>
                    <a:pt x="417" y="115"/>
                  </a:lnTo>
                  <a:lnTo>
                    <a:pt x="413" y="97"/>
                  </a:lnTo>
                  <a:lnTo>
                    <a:pt x="413" y="95"/>
                  </a:lnTo>
                  <a:lnTo>
                    <a:pt x="402" y="89"/>
                  </a:lnTo>
                  <a:lnTo>
                    <a:pt x="400" y="82"/>
                  </a:lnTo>
                  <a:lnTo>
                    <a:pt x="398" y="82"/>
                  </a:lnTo>
                  <a:lnTo>
                    <a:pt x="395" y="82"/>
                  </a:lnTo>
                  <a:lnTo>
                    <a:pt x="393" y="84"/>
                  </a:lnTo>
                  <a:lnTo>
                    <a:pt x="391" y="86"/>
                  </a:lnTo>
                  <a:lnTo>
                    <a:pt x="389" y="89"/>
                  </a:lnTo>
                  <a:lnTo>
                    <a:pt x="387" y="93"/>
                  </a:lnTo>
                  <a:lnTo>
                    <a:pt x="387" y="93"/>
                  </a:lnTo>
                  <a:lnTo>
                    <a:pt x="384" y="93"/>
                  </a:lnTo>
                  <a:lnTo>
                    <a:pt x="384" y="95"/>
                  </a:lnTo>
                  <a:lnTo>
                    <a:pt x="382" y="102"/>
                  </a:lnTo>
                  <a:lnTo>
                    <a:pt x="380" y="111"/>
                  </a:lnTo>
                  <a:lnTo>
                    <a:pt x="380" y="115"/>
                  </a:lnTo>
                  <a:lnTo>
                    <a:pt x="371" y="119"/>
                  </a:lnTo>
                  <a:lnTo>
                    <a:pt x="371" y="122"/>
                  </a:lnTo>
                  <a:lnTo>
                    <a:pt x="371" y="133"/>
                  </a:lnTo>
                  <a:lnTo>
                    <a:pt x="371" y="135"/>
                  </a:lnTo>
                  <a:lnTo>
                    <a:pt x="367" y="139"/>
                  </a:lnTo>
                  <a:lnTo>
                    <a:pt x="367" y="141"/>
                  </a:lnTo>
                  <a:lnTo>
                    <a:pt x="367" y="144"/>
                  </a:lnTo>
                  <a:lnTo>
                    <a:pt x="367" y="152"/>
                  </a:lnTo>
                  <a:lnTo>
                    <a:pt x="367" y="157"/>
                  </a:lnTo>
                  <a:lnTo>
                    <a:pt x="365" y="161"/>
                  </a:lnTo>
                  <a:lnTo>
                    <a:pt x="362" y="166"/>
                  </a:lnTo>
                  <a:lnTo>
                    <a:pt x="358" y="170"/>
                  </a:lnTo>
                  <a:lnTo>
                    <a:pt x="343" y="190"/>
                  </a:lnTo>
                  <a:lnTo>
                    <a:pt x="338" y="192"/>
                  </a:lnTo>
                  <a:lnTo>
                    <a:pt x="336" y="194"/>
                  </a:lnTo>
                  <a:lnTo>
                    <a:pt x="334" y="199"/>
                  </a:lnTo>
                  <a:lnTo>
                    <a:pt x="332" y="203"/>
                  </a:lnTo>
                  <a:lnTo>
                    <a:pt x="332" y="208"/>
                  </a:lnTo>
                  <a:lnTo>
                    <a:pt x="332" y="212"/>
                  </a:lnTo>
                  <a:lnTo>
                    <a:pt x="327" y="214"/>
                  </a:lnTo>
                  <a:lnTo>
                    <a:pt x="323" y="216"/>
                  </a:lnTo>
                  <a:lnTo>
                    <a:pt x="319" y="221"/>
                  </a:lnTo>
                  <a:lnTo>
                    <a:pt x="314" y="225"/>
                  </a:lnTo>
                  <a:lnTo>
                    <a:pt x="292" y="241"/>
                  </a:lnTo>
                  <a:lnTo>
                    <a:pt x="290" y="243"/>
                  </a:lnTo>
                  <a:lnTo>
                    <a:pt x="290" y="245"/>
                  </a:lnTo>
                  <a:lnTo>
                    <a:pt x="288" y="247"/>
                  </a:lnTo>
                  <a:lnTo>
                    <a:pt x="286" y="256"/>
                  </a:lnTo>
                  <a:lnTo>
                    <a:pt x="286" y="256"/>
                  </a:lnTo>
                  <a:lnTo>
                    <a:pt x="286" y="258"/>
                  </a:lnTo>
                  <a:lnTo>
                    <a:pt x="283" y="258"/>
                  </a:lnTo>
                  <a:lnTo>
                    <a:pt x="279" y="258"/>
                  </a:lnTo>
                  <a:lnTo>
                    <a:pt x="277" y="258"/>
                  </a:lnTo>
                  <a:lnTo>
                    <a:pt x="277" y="261"/>
                  </a:lnTo>
                  <a:lnTo>
                    <a:pt x="272" y="265"/>
                  </a:lnTo>
                  <a:lnTo>
                    <a:pt x="266" y="267"/>
                  </a:lnTo>
                  <a:lnTo>
                    <a:pt x="266" y="269"/>
                  </a:lnTo>
                  <a:lnTo>
                    <a:pt x="272" y="267"/>
                  </a:lnTo>
                  <a:lnTo>
                    <a:pt x="277" y="265"/>
                  </a:lnTo>
                  <a:lnTo>
                    <a:pt x="279" y="267"/>
                  </a:lnTo>
                  <a:lnTo>
                    <a:pt x="281" y="274"/>
                  </a:lnTo>
                  <a:lnTo>
                    <a:pt x="279" y="278"/>
                  </a:lnTo>
                  <a:lnTo>
                    <a:pt x="277" y="276"/>
                  </a:lnTo>
                  <a:lnTo>
                    <a:pt x="272" y="276"/>
                  </a:lnTo>
                  <a:lnTo>
                    <a:pt x="270" y="274"/>
                  </a:lnTo>
                  <a:lnTo>
                    <a:pt x="266" y="274"/>
                  </a:lnTo>
                  <a:lnTo>
                    <a:pt x="261" y="276"/>
                  </a:lnTo>
                  <a:lnTo>
                    <a:pt x="257" y="280"/>
                  </a:lnTo>
                  <a:lnTo>
                    <a:pt x="246" y="298"/>
                  </a:lnTo>
                  <a:lnTo>
                    <a:pt x="242" y="300"/>
                  </a:lnTo>
                  <a:lnTo>
                    <a:pt x="233" y="302"/>
                  </a:lnTo>
                  <a:lnTo>
                    <a:pt x="231" y="309"/>
                  </a:lnTo>
                  <a:lnTo>
                    <a:pt x="233" y="311"/>
                  </a:lnTo>
                  <a:lnTo>
                    <a:pt x="239" y="309"/>
                  </a:lnTo>
                  <a:lnTo>
                    <a:pt x="242" y="316"/>
                  </a:lnTo>
                  <a:lnTo>
                    <a:pt x="239" y="327"/>
                  </a:lnTo>
                  <a:lnTo>
                    <a:pt x="224" y="351"/>
                  </a:lnTo>
                  <a:lnTo>
                    <a:pt x="222" y="358"/>
                  </a:lnTo>
                  <a:lnTo>
                    <a:pt x="222" y="369"/>
                  </a:lnTo>
                  <a:lnTo>
                    <a:pt x="220" y="373"/>
                  </a:lnTo>
                  <a:lnTo>
                    <a:pt x="215" y="377"/>
                  </a:lnTo>
                  <a:lnTo>
                    <a:pt x="193" y="391"/>
                  </a:lnTo>
                  <a:lnTo>
                    <a:pt x="191" y="393"/>
                  </a:lnTo>
                  <a:lnTo>
                    <a:pt x="187" y="397"/>
                  </a:lnTo>
                  <a:lnTo>
                    <a:pt x="187" y="402"/>
                  </a:lnTo>
                  <a:lnTo>
                    <a:pt x="184" y="413"/>
                  </a:lnTo>
                  <a:lnTo>
                    <a:pt x="182" y="421"/>
                  </a:lnTo>
                  <a:lnTo>
                    <a:pt x="176" y="432"/>
                  </a:lnTo>
                  <a:lnTo>
                    <a:pt x="169" y="444"/>
                  </a:lnTo>
                  <a:lnTo>
                    <a:pt x="162" y="450"/>
                  </a:lnTo>
                  <a:lnTo>
                    <a:pt x="156" y="452"/>
                  </a:lnTo>
                  <a:lnTo>
                    <a:pt x="149" y="452"/>
                  </a:lnTo>
                  <a:lnTo>
                    <a:pt x="127" y="450"/>
                  </a:lnTo>
                  <a:lnTo>
                    <a:pt x="123" y="448"/>
                  </a:lnTo>
                  <a:lnTo>
                    <a:pt x="114" y="441"/>
                  </a:lnTo>
                  <a:lnTo>
                    <a:pt x="112" y="444"/>
                  </a:lnTo>
                  <a:lnTo>
                    <a:pt x="112" y="450"/>
                  </a:lnTo>
                  <a:lnTo>
                    <a:pt x="110" y="452"/>
                  </a:lnTo>
                  <a:lnTo>
                    <a:pt x="105" y="446"/>
                  </a:lnTo>
                  <a:lnTo>
                    <a:pt x="114" y="430"/>
                  </a:lnTo>
                  <a:lnTo>
                    <a:pt x="110" y="424"/>
                  </a:lnTo>
                  <a:lnTo>
                    <a:pt x="105" y="430"/>
                  </a:lnTo>
                  <a:lnTo>
                    <a:pt x="97" y="448"/>
                  </a:lnTo>
                  <a:lnTo>
                    <a:pt x="79" y="461"/>
                  </a:lnTo>
                  <a:lnTo>
                    <a:pt x="77" y="463"/>
                  </a:lnTo>
                  <a:lnTo>
                    <a:pt x="75" y="470"/>
                  </a:lnTo>
                  <a:lnTo>
                    <a:pt x="61" y="477"/>
                  </a:lnTo>
                  <a:lnTo>
                    <a:pt x="57" y="479"/>
                  </a:lnTo>
                  <a:lnTo>
                    <a:pt x="57" y="481"/>
                  </a:lnTo>
                  <a:lnTo>
                    <a:pt x="55" y="483"/>
                  </a:lnTo>
                  <a:lnTo>
                    <a:pt x="55" y="488"/>
                  </a:lnTo>
                  <a:lnTo>
                    <a:pt x="53" y="494"/>
                  </a:lnTo>
                  <a:lnTo>
                    <a:pt x="50" y="499"/>
                  </a:lnTo>
                  <a:lnTo>
                    <a:pt x="50" y="503"/>
                  </a:lnTo>
                  <a:lnTo>
                    <a:pt x="50" y="505"/>
                  </a:lnTo>
                  <a:lnTo>
                    <a:pt x="57" y="501"/>
                  </a:lnTo>
                  <a:lnTo>
                    <a:pt x="57" y="501"/>
                  </a:lnTo>
                  <a:lnTo>
                    <a:pt x="59" y="501"/>
                  </a:lnTo>
                  <a:lnTo>
                    <a:pt x="59" y="503"/>
                  </a:lnTo>
                  <a:lnTo>
                    <a:pt x="59" y="505"/>
                  </a:lnTo>
                  <a:lnTo>
                    <a:pt x="59" y="507"/>
                  </a:lnTo>
                  <a:lnTo>
                    <a:pt x="81" y="525"/>
                  </a:lnTo>
                  <a:lnTo>
                    <a:pt x="90" y="529"/>
                  </a:lnTo>
                  <a:lnTo>
                    <a:pt x="99" y="529"/>
                  </a:lnTo>
                  <a:lnTo>
                    <a:pt x="110" y="525"/>
                  </a:lnTo>
                  <a:lnTo>
                    <a:pt x="110" y="529"/>
                  </a:lnTo>
                  <a:lnTo>
                    <a:pt x="110" y="529"/>
                  </a:lnTo>
                  <a:lnTo>
                    <a:pt x="108" y="532"/>
                  </a:lnTo>
                  <a:lnTo>
                    <a:pt x="105" y="534"/>
                  </a:lnTo>
                  <a:lnTo>
                    <a:pt x="103" y="538"/>
                  </a:lnTo>
                  <a:lnTo>
                    <a:pt x="101" y="541"/>
                  </a:lnTo>
                  <a:lnTo>
                    <a:pt x="101" y="552"/>
                  </a:lnTo>
                  <a:lnTo>
                    <a:pt x="101" y="560"/>
                  </a:lnTo>
                  <a:lnTo>
                    <a:pt x="99" y="565"/>
                  </a:lnTo>
                  <a:lnTo>
                    <a:pt x="97" y="567"/>
                  </a:lnTo>
                  <a:lnTo>
                    <a:pt x="92" y="569"/>
                  </a:lnTo>
                  <a:lnTo>
                    <a:pt x="88" y="571"/>
                  </a:lnTo>
                  <a:lnTo>
                    <a:pt x="83" y="574"/>
                  </a:lnTo>
                  <a:lnTo>
                    <a:pt x="79" y="574"/>
                  </a:lnTo>
                  <a:lnTo>
                    <a:pt x="72" y="585"/>
                  </a:lnTo>
                  <a:lnTo>
                    <a:pt x="66" y="591"/>
                  </a:lnTo>
                  <a:lnTo>
                    <a:pt x="66" y="591"/>
                  </a:lnTo>
                  <a:lnTo>
                    <a:pt x="88" y="593"/>
                  </a:lnTo>
                  <a:lnTo>
                    <a:pt x="99" y="591"/>
                  </a:lnTo>
                  <a:lnTo>
                    <a:pt x="108" y="591"/>
                  </a:lnTo>
                  <a:lnTo>
                    <a:pt x="112" y="591"/>
                  </a:lnTo>
                  <a:lnTo>
                    <a:pt x="114" y="591"/>
                  </a:lnTo>
                  <a:lnTo>
                    <a:pt x="116" y="593"/>
                  </a:lnTo>
                  <a:lnTo>
                    <a:pt x="119" y="596"/>
                  </a:lnTo>
                  <a:lnTo>
                    <a:pt x="123" y="618"/>
                  </a:lnTo>
                  <a:lnTo>
                    <a:pt x="123" y="622"/>
                  </a:lnTo>
                  <a:lnTo>
                    <a:pt x="123" y="624"/>
                  </a:lnTo>
                  <a:lnTo>
                    <a:pt x="119" y="635"/>
                  </a:lnTo>
                  <a:lnTo>
                    <a:pt x="119" y="640"/>
                  </a:lnTo>
                  <a:lnTo>
                    <a:pt x="116" y="642"/>
                  </a:lnTo>
                  <a:lnTo>
                    <a:pt x="112" y="646"/>
                  </a:lnTo>
                  <a:lnTo>
                    <a:pt x="112" y="649"/>
                  </a:lnTo>
                  <a:lnTo>
                    <a:pt x="110" y="651"/>
                  </a:lnTo>
                  <a:lnTo>
                    <a:pt x="110" y="655"/>
                  </a:lnTo>
                  <a:lnTo>
                    <a:pt x="108" y="664"/>
                  </a:lnTo>
                  <a:lnTo>
                    <a:pt x="108" y="666"/>
                  </a:lnTo>
                  <a:lnTo>
                    <a:pt x="108" y="668"/>
                  </a:lnTo>
                  <a:lnTo>
                    <a:pt x="99" y="682"/>
                  </a:lnTo>
                  <a:lnTo>
                    <a:pt x="99" y="684"/>
                  </a:lnTo>
                  <a:lnTo>
                    <a:pt x="99" y="686"/>
                  </a:lnTo>
                  <a:lnTo>
                    <a:pt x="99" y="704"/>
                  </a:lnTo>
                  <a:lnTo>
                    <a:pt x="101" y="708"/>
                  </a:lnTo>
                  <a:lnTo>
                    <a:pt x="105" y="715"/>
                  </a:lnTo>
                  <a:lnTo>
                    <a:pt x="105" y="717"/>
                  </a:lnTo>
                  <a:lnTo>
                    <a:pt x="105" y="719"/>
                  </a:lnTo>
                  <a:lnTo>
                    <a:pt x="105" y="723"/>
                  </a:lnTo>
                  <a:lnTo>
                    <a:pt x="105" y="728"/>
                  </a:lnTo>
                  <a:lnTo>
                    <a:pt x="108" y="732"/>
                  </a:lnTo>
                  <a:lnTo>
                    <a:pt x="108" y="732"/>
                  </a:lnTo>
                  <a:lnTo>
                    <a:pt x="110" y="735"/>
                  </a:lnTo>
                  <a:lnTo>
                    <a:pt x="112" y="735"/>
                  </a:lnTo>
                  <a:lnTo>
                    <a:pt x="116" y="737"/>
                  </a:lnTo>
                  <a:lnTo>
                    <a:pt x="119" y="737"/>
                  </a:lnTo>
                  <a:lnTo>
                    <a:pt x="121" y="737"/>
                  </a:lnTo>
                  <a:lnTo>
                    <a:pt x="123" y="739"/>
                  </a:lnTo>
                  <a:lnTo>
                    <a:pt x="125" y="743"/>
                  </a:lnTo>
                  <a:lnTo>
                    <a:pt x="127" y="748"/>
                  </a:lnTo>
                  <a:lnTo>
                    <a:pt x="127" y="750"/>
                  </a:lnTo>
                  <a:lnTo>
                    <a:pt x="127" y="752"/>
                  </a:lnTo>
                  <a:lnTo>
                    <a:pt x="125" y="759"/>
                  </a:lnTo>
                  <a:lnTo>
                    <a:pt x="125" y="761"/>
                  </a:lnTo>
                  <a:lnTo>
                    <a:pt x="116" y="770"/>
                  </a:lnTo>
                  <a:lnTo>
                    <a:pt x="116" y="772"/>
                  </a:lnTo>
                  <a:lnTo>
                    <a:pt x="116" y="776"/>
                  </a:lnTo>
                  <a:lnTo>
                    <a:pt x="116" y="781"/>
                  </a:lnTo>
                  <a:lnTo>
                    <a:pt x="116" y="785"/>
                  </a:lnTo>
                  <a:lnTo>
                    <a:pt x="116" y="790"/>
                  </a:lnTo>
                  <a:lnTo>
                    <a:pt x="119" y="792"/>
                  </a:lnTo>
                  <a:lnTo>
                    <a:pt x="119" y="792"/>
                  </a:lnTo>
                  <a:lnTo>
                    <a:pt x="121" y="785"/>
                  </a:lnTo>
                  <a:lnTo>
                    <a:pt x="123" y="783"/>
                  </a:lnTo>
                  <a:lnTo>
                    <a:pt x="127" y="781"/>
                  </a:lnTo>
                  <a:lnTo>
                    <a:pt x="130" y="781"/>
                  </a:lnTo>
                  <a:lnTo>
                    <a:pt x="132" y="779"/>
                  </a:lnTo>
                  <a:lnTo>
                    <a:pt x="143" y="768"/>
                  </a:lnTo>
                  <a:lnTo>
                    <a:pt x="143" y="770"/>
                  </a:lnTo>
                  <a:lnTo>
                    <a:pt x="145" y="770"/>
                  </a:lnTo>
                  <a:lnTo>
                    <a:pt x="147" y="772"/>
                  </a:lnTo>
                  <a:lnTo>
                    <a:pt x="151" y="772"/>
                  </a:lnTo>
                  <a:lnTo>
                    <a:pt x="151" y="770"/>
                  </a:lnTo>
                  <a:lnTo>
                    <a:pt x="154" y="765"/>
                  </a:lnTo>
                  <a:lnTo>
                    <a:pt x="162" y="757"/>
                  </a:lnTo>
                  <a:lnTo>
                    <a:pt x="162" y="750"/>
                  </a:lnTo>
                  <a:lnTo>
                    <a:pt x="162" y="741"/>
                  </a:lnTo>
                  <a:lnTo>
                    <a:pt x="167" y="735"/>
                  </a:lnTo>
                  <a:lnTo>
                    <a:pt x="169" y="730"/>
                  </a:lnTo>
                  <a:lnTo>
                    <a:pt x="171" y="730"/>
                  </a:lnTo>
                  <a:lnTo>
                    <a:pt x="173" y="732"/>
                  </a:lnTo>
                  <a:lnTo>
                    <a:pt x="176" y="737"/>
                  </a:lnTo>
                  <a:lnTo>
                    <a:pt x="178" y="741"/>
                  </a:lnTo>
                  <a:lnTo>
                    <a:pt x="182" y="741"/>
                  </a:lnTo>
                  <a:lnTo>
                    <a:pt x="193" y="741"/>
                  </a:lnTo>
                  <a:lnTo>
                    <a:pt x="198" y="743"/>
                  </a:lnTo>
                  <a:lnTo>
                    <a:pt x="202" y="746"/>
                  </a:lnTo>
                  <a:lnTo>
                    <a:pt x="204" y="748"/>
                  </a:lnTo>
                  <a:lnTo>
                    <a:pt x="204" y="752"/>
                  </a:lnTo>
                  <a:lnTo>
                    <a:pt x="206" y="757"/>
                  </a:lnTo>
                  <a:lnTo>
                    <a:pt x="209" y="759"/>
                  </a:lnTo>
                  <a:lnTo>
                    <a:pt x="213" y="761"/>
                  </a:lnTo>
                  <a:lnTo>
                    <a:pt x="215" y="759"/>
                  </a:lnTo>
                  <a:lnTo>
                    <a:pt x="228" y="748"/>
                  </a:lnTo>
                  <a:lnTo>
                    <a:pt x="233" y="743"/>
                  </a:lnTo>
                  <a:lnTo>
                    <a:pt x="235" y="741"/>
                  </a:lnTo>
                  <a:lnTo>
                    <a:pt x="237" y="739"/>
                  </a:lnTo>
                  <a:lnTo>
                    <a:pt x="239" y="735"/>
                  </a:lnTo>
                  <a:lnTo>
                    <a:pt x="242" y="735"/>
                  </a:lnTo>
                  <a:lnTo>
                    <a:pt x="244" y="735"/>
                  </a:lnTo>
                  <a:lnTo>
                    <a:pt x="248" y="737"/>
                  </a:lnTo>
                  <a:lnTo>
                    <a:pt x="261" y="739"/>
                  </a:lnTo>
                  <a:lnTo>
                    <a:pt x="264" y="739"/>
                  </a:lnTo>
                  <a:lnTo>
                    <a:pt x="270" y="737"/>
                  </a:lnTo>
                  <a:lnTo>
                    <a:pt x="277" y="735"/>
                  </a:lnTo>
                  <a:lnTo>
                    <a:pt x="283" y="732"/>
                  </a:lnTo>
                  <a:lnTo>
                    <a:pt x="290" y="739"/>
                  </a:lnTo>
                  <a:lnTo>
                    <a:pt x="292" y="739"/>
                  </a:lnTo>
                  <a:lnTo>
                    <a:pt x="294" y="739"/>
                  </a:lnTo>
                  <a:lnTo>
                    <a:pt x="297" y="739"/>
                  </a:lnTo>
                  <a:lnTo>
                    <a:pt x="297" y="741"/>
                  </a:lnTo>
                  <a:lnTo>
                    <a:pt x="297" y="743"/>
                  </a:lnTo>
                  <a:lnTo>
                    <a:pt x="303" y="754"/>
                  </a:lnTo>
                  <a:lnTo>
                    <a:pt x="305" y="757"/>
                  </a:lnTo>
                  <a:lnTo>
                    <a:pt x="308" y="757"/>
                  </a:lnTo>
                  <a:lnTo>
                    <a:pt x="312" y="754"/>
                  </a:lnTo>
                  <a:lnTo>
                    <a:pt x="316" y="748"/>
                  </a:lnTo>
                  <a:lnTo>
                    <a:pt x="321" y="750"/>
                  </a:lnTo>
                  <a:lnTo>
                    <a:pt x="323" y="750"/>
                  </a:lnTo>
                  <a:lnTo>
                    <a:pt x="327" y="750"/>
                  </a:lnTo>
                  <a:lnTo>
                    <a:pt x="330" y="748"/>
                  </a:lnTo>
                  <a:lnTo>
                    <a:pt x="327" y="746"/>
                  </a:lnTo>
                  <a:lnTo>
                    <a:pt x="327" y="743"/>
                  </a:lnTo>
                  <a:lnTo>
                    <a:pt x="327" y="741"/>
                  </a:lnTo>
                  <a:lnTo>
                    <a:pt x="330" y="737"/>
                  </a:lnTo>
                  <a:lnTo>
                    <a:pt x="334" y="732"/>
                  </a:lnTo>
                  <a:lnTo>
                    <a:pt x="336" y="730"/>
                  </a:lnTo>
                  <a:lnTo>
                    <a:pt x="338" y="730"/>
                  </a:lnTo>
                  <a:lnTo>
                    <a:pt x="349" y="746"/>
                  </a:lnTo>
                  <a:lnTo>
                    <a:pt x="351" y="746"/>
                  </a:lnTo>
                  <a:lnTo>
                    <a:pt x="358" y="741"/>
                  </a:lnTo>
                  <a:lnTo>
                    <a:pt x="365" y="746"/>
                  </a:lnTo>
                  <a:lnTo>
                    <a:pt x="369" y="746"/>
                  </a:lnTo>
                  <a:lnTo>
                    <a:pt x="376" y="743"/>
                  </a:lnTo>
                  <a:lnTo>
                    <a:pt x="382" y="737"/>
                  </a:lnTo>
                  <a:lnTo>
                    <a:pt x="387" y="737"/>
                  </a:lnTo>
                  <a:lnTo>
                    <a:pt x="395" y="743"/>
                  </a:lnTo>
                  <a:lnTo>
                    <a:pt x="404" y="746"/>
                  </a:lnTo>
                  <a:lnTo>
                    <a:pt x="424" y="741"/>
                  </a:lnTo>
                  <a:lnTo>
                    <a:pt x="435" y="741"/>
                  </a:lnTo>
                  <a:lnTo>
                    <a:pt x="448" y="746"/>
                  </a:lnTo>
                  <a:lnTo>
                    <a:pt x="494" y="746"/>
                  </a:lnTo>
                  <a:lnTo>
                    <a:pt x="497" y="743"/>
                  </a:lnTo>
                  <a:lnTo>
                    <a:pt x="501" y="739"/>
                  </a:lnTo>
                  <a:lnTo>
                    <a:pt x="503" y="739"/>
                  </a:lnTo>
                  <a:lnTo>
                    <a:pt x="508" y="739"/>
                  </a:lnTo>
                  <a:lnTo>
                    <a:pt x="510" y="741"/>
                  </a:lnTo>
                  <a:lnTo>
                    <a:pt x="510" y="743"/>
                  </a:lnTo>
                  <a:lnTo>
                    <a:pt x="512" y="746"/>
                  </a:lnTo>
                  <a:lnTo>
                    <a:pt x="521" y="752"/>
                  </a:lnTo>
                  <a:lnTo>
                    <a:pt x="541" y="763"/>
                  </a:lnTo>
                  <a:lnTo>
                    <a:pt x="556" y="779"/>
                  </a:lnTo>
                  <a:lnTo>
                    <a:pt x="560" y="781"/>
                  </a:lnTo>
                  <a:lnTo>
                    <a:pt x="567" y="783"/>
                  </a:lnTo>
                  <a:lnTo>
                    <a:pt x="576" y="785"/>
                  </a:lnTo>
                  <a:lnTo>
                    <a:pt x="580" y="785"/>
                  </a:lnTo>
                  <a:lnTo>
                    <a:pt x="587" y="783"/>
                  </a:lnTo>
                  <a:lnTo>
                    <a:pt x="591" y="785"/>
                  </a:lnTo>
                  <a:lnTo>
                    <a:pt x="593" y="787"/>
                  </a:lnTo>
                  <a:lnTo>
                    <a:pt x="602" y="783"/>
                  </a:lnTo>
                  <a:lnTo>
                    <a:pt x="604" y="783"/>
                  </a:lnTo>
                  <a:lnTo>
                    <a:pt x="609" y="783"/>
                  </a:lnTo>
                  <a:lnTo>
                    <a:pt x="606" y="781"/>
                  </a:lnTo>
                  <a:lnTo>
                    <a:pt x="602" y="776"/>
                  </a:lnTo>
                  <a:lnTo>
                    <a:pt x="600" y="776"/>
                  </a:lnTo>
                  <a:lnTo>
                    <a:pt x="602" y="774"/>
                  </a:lnTo>
                  <a:lnTo>
                    <a:pt x="602" y="772"/>
                  </a:lnTo>
                  <a:lnTo>
                    <a:pt x="604" y="770"/>
                  </a:lnTo>
                  <a:lnTo>
                    <a:pt x="606" y="768"/>
                  </a:lnTo>
                  <a:lnTo>
                    <a:pt x="611" y="765"/>
                  </a:lnTo>
                  <a:lnTo>
                    <a:pt x="613" y="763"/>
                  </a:lnTo>
                  <a:lnTo>
                    <a:pt x="615" y="761"/>
                  </a:lnTo>
                  <a:lnTo>
                    <a:pt x="613" y="757"/>
                  </a:lnTo>
                  <a:lnTo>
                    <a:pt x="611" y="754"/>
                  </a:lnTo>
                  <a:lnTo>
                    <a:pt x="609" y="750"/>
                  </a:lnTo>
                  <a:lnTo>
                    <a:pt x="609" y="741"/>
                  </a:lnTo>
                  <a:lnTo>
                    <a:pt x="609" y="739"/>
                  </a:lnTo>
                  <a:lnTo>
                    <a:pt x="604" y="735"/>
                  </a:lnTo>
                  <a:lnTo>
                    <a:pt x="602" y="732"/>
                  </a:lnTo>
                  <a:lnTo>
                    <a:pt x="604" y="730"/>
                  </a:lnTo>
                  <a:lnTo>
                    <a:pt x="609" y="726"/>
                  </a:lnTo>
                  <a:lnTo>
                    <a:pt x="615" y="723"/>
                  </a:lnTo>
                  <a:lnTo>
                    <a:pt x="617" y="721"/>
                  </a:lnTo>
                  <a:lnTo>
                    <a:pt x="622" y="726"/>
                  </a:lnTo>
                  <a:lnTo>
                    <a:pt x="624" y="732"/>
                  </a:lnTo>
                  <a:lnTo>
                    <a:pt x="628" y="737"/>
                  </a:lnTo>
                  <a:lnTo>
                    <a:pt x="633" y="739"/>
                  </a:lnTo>
                  <a:lnTo>
                    <a:pt x="635" y="741"/>
                  </a:lnTo>
                  <a:lnTo>
                    <a:pt x="642" y="741"/>
                  </a:lnTo>
                  <a:lnTo>
                    <a:pt x="648" y="746"/>
                  </a:lnTo>
                  <a:lnTo>
                    <a:pt x="653" y="746"/>
                  </a:lnTo>
                  <a:lnTo>
                    <a:pt x="653" y="746"/>
                  </a:lnTo>
                  <a:lnTo>
                    <a:pt x="655" y="750"/>
                  </a:lnTo>
                  <a:lnTo>
                    <a:pt x="655" y="752"/>
                  </a:lnTo>
                  <a:lnTo>
                    <a:pt x="657" y="752"/>
                  </a:lnTo>
                  <a:lnTo>
                    <a:pt x="659" y="752"/>
                  </a:lnTo>
                  <a:lnTo>
                    <a:pt x="664" y="754"/>
                  </a:lnTo>
                  <a:lnTo>
                    <a:pt x="672" y="763"/>
                  </a:lnTo>
                  <a:lnTo>
                    <a:pt x="677" y="765"/>
                  </a:lnTo>
                  <a:lnTo>
                    <a:pt x="679" y="765"/>
                  </a:lnTo>
                  <a:lnTo>
                    <a:pt x="694" y="770"/>
                  </a:lnTo>
                  <a:lnTo>
                    <a:pt x="701" y="770"/>
                  </a:lnTo>
                  <a:lnTo>
                    <a:pt x="734" y="754"/>
                  </a:lnTo>
                  <a:lnTo>
                    <a:pt x="738" y="752"/>
                  </a:lnTo>
                  <a:lnTo>
                    <a:pt x="758" y="750"/>
                  </a:lnTo>
                  <a:lnTo>
                    <a:pt x="782" y="743"/>
                  </a:lnTo>
                  <a:lnTo>
                    <a:pt x="782" y="741"/>
                  </a:lnTo>
                  <a:lnTo>
                    <a:pt x="787" y="739"/>
                  </a:lnTo>
                  <a:lnTo>
                    <a:pt x="791" y="741"/>
                  </a:lnTo>
                  <a:lnTo>
                    <a:pt x="795" y="741"/>
                  </a:lnTo>
                  <a:lnTo>
                    <a:pt x="806" y="741"/>
                  </a:lnTo>
                  <a:lnTo>
                    <a:pt x="811" y="741"/>
                  </a:lnTo>
                  <a:lnTo>
                    <a:pt x="820" y="739"/>
                  </a:lnTo>
                  <a:lnTo>
                    <a:pt x="824" y="739"/>
                  </a:lnTo>
                  <a:lnTo>
                    <a:pt x="833" y="739"/>
                  </a:lnTo>
                  <a:lnTo>
                    <a:pt x="837" y="737"/>
                  </a:lnTo>
                  <a:lnTo>
                    <a:pt x="839" y="735"/>
                  </a:lnTo>
                  <a:lnTo>
                    <a:pt x="844" y="732"/>
                  </a:lnTo>
                  <a:lnTo>
                    <a:pt x="846" y="730"/>
                  </a:lnTo>
                  <a:lnTo>
                    <a:pt x="846" y="726"/>
                  </a:lnTo>
                  <a:lnTo>
                    <a:pt x="846" y="721"/>
                  </a:lnTo>
                  <a:lnTo>
                    <a:pt x="848" y="721"/>
                  </a:lnTo>
                  <a:lnTo>
                    <a:pt x="850" y="723"/>
                  </a:lnTo>
                  <a:lnTo>
                    <a:pt x="853" y="723"/>
                  </a:lnTo>
                  <a:lnTo>
                    <a:pt x="857" y="721"/>
                  </a:lnTo>
                  <a:lnTo>
                    <a:pt x="859" y="719"/>
                  </a:lnTo>
                  <a:lnTo>
                    <a:pt x="859" y="717"/>
                  </a:lnTo>
                  <a:lnTo>
                    <a:pt x="848" y="708"/>
                  </a:lnTo>
                  <a:lnTo>
                    <a:pt x="846" y="701"/>
                  </a:lnTo>
                  <a:lnTo>
                    <a:pt x="846" y="699"/>
                  </a:lnTo>
                  <a:lnTo>
                    <a:pt x="844" y="697"/>
                  </a:lnTo>
                  <a:lnTo>
                    <a:pt x="837" y="697"/>
                  </a:lnTo>
                  <a:lnTo>
                    <a:pt x="835" y="695"/>
                  </a:lnTo>
                  <a:lnTo>
                    <a:pt x="828" y="701"/>
                  </a:lnTo>
                  <a:lnTo>
                    <a:pt x="824" y="704"/>
                  </a:lnTo>
                  <a:lnTo>
                    <a:pt x="822" y="701"/>
                  </a:lnTo>
                  <a:lnTo>
                    <a:pt x="820" y="699"/>
                  </a:lnTo>
                  <a:lnTo>
                    <a:pt x="817" y="697"/>
                  </a:lnTo>
                  <a:lnTo>
                    <a:pt x="815" y="695"/>
                  </a:lnTo>
                  <a:lnTo>
                    <a:pt x="815" y="693"/>
                  </a:lnTo>
                  <a:lnTo>
                    <a:pt x="820" y="688"/>
                  </a:lnTo>
                  <a:lnTo>
                    <a:pt x="820" y="686"/>
                  </a:lnTo>
                  <a:lnTo>
                    <a:pt x="820" y="682"/>
                  </a:lnTo>
                  <a:lnTo>
                    <a:pt x="817" y="679"/>
                  </a:lnTo>
                  <a:lnTo>
                    <a:pt x="813" y="677"/>
                  </a:lnTo>
                  <a:lnTo>
                    <a:pt x="809" y="675"/>
                  </a:lnTo>
                  <a:lnTo>
                    <a:pt x="806" y="677"/>
                  </a:lnTo>
                  <a:lnTo>
                    <a:pt x="804" y="682"/>
                  </a:lnTo>
                  <a:lnTo>
                    <a:pt x="800" y="679"/>
                  </a:lnTo>
                  <a:lnTo>
                    <a:pt x="800" y="677"/>
                  </a:lnTo>
                  <a:lnTo>
                    <a:pt x="798" y="677"/>
                  </a:lnTo>
                  <a:lnTo>
                    <a:pt x="795" y="675"/>
                  </a:lnTo>
                  <a:lnTo>
                    <a:pt x="793" y="671"/>
                  </a:lnTo>
                  <a:lnTo>
                    <a:pt x="793" y="668"/>
                  </a:lnTo>
                  <a:lnTo>
                    <a:pt x="791" y="668"/>
                  </a:lnTo>
                  <a:lnTo>
                    <a:pt x="787" y="668"/>
                  </a:lnTo>
                  <a:lnTo>
                    <a:pt x="784" y="666"/>
                  </a:lnTo>
                  <a:lnTo>
                    <a:pt x="782" y="666"/>
                  </a:lnTo>
                  <a:lnTo>
                    <a:pt x="780" y="664"/>
                  </a:lnTo>
                  <a:lnTo>
                    <a:pt x="776" y="662"/>
                  </a:lnTo>
                  <a:lnTo>
                    <a:pt x="767" y="655"/>
                  </a:lnTo>
                  <a:lnTo>
                    <a:pt x="760" y="649"/>
                  </a:lnTo>
                  <a:lnTo>
                    <a:pt x="754" y="642"/>
                  </a:lnTo>
                  <a:lnTo>
                    <a:pt x="747" y="631"/>
                  </a:lnTo>
                  <a:lnTo>
                    <a:pt x="745" y="624"/>
                  </a:lnTo>
                  <a:lnTo>
                    <a:pt x="743" y="622"/>
                  </a:lnTo>
                  <a:lnTo>
                    <a:pt x="741" y="622"/>
                  </a:lnTo>
                  <a:lnTo>
                    <a:pt x="736" y="618"/>
                  </a:lnTo>
                  <a:lnTo>
                    <a:pt x="734" y="615"/>
                  </a:lnTo>
                  <a:lnTo>
                    <a:pt x="732" y="615"/>
                  </a:lnTo>
                  <a:lnTo>
                    <a:pt x="732" y="613"/>
                  </a:lnTo>
                  <a:lnTo>
                    <a:pt x="734" y="609"/>
                  </a:lnTo>
                  <a:lnTo>
                    <a:pt x="734" y="609"/>
                  </a:lnTo>
                  <a:lnTo>
                    <a:pt x="738" y="604"/>
                  </a:lnTo>
                  <a:lnTo>
                    <a:pt x="754" y="589"/>
                  </a:lnTo>
                  <a:lnTo>
                    <a:pt x="762" y="585"/>
                  </a:lnTo>
                  <a:lnTo>
                    <a:pt x="771" y="587"/>
                  </a:lnTo>
                  <a:lnTo>
                    <a:pt x="771" y="582"/>
                  </a:lnTo>
                  <a:lnTo>
                    <a:pt x="771" y="580"/>
                  </a:lnTo>
                  <a:lnTo>
                    <a:pt x="771" y="580"/>
                  </a:lnTo>
                  <a:lnTo>
                    <a:pt x="773" y="580"/>
                  </a:lnTo>
                  <a:lnTo>
                    <a:pt x="782" y="576"/>
                  </a:lnTo>
                  <a:lnTo>
                    <a:pt x="787" y="571"/>
                  </a:lnTo>
                  <a:lnTo>
                    <a:pt x="789" y="571"/>
                  </a:lnTo>
                  <a:lnTo>
                    <a:pt x="791" y="571"/>
                  </a:lnTo>
                  <a:lnTo>
                    <a:pt x="798" y="571"/>
                  </a:lnTo>
                  <a:lnTo>
                    <a:pt x="804" y="576"/>
                  </a:lnTo>
                  <a:lnTo>
                    <a:pt x="813" y="587"/>
                  </a:lnTo>
                  <a:lnTo>
                    <a:pt x="817" y="593"/>
                  </a:lnTo>
                  <a:lnTo>
                    <a:pt x="820" y="596"/>
                  </a:lnTo>
                  <a:lnTo>
                    <a:pt x="822" y="598"/>
                  </a:lnTo>
                  <a:lnTo>
                    <a:pt x="824" y="598"/>
                  </a:lnTo>
                  <a:lnTo>
                    <a:pt x="831" y="596"/>
                  </a:lnTo>
                  <a:lnTo>
                    <a:pt x="837" y="589"/>
                  </a:lnTo>
                  <a:lnTo>
                    <a:pt x="839" y="587"/>
                  </a:lnTo>
                  <a:lnTo>
                    <a:pt x="844" y="587"/>
                  </a:lnTo>
                  <a:lnTo>
                    <a:pt x="848" y="589"/>
                  </a:lnTo>
                  <a:lnTo>
                    <a:pt x="855" y="591"/>
                  </a:lnTo>
                  <a:lnTo>
                    <a:pt x="864" y="593"/>
                  </a:lnTo>
                  <a:lnTo>
                    <a:pt x="868" y="596"/>
                  </a:lnTo>
                  <a:lnTo>
                    <a:pt x="872" y="593"/>
                  </a:lnTo>
                  <a:lnTo>
                    <a:pt x="879" y="591"/>
                  </a:lnTo>
                  <a:lnTo>
                    <a:pt x="883" y="589"/>
                  </a:lnTo>
                  <a:lnTo>
                    <a:pt x="892" y="585"/>
                  </a:lnTo>
                  <a:lnTo>
                    <a:pt x="938" y="571"/>
                  </a:lnTo>
                  <a:lnTo>
                    <a:pt x="984" y="554"/>
                  </a:lnTo>
                  <a:lnTo>
                    <a:pt x="993" y="549"/>
                  </a:lnTo>
                  <a:lnTo>
                    <a:pt x="1006" y="536"/>
                  </a:lnTo>
                  <a:lnTo>
                    <a:pt x="1011" y="532"/>
                  </a:lnTo>
                  <a:lnTo>
                    <a:pt x="1011" y="525"/>
                  </a:lnTo>
                  <a:lnTo>
                    <a:pt x="1011" y="514"/>
                  </a:lnTo>
                  <a:lnTo>
                    <a:pt x="1011" y="510"/>
                  </a:lnTo>
                  <a:lnTo>
                    <a:pt x="1013" y="501"/>
                  </a:lnTo>
                  <a:close/>
                  <a:moveTo>
                    <a:pt x="776" y="587"/>
                  </a:moveTo>
                  <a:lnTo>
                    <a:pt x="776" y="587"/>
                  </a:lnTo>
                  <a:lnTo>
                    <a:pt x="776" y="589"/>
                  </a:lnTo>
                  <a:lnTo>
                    <a:pt x="773" y="589"/>
                  </a:lnTo>
                  <a:lnTo>
                    <a:pt x="773" y="591"/>
                  </a:lnTo>
                  <a:lnTo>
                    <a:pt x="773" y="593"/>
                  </a:lnTo>
                  <a:lnTo>
                    <a:pt x="776" y="593"/>
                  </a:lnTo>
                  <a:lnTo>
                    <a:pt x="778" y="593"/>
                  </a:lnTo>
                  <a:lnTo>
                    <a:pt x="778" y="593"/>
                  </a:lnTo>
                  <a:lnTo>
                    <a:pt x="791" y="589"/>
                  </a:lnTo>
                  <a:lnTo>
                    <a:pt x="793" y="587"/>
                  </a:lnTo>
                  <a:lnTo>
                    <a:pt x="791" y="587"/>
                  </a:lnTo>
                  <a:lnTo>
                    <a:pt x="789" y="587"/>
                  </a:lnTo>
                  <a:lnTo>
                    <a:pt x="787" y="587"/>
                  </a:lnTo>
                  <a:lnTo>
                    <a:pt x="787" y="585"/>
                  </a:lnTo>
                  <a:lnTo>
                    <a:pt x="787" y="585"/>
                  </a:lnTo>
                  <a:lnTo>
                    <a:pt x="784" y="585"/>
                  </a:lnTo>
                  <a:lnTo>
                    <a:pt x="784" y="587"/>
                  </a:lnTo>
                  <a:lnTo>
                    <a:pt x="784" y="585"/>
                  </a:lnTo>
                  <a:lnTo>
                    <a:pt x="784" y="585"/>
                  </a:lnTo>
                  <a:lnTo>
                    <a:pt x="782" y="585"/>
                  </a:lnTo>
                  <a:lnTo>
                    <a:pt x="780" y="582"/>
                  </a:lnTo>
                  <a:lnTo>
                    <a:pt x="778" y="585"/>
                  </a:lnTo>
                  <a:lnTo>
                    <a:pt x="778" y="585"/>
                  </a:lnTo>
                  <a:lnTo>
                    <a:pt x="778" y="587"/>
                  </a:lnTo>
                  <a:lnTo>
                    <a:pt x="778" y="587"/>
                  </a:lnTo>
                  <a:lnTo>
                    <a:pt x="780" y="589"/>
                  </a:lnTo>
                  <a:lnTo>
                    <a:pt x="776" y="589"/>
                  </a:lnTo>
                  <a:lnTo>
                    <a:pt x="776" y="589"/>
                  </a:lnTo>
                  <a:lnTo>
                    <a:pt x="776" y="589"/>
                  </a:lnTo>
                  <a:lnTo>
                    <a:pt x="776" y="587"/>
                  </a:lnTo>
                  <a:close/>
                  <a:moveTo>
                    <a:pt x="541" y="175"/>
                  </a:moveTo>
                  <a:lnTo>
                    <a:pt x="547" y="177"/>
                  </a:lnTo>
                  <a:lnTo>
                    <a:pt x="556" y="179"/>
                  </a:lnTo>
                  <a:lnTo>
                    <a:pt x="562" y="177"/>
                  </a:lnTo>
                  <a:lnTo>
                    <a:pt x="569" y="177"/>
                  </a:lnTo>
                  <a:lnTo>
                    <a:pt x="578" y="168"/>
                  </a:lnTo>
                  <a:lnTo>
                    <a:pt x="580" y="161"/>
                  </a:lnTo>
                  <a:lnTo>
                    <a:pt x="576" y="152"/>
                  </a:lnTo>
                  <a:lnTo>
                    <a:pt x="569" y="146"/>
                  </a:lnTo>
                  <a:lnTo>
                    <a:pt x="565" y="148"/>
                  </a:lnTo>
                  <a:lnTo>
                    <a:pt x="554" y="150"/>
                  </a:lnTo>
                  <a:lnTo>
                    <a:pt x="552" y="152"/>
                  </a:lnTo>
                  <a:lnTo>
                    <a:pt x="554" y="155"/>
                  </a:lnTo>
                  <a:lnTo>
                    <a:pt x="562" y="157"/>
                  </a:lnTo>
                  <a:lnTo>
                    <a:pt x="565" y="159"/>
                  </a:lnTo>
                  <a:lnTo>
                    <a:pt x="562" y="161"/>
                  </a:lnTo>
                  <a:lnTo>
                    <a:pt x="560" y="164"/>
                  </a:lnTo>
                  <a:lnTo>
                    <a:pt x="556" y="166"/>
                  </a:lnTo>
                  <a:lnTo>
                    <a:pt x="543" y="166"/>
                  </a:lnTo>
                  <a:lnTo>
                    <a:pt x="541" y="168"/>
                  </a:lnTo>
                  <a:lnTo>
                    <a:pt x="538" y="168"/>
                  </a:lnTo>
                  <a:lnTo>
                    <a:pt x="538" y="170"/>
                  </a:lnTo>
                  <a:lnTo>
                    <a:pt x="538" y="172"/>
                  </a:lnTo>
                  <a:lnTo>
                    <a:pt x="541" y="175"/>
                  </a:lnTo>
                  <a:close/>
                  <a:moveTo>
                    <a:pt x="692" y="386"/>
                  </a:moveTo>
                  <a:lnTo>
                    <a:pt x="692" y="386"/>
                  </a:lnTo>
                  <a:lnTo>
                    <a:pt x="688" y="386"/>
                  </a:lnTo>
                  <a:lnTo>
                    <a:pt x="686" y="386"/>
                  </a:lnTo>
                  <a:lnTo>
                    <a:pt x="683" y="386"/>
                  </a:lnTo>
                  <a:lnTo>
                    <a:pt x="681" y="386"/>
                  </a:lnTo>
                  <a:lnTo>
                    <a:pt x="679" y="386"/>
                  </a:lnTo>
                  <a:lnTo>
                    <a:pt x="679" y="388"/>
                  </a:lnTo>
                  <a:lnTo>
                    <a:pt x="683" y="388"/>
                  </a:lnTo>
                  <a:lnTo>
                    <a:pt x="688" y="388"/>
                  </a:lnTo>
                  <a:lnTo>
                    <a:pt x="690" y="393"/>
                  </a:lnTo>
                  <a:lnTo>
                    <a:pt x="692" y="397"/>
                  </a:lnTo>
                  <a:lnTo>
                    <a:pt x="701" y="397"/>
                  </a:lnTo>
                  <a:lnTo>
                    <a:pt x="701" y="395"/>
                  </a:lnTo>
                  <a:lnTo>
                    <a:pt x="703" y="393"/>
                  </a:lnTo>
                  <a:lnTo>
                    <a:pt x="703" y="391"/>
                  </a:lnTo>
                  <a:lnTo>
                    <a:pt x="703" y="391"/>
                  </a:lnTo>
                  <a:lnTo>
                    <a:pt x="703" y="391"/>
                  </a:lnTo>
                  <a:lnTo>
                    <a:pt x="701" y="391"/>
                  </a:lnTo>
                  <a:lnTo>
                    <a:pt x="701" y="388"/>
                  </a:lnTo>
                  <a:lnTo>
                    <a:pt x="701" y="388"/>
                  </a:lnTo>
                  <a:lnTo>
                    <a:pt x="699" y="388"/>
                  </a:lnTo>
                  <a:lnTo>
                    <a:pt x="699" y="388"/>
                  </a:lnTo>
                  <a:lnTo>
                    <a:pt x="699" y="388"/>
                  </a:lnTo>
                  <a:lnTo>
                    <a:pt x="699" y="391"/>
                  </a:lnTo>
                  <a:lnTo>
                    <a:pt x="699" y="391"/>
                  </a:lnTo>
                  <a:lnTo>
                    <a:pt x="699" y="391"/>
                  </a:lnTo>
                  <a:lnTo>
                    <a:pt x="699" y="388"/>
                  </a:lnTo>
                  <a:lnTo>
                    <a:pt x="699" y="388"/>
                  </a:lnTo>
                  <a:lnTo>
                    <a:pt x="699" y="386"/>
                  </a:lnTo>
                  <a:lnTo>
                    <a:pt x="697" y="386"/>
                  </a:lnTo>
                  <a:lnTo>
                    <a:pt x="697" y="388"/>
                  </a:lnTo>
                  <a:lnTo>
                    <a:pt x="697" y="388"/>
                  </a:lnTo>
                  <a:lnTo>
                    <a:pt x="694" y="388"/>
                  </a:lnTo>
                  <a:lnTo>
                    <a:pt x="694" y="388"/>
                  </a:lnTo>
                  <a:lnTo>
                    <a:pt x="697" y="386"/>
                  </a:lnTo>
                  <a:lnTo>
                    <a:pt x="694" y="386"/>
                  </a:lnTo>
                  <a:lnTo>
                    <a:pt x="694" y="386"/>
                  </a:lnTo>
                  <a:lnTo>
                    <a:pt x="694" y="386"/>
                  </a:lnTo>
                  <a:lnTo>
                    <a:pt x="692" y="386"/>
                  </a:lnTo>
                  <a:lnTo>
                    <a:pt x="692" y="388"/>
                  </a:lnTo>
                  <a:lnTo>
                    <a:pt x="690" y="388"/>
                  </a:lnTo>
                  <a:lnTo>
                    <a:pt x="690" y="388"/>
                  </a:lnTo>
                  <a:lnTo>
                    <a:pt x="692" y="386"/>
                  </a:lnTo>
                  <a:close/>
                  <a:moveTo>
                    <a:pt x="617" y="347"/>
                  </a:moveTo>
                  <a:lnTo>
                    <a:pt x="617" y="349"/>
                  </a:lnTo>
                  <a:lnTo>
                    <a:pt x="620" y="349"/>
                  </a:lnTo>
                  <a:lnTo>
                    <a:pt x="622" y="347"/>
                  </a:lnTo>
                  <a:lnTo>
                    <a:pt x="624" y="344"/>
                  </a:lnTo>
                  <a:lnTo>
                    <a:pt x="626" y="342"/>
                  </a:lnTo>
                  <a:lnTo>
                    <a:pt x="628" y="342"/>
                  </a:lnTo>
                  <a:lnTo>
                    <a:pt x="628" y="340"/>
                  </a:lnTo>
                  <a:lnTo>
                    <a:pt x="631" y="338"/>
                  </a:lnTo>
                  <a:lnTo>
                    <a:pt x="631" y="335"/>
                  </a:lnTo>
                  <a:lnTo>
                    <a:pt x="628" y="333"/>
                  </a:lnTo>
                  <a:lnTo>
                    <a:pt x="628" y="333"/>
                  </a:lnTo>
                  <a:lnTo>
                    <a:pt x="626" y="333"/>
                  </a:lnTo>
                  <a:lnTo>
                    <a:pt x="626" y="333"/>
                  </a:lnTo>
                  <a:lnTo>
                    <a:pt x="626" y="331"/>
                  </a:lnTo>
                  <a:lnTo>
                    <a:pt x="626" y="331"/>
                  </a:lnTo>
                  <a:lnTo>
                    <a:pt x="626" y="331"/>
                  </a:lnTo>
                  <a:lnTo>
                    <a:pt x="624" y="333"/>
                  </a:lnTo>
                  <a:lnTo>
                    <a:pt x="622" y="333"/>
                  </a:lnTo>
                  <a:lnTo>
                    <a:pt x="622" y="333"/>
                  </a:lnTo>
                  <a:lnTo>
                    <a:pt x="622" y="335"/>
                  </a:lnTo>
                  <a:lnTo>
                    <a:pt x="622" y="335"/>
                  </a:lnTo>
                  <a:lnTo>
                    <a:pt x="622" y="338"/>
                  </a:lnTo>
                  <a:lnTo>
                    <a:pt x="622" y="340"/>
                  </a:lnTo>
                  <a:lnTo>
                    <a:pt x="622" y="344"/>
                  </a:lnTo>
                  <a:lnTo>
                    <a:pt x="617" y="347"/>
                  </a:lnTo>
                  <a:close/>
                  <a:moveTo>
                    <a:pt x="844" y="671"/>
                  </a:moveTo>
                  <a:lnTo>
                    <a:pt x="846" y="671"/>
                  </a:lnTo>
                  <a:lnTo>
                    <a:pt x="846" y="668"/>
                  </a:lnTo>
                  <a:lnTo>
                    <a:pt x="842" y="666"/>
                  </a:lnTo>
                  <a:lnTo>
                    <a:pt x="835" y="664"/>
                  </a:lnTo>
                  <a:lnTo>
                    <a:pt x="828" y="664"/>
                  </a:lnTo>
                  <a:lnTo>
                    <a:pt x="824" y="666"/>
                  </a:lnTo>
                  <a:lnTo>
                    <a:pt x="820" y="664"/>
                  </a:lnTo>
                  <a:lnTo>
                    <a:pt x="820" y="660"/>
                  </a:lnTo>
                  <a:lnTo>
                    <a:pt x="817" y="655"/>
                  </a:lnTo>
                  <a:lnTo>
                    <a:pt x="811" y="655"/>
                  </a:lnTo>
                  <a:lnTo>
                    <a:pt x="811" y="657"/>
                  </a:lnTo>
                  <a:lnTo>
                    <a:pt x="809" y="657"/>
                  </a:lnTo>
                  <a:lnTo>
                    <a:pt x="806" y="660"/>
                  </a:lnTo>
                  <a:lnTo>
                    <a:pt x="804" y="660"/>
                  </a:lnTo>
                  <a:lnTo>
                    <a:pt x="784" y="660"/>
                  </a:lnTo>
                  <a:lnTo>
                    <a:pt x="784" y="662"/>
                  </a:lnTo>
                  <a:lnTo>
                    <a:pt x="802" y="666"/>
                  </a:lnTo>
                  <a:lnTo>
                    <a:pt x="811" y="668"/>
                  </a:lnTo>
                  <a:lnTo>
                    <a:pt x="811" y="671"/>
                  </a:lnTo>
                  <a:lnTo>
                    <a:pt x="813" y="673"/>
                  </a:lnTo>
                  <a:lnTo>
                    <a:pt x="815" y="673"/>
                  </a:lnTo>
                  <a:lnTo>
                    <a:pt x="817" y="673"/>
                  </a:lnTo>
                  <a:lnTo>
                    <a:pt x="822" y="673"/>
                  </a:lnTo>
                  <a:lnTo>
                    <a:pt x="826" y="675"/>
                  </a:lnTo>
                  <a:lnTo>
                    <a:pt x="828" y="677"/>
                  </a:lnTo>
                  <a:lnTo>
                    <a:pt x="831" y="679"/>
                  </a:lnTo>
                  <a:lnTo>
                    <a:pt x="833" y="677"/>
                  </a:lnTo>
                  <a:lnTo>
                    <a:pt x="833" y="675"/>
                  </a:lnTo>
                  <a:lnTo>
                    <a:pt x="835" y="675"/>
                  </a:lnTo>
                  <a:lnTo>
                    <a:pt x="835" y="675"/>
                  </a:lnTo>
                  <a:lnTo>
                    <a:pt x="839" y="679"/>
                  </a:lnTo>
                  <a:lnTo>
                    <a:pt x="839" y="675"/>
                  </a:lnTo>
                  <a:lnTo>
                    <a:pt x="842" y="673"/>
                  </a:lnTo>
                  <a:lnTo>
                    <a:pt x="844" y="671"/>
                  </a:lnTo>
                  <a:close/>
                  <a:moveTo>
                    <a:pt x="879" y="706"/>
                  </a:moveTo>
                  <a:lnTo>
                    <a:pt x="866" y="704"/>
                  </a:lnTo>
                  <a:lnTo>
                    <a:pt x="861" y="704"/>
                  </a:lnTo>
                  <a:lnTo>
                    <a:pt x="861" y="704"/>
                  </a:lnTo>
                  <a:lnTo>
                    <a:pt x="859" y="704"/>
                  </a:lnTo>
                  <a:lnTo>
                    <a:pt x="857" y="706"/>
                  </a:lnTo>
                  <a:lnTo>
                    <a:pt x="859" y="708"/>
                  </a:lnTo>
                  <a:lnTo>
                    <a:pt x="859" y="708"/>
                  </a:lnTo>
                  <a:lnTo>
                    <a:pt x="864" y="712"/>
                  </a:lnTo>
                  <a:lnTo>
                    <a:pt x="864" y="712"/>
                  </a:lnTo>
                  <a:lnTo>
                    <a:pt x="864" y="717"/>
                  </a:lnTo>
                  <a:lnTo>
                    <a:pt x="864" y="719"/>
                  </a:lnTo>
                  <a:lnTo>
                    <a:pt x="866" y="719"/>
                  </a:lnTo>
                  <a:lnTo>
                    <a:pt x="868" y="719"/>
                  </a:lnTo>
                  <a:lnTo>
                    <a:pt x="870" y="717"/>
                  </a:lnTo>
                  <a:lnTo>
                    <a:pt x="879" y="717"/>
                  </a:lnTo>
                  <a:lnTo>
                    <a:pt x="886" y="715"/>
                  </a:lnTo>
                  <a:lnTo>
                    <a:pt x="886" y="710"/>
                  </a:lnTo>
                  <a:lnTo>
                    <a:pt x="883" y="708"/>
                  </a:lnTo>
                  <a:lnTo>
                    <a:pt x="879" y="706"/>
                  </a:lnTo>
                  <a:close/>
                  <a:moveTo>
                    <a:pt x="470" y="62"/>
                  </a:moveTo>
                  <a:lnTo>
                    <a:pt x="475" y="60"/>
                  </a:lnTo>
                  <a:lnTo>
                    <a:pt x="475" y="58"/>
                  </a:lnTo>
                  <a:lnTo>
                    <a:pt x="477" y="55"/>
                  </a:lnTo>
                  <a:lnTo>
                    <a:pt x="477" y="53"/>
                  </a:lnTo>
                  <a:lnTo>
                    <a:pt x="479" y="51"/>
                  </a:lnTo>
                  <a:lnTo>
                    <a:pt x="486" y="49"/>
                  </a:lnTo>
                  <a:lnTo>
                    <a:pt x="488" y="47"/>
                  </a:lnTo>
                  <a:lnTo>
                    <a:pt x="490" y="44"/>
                  </a:lnTo>
                  <a:lnTo>
                    <a:pt x="505" y="42"/>
                  </a:lnTo>
                  <a:lnTo>
                    <a:pt x="510" y="40"/>
                  </a:lnTo>
                  <a:lnTo>
                    <a:pt x="514" y="42"/>
                  </a:lnTo>
                  <a:lnTo>
                    <a:pt x="519" y="38"/>
                  </a:lnTo>
                  <a:lnTo>
                    <a:pt x="521" y="31"/>
                  </a:lnTo>
                  <a:lnTo>
                    <a:pt x="523" y="11"/>
                  </a:lnTo>
                  <a:lnTo>
                    <a:pt x="523" y="5"/>
                  </a:lnTo>
                  <a:lnTo>
                    <a:pt x="521" y="3"/>
                  </a:lnTo>
                  <a:lnTo>
                    <a:pt x="514" y="0"/>
                  </a:lnTo>
                  <a:lnTo>
                    <a:pt x="497" y="3"/>
                  </a:lnTo>
                  <a:lnTo>
                    <a:pt x="492" y="5"/>
                  </a:lnTo>
                  <a:lnTo>
                    <a:pt x="490" y="5"/>
                  </a:lnTo>
                  <a:lnTo>
                    <a:pt x="483" y="9"/>
                  </a:lnTo>
                  <a:lnTo>
                    <a:pt x="477" y="16"/>
                  </a:lnTo>
                  <a:lnTo>
                    <a:pt x="475" y="16"/>
                  </a:lnTo>
                  <a:lnTo>
                    <a:pt x="472" y="18"/>
                  </a:lnTo>
                  <a:lnTo>
                    <a:pt x="470" y="18"/>
                  </a:lnTo>
                  <a:lnTo>
                    <a:pt x="470" y="20"/>
                  </a:lnTo>
                  <a:lnTo>
                    <a:pt x="470" y="31"/>
                  </a:lnTo>
                  <a:lnTo>
                    <a:pt x="468" y="33"/>
                  </a:lnTo>
                  <a:lnTo>
                    <a:pt x="468" y="38"/>
                  </a:lnTo>
                  <a:lnTo>
                    <a:pt x="470" y="58"/>
                  </a:lnTo>
                  <a:lnTo>
                    <a:pt x="470" y="62"/>
                  </a:lnTo>
                  <a:close/>
                  <a:moveTo>
                    <a:pt x="424" y="40"/>
                  </a:moveTo>
                  <a:lnTo>
                    <a:pt x="426" y="40"/>
                  </a:lnTo>
                  <a:lnTo>
                    <a:pt x="428" y="40"/>
                  </a:lnTo>
                  <a:lnTo>
                    <a:pt x="431" y="36"/>
                  </a:lnTo>
                  <a:lnTo>
                    <a:pt x="428" y="36"/>
                  </a:lnTo>
                  <a:lnTo>
                    <a:pt x="426" y="33"/>
                  </a:lnTo>
                  <a:lnTo>
                    <a:pt x="426" y="31"/>
                  </a:lnTo>
                  <a:lnTo>
                    <a:pt x="448" y="25"/>
                  </a:lnTo>
                  <a:lnTo>
                    <a:pt x="446" y="20"/>
                  </a:lnTo>
                  <a:lnTo>
                    <a:pt x="448" y="16"/>
                  </a:lnTo>
                  <a:lnTo>
                    <a:pt x="450" y="14"/>
                  </a:lnTo>
                  <a:lnTo>
                    <a:pt x="455" y="18"/>
                  </a:lnTo>
                  <a:lnTo>
                    <a:pt x="459" y="16"/>
                  </a:lnTo>
                  <a:lnTo>
                    <a:pt x="459" y="9"/>
                  </a:lnTo>
                  <a:lnTo>
                    <a:pt x="457" y="3"/>
                  </a:lnTo>
                  <a:lnTo>
                    <a:pt x="455" y="0"/>
                  </a:lnTo>
                  <a:lnTo>
                    <a:pt x="444" y="11"/>
                  </a:lnTo>
                  <a:lnTo>
                    <a:pt x="442" y="14"/>
                  </a:lnTo>
                  <a:lnTo>
                    <a:pt x="433" y="16"/>
                  </a:lnTo>
                  <a:lnTo>
                    <a:pt x="428" y="16"/>
                  </a:lnTo>
                  <a:lnTo>
                    <a:pt x="417" y="40"/>
                  </a:lnTo>
                  <a:lnTo>
                    <a:pt x="420" y="40"/>
                  </a:lnTo>
                  <a:lnTo>
                    <a:pt x="424" y="40"/>
                  </a:lnTo>
                  <a:close/>
                  <a:moveTo>
                    <a:pt x="675" y="785"/>
                  </a:moveTo>
                  <a:lnTo>
                    <a:pt x="675" y="783"/>
                  </a:lnTo>
                  <a:lnTo>
                    <a:pt x="661" y="779"/>
                  </a:lnTo>
                  <a:lnTo>
                    <a:pt x="659" y="779"/>
                  </a:lnTo>
                  <a:lnTo>
                    <a:pt x="657" y="779"/>
                  </a:lnTo>
                  <a:lnTo>
                    <a:pt x="655" y="776"/>
                  </a:lnTo>
                  <a:lnTo>
                    <a:pt x="653" y="774"/>
                  </a:lnTo>
                  <a:lnTo>
                    <a:pt x="648" y="770"/>
                  </a:lnTo>
                  <a:lnTo>
                    <a:pt x="646" y="765"/>
                  </a:lnTo>
                  <a:lnTo>
                    <a:pt x="644" y="765"/>
                  </a:lnTo>
                  <a:lnTo>
                    <a:pt x="639" y="763"/>
                  </a:lnTo>
                  <a:lnTo>
                    <a:pt x="631" y="761"/>
                  </a:lnTo>
                  <a:lnTo>
                    <a:pt x="626" y="761"/>
                  </a:lnTo>
                  <a:lnTo>
                    <a:pt x="622" y="763"/>
                  </a:lnTo>
                  <a:lnTo>
                    <a:pt x="617" y="765"/>
                  </a:lnTo>
                  <a:lnTo>
                    <a:pt x="613" y="768"/>
                  </a:lnTo>
                  <a:lnTo>
                    <a:pt x="611" y="770"/>
                  </a:lnTo>
                  <a:lnTo>
                    <a:pt x="611" y="774"/>
                  </a:lnTo>
                  <a:lnTo>
                    <a:pt x="624" y="785"/>
                  </a:lnTo>
                  <a:lnTo>
                    <a:pt x="626" y="787"/>
                  </a:lnTo>
                  <a:lnTo>
                    <a:pt x="635" y="787"/>
                  </a:lnTo>
                  <a:lnTo>
                    <a:pt x="664" y="787"/>
                  </a:lnTo>
                  <a:lnTo>
                    <a:pt x="677" y="787"/>
                  </a:lnTo>
                  <a:lnTo>
                    <a:pt x="675" y="785"/>
                  </a:lnTo>
                  <a:lnTo>
                    <a:pt x="675" y="785"/>
                  </a:lnTo>
                  <a:close/>
                  <a:moveTo>
                    <a:pt x="22" y="485"/>
                  </a:moveTo>
                  <a:lnTo>
                    <a:pt x="17" y="488"/>
                  </a:lnTo>
                  <a:lnTo>
                    <a:pt x="11" y="494"/>
                  </a:lnTo>
                  <a:lnTo>
                    <a:pt x="9" y="496"/>
                  </a:lnTo>
                  <a:lnTo>
                    <a:pt x="2" y="516"/>
                  </a:lnTo>
                  <a:lnTo>
                    <a:pt x="0" y="518"/>
                  </a:lnTo>
                  <a:lnTo>
                    <a:pt x="6" y="516"/>
                  </a:lnTo>
                  <a:lnTo>
                    <a:pt x="11" y="512"/>
                  </a:lnTo>
                  <a:lnTo>
                    <a:pt x="13" y="510"/>
                  </a:lnTo>
                  <a:lnTo>
                    <a:pt x="17" y="514"/>
                  </a:lnTo>
                  <a:lnTo>
                    <a:pt x="22" y="514"/>
                  </a:lnTo>
                  <a:lnTo>
                    <a:pt x="26" y="510"/>
                  </a:lnTo>
                  <a:lnTo>
                    <a:pt x="26" y="503"/>
                  </a:lnTo>
                  <a:lnTo>
                    <a:pt x="22" y="492"/>
                  </a:lnTo>
                  <a:lnTo>
                    <a:pt x="22" y="485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6F842A7B-7538-8048-80D4-4CDE25D1C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5519066" y="3832229"/>
              <a:ext cx="21718" cy="39092"/>
            </a:xfrm>
            <a:custGeom>
              <a:avLst/>
              <a:gdLst>
                <a:gd name="T0" fmla="*/ 15 w 15"/>
                <a:gd name="T1" fmla="*/ 9 h 27"/>
                <a:gd name="T2" fmla="*/ 15 w 15"/>
                <a:gd name="T3" fmla="*/ 7 h 27"/>
                <a:gd name="T4" fmla="*/ 13 w 15"/>
                <a:gd name="T5" fmla="*/ 5 h 27"/>
                <a:gd name="T6" fmla="*/ 11 w 15"/>
                <a:gd name="T7" fmla="*/ 0 h 27"/>
                <a:gd name="T8" fmla="*/ 9 w 15"/>
                <a:gd name="T9" fmla="*/ 3 h 27"/>
                <a:gd name="T10" fmla="*/ 9 w 15"/>
                <a:gd name="T11" fmla="*/ 3 h 27"/>
                <a:gd name="T12" fmla="*/ 7 w 15"/>
                <a:gd name="T13" fmla="*/ 3 h 27"/>
                <a:gd name="T14" fmla="*/ 4 w 15"/>
                <a:gd name="T15" fmla="*/ 3 h 27"/>
                <a:gd name="T16" fmla="*/ 2 w 15"/>
                <a:gd name="T17" fmla="*/ 5 h 27"/>
                <a:gd name="T18" fmla="*/ 2 w 15"/>
                <a:gd name="T19" fmla="*/ 5 h 27"/>
                <a:gd name="T20" fmla="*/ 2 w 15"/>
                <a:gd name="T21" fmla="*/ 7 h 27"/>
                <a:gd name="T22" fmla="*/ 2 w 15"/>
                <a:gd name="T23" fmla="*/ 9 h 27"/>
                <a:gd name="T24" fmla="*/ 2 w 15"/>
                <a:gd name="T25" fmla="*/ 9 h 27"/>
                <a:gd name="T26" fmla="*/ 2 w 15"/>
                <a:gd name="T27" fmla="*/ 11 h 27"/>
                <a:gd name="T28" fmla="*/ 2 w 15"/>
                <a:gd name="T29" fmla="*/ 11 h 27"/>
                <a:gd name="T30" fmla="*/ 2 w 15"/>
                <a:gd name="T31" fmla="*/ 16 h 27"/>
                <a:gd name="T32" fmla="*/ 2 w 15"/>
                <a:gd name="T33" fmla="*/ 18 h 27"/>
                <a:gd name="T34" fmla="*/ 2 w 15"/>
                <a:gd name="T35" fmla="*/ 18 h 27"/>
                <a:gd name="T36" fmla="*/ 2 w 15"/>
                <a:gd name="T37" fmla="*/ 18 h 27"/>
                <a:gd name="T38" fmla="*/ 2 w 15"/>
                <a:gd name="T39" fmla="*/ 20 h 27"/>
                <a:gd name="T40" fmla="*/ 0 w 15"/>
                <a:gd name="T41" fmla="*/ 22 h 27"/>
                <a:gd name="T42" fmla="*/ 0 w 15"/>
                <a:gd name="T43" fmla="*/ 25 h 27"/>
                <a:gd name="T44" fmla="*/ 2 w 15"/>
                <a:gd name="T45" fmla="*/ 25 h 27"/>
                <a:gd name="T46" fmla="*/ 2 w 15"/>
                <a:gd name="T47" fmla="*/ 27 h 27"/>
                <a:gd name="T48" fmla="*/ 4 w 15"/>
                <a:gd name="T49" fmla="*/ 27 h 27"/>
                <a:gd name="T50" fmla="*/ 7 w 15"/>
                <a:gd name="T51" fmla="*/ 27 h 27"/>
                <a:gd name="T52" fmla="*/ 9 w 15"/>
                <a:gd name="T53" fmla="*/ 22 h 27"/>
                <a:gd name="T54" fmla="*/ 11 w 15"/>
                <a:gd name="T55" fmla="*/ 22 h 27"/>
                <a:gd name="T56" fmla="*/ 11 w 15"/>
                <a:gd name="T57" fmla="*/ 20 h 27"/>
                <a:gd name="T58" fmla="*/ 15 w 15"/>
                <a:gd name="T59" fmla="*/ 14 h 27"/>
                <a:gd name="T60" fmla="*/ 15 w 15"/>
                <a:gd name="T61" fmla="*/ 9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" h="27">
                  <a:moveTo>
                    <a:pt x="15" y="9"/>
                  </a:moveTo>
                  <a:lnTo>
                    <a:pt x="15" y="7"/>
                  </a:lnTo>
                  <a:lnTo>
                    <a:pt x="13" y="5"/>
                  </a:lnTo>
                  <a:lnTo>
                    <a:pt x="11" y="0"/>
                  </a:lnTo>
                  <a:lnTo>
                    <a:pt x="9" y="3"/>
                  </a:lnTo>
                  <a:lnTo>
                    <a:pt x="9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2" y="5"/>
                  </a:lnTo>
                  <a:lnTo>
                    <a:pt x="2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2" y="9"/>
                  </a:lnTo>
                  <a:lnTo>
                    <a:pt x="2" y="11"/>
                  </a:lnTo>
                  <a:lnTo>
                    <a:pt x="2" y="11"/>
                  </a:lnTo>
                  <a:lnTo>
                    <a:pt x="2" y="16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2" y="20"/>
                  </a:lnTo>
                  <a:lnTo>
                    <a:pt x="0" y="22"/>
                  </a:lnTo>
                  <a:lnTo>
                    <a:pt x="0" y="25"/>
                  </a:lnTo>
                  <a:lnTo>
                    <a:pt x="2" y="25"/>
                  </a:lnTo>
                  <a:lnTo>
                    <a:pt x="2" y="27"/>
                  </a:lnTo>
                  <a:lnTo>
                    <a:pt x="4" y="27"/>
                  </a:lnTo>
                  <a:lnTo>
                    <a:pt x="7" y="27"/>
                  </a:lnTo>
                  <a:lnTo>
                    <a:pt x="9" y="22"/>
                  </a:lnTo>
                  <a:lnTo>
                    <a:pt x="11" y="22"/>
                  </a:lnTo>
                  <a:lnTo>
                    <a:pt x="11" y="20"/>
                  </a:lnTo>
                  <a:lnTo>
                    <a:pt x="15" y="14"/>
                  </a:lnTo>
                  <a:lnTo>
                    <a:pt x="15" y="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B4ADD79F-FFFC-8340-B7CE-56346DD558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1774" y="2504539"/>
              <a:ext cx="89768" cy="160713"/>
            </a:xfrm>
            <a:custGeom>
              <a:avLst/>
              <a:gdLst>
                <a:gd name="T0" fmla="*/ 55 w 62"/>
                <a:gd name="T1" fmla="*/ 42 h 111"/>
                <a:gd name="T2" fmla="*/ 48 w 62"/>
                <a:gd name="T3" fmla="*/ 38 h 111"/>
                <a:gd name="T4" fmla="*/ 46 w 62"/>
                <a:gd name="T5" fmla="*/ 33 h 111"/>
                <a:gd name="T6" fmla="*/ 37 w 62"/>
                <a:gd name="T7" fmla="*/ 5 h 111"/>
                <a:gd name="T8" fmla="*/ 35 w 62"/>
                <a:gd name="T9" fmla="*/ 5 h 111"/>
                <a:gd name="T10" fmla="*/ 33 w 62"/>
                <a:gd name="T11" fmla="*/ 3 h 111"/>
                <a:gd name="T12" fmla="*/ 31 w 62"/>
                <a:gd name="T13" fmla="*/ 3 h 111"/>
                <a:gd name="T14" fmla="*/ 29 w 62"/>
                <a:gd name="T15" fmla="*/ 3 h 111"/>
                <a:gd name="T16" fmla="*/ 24 w 62"/>
                <a:gd name="T17" fmla="*/ 5 h 111"/>
                <a:gd name="T18" fmla="*/ 24 w 62"/>
                <a:gd name="T19" fmla="*/ 5 h 111"/>
                <a:gd name="T20" fmla="*/ 20 w 62"/>
                <a:gd name="T21" fmla="*/ 5 h 111"/>
                <a:gd name="T22" fmla="*/ 18 w 62"/>
                <a:gd name="T23" fmla="*/ 5 h 111"/>
                <a:gd name="T24" fmla="*/ 18 w 62"/>
                <a:gd name="T25" fmla="*/ 3 h 111"/>
                <a:gd name="T26" fmla="*/ 18 w 62"/>
                <a:gd name="T27" fmla="*/ 3 h 111"/>
                <a:gd name="T28" fmla="*/ 15 w 62"/>
                <a:gd name="T29" fmla="*/ 0 h 111"/>
                <a:gd name="T30" fmla="*/ 11 w 62"/>
                <a:gd name="T31" fmla="*/ 3 h 111"/>
                <a:gd name="T32" fmla="*/ 9 w 62"/>
                <a:gd name="T33" fmla="*/ 5 h 111"/>
                <a:gd name="T34" fmla="*/ 9 w 62"/>
                <a:gd name="T35" fmla="*/ 7 h 111"/>
                <a:gd name="T36" fmla="*/ 9 w 62"/>
                <a:gd name="T37" fmla="*/ 11 h 111"/>
                <a:gd name="T38" fmla="*/ 7 w 62"/>
                <a:gd name="T39" fmla="*/ 22 h 111"/>
                <a:gd name="T40" fmla="*/ 7 w 62"/>
                <a:gd name="T41" fmla="*/ 27 h 111"/>
                <a:gd name="T42" fmla="*/ 9 w 62"/>
                <a:gd name="T43" fmla="*/ 31 h 111"/>
                <a:gd name="T44" fmla="*/ 9 w 62"/>
                <a:gd name="T45" fmla="*/ 36 h 111"/>
                <a:gd name="T46" fmla="*/ 9 w 62"/>
                <a:gd name="T47" fmla="*/ 38 h 111"/>
                <a:gd name="T48" fmla="*/ 7 w 62"/>
                <a:gd name="T49" fmla="*/ 40 h 111"/>
                <a:gd name="T50" fmla="*/ 4 w 62"/>
                <a:gd name="T51" fmla="*/ 42 h 111"/>
                <a:gd name="T52" fmla="*/ 4 w 62"/>
                <a:gd name="T53" fmla="*/ 44 h 111"/>
                <a:gd name="T54" fmla="*/ 4 w 62"/>
                <a:gd name="T55" fmla="*/ 49 h 111"/>
                <a:gd name="T56" fmla="*/ 4 w 62"/>
                <a:gd name="T57" fmla="*/ 51 h 111"/>
                <a:gd name="T58" fmla="*/ 4 w 62"/>
                <a:gd name="T59" fmla="*/ 58 h 111"/>
                <a:gd name="T60" fmla="*/ 2 w 62"/>
                <a:gd name="T61" fmla="*/ 62 h 111"/>
                <a:gd name="T62" fmla="*/ 0 w 62"/>
                <a:gd name="T63" fmla="*/ 66 h 111"/>
                <a:gd name="T64" fmla="*/ 0 w 62"/>
                <a:gd name="T65" fmla="*/ 71 h 111"/>
                <a:gd name="T66" fmla="*/ 2 w 62"/>
                <a:gd name="T67" fmla="*/ 82 h 111"/>
                <a:gd name="T68" fmla="*/ 7 w 62"/>
                <a:gd name="T69" fmla="*/ 93 h 111"/>
                <a:gd name="T70" fmla="*/ 11 w 62"/>
                <a:gd name="T71" fmla="*/ 104 h 111"/>
                <a:gd name="T72" fmla="*/ 18 w 62"/>
                <a:gd name="T73" fmla="*/ 111 h 111"/>
                <a:gd name="T74" fmla="*/ 18 w 62"/>
                <a:gd name="T75" fmla="*/ 111 h 111"/>
                <a:gd name="T76" fmla="*/ 20 w 62"/>
                <a:gd name="T77" fmla="*/ 108 h 111"/>
                <a:gd name="T78" fmla="*/ 20 w 62"/>
                <a:gd name="T79" fmla="*/ 106 h 111"/>
                <a:gd name="T80" fmla="*/ 20 w 62"/>
                <a:gd name="T81" fmla="*/ 104 h 111"/>
                <a:gd name="T82" fmla="*/ 20 w 62"/>
                <a:gd name="T83" fmla="*/ 102 h 111"/>
                <a:gd name="T84" fmla="*/ 22 w 62"/>
                <a:gd name="T85" fmla="*/ 102 h 111"/>
                <a:gd name="T86" fmla="*/ 48 w 62"/>
                <a:gd name="T87" fmla="*/ 71 h 111"/>
                <a:gd name="T88" fmla="*/ 51 w 62"/>
                <a:gd name="T89" fmla="*/ 69 h 111"/>
                <a:gd name="T90" fmla="*/ 57 w 62"/>
                <a:gd name="T91" fmla="*/ 64 h 111"/>
                <a:gd name="T92" fmla="*/ 57 w 62"/>
                <a:gd name="T93" fmla="*/ 64 h 111"/>
                <a:gd name="T94" fmla="*/ 59 w 62"/>
                <a:gd name="T95" fmla="*/ 62 h 111"/>
                <a:gd name="T96" fmla="*/ 62 w 62"/>
                <a:gd name="T97" fmla="*/ 51 h 111"/>
                <a:gd name="T98" fmla="*/ 62 w 62"/>
                <a:gd name="T99" fmla="*/ 51 h 111"/>
                <a:gd name="T100" fmla="*/ 62 w 62"/>
                <a:gd name="T101" fmla="*/ 49 h 111"/>
                <a:gd name="T102" fmla="*/ 62 w 62"/>
                <a:gd name="T103" fmla="*/ 44 h 111"/>
                <a:gd name="T104" fmla="*/ 55 w 62"/>
                <a:gd name="T105" fmla="*/ 4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" h="111">
                  <a:moveTo>
                    <a:pt x="55" y="42"/>
                  </a:moveTo>
                  <a:lnTo>
                    <a:pt x="48" y="38"/>
                  </a:lnTo>
                  <a:lnTo>
                    <a:pt x="46" y="33"/>
                  </a:lnTo>
                  <a:lnTo>
                    <a:pt x="37" y="5"/>
                  </a:lnTo>
                  <a:lnTo>
                    <a:pt x="35" y="5"/>
                  </a:lnTo>
                  <a:lnTo>
                    <a:pt x="33" y="3"/>
                  </a:lnTo>
                  <a:lnTo>
                    <a:pt x="31" y="3"/>
                  </a:lnTo>
                  <a:lnTo>
                    <a:pt x="29" y="3"/>
                  </a:lnTo>
                  <a:lnTo>
                    <a:pt x="24" y="5"/>
                  </a:lnTo>
                  <a:lnTo>
                    <a:pt x="24" y="5"/>
                  </a:lnTo>
                  <a:lnTo>
                    <a:pt x="20" y="5"/>
                  </a:lnTo>
                  <a:lnTo>
                    <a:pt x="18" y="5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9" y="5"/>
                  </a:lnTo>
                  <a:lnTo>
                    <a:pt x="9" y="7"/>
                  </a:lnTo>
                  <a:lnTo>
                    <a:pt x="9" y="11"/>
                  </a:lnTo>
                  <a:lnTo>
                    <a:pt x="7" y="22"/>
                  </a:lnTo>
                  <a:lnTo>
                    <a:pt x="7" y="27"/>
                  </a:lnTo>
                  <a:lnTo>
                    <a:pt x="9" y="31"/>
                  </a:lnTo>
                  <a:lnTo>
                    <a:pt x="9" y="36"/>
                  </a:lnTo>
                  <a:lnTo>
                    <a:pt x="9" y="38"/>
                  </a:lnTo>
                  <a:lnTo>
                    <a:pt x="7" y="40"/>
                  </a:lnTo>
                  <a:lnTo>
                    <a:pt x="4" y="42"/>
                  </a:lnTo>
                  <a:lnTo>
                    <a:pt x="4" y="44"/>
                  </a:lnTo>
                  <a:lnTo>
                    <a:pt x="4" y="49"/>
                  </a:lnTo>
                  <a:lnTo>
                    <a:pt x="4" y="51"/>
                  </a:lnTo>
                  <a:lnTo>
                    <a:pt x="4" y="58"/>
                  </a:lnTo>
                  <a:lnTo>
                    <a:pt x="2" y="62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" y="82"/>
                  </a:lnTo>
                  <a:lnTo>
                    <a:pt x="7" y="93"/>
                  </a:lnTo>
                  <a:lnTo>
                    <a:pt x="11" y="104"/>
                  </a:lnTo>
                  <a:lnTo>
                    <a:pt x="18" y="111"/>
                  </a:lnTo>
                  <a:lnTo>
                    <a:pt x="18" y="111"/>
                  </a:lnTo>
                  <a:lnTo>
                    <a:pt x="20" y="108"/>
                  </a:lnTo>
                  <a:lnTo>
                    <a:pt x="20" y="106"/>
                  </a:lnTo>
                  <a:lnTo>
                    <a:pt x="20" y="104"/>
                  </a:lnTo>
                  <a:lnTo>
                    <a:pt x="20" y="102"/>
                  </a:lnTo>
                  <a:lnTo>
                    <a:pt x="22" y="102"/>
                  </a:lnTo>
                  <a:lnTo>
                    <a:pt x="48" y="71"/>
                  </a:lnTo>
                  <a:lnTo>
                    <a:pt x="51" y="69"/>
                  </a:lnTo>
                  <a:lnTo>
                    <a:pt x="57" y="64"/>
                  </a:lnTo>
                  <a:lnTo>
                    <a:pt x="57" y="64"/>
                  </a:lnTo>
                  <a:lnTo>
                    <a:pt x="59" y="62"/>
                  </a:lnTo>
                  <a:lnTo>
                    <a:pt x="62" y="51"/>
                  </a:lnTo>
                  <a:lnTo>
                    <a:pt x="62" y="51"/>
                  </a:lnTo>
                  <a:lnTo>
                    <a:pt x="62" y="49"/>
                  </a:lnTo>
                  <a:lnTo>
                    <a:pt x="62" y="44"/>
                  </a:lnTo>
                  <a:lnTo>
                    <a:pt x="55" y="42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BDFB76E6-E008-E943-BF8A-FCED5CDCBB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054302" y="2789768"/>
              <a:ext cx="496617" cy="800668"/>
            </a:xfrm>
            <a:custGeom>
              <a:avLst/>
              <a:gdLst>
                <a:gd name="T0" fmla="*/ 46 w 343"/>
                <a:gd name="T1" fmla="*/ 410 h 553"/>
                <a:gd name="T2" fmla="*/ 341 w 343"/>
                <a:gd name="T3" fmla="*/ 99 h 553"/>
                <a:gd name="T4" fmla="*/ 328 w 343"/>
                <a:gd name="T5" fmla="*/ 97 h 553"/>
                <a:gd name="T6" fmla="*/ 325 w 343"/>
                <a:gd name="T7" fmla="*/ 77 h 553"/>
                <a:gd name="T8" fmla="*/ 323 w 343"/>
                <a:gd name="T9" fmla="*/ 57 h 553"/>
                <a:gd name="T10" fmla="*/ 315 w 343"/>
                <a:gd name="T11" fmla="*/ 15 h 553"/>
                <a:gd name="T12" fmla="*/ 235 w 343"/>
                <a:gd name="T13" fmla="*/ 26 h 553"/>
                <a:gd name="T14" fmla="*/ 172 w 343"/>
                <a:gd name="T15" fmla="*/ 50 h 553"/>
                <a:gd name="T16" fmla="*/ 147 w 343"/>
                <a:gd name="T17" fmla="*/ 39 h 553"/>
                <a:gd name="T18" fmla="*/ 145 w 343"/>
                <a:gd name="T19" fmla="*/ 66 h 553"/>
                <a:gd name="T20" fmla="*/ 145 w 343"/>
                <a:gd name="T21" fmla="*/ 79 h 553"/>
                <a:gd name="T22" fmla="*/ 132 w 343"/>
                <a:gd name="T23" fmla="*/ 101 h 553"/>
                <a:gd name="T24" fmla="*/ 121 w 343"/>
                <a:gd name="T25" fmla="*/ 138 h 553"/>
                <a:gd name="T26" fmla="*/ 86 w 343"/>
                <a:gd name="T27" fmla="*/ 163 h 553"/>
                <a:gd name="T28" fmla="*/ 53 w 343"/>
                <a:gd name="T29" fmla="*/ 202 h 553"/>
                <a:gd name="T30" fmla="*/ 29 w 343"/>
                <a:gd name="T31" fmla="*/ 191 h 553"/>
                <a:gd name="T32" fmla="*/ 9 w 343"/>
                <a:gd name="T33" fmla="*/ 222 h 553"/>
                <a:gd name="T34" fmla="*/ 38 w 343"/>
                <a:gd name="T35" fmla="*/ 249 h 553"/>
                <a:gd name="T36" fmla="*/ 53 w 343"/>
                <a:gd name="T37" fmla="*/ 264 h 553"/>
                <a:gd name="T38" fmla="*/ 60 w 343"/>
                <a:gd name="T39" fmla="*/ 284 h 553"/>
                <a:gd name="T40" fmla="*/ 57 w 343"/>
                <a:gd name="T41" fmla="*/ 321 h 553"/>
                <a:gd name="T42" fmla="*/ 55 w 343"/>
                <a:gd name="T43" fmla="*/ 381 h 553"/>
                <a:gd name="T44" fmla="*/ 66 w 343"/>
                <a:gd name="T45" fmla="*/ 432 h 553"/>
                <a:gd name="T46" fmla="*/ 123 w 343"/>
                <a:gd name="T47" fmla="*/ 460 h 553"/>
                <a:gd name="T48" fmla="*/ 88 w 343"/>
                <a:gd name="T49" fmla="*/ 502 h 553"/>
                <a:gd name="T50" fmla="*/ 123 w 343"/>
                <a:gd name="T51" fmla="*/ 507 h 553"/>
                <a:gd name="T52" fmla="*/ 143 w 343"/>
                <a:gd name="T53" fmla="*/ 511 h 553"/>
                <a:gd name="T54" fmla="*/ 152 w 343"/>
                <a:gd name="T55" fmla="*/ 526 h 553"/>
                <a:gd name="T56" fmla="*/ 161 w 343"/>
                <a:gd name="T57" fmla="*/ 520 h 553"/>
                <a:gd name="T58" fmla="*/ 172 w 343"/>
                <a:gd name="T59" fmla="*/ 526 h 553"/>
                <a:gd name="T60" fmla="*/ 178 w 343"/>
                <a:gd name="T61" fmla="*/ 526 h 553"/>
                <a:gd name="T62" fmla="*/ 178 w 343"/>
                <a:gd name="T63" fmla="*/ 533 h 553"/>
                <a:gd name="T64" fmla="*/ 187 w 343"/>
                <a:gd name="T65" fmla="*/ 535 h 553"/>
                <a:gd name="T66" fmla="*/ 196 w 343"/>
                <a:gd name="T67" fmla="*/ 535 h 553"/>
                <a:gd name="T68" fmla="*/ 209 w 343"/>
                <a:gd name="T69" fmla="*/ 542 h 553"/>
                <a:gd name="T70" fmla="*/ 220 w 343"/>
                <a:gd name="T71" fmla="*/ 551 h 553"/>
                <a:gd name="T72" fmla="*/ 240 w 343"/>
                <a:gd name="T73" fmla="*/ 531 h 553"/>
                <a:gd name="T74" fmla="*/ 246 w 343"/>
                <a:gd name="T75" fmla="*/ 522 h 553"/>
                <a:gd name="T76" fmla="*/ 257 w 343"/>
                <a:gd name="T77" fmla="*/ 529 h 553"/>
                <a:gd name="T78" fmla="*/ 271 w 343"/>
                <a:gd name="T79" fmla="*/ 540 h 553"/>
                <a:gd name="T80" fmla="*/ 282 w 343"/>
                <a:gd name="T81" fmla="*/ 551 h 553"/>
                <a:gd name="T82" fmla="*/ 310 w 343"/>
                <a:gd name="T83" fmla="*/ 522 h 553"/>
                <a:gd name="T84" fmla="*/ 299 w 343"/>
                <a:gd name="T85" fmla="*/ 476 h 553"/>
                <a:gd name="T86" fmla="*/ 286 w 343"/>
                <a:gd name="T87" fmla="*/ 438 h 553"/>
                <a:gd name="T88" fmla="*/ 275 w 343"/>
                <a:gd name="T89" fmla="*/ 418 h 553"/>
                <a:gd name="T90" fmla="*/ 268 w 343"/>
                <a:gd name="T91" fmla="*/ 392 h 553"/>
                <a:gd name="T92" fmla="*/ 268 w 343"/>
                <a:gd name="T93" fmla="*/ 377 h 553"/>
                <a:gd name="T94" fmla="*/ 246 w 343"/>
                <a:gd name="T95" fmla="*/ 359 h 553"/>
                <a:gd name="T96" fmla="*/ 249 w 343"/>
                <a:gd name="T97" fmla="*/ 339 h 553"/>
                <a:gd name="T98" fmla="*/ 249 w 343"/>
                <a:gd name="T99" fmla="*/ 297 h 553"/>
                <a:gd name="T100" fmla="*/ 253 w 343"/>
                <a:gd name="T101" fmla="*/ 284 h 553"/>
                <a:gd name="T102" fmla="*/ 257 w 343"/>
                <a:gd name="T103" fmla="*/ 266 h 553"/>
                <a:gd name="T104" fmla="*/ 271 w 343"/>
                <a:gd name="T105" fmla="*/ 249 h 553"/>
                <a:gd name="T106" fmla="*/ 273 w 343"/>
                <a:gd name="T107" fmla="*/ 218 h 553"/>
                <a:gd name="T108" fmla="*/ 279 w 343"/>
                <a:gd name="T109" fmla="*/ 194 h 553"/>
                <a:gd name="T110" fmla="*/ 286 w 343"/>
                <a:gd name="T111" fmla="*/ 165 h 553"/>
                <a:gd name="T112" fmla="*/ 295 w 343"/>
                <a:gd name="T113" fmla="*/ 152 h 553"/>
                <a:gd name="T114" fmla="*/ 310 w 343"/>
                <a:gd name="T115" fmla="*/ 136 h 553"/>
                <a:gd name="T116" fmla="*/ 328 w 343"/>
                <a:gd name="T117" fmla="*/ 141 h 553"/>
                <a:gd name="T118" fmla="*/ 343 w 343"/>
                <a:gd name="T119" fmla="*/ 132 h 553"/>
                <a:gd name="T120" fmla="*/ 343 w 343"/>
                <a:gd name="T121" fmla="*/ 10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3" h="553">
                  <a:moveTo>
                    <a:pt x="53" y="416"/>
                  </a:moveTo>
                  <a:lnTo>
                    <a:pt x="53" y="412"/>
                  </a:lnTo>
                  <a:lnTo>
                    <a:pt x="51" y="407"/>
                  </a:lnTo>
                  <a:lnTo>
                    <a:pt x="51" y="407"/>
                  </a:lnTo>
                  <a:lnTo>
                    <a:pt x="49" y="407"/>
                  </a:lnTo>
                  <a:lnTo>
                    <a:pt x="49" y="407"/>
                  </a:lnTo>
                  <a:lnTo>
                    <a:pt x="46" y="405"/>
                  </a:lnTo>
                  <a:lnTo>
                    <a:pt x="46" y="403"/>
                  </a:lnTo>
                  <a:lnTo>
                    <a:pt x="44" y="403"/>
                  </a:lnTo>
                  <a:lnTo>
                    <a:pt x="44" y="403"/>
                  </a:lnTo>
                  <a:lnTo>
                    <a:pt x="44" y="407"/>
                  </a:lnTo>
                  <a:lnTo>
                    <a:pt x="44" y="407"/>
                  </a:lnTo>
                  <a:lnTo>
                    <a:pt x="46" y="410"/>
                  </a:lnTo>
                  <a:lnTo>
                    <a:pt x="44" y="414"/>
                  </a:lnTo>
                  <a:lnTo>
                    <a:pt x="44" y="414"/>
                  </a:lnTo>
                  <a:lnTo>
                    <a:pt x="46" y="416"/>
                  </a:lnTo>
                  <a:lnTo>
                    <a:pt x="46" y="416"/>
                  </a:lnTo>
                  <a:lnTo>
                    <a:pt x="51" y="421"/>
                  </a:lnTo>
                  <a:lnTo>
                    <a:pt x="53" y="423"/>
                  </a:lnTo>
                  <a:lnTo>
                    <a:pt x="55" y="421"/>
                  </a:lnTo>
                  <a:lnTo>
                    <a:pt x="53" y="418"/>
                  </a:lnTo>
                  <a:lnTo>
                    <a:pt x="53" y="416"/>
                  </a:lnTo>
                  <a:close/>
                  <a:moveTo>
                    <a:pt x="343" y="103"/>
                  </a:moveTo>
                  <a:lnTo>
                    <a:pt x="343" y="101"/>
                  </a:lnTo>
                  <a:lnTo>
                    <a:pt x="341" y="99"/>
                  </a:lnTo>
                  <a:lnTo>
                    <a:pt x="341" y="99"/>
                  </a:lnTo>
                  <a:lnTo>
                    <a:pt x="339" y="99"/>
                  </a:lnTo>
                  <a:lnTo>
                    <a:pt x="339" y="99"/>
                  </a:lnTo>
                  <a:lnTo>
                    <a:pt x="336" y="99"/>
                  </a:lnTo>
                  <a:lnTo>
                    <a:pt x="336" y="99"/>
                  </a:lnTo>
                  <a:lnTo>
                    <a:pt x="334" y="99"/>
                  </a:lnTo>
                  <a:lnTo>
                    <a:pt x="334" y="99"/>
                  </a:lnTo>
                  <a:lnTo>
                    <a:pt x="334" y="99"/>
                  </a:lnTo>
                  <a:lnTo>
                    <a:pt x="332" y="99"/>
                  </a:lnTo>
                  <a:lnTo>
                    <a:pt x="332" y="99"/>
                  </a:lnTo>
                  <a:lnTo>
                    <a:pt x="330" y="99"/>
                  </a:lnTo>
                  <a:lnTo>
                    <a:pt x="330" y="99"/>
                  </a:lnTo>
                  <a:lnTo>
                    <a:pt x="328" y="99"/>
                  </a:lnTo>
                  <a:lnTo>
                    <a:pt x="328" y="97"/>
                  </a:lnTo>
                  <a:lnTo>
                    <a:pt x="325" y="97"/>
                  </a:lnTo>
                  <a:lnTo>
                    <a:pt x="323" y="97"/>
                  </a:lnTo>
                  <a:lnTo>
                    <a:pt x="323" y="97"/>
                  </a:lnTo>
                  <a:lnTo>
                    <a:pt x="323" y="97"/>
                  </a:lnTo>
                  <a:lnTo>
                    <a:pt x="321" y="97"/>
                  </a:lnTo>
                  <a:lnTo>
                    <a:pt x="323" y="94"/>
                  </a:lnTo>
                  <a:lnTo>
                    <a:pt x="323" y="90"/>
                  </a:lnTo>
                  <a:lnTo>
                    <a:pt x="325" y="88"/>
                  </a:lnTo>
                  <a:lnTo>
                    <a:pt x="325" y="83"/>
                  </a:lnTo>
                  <a:lnTo>
                    <a:pt x="325" y="83"/>
                  </a:lnTo>
                  <a:lnTo>
                    <a:pt x="325" y="81"/>
                  </a:lnTo>
                  <a:lnTo>
                    <a:pt x="325" y="79"/>
                  </a:lnTo>
                  <a:lnTo>
                    <a:pt x="325" y="77"/>
                  </a:lnTo>
                  <a:lnTo>
                    <a:pt x="325" y="77"/>
                  </a:lnTo>
                  <a:lnTo>
                    <a:pt x="323" y="74"/>
                  </a:lnTo>
                  <a:lnTo>
                    <a:pt x="323" y="74"/>
                  </a:lnTo>
                  <a:lnTo>
                    <a:pt x="321" y="74"/>
                  </a:lnTo>
                  <a:lnTo>
                    <a:pt x="321" y="72"/>
                  </a:lnTo>
                  <a:lnTo>
                    <a:pt x="321" y="70"/>
                  </a:lnTo>
                  <a:lnTo>
                    <a:pt x="321" y="68"/>
                  </a:lnTo>
                  <a:lnTo>
                    <a:pt x="321" y="66"/>
                  </a:lnTo>
                  <a:lnTo>
                    <a:pt x="321" y="63"/>
                  </a:lnTo>
                  <a:lnTo>
                    <a:pt x="321" y="63"/>
                  </a:lnTo>
                  <a:lnTo>
                    <a:pt x="321" y="61"/>
                  </a:lnTo>
                  <a:lnTo>
                    <a:pt x="321" y="59"/>
                  </a:lnTo>
                  <a:lnTo>
                    <a:pt x="323" y="57"/>
                  </a:lnTo>
                  <a:lnTo>
                    <a:pt x="325" y="57"/>
                  </a:lnTo>
                  <a:lnTo>
                    <a:pt x="328" y="55"/>
                  </a:lnTo>
                  <a:lnTo>
                    <a:pt x="328" y="55"/>
                  </a:lnTo>
                  <a:lnTo>
                    <a:pt x="330" y="50"/>
                  </a:lnTo>
                  <a:lnTo>
                    <a:pt x="330" y="37"/>
                  </a:lnTo>
                  <a:lnTo>
                    <a:pt x="330" y="35"/>
                  </a:lnTo>
                  <a:lnTo>
                    <a:pt x="330" y="37"/>
                  </a:lnTo>
                  <a:lnTo>
                    <a:pt x="325" y="37"/>
                  </a:lnTo>
                  <a:lnTo>
                    <a:pt x="321" y="37"/>
                  </a:lnTo>
                  <a:lnTo>
                    <a:pt x="317" y="33"/>
                  </a:lnTo>
                  <a:lnTo>
                    <a:pt x="312" y="22"/>
                  </a:lnTo>
                  <a:lnTo>
                    <a:pt x="312" y="19"/>
                  </a:lnTo>
                  <a:lnTo>
                    <a:pt x="315" y="15"/>
                  </a:lnTo>
                  <a:lnTo>
                    <a:pt x="315" y="15"/>
                  </a:lnTo>
                  <a:lnTo>
                    <a:pt x="310" y="13"/>
                  </a:lnTo>
                  <a:lnTo>
                    <a:pt x="308" y="13"/>
                  </a:lnTo>
                  <a:lnTo>
                    <a:pt x="306" y="11"/>
                  </a:lnTo>
                  <a:lnTo>
                    <a:pt x="306" y="8"/>
                  </a:lnTo>
                  <a:lnTo>
                    <a:pt x="304" y="6"/>
                  </a:lnTo>
                  <a:lnTo>
                    <a:pt x="299" y="2"/>
                  </a:lnTo>
                  <a:lnTo>
                    <a:pt x="295" y="0"/>
                  </a:lnTo>
                  <a:lnTo>
                    <a:pt x="288" y="2"/>
                  </a:lnTo>
                  <a:lnTo>
                    <a:pt x="282" y="4"/>
                  </a:lnTo>
                  <a:lnTo>
                    <a:pt x="253" y="15"/>
                  </a:lnTo>
                  <a:lnTo>
                    <a:pt x="246" y="22"/>
                  </a:lnTo>
                  <a:lnTo>
                    <a:pt x="235" y="26"/>
                  </a:lnTo>
                  <a:lnTo>
                    <a:pt x="227" y="26"/>
                  </a:lnTo>
                  <a:lnTo>
                    <a:pt x="218" y="30"/>
                  </a:lnTo>
                  <a:lnTo>
                    <a:pt x="216" y="41"/>
                  </a:lnTo>
                  <a:lnTo>
                    <a:pt x="216" y="48"/>
                  </a:lnTo>
                  <a:lnTo>
                    <a:pt x="213" y="52"/>
                  </a:lnTo>
                  <a:lnTo>
                    <a:pt x="209" y="57"/>
                  </a:lnTo>
                  <a:lnTo>
                    <a:pt x="207" y="61"/>
                  </a:lnTo>
                  <a:lnTo>
                    <a:pt x="194" y="68"/>
                  </a:lnTo>
                  <a:lnTo>
                    <a:pt x="187" y="70"/>
                  </a:lnTo>
                  <a:lnTo>
                    <a:pt x="183" y="68"/>
                  </a:lnTo>
                  <a:lnTo>
                    <a:pt x="180" y="61"/>
                  </a:lnTo>
                  <a:lnTo>
                    <a:pt x="176" y="55"/>
                  </a:lnTo>
                  <a:lnTo>
                    <a:pt x="172" y="50"/>
                  </a:lnTo>
                  <a:lnTo>
                    <a:pt x="167" y="46"/>
                  </a:lnTo>
                  <a:lnTo>
                    <a:pt x="165" y="46"/>
                  </a:lnTo>
                  <a:lnTo>
                    <a:pt x="158" y="46"/>
                  </a:lnTo>
                  <a:lnTo>
                    <a:pt x="156" y="46"/>
                  </a:lnTo>
                  <a:lnTo>
                    <a:pt x="156" y="44"/>
                  </a:lnTo>
                  <a:lnTo>
                    <a:pt x="152" y="37"/>
                  </a:lnTo>
                  <a:lnTo>
                    <a:pt x="150" y="35"/>
                  </a:lnTo>
                  <a:lnTo>
                    <a:pt x="150" y="35"/>
                  </a:lnTo>
                  <a:lnTo>
                    <a:pt x="147" y="35"/>
                  </a:lnTo>
                  <a:lnTo>
                    <a:pt x="147" y="35"/>
                  </a:lnTo>
                  <a:lnTo>
                    <a:pt x="147" y="35"/>
                  </a:lnTo>
                  <a:lnTo>
                    <a:pt x="145" y="37"/>
                  </a:lnTo>
                  <a:lnTo>
                    <a:pt x="147" y="39"/>
                  </a:lnTo>
                  <a:lnTo>
                    <a:pt x="147" y="41"/>
                  </a:lnTo>
                  <a:lnTo>
                    <a:pt x="150" y="41"/>
                  </a:lnTo>
                  <a:lnTo>
                    <a:pt x="150" y="44"/>
                  </a:lnTo>
                  <a:lnTo>
                    <a:pt x="150" y="44"/>
                  </a:lnTo>
                  <a:lnTo>
                    <a:pt x="152" y="46"/>
                  </a:lnTo>
                  <a:lnTo>
                    <a:pt x="152" y="46"/>
                  </a:lnTo>
                  <a:lnTo>
                    <a:pt x="154" y="46"/>
                  </a:lnTo>
                  <a:lnTo>
                    <a:pt x="154" y="46"/>
                  </a:lnTo>
                  <a:lnTo>
                    <a:pt x="154" y="48"/>
                  </a:lnTo>
                  <a:lnTo>
                    <a:pt x="150" y="61"/>
                  </a:lnTo>
                  <a:lnTo>
                    <a:pt x="150" y="63"/>
                  </a:lnTo>
                  <a:lnTo>
                    <a:pt x="150" y="63"/>
                  </a:lnTo>
                  <a:lnTo>
                    <a:pt x="145" y="66"/>
                  </a:lnTo>
                  <a:lnTo>
                    <a:pt x="145" y="68"/>
                  </a:lnTo>
                  <a:lnTo>
                    <a:pt x="143" y="70"/>
                  </a:lnTo>
                  <a:lnTo>
                    <a:pt x="141" y="72"/>
                  </a:lnTo>
                  <a:lnTo>
                    <a:pt x="141" y="72"/>
                  </a:lnTo>
                  <a:lnTo>
                    <a:pt x="141" y="74"/>
                  </a:lnTo>
                  <a:lnTo>
                    <a:pt x="141" y="77"/>
                  </a:lnTo>
                  <a:lnTo>
                    <a:pt x="141" y="77"/>
                  </a:lnTo>
                  <a:lnTo>
                    <a:pt x="141" y="77"/>
                  </a:lnTo>
                  <a:lnTo>
                    <a:pt x="143" y="77"/>
                  </a:lnTo>
                  <a:lnTo>
                    <a:pt x="143" y="79"/>
                  </a:lnTo>
                  <a:lnTo>
                    <a:pt x="143" y="79"/>
                  </a:lnTo>
                  <a:lnTo>
                    <a:pt x="145" y="79"/>
                  </a:lnTo>
                  <a:lnTo>
                    <a:pt x="145" y="79"/>
                  </a:lnTo>
                  <a:lnTo>
                    <a:pt x="145" y="81"/>
                  </a:lnTo>
                  <a:lnTo>
                    <a:pt x="145" y="81"/>
                  </a:lnTo>
                  <a:lnTo>
                    <a:pt x="145" y="86"/>
                  </a:lnTo>
                  <a:lnTo>
                    <a:pt x="145" y="88"/>
                  </a:lnTo>
                  <a:lnTo>
                    <a:pt x="145" y="90"/>
                  </a:lnTo>
                  <a:lnTo>
                    <a:pt x="143" y="92"/>
                  </a:lnTo>
                  <a:lnTo>
                    <a:pt x="141" y="97"/>
                  </a:lnTo>
                  <a:lnTo>
                    <a:pt x="141" y="99"/>
                  </a:lnTo>
                  <a:lnTo>
                    <a:pt x="136" y="101"/>
                  </a:lnTo>
                  <a:lnTo>
                    <a:pt x="136" y="103"/>
                  </a:lnTo>
                  <a:lnTo>
                    <a:pt x="134" y="103"/>
                  </a:lnTo>
                  <a:lnTo>
                    <a:pt x="134" y="101"/>
                  </a:lnTo>
                  <a:lnTo>
                    <a:pt x="132" y="101"/>
                  </a:lnTo>
                  <a:lnTo>
                    <a:pt x="132" y="101"/>
                  </a:lnTo>
                  <a:lnTo>
                    <a:pt x="130" y="103"/>
                  </a:lnTo>
                  <a:lnTo>
                    <a:pt x="128" y="105"/>
                  </a:lnTo>
                  <a:lnTo>
                    <a:pt x="128" y="108"/>
                  </a:lnTo>
                  <a:lnTo>
                    <a:pt x="125" y="110"/>
                  </a:lnTo>
                  <a:lnTo>
                    <a:pt x="125" y="121"/>
                  </a:lnTo>
                  <a:lnTo>
                    <a:pt x="125" y="121"/>
                  </a:lnTo>
                  <a:lnTo>
                    <a:pt x="125" y="123"/>
                  </a:lnTo>
                  <a:lnTo>
                    <a:pt x="125" y="125"/>
                  </a:lnTo>
                  <a:lnTo>
                    <a:pt x="123" y="134"/>
                  </a:lnTo>
                  <a:lnTo>
                    <a:pt x="123" y="134"/>
                  </a:lnTo>
                  <a:lnTo>
                    <a:pt x="121" y="136"/>
                  </a:lnTo>
                  <a:lnTo>
                    <a:pt x="121" y="138"/>
                  </a:lnTo>
                  <a:lnTo>
                    <a:pt x="119" y="141"/>
                  </a:lnTo>
                  <a:lnTo>
                    <a:pt x="117" y="143"/>
                  </a:lnTo>
                  <a:lnTo>
                    <a:pt x="115" y="143"/>
                  </a:lnTo>
                  <a:lnTo>
                    <a:pt x="108" y="145"/>
                  </a:lnTo>
                  <a:lnTo>
                    <a:pt x="99" y="145"/>
                  </a:lnTo>
                  <a:lnTo>
                    <a:pt x="97" y="147"/>
                  </a:lnTo>
                  <a:lnTo>
                    <a:pt x="95" y="152"/>
                  </a:lnTo>
                  <a:lnTo>
                    <a:pt x="95" y="154"/>
                  </a:lnTo>
                  <a:lnTo>
                    <a:pt x="95" y="156"/>
                  </a:lnTo>
                  <a:lnTo>
                    <a:pt x="93" y="156"/>
                  </a:lnTo>
                  <a:lnTo>
                    <a:pt x="93" y="158"/>
                  </a:lnTo>
                  <a:lnTo>
                    <a:pt x="86" y="160"/>
                  </a:lnTo>
                  <a:lnTo>
                    <a:pt x="86" y="163"/>
                  </a:lnTo>
                  <a:lnTo>
                    <a:pt x="84" y="163"/>
                  </a:lnTo>
                  <a:lnTo>
                    <a:pt x="84" y="167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82" y="171"/>
                  </a:lnTo>
                  <a:lnTo>
                    <a:pt x="79" y="174"/>
                  </a:lnTo>
                  <a:lnTo>
                    <a:pt x="62" y="189"/>
                  </a:lnTo>
                  <a:lnTo>
                    <a:pt x="62" y="191"/>
                  </a:lnTo>
                  <a:lnTo>
                    <a:pt x="60" y="196"/>
                  </a:lnTo>
                  <a:lnTo>
                    <a:pt x="60" y="196"/>
                  </a:lnTo>
                  <a:lnTo>
                    <a:pt x="60" y="196"/>
                  </a:lnTo>
                  <a:lnTo>
                    <a:pt x="55" y="200"/>
                  </a:lnTo>
                  <a:lnTo>
                    <a:pt x="53" y="202"/>
                  </a:lnTo>
                  <a:lnTo>
                    <a:pt x="53" y="205"/>
                  </a:lnTo>
                  <a:lnTo>
                    <a:pt x="51" y="205"/>
                  </a:lnTo>
                  <a:lnTo>
                    <a:pt x="51" y="205"/>
                  </a:lnTo>
                  <a:lnTo>
                    <a:pt x="49" y="205"/>
                  </a:lnTo>
                  <a:lnTo>
                    <a:pt x="46" y="205"/>
                  </a:lnTo>
                  <a:lnTo>
                    <a:pt x="44" y="205"/>
                  </a:lnTo>
                  <a:lnTo>
                    <a:pt x="42" y="202"/>
                  </a:lnTo>
                  <a:lnTo>
                    <a:pt x="40" y="200"/>
                  </a:lnTo>
                  <a:lnTo>
                    <a:pt x="40" y="200"/>
                  </a:lnTo>
                  <a:lnTo>
                    <a:pt x="38" y="198"/>
                  </a:lnTo>
                  <a:lnTo>
                    <a:pt x="35" y="191"/>
                  </a:lnTo>
                  <a:lnTo>
                    <a:pt x="33" y="191"/>
                  </a:lnTo>
                  <a:lnTo>
                    <a:pt x="29" y="191"/>
                  </a:lnTo>
                  <a:lnTo>
                    <a:pt x="11" y="196"/>
                  </a:lnTo>
                  <a:lnTo>
                    <a:pt x="11" y="196"/>
                  </a:lnTo>
                  <a:lnTo>
                    <a:pt x="11" y="196"/>
                  </a:lnTo>
                  <a:lnTo>
                    <a:pt x="9" y="196"/>
                  </a:lnTo>
                  <a:lnTo>
                    <a:pt x="7" y="198"/>
                  </a:lnTo>
                  <a:lnTo>
                    <a:pt x="5" y="202"/>
                  </a:lnTo>
                  <a:lnTo>
                    <a:pt x="5" y="202"/>
                  </a:lnTo>
                  <a:lnTo>
                    <a:pt x="2" y="202"/>
                  </a:lnTo>
                  <a:lnTo>
                    <a:pt x="2" y="202"/>
                  </a:lnTo>
                  <a:lnTo>
                    <a:pt x="0" y="205"/>
                  </a:lnTo>
                  <a:lnTo>
                    <a:pt x="2" y="209"/>
                  </a:lnTo>
                  <a:lnTo>
                    <a:pt x="5" y="213"/>
                  </a:lnTo>
                  <a:lnTo>
                    <a:pt x="9" y="222"/>
                  </a:lnTo>
                  <a:lnTo>
                    <a:pt x="11" y="227"/>
                  </a:lnTo>
                  <a:lnTo>
                    <a:pt x="16" y="233"/>
                  </a:lnTo>
                  <a:lnTo>
                    <a:pt x="18" y="238"/>
                  </a:lnTo>
                  <a:lnTo>
                    <a:pt x="18" y="240"/>
                  </a:lnTo>
                  <a:lnTo>
                    <a:pt x="20" y="244"/>
                  </a:lnTo>
                  <a:lnTo>
                    <a:pt x="22" y="246"/>
                  </a:lnTo>
                  <a:lnTo>
                    <a:pt x="24" y="244"/>
                  </a:lnTo>
                  <a:lnTo>
                    <a:pt x="27" y="244"/>
                  </a:lnTo>
                  <a:lnTo>
                    <a:pt x="31" y="244"/>
                  </a:lnTo>
                  <a:lnTo>
                    <a:pt x="33" y="244"/>
                  </a:lnTo>
                  <a:lnTo>
                    <a:pt x="35" y="246"/>
                  </a:lnTo>
                  <a:lnTo>
                    <a:pt x="38" y="246"/>
                  </a:lnTo>
                  <a:lnTo>
                    <a:pt x="38" y="249"/>
                  </a:lnTo>
                  <a:lnTo>
                    <a:pt x="38" y="251"/>
                  </a:lnTo>
                  <a:lnTo>
                    <a:pt x="38" y="253"/>
                  </a:lnTo>
                  <a:lnTo>
                    <a:pt x="35" y="253"/>
                  </a:lnTo>
                  <a:lnTo>
                    <a:pt x="33" y="255"/>
                  </a:lnTo>
                  <a:lnTo>
                    <a:pt x="35" y="257"/>
                  </a:lnTo>
                  <a:lnTo>
                    <a:pt x="42" y="257"/>
                  </a:lnTo>
                  <a:lnTo>
                    <a:pt x="44" y="257"/>
                  </a:lnTo>
                  <a:lnTo>
                    <a:pt x="46" y="255"/>
                  </a:lnTo>
                  <a:lnTo>
                    <a:pt x="49" y="257"/>
                  </a:lnTo>
                  <a:lnTo>
                    <a:pt x="49" y="260"/>
                  </a:lnTo>
                  <a:lnTo>
                    <a:pt x="53" y="260"/>
                  </a:lnTo>
                  <a:lnTo>
                    <a:pt x="53" y="260"/>
                  </a:lnTo>
                  <a:lnTo>
                    <a:pt x="53" y="264"/>
                  </a:lnTo>
                  <a:lnTo>
                    <a:pt x="51" y="266"/>
                  </a:lnTo>
                  <a:lnTo>
                    <a:pt x="51" y="271"/>
                  </a:lnTo>
                  <a:lnTo>
                    <a:pt x="53" y="273"/>
                  </a:lnTo>
                  <a:lnTo>
                    <a:pt x="55" y="275"/>
                  </a:lnTo>
                  <a:lnTo>
                    <a:pt x="55" y="273"/>
                  </a:lnTo>
                  <a:lnTo>
                    <a:pt x="60" y="273"/>
                  </a:lnTo>
                  <a:lnTo>
                    <a:pt x="64" y="275"/>
                  </a:lnTo>
                  <a:lnTo>
                    <a:pt x="64" y="277"/>
                  </a:lnTo>
                  <a:lnTo>
                    <a:pt x="62" y="280"/>
                  </a:lnTo>
                  <a:lnTo>
                    <a:pt x="66" y="282"/>
                  </a:lnTo>
                  <a:lnTo>
                    <a:pt x="66" y="282"/>
                  </a:lnTo>
                  <a:lnTo>
                    <a:pt x="66" y="284"/>
                  </a:lnTo>
                  <a:lnTo>
                    <a:pt x="60" y="284"/>
                  </a:lnTo>
                  <a:lnTo>
                    <a:pt x="57" y="288"/>
                  </a:lnTo>
                  <a:lnTo>
                    <a:pt x="60" y="299"/>
                  </a:lnTo>
                  <a:lnTo>
                    <a:pt x="60" y="306"/>
                  </a:lnTo>
                  <a:lnTo>
                    <a:pt x="64" y="306"/>
                  </a:lnTo>
                  <a:lnTo>
                    <a:pt x="71" y="304"/>
                  </a:lnTo>
                  <a:lnTo>
                    <a:pt x="75" y="306"/>
                  </a:lnTo>
                  <a:lnTo>
                    <a:pt x="73" y="308"/>
                  </a:lnTo>
                  <a:lnTo>
                    <a:pt x="71" y="310"/>
                  </a:lnTo>
                  <a:lnTo>
                    <a:pt x="68" y="313"/>
                  </a:lnTo>
                  <a:lnTo>
                    <a:pt x="66" y="315"/>
                  </a:lnTo>
                  <a:lnTo>
                    <a:pt x="64" y="313"/>
                  </a:lnTo>
                  <a:lnTo>
                    <a:pt x="60" y="315"/>
                  </a:lnTo>
                  <a:lnTo>
                    <a:pt x="57" y="321"/>
                  </a:lnTo>
                  <a:lnTo>
                    <a:pt x="57" y="326"/>
                  </a:lnTo>
                  <a:lnTo>
                    <a:pt x="57" y="330"/>
                  </a:lnTo>
                  <a:lnTo>
                    <a:pt x="62" y="332"/>
                  </a:lnTo>
                  <a:lnTo>
                    <a:pt x="66" y="335"/>
                  </a:lnTo>
                  <a:lnTo>
                    <a:pt x="71" y="332"/>
                  </a:lnTo>
                  <a:lnTo>
                    <a:pt x="66" y="339"/>
                  </a:lnTo>
                  <a:lnTo>
                    <a:pt x="62" y="354"/>
                  </a:lnTo>
                  <a:lnTo>
                    <a:pt x="62" y="363"/>
                  </a:lnTo>
                  <a:lnTo>
                    <a:pt x="62" y="365"/>
                  </a:lnTo>
                  <a:lnTo>
                    <a:pt x="55" y="370"/>
                  </a:lnTo>
                  <a:lnTo>
                    <a:pt x="55" y="372"/>
                  </a:lnTo>
                  <a:lnTo>
                    <a:pt x="55" y="377"/>
                  </a:lnTo>
                  <a:lnTo>
                    <a:pt x="55" y="381"/>
                  </a:lnTo>
                  <a:lnTo>
                    <a:pt x="51" y="388"/>
                  </a:lnTo>
                  <a:lnTo>
                    <a:pt x="51" y="392"/>
                  </a:lnTo>
                  <a:lnTo>
                    <a:pt x="51" y="394"/>
                  </a:lnTo>
                  <a:lnTo>
                    <a:pt x="53" y="394"/>
                  </a:lnTo>
                  <a:lnTo>
                    <a:pt x="57" y="396"/>
                  </a:lnTo>
                  <a:lnTo>
                    <a:pt x="57" y="401"/>
                  </a:lnTo>
                  <a:lnTo>
                    <a:pt x="57" y="405"/>
                  </a:lnTo>
                  <a:lnTo>
                    <a:pt x="60" y="407"/>
                  </a:lnTo>
                  <a:lnTo>
                    <a:pt x="62" y="410"/>
                  </a:lnTo>
                  <a:lnTo>
                    <a:pt x="62" y="412"/>
                  </a:lnTo>
                  <a:lnTo>
                    <a:pt x="62" y="418"/>
                  </a:lnTo>
                  <a:lnTo>
                    <a:pt x="64" y="427"/>
                  </a:lnTo>
                  <a:lnTo>
                    <a:pt x="66" y="432"/>
                  </a:lnTo>
                  <a:lnTo>
                    <a:pt x="73" y="429"/>
                  </a:lnTo>
                  <a:lnTo>
                    <a:pt x="77" y="429"/>
                  </a:lnTo>
                  <a:lnTo>
                    <a:pt x="84" y="434"/>
                  </a:lnTo>
                  <a:lnTo>
                    <a:pt x="88" y="438"/>
                  </a:lnTo>
                  <a:lnTo>
                    <a:pt x="99" y="445"/>
                  </a:lnTo>
                  <a:lnTo>
                    <a:pt x="101" y="449"/>
                  </a:lnTo>
                  <a:lnTo>
                    <a:pt x="104" y="456"/>
                  </a:lnTo>
                  <a:lnTo>
                    <a:pt x="101" y="460"/>
                  </a:lnTo>
                  <a:lnTo>
                    <a:pt x="104" y="465"/>
                  </a:lnTo>
                  <a:lnTo>
                    <a:pt x="110" y="467"/>
                  </a:lnTo>
                  <a:lnTo>
                    <a:pt x="112" y="465"/>
                  </a:lnTo>
                  <a:lnTo>
                    <a:pt x="117" y="460"/>
                  </a:lnTo>
                  <a:lnTo>
                    <a:pt x="123" y="460"/>
                  </a:lnTo>
                  <a:lnTo>
                    <a:pt x="125" y="467"/>
                  </a:lnTo>
                  <a:lnTo>
                    <a:pt x="121" y="465"/>
                  </a:lnTo>
                  <a:lnTo>
                    <a:pt x="117" y="467"/>
                  </a:lnTo>
                  <a:lnTo>
                    <a:pt x="112" y="467"/>
                  </a:lnTo>
                  <a:lnTo>
                    <a:pt x="108" y="474"/>
                  </a:lnTo>
                  <a:lnTo>
                    <a:pt x="104" y="474"/>
                  </a:lnTo>
                  <a:lnTo>
                    <a:pt x="88" y="474"/>
                  </a:lnTo>
                  <a:lnTo>
                    <a:pt x="86" y="474"/>
                  </a:lnTo>
                  <a:lnTo>
                    <a:pt x="84" y="478"/>
                  </a:lnTo>
                  <a:lnTo>
                    <a:pt x="84" y="491"/>
                  </a:lnTo>
                  <a:lnTo>
                    <a:pt x="84" y="496"/>
                  </a:lnTo>
                  <a:lnTo>
                    <a:pt x="86" y="500"/>
                  </a:lnTo>
                  <a:lnTo>
                    <a:pt x="88" y="502"/>
                  </a:lnTo>
                  <a:lnTo>
                    <a:pt x="93" y="504"/>
                  </a:lnTo>
                  <a:lnTo>
                    <a:pt x="99" y="509"/>
                  </a:lnTo>
                  <a:lnTo>
                    <a:pt x="104" y="511"/>
                  </a:lnTo>
                  <a:lnTo>
                    <a:pt x="108" y="509"/>
                  </a:lnTo>
                  <a:lnTo>
                    <a:pt x="108" y="509"/>
                  </a:lnTo>
                  <a:lnTo>
                    <a:pt x="110" y="507"/>
                  </a:lnTo>
                  <a:lnTo>
                    <a:pt x="117" y="507"/>
                  </a:lnTo>
                  <a:lnTo>
                    <a:pt x="119" y="507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19" y="509"/>
                  </a:lnTo>
                  <a:lnTo>
                    <a:pt x="123" y="507"/>
                  </a:lnTo>
                  <a:lnTo>
                    <a:pt x="132" y="507"/>
                  </a:lnTo>
                  <a:lnTo>
                    <a:pt x="139" y="504"/>
                  </a:lnTo>
                  <a:lnTo>
                    <a:pt x="141" y="504"/>
                  </a:lnTo>
                  <a:lnTo>
                    <a:pt x="143" y="504"/>
                  </a:lnTo>
                  <a:lnTo>
                    <a:pt x="143" y="504"/>
                  </a:lnTo>
                  <a:lnTo>
                    <a:pt x="143" y="507"/>
                  </a:lnTo>
                  <a:lnTo>
                    <a:pt x="143" y="507"/>
                  </a:lnTo>
                  <a:lnTo>
                    <a:pt x="143" y="509"/>
                  </a:lnTo>
                  <a:lnTo>
                    <a:pt x="143" y="509"/>
                  </a:lnTo>
                  <a:lnTo>
                    <a:pt x="143" y="511"/>
                  </a:lnTo>
                  <a:lnTo>
                    <a:pt x="143" y="511"/>
                  </a:lnTo>
                  <a:lnTo>
                    <a:pt x="143" y="511"/>
                  </a:lnTo>
                  <a:lnTo>
                    <a:pt x="143" y="511"/>
                  </a:lnTo>
                  <a:lnTo>
                    <a:pt x="150" y="515"/>
                  </a:lnTo>
                  <a:lnTo>
                    <a:pt x="152" y="518"/>
                  </a:lnTo>
                  <a:lnTo>
                    <a:pt x="152" y="518"/>
                  </a:lnTo>
                  <a:lnTo>
                    <a:pt x="152" y="520"/>
                  </a:lnTo>
                  <a:lnTo>
                    <a:pt x="150" y="520"/>
                  </a:lnTo>
                  <a:lnTo>
                    <a:pt x="150" y="522"/>
                  </a:lnTo>
                  <a:lnTo>
                    <a:pt x="150" y="522"/>
                  </a:lnTo>
                  <a:lnTo>
                    <a:pt x="150" y="524"/>
                  </a:lnTo>
                  <a:lnTo>
                    <a:pt x="150" y="524"/>
                  </a:lnTo>
                  <a:lnTo>
                    <a:pt x="150" y="526"/>
                  </a:lnTo>
                  <a:lnTo>
                    <a:pt x="150" y="526"/>
                  </a:lnTo>
                  <a:lnTo>
                    <a:pt x="150" y="526"/>
                  </a:lnTo>
                  <a:lnTo>
                    <a:pt x="152" y="526"/>
                  </a:lnTo>
                  <a:lnTo>
                    <a:pt x="154" y="526"/>
                  </a:lnTo>
                  <a:lnTo>
                    <a:pt x="154" y="526"/>
                  </a:lnTo>
                  <a:lnTo>
                    <a:pt x="154" y="524"/>
                  </a:lnTo>
                  <a:lnTo>
                    <a:pt x="154" y="524"/>
                  </a:lnTo>
                  <a:lnTo>
                    <a:pt x="154" y="522"/>
                  </a:lnTo>
                  <a:lnTo>
                    <a:pt x="156" y="522"/>
                  </a:lnTo>
                  <a:lnTo>
                    <a:pt x="156" y="522"/>
                  </a:lnTo>
                  <a:lnTo>
                    <a:pt x="156" y="522"/>
                  </a:lnTo>
                  <a:lnTo>
                    <a:pt x="156" y="522"/>
                  </a:lnTo>
                  <a:lnTo>
                    <a:pt x="158" y="522"/>
                  </a:lnTo>
                  <a:lnTo>
                    <a:pt x="158" y="520"/>
                  </a:lnTo>
                  <a:lnTo>
                    <a:pt x="161" y="520"/>
                  </a:lnTo>
                  <a:lnTo>
                    <a:pt x="161" y="520"/>
                  </a:lnTo>
                  <a:lnTo>
                    <a:pt x="161" y="520"/>
                  </a:lnTo>
                  <a:lnTo>
                    <a:pt x="163" y="520"/>
                  </a:lnTo>
                  <a:lnTo>
                    <a:pt x="163" y="520"/>
                  </a:lnTo>
                  <a:lnTo>
                    <a:pt x="165" y="522"/>
                  </a:lnTo>
                  <a:lnTo>
                    <a:pt x="165" y="522"/>
                  </a:lnTo>
                  <a:lnTo>
                    <a:pt x="165" y="522"/>
                  </a:lnTo>
                  <a:lnTo>
                    <a:pt x="165" y="524"/>
                  </a:lnTo>
                  <a:lnTo>
                    <a:pt x="167" y="524"/>
                  </a:lnTo>
                  <a:lnTo>
                    <a:pt x="169" y="522"/>
                  </a:lnTo>
                  <a:lnTo>
                    <a:pt x="172" y="522"/>
                  </a:lnTo>
                  <a:lnTo>
                    <a:pt x="172" y="524"/>
                  </a:lnTo>
                  <a:lnTo>
                    <a:pt x="172" y="524"/>
                  </a:lnTo>
                  <a:lnTo>
                    <a:pt x="172" y="526"/>
                  </a:lnTo>
                  <a:lnTo>
                    <a:pt x="172" y="529"/>
                  </a:lnTo>
                  <a:lnTo>
                    <a:pt x="172" y="529"/>
                  </a:lnTo>
                  <a:lnTo>
                    <a:pt x="172" y="531"/>
                  </a:lnTo>
                  <a:lnTo>
                    <a:pt x="172" y="531"/>
                  </a:lnTo>
                  <a:lnTo>
                    <a:pt x="174" y="531"/>
                  </a:lnTo>
                  <a:lnTo>
                    <a:pt x="174" y="531"/>
                  </a:lnTo>
                  <a:lnTo>
                    <a:pt x="174" y="529"/>
                  </a:lnTo>
                  <a:lnTo>
                    <a:pt x="176" y="529"/>
                  </a:lnTo>
                  <a:lnTo>
                    <a:pt x="176" y="529"/>
                  </a:lnTo>
                  <a:lnTo>
                    <a:pt x="178" y="526"/>
                  </a:lnTo>
                  <a:lnTo>
                    <a:pt x="178" y="526"/>
                  </a:lnTo>
                  <a:lnTo>
                    <a:pt x="178" y="526"/>
                  </a:lnTo>
                  <a:lnTo>
                    <a:pt x="178" y="526"/>
                  </a:lnTo>
                  <a:lnTo>
                    <a:pt x="180" y="526"/>
                  </a:lnTo>
                  <a:lnTo>
                    <a:pt x="180" y="526"/>
                  </a:lnTo>
                  <a:lnTo>
                    <a:pt x="180" y="526"/>
                  </a:lnTo>
                  <a:lnTo>
                    <a:pt x="180" y="529"/>
                  </a:lnTo>
                  <a:lnTo>
                    <a:pt x="180" y="529"/>
                  </a:lnTo>
                  <a:lnTo>
                    <a:pt x="180" y="529"/>
                  </a:lnTo>
                  <a:lnTo>
                    <a:pt x="183" y="531"/>
                  </a:lnTo>
                  <a:lnTo>
                    <a:pt x="183" y="531"/>
                  </a:lnTo>
                  <a:lnTo>
                    <a:pt x="183" y="531"/>
                  </a:lnTo>
                  <a:lnTo>
                    <a:pt x="183" y="533"/>
                  </a:lnTo>
                  <a:lnTo>
                    <a:pt x="180" y="533"/>
                  </a:lnTo>
                  <a:lnTo>
                    <a:pt x="178" y="531"/>
                  </a:lnTo>
                  <a:lnTo>
                    <a:pt x="178" y="533"/>
                  </a:lnTo>
                  <a:lnTo>
                    <a:pt x="178" y="533"/>
                  </a:lnTo>
                  <a:lnTo>
                    <a:pt x="178" y="533"/>
                  </a:lnTo>
                  <a:lnTo>
                    <a:pt x="178" y="533"/>
                  </a:lnTo>
                  <a:lnTo>
                    <a:pt x="178" y="535"/>
                  </a:lnTo>
                  <a:lnTo>
                    <a:pt x="178" y="535"/>
                  </a:lnTo>
                  <a:lnTo>
                    <a:pt x="178" y="537"/>
                  </a:lnTo>
                  <a:lnTo>
                    <a:pt x="178" y="537"/>
                  </a:lnTo>
                  <a:lnTo>
                    <a:pt x="180" y="535"/>
                  </a:lnTo>
                  <a:lnTo>
                    <a:pt x="180" y="535"/>
                  </a:lnTo>
                  <a:lnTo>
                    <a:pt x="183" y="535"/>
                  </a:lnTo>
                  <a:lnTo>
                    <a:pt x="183" y="535"/>
                  </a:lnTo>
                  <a:lnTo>
                    <a:pt x="185" y="535"/>
                  </a:lnTo>
                  <a:lnTo>
                    <a:pt x="187" y="535"/>
                  </a:lnTo>
                  <a:lnTo>
                    <a:pt x="187" y="533"/>
                  </a:lnTo>
                  <a:lnTo>
                    <a:pt x="189" y="533"/>
                  </a:lnTo>
                  <a:lnTo>
                    <a:pt x="189" y="531"/>
                  </a:lnTo>
                  <a:lnTo>
                    <a:pt x="189" y="531"/>
                  </a:lnTo>
                  <a:lnTo>
                    <a:pt x="189" y="531"/>
                  </a:lnTo>
                  <a:lnTo>
                    <a:pt x="191" y="533"/>
                  </a:lnTo>
                  <a:lnTo>
                    <a:pt x="194" y="533"/>
                  </a:lnTo>
                  <a:lnTo>
                    <a:pt x="194" y="535"/>
                  </a:lnTo>
                  <a:lnTo>
                    <a:pt x="194" y="535"/>
                  </a:lnTo>
                  <a:lnTo>
                    <a:pt x="194" y="537"/>
                  </a:lnTo>
                  <a:lnTo>
                    <a:pt x="194" y="537"/>
                  </a:lnTo>
                  <a:lnTo>
                    <a:pt x="194" y="537"/>
                  </a:lnTo>
                  <a:lnTo>
                    <a:pt x="196" y="535"/>
                  </a:lnTo>
                  <a:lnTo>
                    <a:pt x="196" y="535"/>
                  </a:lnTo>
                  <a:lnTo>
                    <a:pt x="196" y="535"/>
                  </a:lnTo>
                  <a:lnTo>
                    <a:pt x="198" y="535"/>
                  </a:lnTo>
                  <a:lnTo>
                    <a:pt x="198" y="537"/>
                  </a:lnTo>
                  <a:lnTo>
                    <a:pt x="200" y="540"/>
                  </a:lnTo>
                  <a:lnTo>
                    <a:pt x="200" y="540"/>
                  </a:lnTo>
                  <a:lnTo>
                    <a:pt x="202" y="540"/>
                  </a:lnTo>
                  <a:lnTo>
                    <a:pt x="202" y="540"/>
                  </a:lnTo>
                  <a:lnTo>
                    <a:pt x="205" y="540"/>
                  </a:lnTo>
                  <a:lnTo>
                    <a:pt x="207" y="540"/>
                  </a:lnTo>
                  <a:lnTo>
                    <a:pt x="207" y="540"/>
                  </a:lnTo>
                  <a:lnTo>
                    <a:pt x="209" y="540"/>
                  </a:lnTo>
                  <a:lnTo>
                    <a:pt x="209" y="542"/>
                  </a:lnTo>
                  <a:lnTo>
                    <a:pt x="211" y="542"/>
                  </a:lnTo>
                  <a:lnTo>
                    <a:pt x="211" y="542"/>
                  </a:lnTo>
                  <a:lnTo>
                    <a:pt x="216" y="540"/>
                  </a:lnTo>
                  <a:lnTo>
                    <a:pt x="216" y="540"/>
                  </a:lnTo>
                  <a:lnTo>
                    <a:pt x="218" y="542"/>
                  </a:lnTo>
                  <a:lnTo>
                    <a:pt x="218" y="544"/>
                  </a:lnTo>
                  <a:lnTo>
                    <a:pt x="218" y="544"/>
                  </a:lnTo>
                  <a:lnTo>
                    <a:pt x="218" y="546"/>
                  </a:lnTo>
                  <a:lnTo>
                    <a:pt x="218" y="546"/>
                  </a:lnTo>
                  <a:lnTo>
                    <a:pt x="218" y="546"/>
                  </a:lnTo>
                  <a:lnTo>
                    <a:pt x="218" y="548"/>
                  </a:lnTo>
                  <a:lnTo>
                    <a:pt x="220" y="551"/>
                  </a:lnTo>
                  <a:lnTo>
                    <a:pt x="220" y="551"/>
                  </a:lnTo>
                  <a:lnTo>
                    <a:pt x="220" y="551"/>
                  </a:lnTo>
                  <a:lnTo>
                    <a:pt x="222" y="551"/>
                  </a:lnTo>
                  <a:lnTo>
                    <a:pt x="222" y="551"/>
                  </a:lnTo>
                  <a:lnTo>
                    <a:pt x="222" y="553"/>
                  </a:lnTo>
                  <a:lnTo>
                    <a:pt x="227" y="553"/>
                  </a:lnTo>
                  <a:lnTo>
                    <a:pt x="233" y="551"/>
                  </a:lnTo>
                  <a:lnTo>
                    <a:pt x="235" y="551"/>
                  </a:lnTo>
                  <a:lnTo>
                    <a:pt x="240" y="546"/>
                  </a:lnTo>
                  <a:lnTo>
                    <a:pt x="242" y="544"/>
                  </a:lnTo>
                  <a:lnTo>
                    <a:pt x="242" y="540"/>
                  </a:lnTo>
                  <a:lnTo>
                    <a:pt x="242" y="535"/>
                  </a:lnTo>
                  <a:lnTo>
                    <a:pt x="240" y="531"/>
                  </a:lnTo>
                  <a:lnTo>
                    <a:pt x="240" y="531"/>
                  </a:lnTo>
                  <a:lnTo>
                    <a:pt x="238" y="529"/>
                  </a:lnTo>
                  <a:lnTo>
                    <a:pt x="238" y="529"/>
                  </a:lnTo>
                  <a:lnTo>
                    <a:pt x="238" y="529"/>
                  </a:lnTo>
                  <a:lnTo>
                    <a:pt x="238" y="526"/>
                  </a:lnTo>
                  <a:lnTo>
                    <a:pt x="238" y="526"/>
                  </a:lnTo>
                  <a:lnTo>
                    <a:pt x="238" y="524"/>
                  </a:lnTo>
                  <a:lnTo>
                    <a:pt x="240" y="524"/>
                  </a:lnTo>
                  <a:lnTo>
                    <a:pt x="240" y="524"/>
                  </a:lnTo>
                  <a:lnTo>
                    <a:pt x="240" y="522"/>
                  </a:lnTo>
                  <a:lnTo>
                    <a:pt x="240" y="522"/>
                  </a:lnTo>
                  <a:lnTo>
                    <a:pt x="242" y="522"/>
                  </a:lnTo>
                  <a:lnTo>
                    <a:pt x="242" y="522"/>
                  </a:lnTo>
                  <a:lnTo>
                    <a:pt x="246" y="522"/>
                  </a:lnTo>
                  <a:lnTo>
                    <a:pt x="249" y="522"/>
                  </a:lnTo>
                  <a:lnTo>
                    <a:pt x="251" y="522"/>
                  </a:lnTo>
                  <a:lnTo>
                    <a:pt x="253" y="524"/>
                  </a:lnTo>
                  <a:lnTo>
                    <a:pt x="253" y="524"/>
                  </a:lnTo>
                  <a:lnTo>
                    <a:pt x="253" y="524"/>
                  </a:lnTo>
                  <a:lnTo>
                    <a:pt x="253" y="526"/>
                  </a:lnTo>
                  <a:lnTo>
                    <a:pt x="253" y="526"/>
                  </a:lnTo>
                  <a:lnTo>
                    <a:pt x="253" y="526"/>
                  </a:lnTo>
                  <a:lnTo>
                    <a:pt x="255" y="529"/>
                  </a:lnTo>
                  <a:lnTo>
                    <a:pt x="255" y="529"/>
                  </a:lnTo>
                  <a:lnTo>
                    <a:pt x="255" y="529"/>
                  </a:lnTo>
                  <a:lnTo>
                    <a:pt x="257" y="529"/>
                  </a:lnTo>
                  <a:lnTo>
                    <a:pt x="257" y="529"/>
                  </a:lnTo>
                  <a:lnTo>
                    <a:pt x="260" y="531"/>
                  </a:lnTo>
                  <a:lnTo>
                    <a:pt x="260" y="531"/>
                  </a:lnTo>
                  <a:lnTo>
                    <a:pt x="262" y="531"/>
                  </a:lnTo>
                  <a:lnTo>
                    <a:pt x="264" y="533"/>
                  </a:lnTo>
                  <a:lnTo>
                    <a:pt x="266" y="533"/>
                  </a:lnTo>
                  <a:lnTo>
                    <a:pt x="266" y="533"/>
                  </a:lnTo>
                  <a:lnTo>
                    <a:pt x="266" y="533"/>
                  </a:lnTo>
                  <a:lnTo>
                    <a:pt x="268" y="535"/>
                  </a:lnTo>
                  <a:lnTo>
                    <a:pt x="268" y="535"/>
                  </a:lnTo>
                  <a:lnTo>
                    <a:pt x="271" y="540"/>
                  </a:lnTo>
                  <a:lnTo>
                    <a:pt x="271" y="540"/>
                  </a:lnTo>
                  <a:lnTo>
                    <a:pt x="271" y="540"/>
                  </a:lnTo>
                  <a:lnTo>
                    <a:pt x="271" y="540"/>
                  </a:lnTo>
                  <a:lnTo>
                    <a:pt x="273" y="542"/>
                  </a:lnTo>
                  <a:lnTo>
                    <a:pt x="275" y="542"/>
                  </a:lnTo>
                  <a:lnTo>
                    <a:pt x="275" y="542"/>
                  </a:lnTo>
                  <a:lnTo>
                    <a:pt x="275" y="544"/>
                  </a:lnTo>
                  <a:lnTo>
                    <a:pt x="277" y="544"/>
                  </a:lnTo>
                  <a:lnTo>
                    <a:pt x="277" y="544"/>
                  </a:lnTo>
                  <a:lnTo>
                    <a:pt x="277" y="544"/>
                  </a:lnTo>
                  <a:lnTo>
                    <a:pt x="279" y="546"/>
                  </a:lnTo>
                  <a:lnTo>
                    <a:pt x="279" y="546"/>
                  </a:lnTo>
                  <a:lnTo>
                    <a:pt x="279" y="546"/>
                  </a:lnTo>
                  <a:lnTo>
                    <a:pt x="282" y="548"/>
                  </a:lnTo>
                  <a:lnTo>
                    <a:pt x="282" y="548"/>
                  </a:lnTo>
                  <a:lnTo>
                    <a:pt x="282" y="551"/>
                  </a:lnTo>
                  <a:lnTo>
                    <a:pt x="284" y="551"/>
                  </a:lnTo>
                  <a:lnTo>
                    <a:pt x="284" y="551"/>
                  </a:lnTo>
                  <a:lnTo>
                    <a:pt x="286" y="551"/>
                  </a:lnTo>
                  <a:lnTo>
                    <a:pt x="286" y="551"/>
                  </a:lnTo>
                  <a:lnTo>
                    <a:pt x="288" y="548"/>
                  </a:lnTo>
                  <a:lnTo>
                    <a:pt x="290" y="546"/>
                  </a:lnTo>
                  <a:lnTo>
                    <a:pt x="297" y="542"/>
                  </a:lnTo>
                  <a:lnTo>
                    <a:pt x="306" y="531"/>
                  </a:lnTo>
                  <a:lnTo>
                    <a:pt x="306" y="529"/>
                  </a:lnTo>
                  <a:lnTo>
                    <a:pt x="306" y="529"/>
                  </a:lnTo>
                  <a:lnTo>
                    <a:pt x="308" y="529"/>
                  </a:lnTo>
                  <a:lnTo>
                    <a:pt x="312" y="526"/>
                  </a:lnTo>
                  <a:lnTo>
                    <a:pt x="310" y="522"/>
                  </a:lnTo>
                  <a:lnTo>
                    <a:pt x="308" y="522"/>
                  </a:lnTo>
                  <a:lnTo>
                    <a:pt x="306" y="522"/>
                  </a:lnTo>
                  <a:lnTo>
                    <a:pt x="306" y="522"/>
                  </a:lnTo>
                  <a:lnTo>
                    <a:pt x="306" y="520"/>
                  </a:lnTo>
                  <a:lnTo>
                    <a:pt x="304" y="518"/>
                  </a:lnTo>
                  <a:lnTo>
                    <a:pt x="306" y="509"/>
                  </a:lnTo>
                  <a:lnTo>
                    <a:pt x="306" y="504"/>
                  </a:lnTo>
                  <a:lnTo>
                    <a:pt x="306" y="502"/>
                  </a:lnTo>
                  <a:lnTo>
                    <a:pt x="304" y="502"/>
                  </a:lnTo>
                  <a:lnTo>
                    <a:pt x="304" y="498"/>
                  </a:lnTo>
                  <a:lnTo>
                    <a:pt x="301" y="498"/>
                  </a:lnTo>
                  <a:lnTo>
                    <a:pt x="301" y="493"/>
                  </a:lnTo>
                  <a:lnTo>
                    <a:pt x="299" y="476"/>
                  </a:lnTo>
                  <a:lnTo>
                    <a:pt x="299" y="474"/>
                  </a:lnTo>
                  <a:lnTo>
                    <a:pt x="295" y="471"/>
                  </a:lnTo>
                  <a:lnTo>
                    <a:pt x="295" y="471"/>
                  </a:lnTo>
                  <a:lnTo>
                    <a:pt x="295" y="469"/>
                  </a:lnTo>
                  <a:lnTo>
                    <a:pt x="297" y="465"/>
                  </a:lnTo>
                  <a:lnTo>
                    <a:pt x="301" y="449"/>
                  </a:lnTo>
                  <a:lnTo>
                    <a:pt x="295" y="443"/>
                  </a:lnTo>
                  <a:lnTo>
                    <a:pt x="293" y="440"/>
                  </a:lnTo>
                  <a:lnTo>
                    <a:pt x="293" y="440"/>
                  </a:lnTo>
                  <a:lnTo>
                    <a:pt x="290" y="438"/>
                  </a:lnTo>
                  <a:lnTo>
                    <a:pt x="290" y="438"/>
                  </a:lnTo>
                  <a:lnTo>
                    <a:pt x="288" y="438"/>
                  </a:lnTo>
                  <a:lnTo>
                    <a:pt x="286" y="438"/>
                  </a:lnTo>
                  <a:lnTo>
                    <a:pt x="286" y="438"/>
                  </a:lnTo>
                  <a:lnTo>
                    <a:pt x="286" y="438"/>
                  </a:lnTo>
                  <a:lnTo>
                    <a:pt x="284" y="434"/>
                  </a:lnTo>
                  <a:lnTo>
                    <a:pt x="282" y="429"/>
                  </a:lnTo>
                  <a:lnTo>
                    <a:pt x="282" y="425"/>
                  </a:lnTo>
                  <a:lnTo>
                    <a:pt x="282" y="423"/>
                  </a:lnTo>
                  <a:lnTo>
                    <a:pt x="284" y="423"/>
                  </a:lnTo>
                  <a:lnTo>
                    <a:pt x="284" y="423"/>
                  </a:lnTo>
                  <a:lnTo>
                    <a:pt x="284" y="421"/>
                  </a:lnTo>
                  <a:lnTo>
                    <a:pt x="282" y="421"/>
                  </a:lnTo>
                  <a:lnTo>
                    <a:pt x="279" y="421"/>
                  </a:lnTo>
                  <a:lnTo>
                    <a:pt x="279" y="418"/>
                  </a:lnTo>
                  <a:lnTo>
                    <a:pt x="275" y="418"/>
                  </a:lnTo>
                  <a:lnTo>
                    <a:pt x="273" y="418"/>
                  </a:lnTo>
                  <a:lnTo>
                    <a:pt x="273" y="416"/>
                  </a:lnTo>
                  <a:lnTo>
                    <a:pt x="273" y="416"/>
                  </a:lnTo>
                  <a:lnTo>
                    <a:pt x="273" y="414"/>
                  </a:lnTo>
                  <a:lnTo>
                    <a:pt x="273" y="412"/>
                  </a:lnTo>
                  <a:lnTo>
                    <a:pt x="273" y="410"/>
                  </a:lnTo>
                  <a:lnTo>
                    <a:pt x="273" y="410"/>
                  </a:lnTo>
                  <a:lnTo>
                    <a:pt x="273" y="410"/>
                  </a:lnTo>
                  <a:lnTo>
                    <a:pt x="273" y="407"/>
                  </a:lnTo>
                  <a:lnTo>
                    <a:pt x="271" y="405"/>
                  </a:lnTo>
                  <a:lnTo>
                    <a:pt x="271" y="405"/>
                  </a:lnTo>
                  <a:lnTo>
                    <a:pt x="268" y="403"/>
                  </a:lnTo>
                  <a:lnTo>
                    <a:pt x="268" y="392"/>
                  </a:lnTo>
                  <a:lnTo>
                    <a:pt x="268" y="390"/>
                  </a:lnTo>
                  <a:lnTo>
                    <a:pt x="266" y="390"/>
                  </a:lnTo>
                  <a:lnTo>
                    <a:pt x="266" y="388"/>
                  </a:lnTo>
                  <a:lnTo>
                    <a:pt x="264" y="388"/>
                  </a:lnTo>
                  <a:lnTo>
                    <a:pt x="264" y="385"/>
                  </a:lnTo>
                  <a:lnTo>
                    <a:pt x="264" y="385"/>
                  </a:lnTo>
                  <a:lnTo>
                    <a:pt x="264" y="385"/>
                  </a:lnTo>
                  <a:lnTo>
                    <a:pt x="266" y="383"/>
                  </a:lnTo>
                  <a:lnTo>
                    <a:pt x="266" y="381"/>
                  </a:lnTo>
                  <a:lnTo>
                    <a:pt x="266" y="381"/>
                  </a:lnTo>
                  <a:lnTo>
                    <a:pt x="268" y="379"/>
                  </a:lnTo>
                  <a:lnTo>
                    <a:pt x="268" y="379"/>
                  </a:lnTo>
                  <a:lnTo>
                    <a:pt x="268" y="377"/>
                  </a:lnTo>
                  <a:lnTo>
                    <a:pt x="266" y="377"/>
                  </a:lnTo>
                  <a:lnTo>
                    <a:pt x="266" y="377"/>
                  </a:lnTo>
                  <a:lnTo>
                    <a:pt x="266" y="374"/>
                  </a:lnTo>
                  <a:lnTo>
                    <a:pt x="262" y="374"/>
                  </a:lnTo>
                  <a:lnTo>
                    <a:pt x="251" y="372"/>
                  </a:lnTo>
                  <a:lnTo>
                    <a:pt x="249" y="372"/>
                  </a:lnTo>
                  <a:lnTo>
                    <a:pt x="249" y="372"/>
                  </a:lnTo>
                  <a:lnTo>
                    <a:pt x="246" y="370"/>
                  </a:lnTo>
                  <a:lnTo>
                    <a:pt x="244" y="368"/>
                  </a:lnTo>
                  <a:lnTo>
                    <a:pt x="242" y="365"/>
                  </a:lnTo>
                  <a:lnTo>
                    <a:pt x="244" y="361"/>
                  </a:lnTo>
                  <a:lnTo>
                    <a:pt x="246" y="359"/>
                  </a:lnTo>
                  <a:lnTo>
                    <a:pt x="246" y="359"/>
                  </a:lnTo>
                  <a:lnTo>
                    <a:pt x="246" y="359"/>
                  </a:lnTo>
                  <a:lnTo>
                    <a:pt x="246" y="357"/>
                  </a:lnTo>
                  <a:lnTo>
                    <a:pt x="249" y="354"/>
                  </a:lnTo>
                  <a:lnTo>
                    <a:pt x="251" y="350"/>
                  </a:lnTo>
                  <a:lnTo>
                    <a:pt x="251" y="350"/>
                  </a:lnTo>
                  <a:lnTo>
                    <a:pt x="251" y="350"/>
                  </a:lnTo>
                  <a:lnTo>
                    <a:pt x="253" y="348"/>
                  </a:lnTo>
                  <a:lnTo>
                    <a:pt x="253" y="348"/>
                  </a:lnTo>
                  <a:lnTo>
                    <a:pt x="253" y="346"/>
                  </a:lnTo>
                  <a:lnTo>
                    <a:pt x="251" y="343"/>
                  </a:lnTo>
                  <a:lnTo>
                    <a:pt x="249" y="341"/>
                  </a:lnTo>
                  <a:lnTo>
                    <a:pt x="249" y="341"/>
                  </a:lnTo>
                  <a:lnTo>
                    <a:pt x="249" y="339"/>
                  </a:lnTo>
                  <a:lnTo>
                    <a:pt x="246" y="335"/>
                  </a:lnTo>
                  <a:lnTo>
                    <a:pt x="246" y="332"/>
                  </a:lnTo>
                  <a:lnTo>
                    <a:pt x="246" y="330"/>
                  </a:lnTo>
                  <a:lnTo>
                    <a:pt x="251" y="319"/>
                  </a:lnTo>
                  <a:lnTo>
                    <a:pt x="249" y="313"/>
                  </a:lnTo>
                  <a:lnTo>
                    <a:pt x="246" y="310"/>
                  </a:lnTo>
                  <a:lnTo>
                    <a:pt x="242" y="304"/>
                  </a:lnTo>
                  <a:lnTo>
                    <a:pt x="244" y="299"/>
                  </a:lnTo>
                  <a:lnTo>
                    <a:pt x="246" y="297"/>
                  </a:lnTo>
                  <a:lnTo>
                    <a:pt x="246" y="297"/>
                  </a:lnTo>
                  <a:lnTo>
                    <a:pt x="246" y="297"/>
                  </a:lnTo>
                  <a:lnTo>
                    <a:pt x="249" y="297"/>
                  </a:lnTo>
                  <a:lnTo>
                    <a:pt x="249" y="297"/>
                  </a:lnTo>
                  <a:lnTo>
                    <a:pt x="251" y="297"/>
                  </a:lnTo>
                  <a:lnTo>
                    <a:pt x="251" y="297"/>
                  </a:lnTo>
                  <a:lnTo>
                    <a:pt x="251" y="297"/>
                  </a:lnTo>
                  <a:lnTo>
                    <a:pt x="253" y="297"/>
                  </a:lnTo>
                  <a:lnTo>
                    <a:pt x="253" y="295"/>
                  </a:lnTo>
                  <a:lnTo>
                    <a:pt x="253" y="295"/>
                  </a:lnTo>
                  <a:lnTo>
                    <a:pt x="253" y="291"/>
                  </a:lnTo>
                  <a:lnTo>
                    <a:pt x="253" y="288"/>
                  </a:lnTo>
                  <a:lnTo>
                    <a:pt x="253" y="288"/>
                  </a:lnTo>
                  <a:lnTo>
                    <a:pt x="253" y="286"/>
                  </a:lnTo>
                  <a:lnTo>
                    <a:pt x="253" y="286"/>
                  </a:lnTo>
                  <a:lnTo>
                    <a:pt x="253" y="286"/>
                  </a:lnTo>
                  <a:lnTo>
                    <a:pt x="253" y="284"/>
                  </a:lnTo>
                  <a:lnTo>
                    <a:pt x="255" y="284"/>
                  </a:lnTo>
                  <a:lnTo>
                    <a:pt x="255" y="284"/>
                  </a:lnTo>
                  <a:lnTo>
                    <a:pt x="257" y="284"/>
                  </a:lnTo>
                  <a:lnTo>
                    <a:pt x="257" y="282"/>
                  </a:lnTo>
                  <a:lnTo>
                    <a:pt x="257" y="280"/>
                  </a:lnTo>
                  <a:lnTo>
                    <a:pt x="260" y="277"/>
                  </a:lnTo>
                  <a:lnTo>
                    <a:pt x="260" y="277"/>
                  </a:lnTo>
                  <a:lnTo>
                    <a:pt x="260" y="277"/>
                  </a:lnTo>
                  <a:lnTo>
                    <a:pt x="260" y="275"/>
                  </a:lnTo>
                  <a:lnTo>
                    <a:pt x="260" y="275"/>
                  </a:lnTo>
                  <a:lnTo>
                    <a:pt x="260" y="273"/>
                  </a:lnTo>
                  <a:lnTo>
                    <a:pt x="257" y="268"/>
                  </a:lnTo>
                  <a:lnTo>
                    <a:pt x="257" y="266"/>
                  </a:lnTo>
                  <a:lnTo>
                    <a:pt x="260" y="266"/>
                  </a:lnTo>
                  <a:lnTo>
                    <a:pt x="260" y="266"/>
                  </a:lnTo>
                  <a:lnTo>
                    <a:pt x="262" y="262"/>
                  </a:lnTo>
                  <a:lnTo>
                    <a:pt x="262" y="262"/>
                  </a:lnTo>
                  <a:lnTo>
                    <a:pt x="262" y="262"/>
                  </a:lnTo>
                  <a:lnTo>
                    <a:pt x="264" y="262"/>
                  </a:lnTo>
                  <a:lnTo>
                    <a:pt x="266" y="262"/>
                  </a:lnTo>
                  <a:lnTo>
                    <a:pt x="266" y="262"/>
                  </a:lnTo>
                  <a:lnTo>
                    <a:pt x="268" y="260"/>
                  </a:lnTo>
                  <a:lnTo>
                    <a:pt x="268" y="260"/>
                  </a:lnTo>
                  <a:lnTo>
                    <a:pt x="271" y="253"/>
                  </a:lnTo>
                  <a:lnTo>
                    <a:pt x="271" y="251"/>
                  </a:lnTo>
                  <a:lnTo>
                    <a:pt x="271" y="249"/>
                  </a:lnTo>
                  <a:lnTo>
                    <a:pt x="271" y="240"/>
                  </a:lnTo>
                  <a:lnTo>
                    <a:pt x="268" y="238"/>
                  </a:lnTo>
                  <a:lnTo>
                    <a:pt x="266" y="235"/>
                  </a:lnTo>
                  <a:lnTo>
                    <a:pt x="264" y="231"/>
                  </a:lnTo>
                  <a:lnTo>
                    <a:pt x="268" y="229"/>
                  </a:lnTo>
                  <a:lnTo>
                    <a:pt x="268" y="227"/>
                  </a:lnTo>
                  <a:lnTo>
                    <a:pt x="271" y="227"/>
                  </a:lnTo>
                  <a:lnTo>
                    <a:pt x="271" y="224"/>
                  </a:lnTo>
                  <a:lnTo>
                    <a:pt x="271" y="222"/>
                  </a:lnTo>
                  <a:lnTo>
                    <a:pt x="271" y="220"/>
                  </a:lnTo>
                  <a:lnTo>
                    <a:pt x="271" y="220"/>
                  </a:lnTo>
                  <a:lnTo>
                    <a:pt x="273" y="218"/>
                  </a:lnTo>
                  <a:lnTo>
                    <a:pt x="273" y="218"/>
                  </a:lnTo>
                  <a:lnTo>
                    <a:pt x="273" y="213"/>
                  </a:lnTo>
                  <a:lnTo>
                    <a:pt x="273" y="211"/>
                  </a:lnTo>
                  <a:lnTo>
                    <a:pt x="273" y="209"/>
                  </a:lnTo>
                  <a:lnTo>
                    <a:pt x="273" y="209"/>
                  </a:lnTo>
                  <a:lnTo>
                    <a:pt x="277" y="202"/>
                  </a:lnTo>
                  <a:lnTo>
                    <a:pt x="277" y="200"/>
                  </a:lnTo>
                  <a:lnTo>
                    <a:pt x="277" y="200"/>
                  </a:lnTo>
                  <a:lnTo>
                    <a:pt x="277" y="198"/>
                  </a:lnTo>
                  <a:lnTo>
                    <a:pt x="277" y="198"/>
                  </a:lnTo>
                  <a:lnTo>
                    <a:pt x="277" y="196"/>
                  </a:lnTo>
                  <a:lnTo>
                    <a:pt x="277" y="196"/>
                  </a:lnTo>
                  <a:lnTo>
                    <a:pt x="279" y="194"/>
                  </a:lnTo>
                  <a:lnTo>
                    <a:pt x="279" y="194"/>
                  </a:lnTo>
                  <a:lnTo>
                    <a:pt x="279" y="191"/>
                  </a:lnTo>
                  <a:lnTo>
                    <a:pt x="277" y="189"/>
                  </a:lnTo>
                  <a:lnTo>
                    <a:pt x="279" y="189"/>
                  </a:lnTo>
                  <a:lnTo>
                    <a:pt x="279" y="187"/>
                  </a:lnTo>
                  <a:lnTo>
                    <a:pt x="279" y="185"/>
                  </a:lnTo>
                  <a:lnTo>
                    <a:pt x="279" y="183"/>
                  </a:lnTo>
                  <a:lnTo>
                    <a:pt x="279" y="178"/>
                  </a:lnTo>
                  <a:lnTo>
                    <a:pt x="279" y="178"/>
                  </a:lnTo>
                  <a:lnTo>
                    <a:pt x="282" y="176"/>
                  </a:lnTo>
                  <a:lnTo>
                    <a:pt x="284" y="171"/>
                  </a:lnTo>
                  <a:lnTo>
                    <a:pt x="284" y="171"/>
                  </a:lnTo>
                  <a:lnTo>
                    <a:pt x="286" y="169"/>
                  </a:lnTo>
                  <a:lnTo>
                    <a:pt x="286" y="165"/>
                  </a:lnTo>
                  <a:lnTo>
                    <a:pt x="286" y="165"/>
                  </a:lnTo>
                  <a:lnTo>
                    <a:pt x="286" y="163"/>
                  </a:lnTo>
                  <a:lnTo>
                    <a:pt x="286" y="160"/>
                  </a:lnTo>
                  <a:lnTo>
                    <a:pt x="288" y="158"/>
                  </a:lnTo>
                  <a:lnTo>
                    <a:pt x="288" y="158"/>
                  </a:lnTo>
                  <a:lnTo>
                    <a:pt x="288" y="156"/>
                  </a:lnTo>
                  <a:lnTo>
                    <a:pt x="290" y="156"/>
                  </a:lnTo>
                  <a:lnTo>
                    <a:pt x="290" y="158"/>
                  </a:lnTo>
                  <a:lnTo>
                    <a:pt x="293" y="158"/>
                  </a:lnTo>
                  <a:lnTo>
                    <a:pt x="293" y="156"/>
                  </a:lnTo>
                  <a:lnTo>
                    <a:pt x="295" y="156"/>
                  </a:lnTo>
                  <a:lnTo>
                    <a:pt x="295" y="154"/>
                  </a:lnTo>
                  <a:lnTo>
                    <a:pt x="295" y="152"/>
                  </a:lnTo>
                  <a:lnTo>
                    <a:pt x="299" y="149"/>
                  </a:lnTo>
                  <a:lnTo>
                    <a:pt x="301" y="147"/>
                  </a:lnTo>
                  <a:lnTo>
                    <a:pt x="301" y="147"/>
                  </a:lnTo>
                  <a:lnTo>
                    <a:pt x="301" y="145"/>
                  </a:lnTo>
                  <a:lnTo>
                    <a:pt x="301" y="145"/>
                  </a:lnTo>
                  <a:lnTo>
                    <a:pt x="301" y="143"/>
                  </a:lnTo>
                  <a:lnTo>
                    <a:pt x="301" y="143"/>
                  </a:lnTo>
                  <a:lnTo>
                    <a:pt x="304" y="141"/>
                  </a:lnTo>
                  <a:lnTo>
                    <a:pt x="306" y="138"/>
                  </a:lnTo>
                  <a:lnTo>
                    <a:pt x="308" y="138"/>
                  </a:lnTo>
                  <a:lnTo>
                    <a:pt x="308" y="136"/>
                  </a:lnTo>
                  <a:lnTo>
                    <a:pt x="308" y="136"/>
                  </a:lnTo>
                  <a:lnTo>
                    <a:pt x="310" y="136"/>
                  </a:lnTo>
                  <a:lnTo>
                    <a:pt x="310" y="136"/>
                  </a:lnTo>
                  <a:lnTo>
                    <a:pt x="312" y="136"/>
                  </a:lnTo>
                  <a:lnTo>
                    <a:pt x="315" y="138"/>
                  </a:lnTo>
                  <a:lnTo>
                    <a:pt x="315" y="138"/>
                  </a:lnTo>
                  <a:lnTo>
                    <a:pt x="315" y="138"/>
                  </a:lnTo>
                  <a:lnTo>
                    <a:pt x="317" y="141"/>
                  </a:lnTo>
                  <a:lnTo>
                    <a:pt x="319" y="141"/>
                  </a:lnTo>
                  <a:lnTo>
                    <a:pt x="321" y="141"/>
                  </a:lnTo>
                  <a:lnTo>
                    <a:pt x="323" y="143"/>
                  </a:lnTo>
                  <a:lnTo>
                    <a:pt x="323" y="143"/>
                  </a:lnTo>
                  <a:lnTo>
                    <a:pt x="325" y="143"/>
                  </a:lnTo>
                  <a:lnTo>
                    <a:pt x="325" y="141"/>
                  </a:lnTo>
                  <a:lnTo>
                    <a:pt x="328" y="141"/>
                  </a:lnTo>
                  <a:lnTo>
                    <a:pt x="330" y="138"/>
                  </a:lnTo>
                  <a:lnTo>
                    <a:pt x="330" y="138"/>
                  </a:lnTo>
                  <a:lnTo>
                    <a:pt x="332" y="138"/>
                  </a:lnTo>
                  <a:lnTo>
                    <a:pt x="332" y="138"/>
                  </a:lnTo>
                  <a:lnTo>
                    <a:pt x="334" y="138"/>
                  </a:lnTo>
                  <a:lnTo>
                    <a:pt x="334" y="138"/>
                  </a:lnTo>
                  <a:lnTo>
                    <a:pt x="336" y="138"/>
                  </a:lnTo>
                  <a:lnTo>
                    <a:pt x="336" y="138"/>
                  </a:lnTo>
                  <a:lnTo>
                    <a:pt x="336" y="138"/>
                  </a:lnTo>
                  <a:lnTo>
                    <a:pt x="341" y="136"/>
                  </a:lnTo>
                  <a:lnTo>
                    <a:pt x="341" y="136"/>
                  </a:lnTo>
                  <a:lnTo>
                    <a:pt x="341" y="134"/>
                  </a:lnTo>
                  <a:lnTo>
                    <a:pt x="343" y="132"/>
                  </a:lnTo>
                  <a:lnTo>
                    <a:pt x="341" y="130"/>
                  </a:lnTo>
                  <a:lnTo>
                    <a:pt x="341" y="123"/>
                  </a:lnTo>
                  <a:lnTo>
                    <a:pt x="343" y="119"/>
                  </a:lnTo>
                  <a:lnTo>
                    <a:pt x="343" y="119"/>
                  </a:lnTo>
                  <a:lnTo>
                    <a:pt x="341" y="116"/>
                  </a:lnTo>
                  <a:lnTo>
                    <a:pt x="341" y="114"/>
                  </a:lnTo>
                  <a:lnTo>
                    <a:pt x="341" y="112"/>
                  </a:lnTo>
                  <a:lnTo>
                    <a:pt x="341" y="110"/>
                  </a:lnTo>
                  <a:lnTo>
                    <a:pt x="343" y="108"/>
                  </a:lnTo>
                  <a:lnTo>
                    <a:pt x="343" y="108"/>
                  </a:lnTo>
                  <a:lnTo>
                    <a:pt x="343" y="105"/>
                  </a:lnTo>
                  <a:lnTo>
                    <a:pt x="343" y="105"/>
                  </a:lnTo>
                  <a:lnTo>
                    <a:pt x="343" y="10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0123A616-691B-FE4D-8829-95203D9D1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990596" y="2914284"/>
              <a:ext cx="134651" cy="159265"/>
            </a:xfrm>
            <a:custGeom>
              <a:avLst/>
              <a:gdLst>
                <a:gd name="T0" fmla="*/ 84 w 93"/>
                <a:gd name="T1" fmla="*/ 24 h 110"/>
                <a:gd name="T2" fmla="*/ 86 w 93"/>
                <a:gd name="T3" fmla="*/ 6 h 110"/>
                <a:gd name="T4" fmla="*/ 82 w 93"/>
                <a:gd name="T5" fmla="*/ 2 h 110"/>
                <a:gd name="T6" fmla="*/ 42 w 93"/>
                <a:gd name="T7" fmla="*/ 0 h 110"/>
                <a:gd name="T8" fmla="*/ 42 w 93"/>
                <a:gd name="T9" fmla="*/ 0 h 110"/>
                <a:gd name="T10" fmla="*/ 51 w 93"/>
                <a:gd name="T11" fmla="*/ 15 h 110"/>
                <a:gd name="T12" fmla="*/ 49 w 93"/>
                <a:gd name="T13" fmla="*/ 41 h 110"/>
                <a:gd name="T14" fmla="*/ 55 w 93"/>
                <a:gd name="T15" fmla="*/ 52 h 110"/>
                <a:gd name="T16" fmla="*/ 62 w 93"/>
                <a:gd name="T17" fmla="*/ 68 h 110"/>
                <a:gd name="T18" fmla="*/ 60 w 93"/>
                <a:gd name="T19" fmla="*/ 74 h 110"/>
                <a:gd name="T20" fmla="*/ 60 w 93"/>
                <a:gd name="T21" fmla="*/ 79 h 110"/>
                <a:gd name="T22" fmla="*/ 62 w 93"/>
                <a:gd name="T23" fmla="*/ 88 h 110"/>
                <a:gd name="T24" fmla="*/ 57 w 93"/>
                <a:gd name="T25" fmla="*/ 99 h 110"/>
                <a:gd name="T26" fmla="*/ 55 w 93"/>
                <a:gd name="T27" fmla="*/ 110 h 110"/>
                <a:gd name="T28" fmla="*/ 55 w 93"/>
                <a:gd name="T29" fmla="*/ 110 h 110"/>
                <a:gd name="T30" fmla="*/ 77 w 93"/>
                <a:gd name="T31" fmla="*/ 105 h 110"/>
                <a:gd name="T32" fmla="*/ 86 w 93"/>
                <a:gd name="T33" fmla="*/ 108 h 110"/>
                <a:gd name="T34" fmla="*/ 90 w 93"/>
                <a:gd name="T35" fmla="*/ 108 h 110"/>
                <a:gd name="T36" fmla="*/ 93 w 93"/>
                <a:gd name="T37" fmla="*/ 105 h 110"/>
                <a:gd name="T38" fmla="*/ 93 w 93"/>
                <a:gd name="T39" fmla="*/ 103 h 110"/>
                <a:gd name="T40" fmla="*/ 88 w 93"/>
                <a:gd name="T41" fmla="*/ 74 h 110"/>
                <a:gd name="T42" fmla="*/ 31 w 93"/>
                <a:gd name="T43" fmla="*/ 28 h 110"/>
                <a:gd name="T44" fmla="*/ 22 w 93"/>
                <a:gd name="T45" fmla="*/ 24 h 110"/>
                <a:gd name="T46" fmla="*/ 13 w 93"/>
                <a:gd name="T47" fmla="*/ 24 h 110"/>
                <a:gd name="T48" fmla="*/ 11 w 93"/>
                <a:gd name="T49" fmla="*/ 28 h 110"/>
                <a:gd name="T50" fmla="*/ 7 w 93"/>
                <a:gd name="T51" fmla="*/ 30 h 110"/>
                <a:gd name="T52" fmla="*/ 5 w 93"/>
                <a:gd name="T53" fmla="*/ 26 h 110"/>
                <a:gd name="T54" fmla="*/ 0 w 93"/>
                <a:gd name="T55" fmla="*/ 26 h 110"/>
                <a:gd name="T56" fmla="*/ 0 w 93"/>
                <a:gd name="T57" fmla="*/ 28 h 110"/>
                <a:gd name="T58" fmla="*/ 0 w 93"/>
                <a:gd name="T59" fmla="*/ 33 h 110"/>
                <a:gd name="T60" fmla="*/ 0 w 93"/>
                <a:gd name="T61" fmla="*/ 37 h 110"/>
                <a:gd name="T62" fmla="*/ 2 w 93"/>
                <a:gd name="T63" fmla="*/ 41 h 110"/>
                <a:gd name="T64" fmla="*/ 5 w 93"/>
                <a:gd name="T65" fmla="*/ 66 h 110"/>
                <a:gd name="T66" fmla="*/ 0 w 93"/>
                <a:gd name="T67" fmla="*/ 70 h 110"/>
                <a:gd name="T68" fmla="*/ 0 w 93"/>
                <a:gd name="T69" fmla="*/ 72 h 110"/>
                <a:gd name="T70" fmla="*/ 2 w 93"/>
                <a:gd name="T71" fmla="*/ 72 h 110"/>
                <a:gd name="T72" fmla="*/ 2 w 93"/>
                <a:gd name="T73" fmla="*/ 72 h 110"/>
                <a:gd name="T74" fmla="*/ 27 w 93"/>
                <a:gd name="T75" fmla="*/ 74 h 110"/>
                <a:gd name="T76" fmla="*/ 33 w 93"/>
                <a:gd name="T77" fmla="*/ 59 h 110"/>
                <a:gd name="T78" fmla="*/ 35 w 93"/>
                <a:gd name="T79" fmla="*/ 44 h 110"/>
                <a:gd name="T80" fmla="*/ 38 w 93"/>
                <a:gd name="T81" fmla="*/ 33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3" h="110">
                  <a:moveTo>
                    <a:pt x="88" y="74"/>
                  </a:moveTo>
                  <a:lnTo>
                    <a:pt x="84" y="24"/>
                  </a:lnTo>
                  <a:lnTo>
                    <a:pt x="86" y="8"/>
                  </a:lnTo>
                  <a:lnTo>
                    <a:pt x="86" y="6"/>
                  </a:lnTo>
                  <a:lnTo>
                    <a:pt x="86" y="4"/>
                  </a:lnTo>
                  <a:lnTo>
                    <a:pt x="82" y="2"/>
                  </a:lnTo>
                  <a:lnTo>
                    <a:pt x="79" y="2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49" y="11"/>
                  </a:lnTo>
                  <a:lnTo>
                    <a:pt x="51" y="15"/>
                  </a:lnTo>
                  <a:lnTo>
                    <a:pt x="49" y="37"/>
                  </a:lnTo>
                  <a:lnTo>
                    <a:pt x="49" y="41"/>
                  </a:lnTo>
                  <a:lnTo>
                    <a:pt x="51" y="46"/>
                  </a:lnTo>
                  <a:lnTo>
                    <a:pt x="55" y="52"/>
                  </a:lnTo>
                  <a:lnTo>
                    <a:pt x="62" y="63"/>
                  </a:lnTo>
                  <a:lnTo>
                    <a:pt x="62" y="68"/>
                  </a:lnTo>
                  <a:lnTo>
                    <a:pt x="62" y="70"/>
                  </a:lnTo>
                  <a:lnTo>
                    <a:pt x="60" y="74"/>
                  </a:lnTo>
                  <a:lnTo>
                    <a:pt x="60" y="77"/>
                  </a:lnTo>
                  <a:lnTo>
                    <a:pt x="60" y="79"/>
                  </a:lnTo>
                  <a:lnTo>
                    <a:pt x="62" y="83"/>
                  </a:lnTo>
                  <a:lnTo>
                    <a:pt x="62" y="88"/>
                  </a:lnTo>
                  <a:lnTo>
                    <a:pt x="62" y="92"/>
                  </a:lnTo>
                  <a:lnTo>
                    <a:pt x="57" y="99"/>
                  </a:lnTo>
                  <a:lnTo>
                    <a:pt x="55" y="108"/>
                  </a:lnTo>
                  <a:lnTo>
                    <a:pt x="55" y="110"/>
                  </a:lnTo>
                  <a:lnTo>
                    <a:pt x="55" y="110"/>
                  </a:lnTo>
                  <a:lnTo>
                    <a:pt x="55" y="110"/>
                  </a:lnTo>
                  <a:lnTo>
                    <a:pt x="73" y="105"/>
                  </a:lnTo>
                  <a:lnTo>
                    <a:pt x="77" y="105"/>
                  </a:lnTo>
                  <a:lnTo>
                    <a:pt x="79" y="105"/>
                  </a:lnTo>
                  <a:lnTo>
                    <a:pt x="86" y="108"/>
                  </a:lnTo>
                  <a:lnTo>
                    <a:pt x="90" y="108"/>
                  </a:lnTo>
                  <a:lnTo>
                    <a:pt x="90" y="108"/>
                  </a:lnTo>
                  <a:lnTo>
                    <a:pt x="93" y="105"/>
                  </a:lnTo>
                  <a:lnTo>
                    <a:pt x="93" y="105"/>
                  </a:lnTo>
                  <a:lnTo>
                    <a:pt x="93" y="105"/>
                  </a:lnTo>
                  <a:lnTo>
                    <a:pt x="93" y="103"/>
                  </a:lnTo>
                  <a:lnTo>
                    <a:pt x="93" y="103"/>
                  </a:lnTo>
                  <a:lnTo>
                    <a:pt x="88" y="74"/>
                  </a:lnTo>
                  <a:close/>
                  <a:moveTo>
                    <a:pt x="33" y="30"/>
                  </a:moveTo>
                  <a:lnTo>
                    <a:pt x="31" y="28"/>
                  </a:lnTo>
                  <a:lnTo>
                    <a:pt x="27" y="24"/>
                  </a:lnTo>
                  <a:lnTo>
                    <a:pt x="22" y="24"/>
                  </a:lnTo>
                  <a:lnTo>
                    <a:pt x="18" y="24"/>
                  </a:lnTo>
                  <a:lnTo>
                    <a:pt x="13" y="24"/>
                  </a:lnTo>
                  <a:lnTo>
                    <a:pt x="11" y="26"/>
                  </a:lnTo>
                  <a:lnTo>
                    <a:pt x="11" y="28"/>
                  </a:lnTo>
                  <a:lnTo>
                    <a:pt x="9" y="28"/>
                  </a:lnTo>
                  <a:lnTo>
                    <a:pt x="7" y="30"/>
                  </a:lnTo>
                  <a:lnTo>
                    <a:pt x="5" y="28"/>
                  </a:lnTo>
                  <a:lnTo>
                    <a:pt x="5" y="26"/>
                  </a:lnTo>
                  <a:lnTo>
                    <a:pt x="2" y="24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0"/>
                  </a:lnTo>
                  <a:lnTo>
                    <a:pt x="0" y="33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2" y="37"/>
                  </a:lnTo>
                  <a:lnTo>
                    <a:pt x="2" y="41"/>
                  </a:lnTo>
                  <a:lnTo>
                    <a:pt x="2" y="52"/>
                  </a:lnTo>
                  <a:lnTo>
                    <a:pt x="5" y="66"/>
                  </a:lnTo>
                  <a:lnTo>
                    <a:pt x="2" y="68"/>
                  </a:lnTo>
                  <a:lnTo>
                    <a:pt x="0" y="70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2" y="72"/>
                  </a:lnTo>
                  <a:lnTo>
                    <a:pt x="13" y="72"/>
                  </a:lnTo>
                  <a:lnTo>
                    <a:pt x="27" y="74"/>
                  </a:lnTo>
                  <a:lnTo>
                    <a:pt x="27" y="70"/>
                  </a:lnTo>
                  <a:lnTo>
                    <a:pt x="33" y="59"/>
                  </a:lnTo>
                  <a:lnTo>
                    <a:pt x="35" y="55"/>
                  </a:lnTo>
                  <a:lnTo>
                    <a:pt x="35" y="44"/>
                  </a:lnTo>
                  <a:lnTo>
                    <a:pt x="40" y="35"/>
                  </a:lnTo>
                  <a:lnTo>
                    <a:pt x="38" y="33"/>
                  </a:lnTo>
                  <a:lnTo>
                    <a:pt x="33" y="30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2D7A27DC-35CF-E148-8820-3F089340E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685" y="3190826"/>
              <a:ext cx="818043" cy="833969"/>
            </a:xfrm>
            <a:custGeom>
              <a:avLst/>
              <a:gdLst>
                <a:gd name="T0" fmla="*/ 519 w 565"/>
                <a:gd name="T1" fmla="*/ 384 h 576"/>
                <a:gd name="T2" fmla="*/ 490 w 565"/>
                <a:gd name="T3" fmla="*/ 254 h 576"/>
                <a:gd name="T4" fmla="*/ 505 w 565"/>
                <a:gd name="T5" fmla="*/ 170 h 576"/>
                <a:gd name="T6" fmla="*/ 490 w 565"/>
                <a:gd name="T7" fmla="*/ 148 h 576"/>
                <a:gd name="T8" fmla="*/ 486 w 565"/>
                <a:gd name="T9" fmla="*/ 161 h 576"/>
                <a:gd name="T10" fmla="*/ 484 w 565"/>
                <a:gd name="T11" fmla="*/ 179 h 576"/>
                <a:gd name="T12" fmla="*/ 488 w 565"/>
                <a:gd name="T13" fmla="*/ 192 h 576"/>
                <a:gd name="T14" fmla="*/ 488 w 565"/>
                <a:gd name="T15" fmla="*/ 214 h 576"/>
                <a:gd name="T16" fmla="*/ 479 w 565"/>
                <a:gd name="T17" fmla="*/ 214 h 576"/>
                <a:gd name="T18" fmla="*/ 468 w 565"/>
                <a:gd name="T19" fmla="*/ 194 h 576"/>
                <a:gd name="T20" fmla="*/ 457 w 565"/>
                <a:gd name="T21" fmla="*/ 183 h 576"/>
                <a:gd name="T22" fmla="*/ 440 w 565"/>
                <a:gd name="T23" fmla="*/ 174 h 576"/>
                <a:gd name="T24" fmla="*/ 411 w 565"/>
                <a:gd name="T25" fmla="*/ 161 h 576"/>
                <a:gd name="T26" fmla="*/ 385 w 565"/>
                <a:gd name="T27" fmla="*/ 159 h 576"/>
                <a:gd name="T28" fmla="*/ 396 w 565"/>
                <a:gd name="T29" fmla="*/ 122 h 576"/>
                <a:gd name="T30" fmla="*/ 411 w 565"/>
                <a:gd name="T31" fmla="*/ 111 h 576"/>
                <a:gd name="T32" fmla="*/ 409 w 565"/>
                <a:gd name="T33" fmla="*/ 84 h 576"/>
                <a:gd name="T34" fmla="*/ 393 w 565"/>
                <a:gd name="T35" fmla="*/ 80 h 576"/>
                <a:gd name="T36" fmla="*/ 374 w 565"/>
                <a:gd name="T37" fmla="*/ 73 h 576"/>
                <a:gd name="T38" fmla="*/ 376 w 565"/>
                <a:gd name="T39" fmla="*/ 53 h 576"/>
                <a:gd name="T40" fmla="*/ 374 w 565"/>
                <a:gd name="T41" fmla="*/ 31 h 576"/>
                <a:gd name="T42" fmla="*/ 323 w 565"/>
                <a:gd name="T43" fmla="*/ 5 h 576"/>
                <a:gd name="T44" fmla="*/ 310 w 565"/>
                <a:gd name="T45" fmla="*/ 9 h 576"/>
                <a:gd name="T46" fmla="*/ 305 w 565"/>
                <a:gd name="T47" fmla="*/ 22 h 576"/>
                <a:gd name="T48" fmla="*/ 292 w 565"/>
                <a:gd name="T49" fmla="*/ 25 h 576"/>
                <a:gd name="T50" fmla="*/ 273 w 565"/>
                <a:gd name="T51" fmla="*/ 18 h 576"/>
                <a:gd name="T52" fmla="*/ 253 w 565"/>
                <a:gd name="T53" fmla="*/ 22 h 576"/>
                <a:gd name="T54" fmla="*/ 235 w 565"/>
                <a:gd name="T55" fmla="*/ 33 h 576"/>
                <a:gd name="T56" fmla="*/ 209 w 565"/>
                <a:gd name="T57" fmla="*/ 33 h 576"/>
                <a:gd name="T58" fmla="*/ 193 w 565"/>
                <a:gd name="T59" fmla="*/ 16 h 576"/>
                <a:gd name="T60" fmla="*/ 169 w 565"/>
                <a:gd name="T61" fmla="*/ 11 h 576"/>
                <a:gd name="T62" fmla="*/ 156 w 565"/>
                <a:gd name="T63" fmla="*/ 9 h 576"/>
                <a:gd name="T64" fmla="*/ 147 w 565"/>
                <a:gd name="T65" fmla="*/ 29 h 576"/>
                <a:gd name="T66" fmla="*/ 136 w 565"/>
                <a:gd name="T67" fmla="*/ 40 h 576"/>
                <a:gd name="T68" fmla="*/ 127 w 565"/>
                <a:gd name="T69" fmla="*/ 25 h 576"/>
                <a:gd name="T70" fmla="*/ 121 w 565"/>
                <a:gd name="T71" fmla="*/ 16 h 576"/>
                <a:gd name="T72" fmla="*/ 114 w 565"/>
                <a:gd name="T73" fmla="*/ 7 h 576"/>
                <a:gd name="T74" fmla="*/ 105 w 565"/>
                <a:gd name="T75" fmla="*/ 36 h 576"/>
                <a:gd name="T76" fmla="*/ 77 w 565"/>
                <a:gd name="T77" fmla="*/ 53 h 576"/>
                <a:gd name="T78" fmla="*/ 51 w 565"/>
                <a:gd name="T79" fmla="*/ 49 h 576"/>
                <a:gd name="T80" fmla="*/ 35 w 565"/>
                <a:gd name="T81" fmla="*/ 53 h 576"/>
                <a:gd name="T82" fmla="*/ 7 w 565"/>
                <a:gd name="T83" fmla="*/ 64 h 576"/>
                <a:gd name="T84" fmla="*/ 4 w 565"/>
                <a:gd name="T85" fmla="*/ 82 h 576"/>
                <a:gd name="T86" fmla="*/ 26 w 565"/>
                <a:gd name="T87" fmla="*/ 102 h 576"/>
                <a:gd name="T88" fmla="*/ 26 w 565"/>
                <a:gd name="T89" fmla="*/ 126 h 576"/>
                <a:gd name="T90" fmla="*/ 37 w 565"/>
                <a:gd name="T91" fmla="*/ 141 h 576"/>
                <a:gd name="T92" fmla="*/ 46 w 565"/>
                <a:gd name="T93" fmla="*/ 161 h 576"/>
                <a:gd name="T94" fmla="*/ 59 w 565"/>
                <a:gd name="T95" fmla="*/ 216 h 576"/>
                <a:gd name="T96" fmla="*/ 70 w 565"/>
                <a:gd name="T97" fmla="*/ 249 h 576"/>
                <a:gd name="T98" fmla="*/ 108 w 565"/>
                <a:gd name="T99" fmla="*/ 278 h 576"/>
                <a:gd name="T100" fmla="*/ 112 w 565"/>
                <a:gd name="T101" fmla="*/ 305 h 576"/>
                <a:gd name="T102" fmla="*/ 108 w 565"/>
                <a:gd name="T103" fmla="*/ 327 h 576"/>
                <a:gd name="T104" fmla="*/ 143 w 565"/>
                <a:gd name="T105" fmla="*/ 373 h 576"/>
                <a:gd name="T106" fmla="*/ 156 w 565"/>
                <a:gd name="T107" fmla="*/ 377 h 576"/>
                <a:gd name="T108" fmla="*/ 174 w 565"/>
                <a:gd name="T109" fmla="*/ 384 h 576"/>
                <a:gd name="T110" fmla="*/ 185 w 565"/>
                <a:gd name="T111" fmla="*/ 395 h 576"/>
                <a:gd name="T112" fmla="*/ 257 w 565"/>
                <a:gd name="T113" fmla="*/ 410 h 576"/>
                <a:gd name="T114" fmla="*/ 332 w 565"/>
                <a:gd name="T115" fmla="*/ 468 h 576"/>
                <a:gd name="T116" fmla="*/ 501 w 565"/>
                <a:gd name="T117" fmla="*/ 540 h 576"/>
                <a:gd name="T118" fmla="*/ 560 w 565"/>
                <a:gd name="T119" fmla="*/ 571 h 576"/>
                <a:gd name="T120" fmla="*/ 558 w 565"/>
                <a:gd name="T121" fmla="*/ 556 h 576"/>
                <a:gd name="T122" fmla="*/ 558 w 565"/>
                <a:gd name="T123" fmla="*/ 545 h 576"/>
                <a:gd name="T124" fmla="*/ 558 w 565"/>
                <a:gd name="T125" fmla="*/ 534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65" h="576">
                  <a:moveTo>
                    <a:pt x="556" y="527"/>
                  </a:moveTo>
                  <a:lnTo>
                    <a:pt x="560" y="525"/>
                  </a:lnTo>
                  <a:lnTo>
                    <a:pt x="563" y="525"/>
                  </a:lnTo>
                  <a:lnTo>
                    <a:pt x="565" y="521"/>
                  </a:lnTo>
                  <a:lnTo>
                    <a:pt x="565" y="521"/>
                  </a:lnTo>
                  <a:lnTo>
                    <a:pt x="565" y="521"/>
                  </a:lnTo>
                  <a:lnTo>
                    <a:pt x="565" y="521"/>
                  </a:lnTo>
                  <a:lnTo>
                    <a:pt x="536" y="490"/>
                  </a:lnTo>
                  <a:lnTo>
                    <a:pt x="523" y="477"/>
                  </a:lnTo>
                  <a:lnTo>
                    <a:pt x="516" y="459"/>
                  </a:lnTo>
                  <a:lnTo>
                    <a:pt x="514" y="448"/>
                  </a:lnTo>
                  <a:lnTo>
                    <a:pt x="519" y="388"/>
                  </a:lnTo>
                  <a:lnTo>
                    <a:pt x="519" y="384"/>
                  </a:lnTo>
                  <a:lnTo>
                    <a:pt x="516" y="379"/>
                  </a:lnTo>
                  <a:lnTo>
                    <a:pt x="512" y="349"/>
                  </a:lnTo>
                  <a:lnTo>
                    <a:pt x="514" y="340"/>
                  </a:lnTo>
                  <a:lnTo>
                    <a:pt x="525" y="313"/>
                  </a:lnTo>
                  <a:lnTo>
                    <a:pt x="519" y="316"/>
                  </a:lnTo>
                  <a:lnTo>
                    <a:pt x="521" y="309"/>
                  </a:lnTo>
                  <a:lnTo>
                    <a:pt x="516" y="300"/>
                  </a:lnTo>
                  <a:lnTo>
                    <a:pt x="508" y="291"/>
                  </a:lnTo>
                  <a:lnTo>
                    <a:pt x="503" y="285"/>
                  </a:lnTo>
                  <a:lnTo>
                    <a:pt x="501" y="282"/>
                  </a:lnTo>
                  <a:lnTo>
                    <a:pt x="492" y="263"/>
                  </a:lnTo>
                  <a:lnTo>
                    <a:pt x="490" y="258"/>
                  </a:lnTo>
                  <a:lnTo>
                    <a:pt x="490" y="254"/>
                  </a:lnTo>
                  <a:lnTo>
                    <a:pt x="492" y="249"/>
                  </a:lnTo>
                  <a:lnTo>
                    <a:pt x="494" y="245"/>
                  </a:lnTo>
                  <a:lnTo>
                    <a:pt x="497" y="243"/>
                  </a:lnTo>
                  <a:lnTo>
                    <a:pt x="501" y="243"/>
                  </a:lnTo>
                  <a:lnTo>
                    <a:pt x="501" y="238"/>
                  </a:lnTo>
                  <a:lnTo>
                    <a:pt x="501" y="230"/>
                  </a:lnTo>
                  <a:lnTo>
                    <a:pt x="501" y="221"/>
                  </a:lnTo>
                  <a:lnTo>
                    <a:pt x="505" y="210"/>
                  </a:lnTo>
                  <a:lnTo>
                    <a:pt x="508" y="203"/>
                  </a:lnTo>
                  <a:lnTo>
                    <a:pt x="514" y="205"/>
                  </a:lnTo>
                  <a:lnTo>
                    <a:pt x="514" y="199"/>
                  </a:lnTo>
                  <a:lnTo>
                    <a:pt x="505" y="177"/>
                  </a:lnTo>
                  <a:lnTo>
                    <a:pt x="505" y="170"/>
                  </a:lnTo>
                  <a:lnTo>
                    <a:pt x="505" y="166"/>
                  </a:lnTo>
                  <a:lnTo>
                    <a:pt x="508" y="161"/>
                  </a:lnTo>
                  <a:lnTo>
                    <a:pt x="512" y="155"/>
                  </a:lnTo>
                  <a:lnTo>
                    <a:pt x="514" y="152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6" y="152"/>
                  </a:lnTo>
                  <a:lnTo>
                    <a:pt x="514" y="150"/>
                  </a:lnTo>
                  <a:lnTo>
                    <a:pt x="510" y="150"/>
                  </a:lnTo>
                  <a:lnTo>
                    <a:pt x="492" y="150"/>
                  </a:lnTo>
                  <a:lnTo>
                    <a:pt x="492" y="148"/>
                  </a:lnTo>
                  <a:lnTo>
                    <a:pt x="490" y="148"/>
                  </a:lnTo>
                  <a:lnTo>
                    <a:pt x="490" y="148"/>
                  </a:lnTo>
                  <a:lnTo>
                    <a:pt x="490" y="148"/>
                  </a:lnTo>
                  <a:lnTo>
                    <a:pt x="490" y="148"/>
                  </a:lnTo>
                  <a:lnTo>
                    <a:pt x="488" y="146"/>
                  </a:lnTo>
                  <a:lnTo>
                    <a:pt x="486" y="146"/>
                  </a:lnTo>
                  <a:lnTo>
                    <a:pt x="486" y="146"/>
                  </a:lnTo>
                  <a:lnTo>
                    <a:pt x="486" y="148"/>
                  </a:lnTo>
                  <a:lnTo>
                    <a:pt x="486" y="152"/>
                  </a:lnTo>
                  <a:lnTo>
                    <a:pt x="486" y="152"/>
                  </a:lnTo>
                  <a:lnTo>
                    <a:pt x="488" y="157"/>
                  </a:lnTo>
                  <a:lnTo>
                    <a:pt x="488" y="159"/>
                  </a:lnTo>
                  <a:lnTo>
                    <a:pt x="488" y="161"/>
                  </a:lnTo>
                  <a:lnTo>
                    <a:pt x="486" y="161"/>
                  </a:lnTo>
                  <a:lnTo>
                    <a:pt x="486" y="161"/>
                  </a:lnTo>
                  <a:lnTo>
                    <a:pt x="486" y="163"/>
                  </a:lnTo>
                  <a:lnTo>
                    <a:pt x="486" y="163"/>
                  </a:lnTo>
                  <a:lnTo>
                    <a:pt x="484" y="166"/>
                  </a:lnTo>
                  <a:lnTo>
                    <a:pt x="484" y="166"/>
                  </a:lnTo>
                  <a:lnTo>
                    <a:pt x="484" y="166"/>
                  </a:lnTo>
                  <a:lnTo>
                    <a:pt x="481" y="172"/>
                  </a:lnTo>
                  <a:lnTo>
                    <a:pt x="481" y="172"/>
                  </a:lnTo>
                  <a:lnTo>
                    <a:pt x="481" y="174"/>
                  </a:lnTo>
                  <a:lnTo>
                    <a:pt x="481" y="177"/>
                  </a:lnTo>
                  <a:lnTo>
                    <a:pt x="484" y="177"/>
                  </a:lnTo>
                  <a:lnTo>
                    <a:pt x="484" y="177"/>
                  </a:lnTo>
                  <a:lnTo>
                    <a:pt x="484" y="179"/>
                  </a:lnTo>
                  <a:lnTo>
                    <a:pt x="484" y="179"/>
                  </a:lnTo>
                  <a:lnTo>
                    <a:pt x="486" y="179"/>
                  </a:lnTo>
                  <a:lnTo>
                    <a:pt x="486" y="179"/>
                  </a:lnTo>
                  <a:lnTo>
                    <a:pt x="488" y="181"/>
                  </a:lnTo>
                  <a:lnTo>
                    <a:pt x="488" y="181"/>
                  </a:lnTo>
                  <a:lnTo>
                    <a:pt x="488" y="183"/>
                  </a:lnTo>
                  <a:lnTo>
                    <a:pt x="488" y="185"/>
                  </a:lnTo>
                  <a:lnTo>
                    <a:pt x="488" y="185"/>
                  </a:lnTo>
                  <a:lnTo>
                    <a:pt x="488" y="185"/>
                  </a:lnTo>
                  <a:lnTo>
                    <a:pt x="488" y="188"/>
                  </a:lnTo>
                  <a:lnTo>
                    <a:pt x="488" y="190"/>
                  </a:lnTo>
                  <a:lnTo>
                    <a:pt x="488" y="192"/>
                  </a:lnTo>
                  <a:lnTo>
                    <a:pt x="488" y="192"/>
                  </a:lnTo>
                  <a:lnTo>
                    <a:pt x="488" y="192"/>
                  </a:lnTo>
                  <a:lnTo>
                    <a:pt x="488" y="194"/>
                  </a:lnTo>
                  <a:lnTo>
                    <a:pt x="488" y="194"/>
                  </a:lnTo>
                  <a:lnTo>
                    <a:pt x="490" y="197"/>
                  </a:lnTo>
                  <a:lnTo>
                    <a:pt x="492" y="203"/>
                  </a:lnTo>
                  <a:lnTo>
                    <a:pt x="492" y="205"/>
                  </a:lnTo>
                  <a:lnTo>
                    <a:pt x="492" y="205"/>
                  </a:lnTo>
                  <a:lnTo>
                    <a:pt x="492" y="208"/>
                  </a:lnTo>
                  <a:lnTo>
                    <a:pt x="492" y="210"/>
                  </a:lnTo>
                  <a:lnTo>
                    <a:pt x="490" y="212"/>
                  </a:lnTo>
                  <a:lnTo>
                    <a:pt x="490" y="212"/>
                  </a:lnTo>
                  <a:lnTo>
                    <a:pt x="488" y="214"/>
                  </a:lnTo>
                  <a:lnTo>
                    <a:pt x="488" y="214"/>
                  </a:lnTo>
                  <a:lnTo>
                    <a:pt x="488" y="216"/>
                  </a:lnTo>
                  <a:lnTo>
                    <a:pt x="486" y="216"/>
                  </a:lnTo>
                  <a:lnTo>
                    <a:pt x="486" y="216"/>
                  </a:lnTo>
                  <a:lnTo>
                    <a:pt x="486" y="219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86" y="225"/>
                  </a:lnTo>
                  <a:lnTo>
                    <a:pt x="486" y="223"/>
                  </a:lnTo>
                  <a:lnTo>
                    <a:pt x="484" y="223"/>
                  </a:lnTo>
                  <a:lnTo>
                    <a:pt x="484" y="221"/>
                  </a:lnTo>
                  <a:lnTo>
                    <a:pt x="481" y="221"/>
                  </a:lnTo>
                  <a:lnTo>
                    <a:pt x="479" y="214"/>
                  </a:lnTo>
                  <a:lnTo>
                    <a:pt x="479" y="214"/>
                  </a:lnTo>
                  <a:lnTo>
                    <a:pt x="477" y="210"/>
                  </a:lnTo>
                  <a:lnTo>
                    <a:pt x="475" y="210"/>
                  </a:lnTo>
                  <a:lnTo>
                    <a:pt x="475" y="208"/>
                  </a:lnTo>
                  <a:lnTo>
                    <a:pt x="477" y="208"/>
                  </a:lnTo>
                  <a:lnTo>
                    <a:pt x="477" y="205"/>
                  </a:lnTo>
                  <a:lnTo>
                    <a:pt x="477" y="205"/>
                  </a:lnTo>
                  <a:lnTo>
                    <a:pt x="475" y="205"/>
                  </a:lnTo>
                  <a:lnTo>
                    <a:pt x="475" y="203"/>
                  </a:lnTo>
                  <a:lnTo>
                    <a:pt x="470" y="199"/>
                  </a:lnTo>
                  <a:lnTo>
                    <a:pt x="468" y="197"/>
                  </a:lnTo>
                  <a:lnTo>
                    <a:pt x="468" y="194"/>
                  </a:lnTo>
                  <a:lnTo>
                    <a:pt x="468" y="194"/>
                  </a:lnTo>
                  <a:lnTo>
                    <a:pt x="468" y="194"/>
                  </a:lnTo>
                  <a:lnTo>
                    <a:pt x="466" y="190"/>
                  </a:lnTo>
                  <a:lnTo>
                    <a:pt x="466" y="190"/>
                  </a:lnTo>
                  <a:lnTo>
                    <a:pt x="466" y="188"/>
                  </a:lnTo>
                  <a:lnTo>
                    <a:pt x="464" y="190"/>
                  </a:lnTo>
                  <a:lnTo>
                    <a:pt x="464" y="190"/>
                  </a:lnTo>
                  <a:lnTo>
                    <a:pt x="462" y="190"/>
                  </a:lnTo>
                  <a:lnTo>
                    <a:pt x="462" y="190"/>
                  </a:lnTo>
                  <a:lnTo>
                    <a:pt x="459" y="190"/>
                  </a:lnTo>
                  <a:lnTo>
                    <a:pt x="459" y="188"/>
                  </a:lnTo>
                  <a:lnTo>
                    <a:pt x="459" y="188"/>
                  </a:lnTo>
                  <a:lnTo>
                    <a:pt x="457" y="188"/>
                  </a:lnTo>
                  <a:lnTo>
                    <a:pt x="457" y="185"/>
                  </a:lnTo>
                  <a:lnTo>
                    <a:pt x="457" y="183"/>
                  </a:lnTo>
                  <a:lnTo>
                    <a:pt x="457" y="183"/>
                  </a:lnTo>
                  <a:lnTo>
                    <a:pt x="455" y="183"/>
                  </a:lnTo>
                  <a:lnTo>
                    <a:pt x="453" y="185"/>
                  </a:lnTo>
                  <a:lnTo>
                    <a:pt x="453" y="185"/>
                  </a:lnTo>
                  <a:lnTo>
                    <a:pt x="451" y="185"/>
                  </a:lnTo>
                  <a:lnTo>
                    <a:pt x="446" y="181"/>
                  </a:lnTo>
                  <a:lnTo>
                    <a:pt x="444" y="181"/>
                  </a:lnTo>
                  <a:lnTo>
                    <a:pt x="442" y="179"/>
                  </a:lnTo>
                  <a:lnTo>
                    <a:pt x="442" y="179"/>
                  </a:lnTo>
                  <a:lnTo>
                    <a:pt x="442" y="177"/>
                  </a:lnTo>
                  <a:lnTo>
                    <a:pt x="440" y="177"/>
                  </a:lnTo>
                  <a:lnTo>
                    <a:pt x="440" y="177"/>
                  </a:lnTo>
                  <a:lnTo>
                    <a:pt x="440" y="174"/>
                  </a:lnTo>
                  <a:lnTo>
                    <a:pt x="440" y="174"/>
                  </a:lnTo>
                  <a:lnTo>
                    <a:pt x="437" y="174"/>
                  </a:lnTo>
                  <a:lnTo>
                    <a:pt x="437" y="172"/>
                  </a:lnTo>
                  <a:lnTo>
                    <a:pt x="437" y="172"/>
                  </a:lnTo>
                  <a:lnTo>
                    <a:pt x="437" y="172"/>
                  </a:lnTo>
                  <a:lnTo>
                    <a:pt x="435" y="172"/>
                  </a:lnTo>
                  <a:lnTo>
                    <a:pt x="426" y="168"/>
                  </a:lnTo>
                  <a:lnTo>
                    <a:pt x="426" y="168"/>
                  </a:lnTo>
                  <a:lnTo>
                    <a:pt x="424" y="166"/>
                  </a:lnTo>
                  <a:lnTo>
                    <a:pt x="424" y="166"/>
                  </a:lnTo>
                  <a:lnTo>
                    <a:pt x="422" y="166"/>
                  </a:lnTo>
                  <a:lnTo>
                    <a:pt x="415" y="163"/>
                  </a:lnTo>
                  <a:lnTo>
                    <a:pt x="411" y="161"/>
                  </a:lnTo>
                  <a:lnTo>
                    <a:pt x="411" y="161"/>
                  </a:lnTo>
                  <a:lnTo>
                    <a:pt x="411" y="161"/>
                  </a:lnTo>
                  <a:lnTo>
                    <a:pt x="409" y="161"/>
                  </a:lnTo>
                  <a:lnTo>
                    <a:pt x="407" y="161"/>
                  </a:lnTo>
                  <a:lnTo>
                    <a:pt x="393" y="166"/>
                  </a:lnTo>
                  <a:lnTo>
                    <a:pt x="389" y="168"/>
                  </a:lnTo>
                  <a:lnTo>
                    <a:pt x="389" y="166"/>
                  </a:lnTo>
                  <a:lnTo>
                    <a:pt x="389" y="166"/>
                  </a:lnTo>
                  <a:lnTo>
                    <a:pt x="387" y="166"/>
                  </a:lnTo>
                  <a:lnTo>
                    <a:pt x="387" y="166"/>
                  </a:lnTo>
                  <a:lnTo>
                    <a:pt x="387" y="163"/>
                  </a:lnTo>
                  <a:lnTo>
                    <a:pt x="385" y="159"/>
                  </a:lnTo>
                  <a:lnTo>
                    <a:pt x="385" y="159"/>
                  </a:lnTo>
                  <a:lnTo>
                    <a:pt x="385" y="157"/>
                  </a:lnTo>
                  <a:lnTo>
                    <a:pt x="387" y="155"/>
                  </a:lnTo>
                  <a:lnTo>
                    <a:pt x="387" y="152"/>
                  </a:lnTo>
                  <a:lnTo>
                    <a:pt x="389" y="150"/>
                  </a:lnTo>
                  <a:lnTo>
                    <a:pt x="389" y="148"/>
                  </a:lnTo>
                  <a:lnTo>
                    <a:pt x="389" y="146"/>
                  </a:lnTo>
                  <a:lnTo>
                    <a:pt x="389" y="141"/>
                  </a:lnTo>
                  <a:lnTo>
                    <a:pt x="391" y="133"/>
                  </a:lnTo>
                  <a:lnTo>
                    <a:pt x="391" y="128"/>
                  </a:lnTo>
                  <a:lnTo>
                    <a:pt x="391" y="126"/>
                  </a:lnTo>
                  <a:lnTo>
                    <a:pt x="391" y="126"/>
                  </a:lnTo>
                  <a:lnTo>
                    <a:pt x="393" y="124"/>
                  </a:lnTo>
                  <a:lnTo>
                    <a:pt x="396" y="122"/>
                  </a:lnTo>
                  <a:lnTo>
                    <a:pt x="396" y="119"/>
                  </a:lnTo>
                  <a:lnTo>
                    <a:pt x="398" y="117"/>
                  </a:lnTo>
                  <a:lnTo>
                    <a:pt x="398" y="115"/>
                  </a:lnTo>
                  <a:lnTo>
                    <a:pt x="398" y="113"/>
                  </a:lnTo>
                  <a:lnTo>
                    <a:pt x="402" y="113"/>
                  </a:lnTo>
                  <a:lnTo>
                    <a:pt x="402" y="111"/>
                  </a:lnTo>
                  <a:lnTo>
                    <a:pt x="404" y="111"/>
                  </a:lnTo>
                  <a:lnTo>
                    <a:pt x="404" y="111"/>
                  </a:lnTo>
                  <a:lnTo>
                    <a:pt x="407" y="111"/>
                  </a:lnTo>
                  <a:lnTo>
                    <a:pt x="409" y="111"/>
                  </a:lnTo>
                  <a:lnTo>
                    <a:pt x="409" y="111"/>
                  </a:lnTo>
                  <a:lnTo>
                    <a:pt x="411" y="111"/>
                  </a:lnTo>
                  <a:lnTo>
                    <a:pt x="411" y="111"/>
                  </a:lnTo>
                  <a:lnTo>
                    <a:pt x="411" y="108"/>
                  </a:lnTo>
                  <a:lnTo>
                    <a:pt x="409" y="106"/>
                  </a:lnTo>
                  <a:lnTo>
                    <a:pt x="411" y="104"/>
                  </a:lnTo>
                  <a:lnTo>
                    <a:pt x="411" y="102"/>
                  </a:lnTo>
                  <a:lnTo>
                    <a:pt x="413" y="100"/>
                  </a:lnTo>
                  <a:lnTo>
                    <a:pt x="413" y="95"/>
                  </a:lnTo>
                  <a:lnTo>
                    <a:pt x="413" y="93"/>
                  </a:lnTo>
                  <a:lnTo>
                    <a:pt x="411" y="93"/>
                  </a:lnTo>
                  <a:lnTo>
                    <a:pt x="411" y="91"/>
                  </a:lnTo>
                  <a:lnTo>
                    <a:pt x="411" y="88"/>
                  </a:lnTo>
                  <a:lnTo>
                    <a:pt x="411" y="86"/>
                  </a:lnTo>
                  <a:lnTo>
                    <a:pt x="411" y="86"/>
                  </a:lnTo>
                  <a:lnTo>
                    <a:pt x="409" y="84"/>
                  </a:lnTo>
                  <a:lnTo>
                    <a:pt x="402" y="77"/>
                  </a:lnTo>
                  <a:lnTo>
                    <a:pt x="400" y="75"/>
                  </a:lnTo>
                  <a:lnTo>
                    <a:pt x="400" y="75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398" y="77"/>
                  </a:lnTo>
                  <a:lnTo>
                    <a:pt x="396" y="80"/>
                  </a:lnTo>
                  <a:lnTo>
                    <a:pt x="396" y="82"/>
                  </a:lnTo>
                  <a:lnTo>
                    <a:pt x="396" y="82"/>
                  </a:lnTo>
                  <a:lnTo>
                    <a:pt x="396" y="82"/>
                  </a:lnTo>
                  <a:lnTo>
                    <a:pt x="393" y="82"/>
                  </a:lnTo>
                  <a:lnTo>
                    <a:pt x="393" y="80"/>
                  </a:lnTo>
                  <a:lnTo>
                    <a:pt x="391" y="80"/>
                  </a:lnTo>
                  <a:lnTo>
                    <a:pt x="391" y="80"/>
                  </a:lnTo>
                  <a:lnTo>
                    <a:pt x="391" y="77"/>
                  </a:lnTo>
                  <a:lnTo>
                    <a:pt x="387" y="77"/>
                  </a:lnTo>
                  <a:lnTo>
                    <a:pt x="387" y="77"/>
                  </a:lnTo>
                  <a:lnTo>
                    <a:pt x="385" y="77"/>
                  </a:lnTo>
                  <a:lnTo>
                    <a:pt x="385" y="77"/>
                  </a:lnTo>
                  <a:lnTo>
                    <a:pt x="382" y="77"/>
                  </a:lnTo>
                  <a:lnTo>
                    <a:pt x="380" y="77"/>
                  </a:lnTo>
                  <a:lnTo>
                    <a:pt x="378" y="77"/>
                  </a:lnTo>
                  <a:lnTo>
                    <a:pt x="378" y="77"/>
                  </a:lnTo>
                  <a:lnTo>
                    <a:pt x="376" y="75"/>
                  </a:lnTo>
                  <a:lnTo>
                    <a:pt x="374" y="73"/>
                  </a:lnTo>
                  <a:lnTo>
                    <a:pt x="371" y="71"/>
                  </a:lnTo>
                  <a:lnTo>
                    <a:pt x="371" y="71"/>
                  </a:lnTo>
                  <a:lnTo>
                    <a:pt x="371" y="69"/>
                  </a:lnTo>
                  <a:lnTo>
                    <a:pt x="369" y="64"/>
                  </a:lnTo>
                  <a:lnTo>
                    <a:pt x="369" y="62"/>
                  </a:lnTo>
                  <a:lnTo>
                    <a:pt x="369" y="60"/>
                  </a:lnTo>
                  <a:lnTo>
                    <a:pt x="369" y="58"/>
                  </a:lnTo>
                  <a:lnTo>
                    <a:pt x="369" y="55"/>
                  </a:lnTo>
                  <a:lnTo>
                    <a:pt x="371" y="55"/>
                  </a:lnTo>
                  <a:lnTo>
                    <a:pt x="371" y="55"/>
                  </a:lnTo>
                  <a:lnTo>
                    <a:pt x="374" y="53"/>
                  </a:lnTo>
                  <a:lnTo>
                    <a:pt x="374" y="53"/>
                  </a:lnTo>
                  <a:lnTo>
                    <a:pt x="376" y="53"/>
                  </a:lnTo>
                  <a:lnTo>
                    <a:pt x="376" y="53"/>
                  </a:lnTo>
                  <a:lnTo>
                    <a:pt x="376" y="51"/>
                  </a:lnTo>
                  <a:lnTo>
                    <a:pt x="376" y="51"/>
                  </a:lnTo>
                  <a:lnTo>
                    <a:pt x="376" y="44"/>
                  </a:lnTo>
                  <a:lnTo>
                    <a:pt x="378" y="44"/>
                  </a:lnTo>
                  <a:lnTo>
                    <a:pt x="378" y="44"/>
                  </a:lnTo>
                  <a:lnTo>
                    <a:pt x="378" y="42"/>
                  </a:lnTo>
                  <a:lnTo>
                    <a:pt x="378" y="42"/>
                  </a:lnTo>
                  <a:lnTo>
                    <a:pt x="378" y="38"/>
                  </a:lnTo>
                  <a:lnTo>
                    <a:pt x="378" y="38"/>
                  </a:lnTo>
                  <a:lnTo>
                    <a:pt x="376" y="36"/>
                  </a:lnTo>
                  <a:lnTo>
                    <a:pt x="376" y="33"/>
                  </a:lnTo>
                  <a:lnTo>
                    <a:pt x="374" y="31"/>
                  </a:lnTo>
                  <a:lnTo>
                    <a:pt x="369" y="27"/>
                  </a:lnTo>
                  <a:lnTo>
                    <a:pt x="365" y="27"/>
                  </a:lnTo>
                  <a:lnTo>
                    <a:pt x="358" y="27"/>
                  </a:lnTo>
                  <a:lnTo>
                    <a:pt x="354" y="27"/>
                  </a:lnTo>
                  <a:lnTo>
                    <a:pt x="349" y="27"/>
                  </a:lnTo>
                  <a:lnTo>
                    <a:pt x="347" y="27"/>
                  </a:lnTo>
                  <a:lnTo>
                    <a:pt x="347" y="25"/>
                  </a:lnTo>
                  <a:lnTo>
                    <a:pt x="343" y="25"/>
                  </a:lnTo>
                  <a:lnTo>
                    <a:pt x="341" y="22"/>
                  </a:lnTo>
                  <a:lnTo>
                    <a:pt x="336" y="20"/>
                  </a:lnTo>
                  <a:lnTo>
                    <a:pt x="332" y="18"/>
                  </a:lnTo>
                  <a:lnTo>
                    <a:pt x="330" y="14"/>
                  </a:lnTo>
                  <a:lnTo>
                    <a:pt x="323" y="5"/>
                  </a:lnTo>
                  <a:lnTo>
                    <a:pt x="319" y="5"/>
                  </a:lnTo>
                  <a:lnTo>
                    <a:pt x="316" y="5"/>
                  </a:lnTo>
                  <a:lnTo>
                    <a:pt x="314" y="3"/>
                  </a:lnTo>
                  <a:lnTo>
                    <a:pt x="314" y="0"/>
                  </a:lnTo>
                  <a:lnTo>
                    <a:pt x="312" y="0"/>
                  </a:lnTo>
                  <a:lnTo>
                    <a:pt x="312" y="3"/>
                  </a:lnTo>
                  <a:lnTo>
                    <a:pt x="310" y="3"/>
                  </a:lnTo>
                  <a:lnTo>
                    <a:pt x="310" y="5"/>
                  </a:lnTo>
                  <a:lnTo>
                    <a:pt x="310" y="5"/>
                  </a:lnTo>
                  <a:lnTo>
                    <a:pt x="310" y="7"/>
                  </a:lnTo>
                  <a:lnTo>
                    <a:pt x="310" y="7"/>
                  </a:lnTo>
                  <a:lnTo>
                    <a:pt x="310" y="9"/>
                  </a:lnTo>
                  <a:lnTo>
                    <a:pt x="310" y="9"/>
                  </a:lnTo>
                  <a:lnTo>
                    <a:pt x="308" y="11"/>
                  </a:lnTo>
                  <a:lnTo>
                    <a:pt x="308" y="11"/>
                  </a:lnTo>
                  <a:lnTo>
                    <a:pt x="308" y="11"/>
                  </a:lnTo>
                  <a:lnTo>
                    <a:pt x="310" y="14"/>
                  </a:lnTo>
                  <a:lnTo>
                    <a:pt x="310" y="14"/>
                  </a:lnTo>
                  <a:lnTo>
                    <a:pt x="310" y="16"/>
                  </a:lnTo>
                  <a:lnTo>
                    <a:pt x="310" y="18"/>
                  </a:lnTo>
                  <a:lnTo>
                    <a:pt x="310" y="20"/>
                  </a:lnTo>
                  <a:lnTo>
                    <a:pt x="310" y="22"/>
                  </a:lnTo>
                  <a:lnTo>
                    <a:pt x="310" y="22"/>
                  </a:lnTo>
                  <a:lnTo>
                    <a:pt x="310" y="22"/>
                  </a:lnTo>
                  <a:lnTo>
                    <a:pt x="308" y="22"/>
                  </a:lnTo>
                  <a:lnTo>
                    <a:pt x="305" y="22"/>
                  </a:lnTo>
                  <a:lnTo>
                    <a:pt x="301" y="22"/>
                  </a:lnTo>
                  <a:lnTo>
                    <a:pt x="301" y="22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99" y="20"/>
                  </a:lnTo>
                  <a:lnTo>
                    <a:pt x="297" y="20"/>
                  </a:lnTo>
                  <a:lnTo>
                    <a:pt x="297" y="20"/>
                  </a:lnTo>
                  <a:lnTo>
                    <a:pt x="294" y="20"/>
                  </a:lnTo>
                  <a:lnTo>
                    <a:pt x="294" y="22"/>
                  </a:lnTo>
                  <a:lnTo>
                    <a:pt x="294" y="22"/>
                  </a:lnTo>
                  <a:lnTo>
                    <a:pt x="294" y="25"/>
                  </a:lnTo>
                  <a:lnTo>
                    <a:pt x="292" y="25"/>
                  </a:lnTo>
                  <a:lnTo>
                    <a:pt x="292" y="25"/>
                  </a:lnTo>
                  <a:lnTo>
                    <a:pt x="290" y="27"/>
                  </a:lnTo>
                  <a:lnTo>
                    <a:pt x="288" y="27"/>
                  </a:lnTo>
                  <a:lnTo>
                    <a:pt x="288" y="27"/>
                  </a:lnTo>
                  <a:lnTo>
                    <a:pt x="286" y="27"/>
                  </a:lnTo>
                  <a:lnTo>
                    <a:pt x="284" y="27"/>
                  </a:lnTo>
                  <a:lnTo>
                    <a:pt x="284" y="27"/>
                  </a:lnTo>
                  <a:lnTo>
                    <a:pt x="281" y="27"/>
                  </a:lnTo>
                  <a:lnTo>
                    <a:pt x="279" y="25"/>
                  </a:lnTo>
                  <a:lnTo>
                    <a:pt x="275" y="22"/>
                  </a:lnTo>
                  <a:lnTo>
                    <a:pt x="275" y="20"/>
                  </a:lnTo>
                  <a:lnTo>
                    <a:pt x="273" y="18"/>
                  </a:lnTo>
                  <a:lnTo>
                    <a:pt x="273" y="18"/>
                  </a:lnTo>
                  <a:lnTo>
                    <a:pt x="270" y="18"/>
                  </a:lnTo>
                  <a:lnTo>
                    <a:pt x="270" y="18"/>
                  </a:lnTo>
                  <a:lnTo>
                    <a:pt x="268" y="18"/>
                  </a:lnTo>
                  <a:lnTo>
                    <a:pt x="266" y="18"/>
                  </a:lnTo>
                  <a:lnTo>
                    <a:pt x="266" y="18"/>
                  </a:lnTo>
                  <a:lnTo>
                    <a:pt x="264" y="18"/>
                  </a:lnTo>
                  <a:lnTo>
                    <a:pt x="262" y="18"/>
                  </a:lnTo>
                  <a:lnTo>
                    <a:pt x="262" y="18"/>
                  </a:lnTo>
                  <a:lnTo>
                    <a:pt x="257" y="18"/>
                  </a:lnTo>
                  <a:lnTo>
                    <a:pt x="255" y="18"/>
                  </a:lnTo>
                  <a:lnTo>
                    <a:pt x="253" y="20"/>
                  </a:lnTo>
                  <a:lnTo>
                    <a:pt x="253" y="22"/>
                  </a:lnTo>
                  <a:lnTo>
                    <a:pt x="253" y="22"/>
                  </a:lnTo>
                  <a:lnTo>
                    <a:pt x="253" y="22"/>
                  </a:lnTo>
                  <a:lnTo>
                    <a:pt x="253" y="25"/>
                  </a:lnTo>
                  <a:lnTo>
                    <a:pt x="253" y="25"/>
                  </a:lnTo>
                  <a:lnTo>
                    <a:pt x="253" y="25"/>
                  </a:lnTo>
                  <a:lnTo>
                    <a:pt x="251" y="29"/>
                  </a:lnTo>
                  <a:lnTo>
                    <a:pt x="248" y="31"/>
                  </a:lnTo>
                  <a:lnTo>
                    <a:pt x="248" y="31"/>
                  </a:lnTo>
                  <a:lnTo>
                    <a:pt x="246" y="36"/>
                  </a:lnTo>
                  <a:lnTo>
                    <a:pt x="244" y="36"/>
                  </a:lnTo>
                  <a:lnTo>
                    <a:pt x="244" y="36"/>
                  </a:lnTo>
                  <a:lnTo>
                    <a:pt x="240" y="36"/>
                  </a:lnTo>
                  <a:lnTo>
                    <a:pt x="237" y="33"/>
                  </a:lnTo>
                  <a:lnTo>
                    <a:pt x="235" y="33"/>
                  </a:lnTo>
                  <a:lnTo>
                    <a:pt x="231" y="31"/>
                  </a:lnTo>
                  <a:lnTo>
                    <a:pt x="229" y="31"/>
                  </a:lnTo>
                  <a:lnTo>
                    <a:pt x="229" y="31"/>
                  </a:lnTo>
                  <a:lnTo>
                    <a:pt x="222" y="33"/>
                  </a:lnTo>
                  <a:lnTo>
                    <a:pt x="222" y="33"/>
                  </a:lnTo>
                  <a:lnTo>
                    <a:pt x="220" y="33"/>
                  </a:lnTo>
                  <a:lnTo>
                    <a:pt x="218" y="38"/>
                  </a:lnTo>
                  <a:lnTo>
                    <a:pt x="213" y="36"/>
                  </a:lnTo>
                  <a:lnTo>
                    <a:pt x="211" y="36"/>
                  </a:lnTo>
                  <a:lnTo>
                    <a:pt x="211" y="36"/>
                  </a:lnTo>
                  <a:lnTo>
                    <a:pt x="211" y="36"/>
                  </a:lnTo>
                  <a:lnTo>
                    <a:pt x="209" y="33"/>
                  </a:lnTo>
                  <a:lnTo>
                    <a:pt x="209" y="33"/>
                  </a:lnTo>
                  <a:lnTo>
                    <a:pt x="209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07" y="31"/>
                  </a:lnTo>
                  <a:lnTo>
                    <a:pt x="204" y="29"/>
                  </a:lnTo>
                  <a:lnTo>
                    <a:pt x="204" y="29"/>
                  </a:lnTo>
                  <a:lnTo>
                    <a:pt x="204" y="27"/>
                  </a:lnTo>
                  <a:lnTo>
                    <a:pt x="204" y="27"/>
                  </a:lnTo>
                  <a:lnTo>
                    <a:pt x="204" y="27"/>
                  </a:lnTo>
                  <a:lnTo>
                    <a:pt x="204" y="25"/>
                  </a:lnTo>
                  <a:lnTo>
                    <a:pt x="202" y="25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93" y="11"/>
                  </a:lnTo>
                  <a:lnTo>
                    <a:pt x="191" y="7"/>
                  </a:lnTo>
                  <a:lnTo>
                    <a:pt x="191" y="7"/>
                  </a:lnTo>
                  <a:lnTo>
                    <a:pt x="189" y="7"/>
                  </a:lnTo>
                  <a:lnTo>
                    <a:pt x="189" y="7"/>
                  </a:lnTo>
                  <a:lnTo>
                    <a:pt x="174" y="14"/>
                  </a:lnTo>
                  <a:lnTo>
                    <a:pt x="171" y="14"/>
                  </a:lnTo>
                  <a:lnTo>
                    <a:pt x="171" y="11"/>
                  </a:lnTo>
                  <a:lnTo>
                    <a:pt x="169" y="11"/>
                  </a:lnTo>
                  <a:lnTo>
                    <a:pt x="169" y="11"/>
                  </a:lnTo>
                  <a:lnTo>
                    <a:pt x="167" y="11"/>
                  </a:lnTo>
                  <a:lnTo>
                    <a:pt x="167" y="11"/>
                  </a:lnTo>
                  <a:lnTo>
                    <a:pt x="165" y="11"/>
                  </a:lnTo>
                  <a:lnTo>
                    <a:pt x="165" y="9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3" y="7"/>
                  </a:lnTo>
                  <a:lnTo>
                    <a:pt x="160" y="7"/>
                  </a:lnTo>
                  <a:lnTo>
                    <a:pt x="160" y="7"/>
                  </a:lnTo>
                  <a:lnTo>
                    <a:pt x="158" y="7"/>
                  </a:lnTo>
                  <a:lnTo>
                    <a:pt x="158" y="9"/>
                  </a:lnTo>
                  <a:lnTo>
                    <a:pt x="156" y="9"/>
                  </a:lnTo>
                  <a:lnTo>
                    <a:pt x="156" y="9"/>
                  </a:lnTo>
                  <a:lnTo>
                    <a:pt x="156" y="7"/>
                  </a:lnTo>
                  <a:lnTo>
                    <a:pt x="154" y="7"/>
                  </a:lnTo>
                  <a:lnTo>
                    <a:pt x="154" y="7"/>
                  </a:lnTo>
                  <a:lnTo>
                    <a:pt x="152" y="7"/>
                  </a:lnTo>
                  <a:lnTo>
                    <a:pt x="152" y="9"/>
                  </a:lnTo>
                  <a:lnTo>
                    <a:pt x="149" y="9"/>
                  </a:lnTo>
                  <a:lnTo>
                    <a:pt x="149" y="11"/>
                  </a:lnTo>
                  <a:lnTo>
                    <a:pt x="149" y="11"/>
                  </a:lnTo>
                  <a:lnTo>
                    <a:pt x="149" y="14"/>
                  </a:lnTo>
                  <a:lnTo>
                    <a:pt x="149" y="16"/>
                  </a:lnTo>
                  <a:lnTo>
                    <a:pt x="149" y="18"/>
                  </a:lnTo>
                  <a:lnTo>
                    <a:pt x="147" y="29"/>
                  </a:lnTo>
                  <a:lnTo>
                    <a:pt x="147" y="29"/>
                  </a:lnTo>
                  <a:lnTo>
                    <a:pt x="147" y="31"/>
                  </a:lnTo>
                  <a:lnTo>
                    <a:pt x="143" y="33"/>
                  </a:lnTo>
                  <a:lnTo>
                    <a:pt x="143" y="36"/>
                  </a:lnTo>
                  <a:lnTo>
                    <a:pt x="141" y="36"/>
                  </a:lnTo>
                  <a:lnTo>
                    <a:pt x="141" y="38"/>
                  </a:lnTo>
                  <a:lnTo>
                    <a:pt x="141" y="38"/>
                  </a:lnTo>
                  <a:lnTo>
                    <a:pt x="141" y="40"/>
                  </a:lnTo>
                  <a:lnTo>
                    <a:pt x="141" y="42"/>
                  </a:lnTo>
                  <a:lnTo>
                    <a:pt x="141" y="42"/>
                  </a:lnTo>
                  <a:lnTo>
                    <a:pt x="138" y="40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36" y="38"/>
                  </a:lnTo>
                  <a:lnTo>
                    <a:pt x="134" y="36"/>
                  </a:lnTo>
                  <a:lnTo>
                    <a:pt x="134" y="36"/>
                  </a:lnTo>
                  <a:lnTo>
                    <a:pt x="134" y="33"/>
                  </a:lnTo>
                  <a:lnTo>
                    <a:pt x="136" y="31"/>
                  </a:lnTo>
                  <a:lnTo>
                    <a:pt x="136" y="31"/>
                  </a:lnTo>
                  <a:lnTo>
                    <a:pt x="136" y="31"/>
                  </a:lnTo>
                  <a:lnTo>
                    <a:pt x="136" y="29"/>
                  </a:lnTo>
                  <a:lnTo>
                    <a:pt x="134" y="29"/>
                  </a:lnTo>
                  <a:lnTo>
                    <a:pt x="134" y="29"/>
                  </a:lnTo>
                  <a:lnTo>
                    <a:pt x="134" y="27"/>
                  </a:lnTo>
                  <a:lnTo>
                    <a:pt x="130" y="25"/>
                  </a:lnTo>
                  <a:lnTo>
                    <a:pt x="127" y="25"/>
                  </a:lnTo>
                  <a:lnTo>
                    <a:pt x="127" y="25"/>
                  </a:lnTo>
                  <a:lnTo>
                    <a:pt x="127" y="22"/>
                  </a:lnTo>
                  <a:lnTo>
                    <a:pt x="125" y="22"/>
                  </a:lnTo>
                  <a:lnTo>
                    <a:pt x="125" y="22"/>
                  </a:lnTo>
                  <a:lnTo>
                    <a:pt x="125" y="22"/>
                  </a:lnTo>
                  <a:lnTo>
                    <a:pt x="123" y="20"/>
                  </a:lnTo>
                  <a:lnTo>
                    <a:pt x="123" y="20"/>
                  </a:lnTo>
                  <a:lnTo>
                    <a:pt x="123" y="20"/>
                  </a:lnTo>
                  <a:lnTo>
                    <a:pt x="123" y="18"/>
                  </a:lnTo>
                  <a:lnTo>
                    <a:pt x="123" y="18"/>
                  </a:lnTo>
                  <a:lnTo>
                    <a:pt x="123" y="18"/>
                  </a:lnTo>
                  <a:lnTo>
                    <a:pt x="123" y="16"/>
                  </a:lnTo>
                  <a:lnTo>
                    <a:pt x="121" y="16"/>
                  </a:lnTo>
                  <a:lnTo>
                    <a:pt x="119" y="16"/>
                  </a:lnTo>
                  <a:lnTo>
                    <a:pt x="119" y="16"/>
                  </a:lnTo>
                  <a:lnTo>
                    <a:pt x="119" y="16"/>
                  </a:lnTo>
                  <a:lnTo>
                    <a:pt x="116" y="16"/>
                  </a:lnTo>
                  <a:lnTo>
                    <a:pt x="116" y="14"/>
                  </a:lnTo>
                  <a:lnTo>
                    <a:pt x="116" y="14"/>
                  </a:lnTo>
                  <a:lnTo>
                    <a:pt x="116" y="11"/>
                  </a:lnTo>
                  <a:lnTo>
                    <a:pt x="116" y="9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16" y="7"/>
                  </a:lnTo>
                  <a:lnTo>
                    <a:pt x="114" y="7"/>
                  </a:lnTo>
                  <a:lnTo>
                    <a:pt x="114" y="7"/>
                  </a:lnTo>
                  <a:lnTo>
                    <a:pt x="112" y="7"/>
                  </a:lnTo>
                  <a:lnTo>
                    <a:pt x="110" y="7"/>
                  </a:lnTo>
                  <a:lnTo>
                    <a:pt x="110" y="7"/>
                  </a:lnTo>
                  <a:lnTo>
                    <a:pt x="108" y="7"/>
                  </a:lnTo>
                  <a:lnTo>
                    <a:pt x="108" y="9"/>
                  </a:lnTo>
                  <a:lnTo>
                    <a:pt x="108" y="11"/>
                  </a:lnTo>
                  <a:lnTo>
                    <a:pt x="105" y="11"/>
                  </a:lnTo>
                  <a:lnTo>
                    <a:pt x="108" y="18"/>
                  </a:lnTo>
                  <a:lnTo>
                    <a:pt x="108" y="20"/>
                  </a:lnTo>
                  <a:lnTo>
                    <a:pt x="105" y="25"/>
                  </a:lnTo>
                  <a:lnTo>
                    <a:pt x="105" y="31"/>
                  </a:lnTo>
                  <a:lnTo>
                    <a:pt x="105" y="33"/>
                  </a:lnTo>
                  <a:lnTo>
                    <a:pt x="105" y="36"/>
                  </a:lnTo>
                  <a:lnTo>
                    <a:pt x="105" y="36"/>
                  </a:lnTo>
                  <a:lnTo>
                    <a:pt x="103" y="38"/>
                  </a:lnTo>
                  <a:lnTo>
                    <a:pt x="103" y="38"/>
                  </a:lnTo>
                  <a:lnTo>
                    <a:pt x="101" y="38"/>
                  </a:lnTo>
                  <a:lnTo>
                    <a:pt x="97" y="40"/>
                  </a:lnTo>
                  <a:lnTo>
                    <a:pt x="94" y="40"/>
                  </a:lnTo>
                  <a:lnTo>
                    <a:pt x="92" y="42"/>
                  </a:lnTo>
                  <a:lnTo>
                    <a:pt x="90" y="44"/>
                  </a:lnTo>
                  <a:lnTo>
                    <a:pt x="83" y="49"/>
                  </a:lnTo>
                  <a:lnTo>
                    <a:pt x="81" y="49"/>
                  </a:lnTo>
                  <a:lnTo>
                    <a:pt x="79" y="51"/>
                  </a:lnTo>
                  <a:lnTo>
                    <a:pt x="79" y="53"/>
                  </a:lnTo>
                  <a:lnTo>
                    <a:pt x="77" y="53"/>
                  </a:lnTo>
                  <a:lnTo>
                    <a:pt x="77" y="55"/>
                  </a:lnTo>
                  <a:lnTo>
                    <a:pt x="75" y="55"/>
                  </a:lnTo>
                  <a:lnTo>
                    <a:pt x="70" y="58"/>
                  </a:lnTo>
                  <a:lnTo>
                    <a:pt x="68" y="58"/>
                  </a:lnTo>
                  <a:lnTo>
                    <a:pt x="66" y="55"/>
                  </a:lnTo>
                  <a:lnTo>
                    <a:pt x="66" y="55"/>
                  </a:lnTo>
                  <a:lnTo>
                    <a:pt x="62" y="55"/>
                  </a:lnTo>
                  <a:lnTo>
                    <a:pt x="59" y="53"/>
                  </a:lnTo>
                  <a:lnTo>
                    <a:pt x="57" y="51"/>
                  </a:lnTo>
                  <a:lnTo>
                    <a:pt x="55" y="51"/>
                  </a:lnTo>
                  <a:lnTo>
                    <a:pt x="53" y="49"/>
                  </a:lnTo>
                  <a:lnTo>
                    <a:pt x="51" y="49"/>
                  </a:lnTo>
                  <a:lnTo>
                    <a:pt x="51" y="49"/>
                  </a:lnTo>
                  <a:lnTo>
                    <a:pt x="51" y="47"/>
                  </a:lnTo>
                  <a:lnTo>
                    <a:pt x="48" y="47"/>
                  </a:lnTo>
                  <a:lnTo>
                    <a:pt x="46" y="47"/>
                  </a:lnTo>
                  <a:lnTo>
                    <a:pt x="44" y="47"/>
                  </a:lnTo>
                  <a:lnTo>
                    <a:pt x="42" y="47"/>
                  </a:lnTo>
                  <a:lnTo>
                    <a:pt x="40" y="47"/>
                  </a:lnTo>
                  <a:lnTo>
                    <a:pt x="40" y="47"/>
                  </a:lnTo>
                  <a:lnTo>
                    <a:pt x="35" y="49"/>
                  </a:lnTo>
                  <a:lnTo>
                    <a:pt x="35" y="49"/>
                  </a:lnTo>
                  <a:lnTo>
                    <a:pt x="35" y="49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5" y="53"/>
                  </a:lnTo>
                  <a:lnTo>
                    <a:pt x="33" y="53"/>
                  </a:lnTo>
                  <a:lnTo>
                    <a:pt x="31" y="53"/>
                  </a:lnTo>
                  <a:lnTo>
                    <a:pt x="29" y="53"/>
                  </a:lnTo>
                  <a:lnTo>
                    <a:pt x="26" y="51"/>
                  </a:lnTo>
                  <a:lnTo>
                    <a:pt x="24" y="49"/>
                  </a:lnTo>
                  <a:lnTo>
                    <a:pt x="22" y="47"/>
                  </a:lnTo>
                  <a:lnTo>
                    <a:pt x="18" y="44"/>
                  </a:lnTo>
                  <a:lnTo>
                    <a:pt x="9" y="42"/>
                  </a:lnTo>
                  <a:lnTo>
                    <a:pt x="4" y="53"/>
                  </a:lnTo>
                  <a:lnTo>
                    <a:pt x="4" y="55"/>
                  </a:lnTo>
                  <a:lnTo>
                    <a:pt x="4" y="58"/>
                  </a:lnTo>
                  <a:lnTo>
                    <a:pt x="7" y="62"/>
                  </a:lnTo>
                  <a:lnTo>
                    <a:pt x="7" y="64"/>
                  </a:lnTo>
                  <a:lnTo>
                    <a:pt x="7" y="64"/>
                  </a:lnTo>
                  <a:lnTo>
                    <a:pt x="9" y="66"/>
                  </a:lnTo>
                  <a:lnTo>
                    <a:pt x="11" y="69"/>
                  </a:lnTo>
                  <a:lnTo>
                    <a:pt x="11" y="71"/>
                  </a:lnTo>
                  <a:lnTo>
                    <a:pt x="11" y="71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9" y="73"/>
                  </a:lnTo>
                  <a:lnTo>
                    <a:pt x="7" y="77"/>
                  </a:lnTo>
                  <a:lnTo>
                    <a:pt x="4" y="80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4" y="82"/>
                  </a:lnTo>
                  <a:lnTo>
                    <a:pt x="2" y="84"/>
                  </a:lnTo>
                  <a:lnTo>
                    <a:pt x="0" y="88"/>
                  </a:lnTo>
                  <a:lnTo>
                    <a:pt x="2" y="91"/>
                  </a:lnTo>
                  <a:lnTo>
                    <a:pt x="4" y="93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9" y="95"/>
                  </a:lnTo>
                  <a:lnTo>
                    <a:pt x="20" y="97"/>
                  </a:lnTo>
                  <a:lnTo>
                    <a:pt x="24" y="97"/>
                  </a:lnTo>
                  <a:lnTo>
                    <a:pt x="24" y="100"/>
                  </a:lnTo>
                  <a:lnTo>
                    <a:pt x="24" y="100"/>
                  </a:lnTo>
                  <a:lnTo>
                    <a:pt x="26" y="100"/>
                  </a:lnTo>
                  <a:lnTo>
                    <a:pt x="26" y="102"/>
                  </a:lnTo>
                  <a:lnTo>
                    <a:pt x="26" y="102"/>
                  </a:lnTo>
                  <a:lnTo>
                    <a:pt x="24" y="104"/>
                  </a:lnTo>
                  <a:lnTo>
                    <a:pt x="24" y="104"/>
                  </a:lnTo>
                  <a:lnTo>
                    <a:pt x="24" y="106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2" y="108"/>
                  </a:lnTo>
                  <a:lnTo>
                    <a:pt x="22" y="111"/>
                  </a:lnTo>
                  <a:lnTo>
                    <a:pt x="24" y="111"/>
                  </a:lnTo>
                  <a:lnTo>
                    <a:pt x="24" y="113"/>
                  </a:lnTo>
                  <a:lnTo>
                    <a:pt x="26" y="113"/>
                  </a:lnTo>
                  <a:lnTo>
                    <a:pt x="26" y="115"/>
                  </a:lnTo>
                  <a:lnTo>
                    <a:pt x="26" y="126"/>
                  </a:lnTo>
                  <a:lnTo>
                    <a:pt x="29" y="128"/>
                  </a:lnTo>
                  <a:lnTo>
                    <a:pt x="29" y="128"/>
                  </a:lnTo>
                  <a:lnTo>
                    <a:pt x="31" y="130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1" y="133"/>
                  </a:lnTo>
                  <a:lnTo>
                    <a:pt x="31" y="135"/>
                  </a:lnTo>
                  <a:lnTo>
                    <a:pt x="31" y="137"/>
                  </a:lnTo>
                  <a:lnTo>
                    <a:pt x="31" y="139"/>
                  </a:lnTo>
                  <a:lnTo>
                    <a:pt x="31" y="139"/>
                  </a:lnTo>
                  <a:lnTo>
                    <a:pt x="31" y="141"/>
                  </a:lnTo>
                  <a:lnTo>
                    <a:pt x="33" y="141"/>
                  </a:lnTo>
                  <a:lnTo>
                    <a:pt x="37" y="141"/>
                  </a:lnTo>
                  <a:lnTo>
                    <a:pt x="37" y="144"/>
                  </a:lnTo>
                  <a:lnTo>
                    <a:pt x="40" y="144"/>
                  </a:lnTo>
                  <a:lnTo>
                    <a:pt x="42" y="144"/>
                  </a:lnTo>
                  <a:lnTo>
                    <a:pt x="42" y="146"/>
                  </a:lnTo>
                  <a:lnTo>
                    <a:pt x="42" y="146"/>
                  </a:lnTo>
                  <a:lnTo>
                    <a:pt x="40" y="146"/>
                  </a:lnTo>
                  <a:lnTo>
                    <a:pt x="40" y="148"/>
                  </a:lnTo>
                  <a:lnTo>
                    <a:pt x="40" y="152"/>
                  </a:lnTo>
                  <a:lnTo>
                    <a:pt x="42" y="157"/>
                  </a:lnTo>
                  <a:lnTo>
                    <a:pt x="44" y="161"/>
                  </a:lnTo>
                  <a:lnTo>
                    <a:pt x="44" y="161"/>
                  </a:lnTo>
                  <a:lnTo>
                    <a:pt x="44" y="161"/>
                  </a:lnTo>
                  <a:lnTo>
                    <a:pt x="46" y="161"/>
                  </a:lnTo>
                  <a:lnTo>
                    <a:pt x="48" y="161"/>
                  </a:lnTo>
                  <a:lnTo>
                    <a:pt x="48" y="161"/>
                  </a:lnTo>
                  <a:lnTo>
                    <a:pt x="51" y="163"/>
                  </a:lnTo>
                  <a:lnTo>
                    <a:pt x="51" y="163"/>
                  </a:lnTo>
                  <a:lnTo>
                    <a:pt x="53" y="166"/>
                  </a:lnTo>
                  <a:lnTo>
                    <a:pt x="59" y="172"/>
                  </a:lnTo>
                  <a:lnTo>
                    <a:pt x="55" y="188"/>
                  </a:lnTo>
                  <a:lnTo>
                    <a:pt x="53" y="192"/>
                  </a:lnTo>
                  <a:lnTo>
                    <a:pt x="53" y="194"/>
                  </a:lnTo>
                  <a:lnTo>
                    <a:pt x="53" y="194"/>
                  </a:lnTo>
                  <a:lnTo>
                    <a:pt x="57" y="197"/>
                  </a:lnTo>
                  <a:lnTo>
                    <a:pt x="57" y="199"/>
                  </a:lnTo>
                  <a:lnTo>
                    <a:pt x="59" y="216"/>
                  </a:lnTo>
                  <a:lnTo>
                    <a:pt x="59" y="221"/>
                  </a:lnTo>
                  <a:lnTo>
                    <a:pt x="62" y="221"/>
                  </a:lnTo>
                  <a:lnTo>
                    <a:pt x="62" y="225"/>
                  </a:lnTo>
                  <a:lnTo>
                    <a:pt x="64" y="225"/>
                  </a:lnTo>
                  <a:lnTo>
                    <a:pt x="64" y="227"/>
                  </a:lnTo>
                  <a:lnTo>
                    <a:pt x="64" y="232"/>
                  </a:lnTo>
                  <a:lnTo>
                    <a:pt x="62" y="241"/>
                  </a:lnTo>
                  <a:lnTo>
                    <a:pt x="64" y="243"/>
                  </a:lnTo>
                  <a:lnTo>
                    <a:pt x="64" y="245"/>
                  </a:lnTo>
                  <a:lnTo>
                    <a:pt x="64" y="245"/>
                  </a:lnTo>
                  <a:lnTo>
                    <a:pt x="66" y="245"/>
                  </a:lnTo>
                  <a:lnTo>
                    <a:pt x="68" y="245"/>
                  </a:lnTo>
                  <a:lnTo>
                    <a:pt x="70" y="249"/>
                  </a:lnTo>
                  <a:lnTo>
                    <a:pt x="77" y="260"/>
                  </a:lnTo>
                  <a:lnTo>
                    <a:pt x="79" y="263"/>
                  </a:lnTo>
                  <a:lnTo>
                    <a:pt x="81" y="265"/>
                  </a:lnTo>
                  <a:lnTo>
                    <a:pt x="86" y="267"/>
                  </a:lnTo>
                  <a:lnTo>
                    <a:pt x="86" y="267"/>
                  </a:lnTo>
                  <a:lnTo>
                    <a:pt x="88" y="267"/>
                  </a:lnTo>
                  <a:lnTo>
                    <a:pt x="90" y="267"/>
                  </a:lnTo>
                  <a:lnTo>
                    <a:pt x="90" y="267"/>
                  </a:lnTo>
                  <a:lnTo>
                    <a:pt x="94" y="269"/>
                  </a:lnTo>
                  <a:lnTo>
                    <a:pt x="103" y="274"/>
                  </a:lnTo>
                  <a:lnTo>
                    <a:pt x="105" y="276"/>
                  </a:lnTo>
                  <a:lnTo>
                    <a:pt x="105" y="278"/>
                  </a:lnTo>
                  <a:lnTo>
                    <a:pt x="108" y="278"/>
                  </a:lnTo>
                  <a:lnTo>
                    <a:pt x="108" y="278"/>
                  </a:lnTo>
                  <a:lnTo>
                    <a:pt x="108" y="280"/>
                  </a:lnTo>
                  <a:lnTo>
                    <a:pt x="108" y="280"/>
                  </a:lnTo>
                  <a:lnTo>
                    <a:pt x="108" y="280"/>
                  </a:lnTo>
                  <a:lnTo>
                    <a:pt x="110" y="285"/>
                  </a:lnTo>
                  <a:lnTo>
                    <a:pt x="114" y="289"/>
                  </a:lnTo>
                  <a:lnTo>
                    <a:pt x="116" y="291"/>
                  </a:lnTo>
                  <a:lnTo>
                    <a:pt x="116" y="294"/>
                  </a:lnTo>
                  <a:lnTo>
                    <a:pt x="114" y="302"/>
                  </a:lnTo>
                  <a:lnTo>
                    <a:pt x="114" y="302"/>
                  </a:lnTo>
                  <a:lnTo>
                    <a:pt x="112" y="305"/>
                  </a:lnTo>
                  <a:lnTo>
                    <a:pt x="112" y="305"/>
                  </a:lnTo>
                  <a:lnTo>
                    <a:pt x="112" y="305"/>
                  </a:lnTo>
                  <a:lnTo>
                    <a:pt x="110" y="305"/>
                  </a:lnTo>
                  <a:lnTo>
                    <a:pt x="110" y="307"/>
                  </a:lnTo>
                  <a:lnTo>
                    <a:pt x="110" y="307"/>
                  </a:lnTo>
                  <a:lnTo>
                    <a:pt x="105" y="313"/>
                  </a:lnTo>
                  <a:lnTo>
                    <a:pt x="103" y="316"/>
                  </a:lnTo>
                  <a:lnTo>
                    <a:pt x="103" y="318"/>
                  </a:lnTo>
                  <a:lnTo>
                    <a:pt x="103" y="320"/>
                  </a:lnTo>
                  <a:lnTo>
                    <a:pt x="103" y="320"/>
                  </a:lnTo>
                  <a:lnTo>
                    <a:pt x="103" y="320"/>
                  </a:lnTo>
                  <a:lnTo>
                    <a:pt x="105" y="322"/>
                  </a:lnTo>
                  <a:lnTo>
                    <a:pt x="105" y="324"/>
                  </a:lnTo>
                  <a:lnTo>
                    <a:pt x="108" y="327"/>
                  </a:lnTo>
                  <a:lnTo>
                    <a:pt x="108" y="327"/>
                  </a:lnTo>
                  <a:lnTo>
                    <a:pt x="110" y="335"/>
                  </a:lnTo>
                  <a:lnTo>
                    <a:pt x="108" y="335"/>
                  </a:lnTo>
                  <a:lnTo>
                    <a:pt x="108" y="338"/>
                  </a:lnTo>
                  <a:lnTo>
                    <a:pt x="105" y="340"/>
                  </a:lnTo>
                  <a:lnTo>
                    <a:pt x="103" y="346"/>
                  </a:lnTo>
                  <a:lnTo>
                    <a:pt x="119" y="368"/>
                  </a:lnTo>
                  <a:lnTo>
                    <a:pt x="121" y="368"/>
                  </a:lnTo>
                  <a:lnTo>
                    <a:pt x="121" y="368"/>
                  </a:lnTo>
                  <a:lnTo>
                    <a:pt x="123" y="368"/>
                  </a:lnTo>
                  <a:lnTo>
                    <a:pt x="132" y="373"/>
                  </a:lnTo>
                  <a:lnTo>
                    <a:pt x="134" y="375"/>
                  </a:lnTo>
                  <a:lnTo>
                    <a:pt x="141" y="375"/>
                  </a:lnTo>
                  <a:lnTo>
                    <a:pt x="143" y="373"/>
                  </a:lnTo>
                  <a:lnTo>
                    <a:pt x="143" y="373"/>
                  </a:lnTo>
                  <a:lnTo>
                    <a:pt x="143" y="373"/>
                  </a:lnTo>
                  <a:lnTo>
                    <a:pt x="143" y="373"/>
                  </a:lnTo>
                  <a:lnTo>
                    <a:pt x="145" y="371"/>
                  </a:lnTo>
                  <a:lnTo>
                    <a:pt x="145" y="371"/>
                  </a:lnTo>
                  <a:lnTo>
                    <a:pt x="145" y="371"/>
                  </a:lnTo>
                  <a:lnTo>
                    <a:pt x="145" y="368"/>
                  </a:lnTo>
                  <a:lnTo>
                    <a:pt x="147" y="371"/>
                  </a:lnTo>
                  <a:lnTo>
                    <a:pt x="149" y="371"/>
                  </a:lnTo>
                  <a:lnTo>
                    <a:pt x="154" y="373"/>
                  </a:lnTo>
                  <a:lnTo>
                    <a:pt x="156" y="375"/>
                  </a:lnTo>
                  <a:lnTo>
                    <a:pt x="156" y="377"/>
                  </a:lnTo>
                  <a:lnTo>
                    <a:pt x="156" y="377"/>
                  </a:lnTo>
                  <a:lnTo>
                    <a:pt x="156" y="379"/>
                  </a:lnTo>
                  <a:lnTo>
                    <a:pt x="156" y="379"/>
                  </a:lnTo>
                  <a:lnTo>
                    <a:pt x="158" y="379"/>
                  </a:lnTo>
                  <a:lnTo>
                    <a:pt x="158" y="382"/>
                  </a:lnTo>
                  <a:lnTo>
                    <a:pt x="160" y="382"/>
                  </a:lnTo>
                  <a:lnTo>
                    <a:pt x="160" y="382"/>
                  </a:lnTo>
                  <a:lnTo>
                    <a:pt x="160" y="384"/>
                  </a:lnTo>
                  <a:lnTo>
                    <a:pt x="163" y="384"/>
                  </a:lnTo>
                  <a:lnTo>
                    <a:pt x="165" y="384"/>
                  </a:lnTo>
                  <a:lnTo>
                    <a:pt x="169" y="384"/>
                  </a:lnTo>
                  <a:lnTo>
                    <a:pt x="171" y="384"/>
                  </a:lnTo>
                  <a:lnTo>
                    <a:pt x="174" y="384"/>
                  </a:lnTo>
                  <a:lnTo>
                    <a:pt x="174" y="384"/>
                  </a:lnTo>
                  <a:lnTo>
                    <a:pt x="176" y="386"/>
                  </a:lnTo>
                  <a:lnTo>
                    <a:pt x="176" y="386"/>
                  </a:lnTo>
                  <a:lnTo>
                    <a:pt x="176" y="388"/>
                  </a:lnTo>
                  <a:lnTo>
                    <a:pt x="176" y="391"/>
                  </a:lnTo>
                  <a:lnTo>
                    <a:pt x="178" y="391"/>
                  </a:lnTo>
                  <a:lnTo>
                    <a:pt x="178" y="393"/>
                  </a:lnTo>
                  <a:lnTo>
                    <a:pt x="178" y="395"/>
                  </a:lnTo>
                  <a:lnTo>
                    <a:pt x="178" y="395"/>
                  </a:lnTo>
                  <a:lnTo>
                    <a:pt x="178" y="397"/>
                  </a:lnTo>
                  <a:lnTo>
                    <a:pt x="178" y="397"/>
                  </a:lnTo>
                  <a:lnTo>
                    <a:pt x="180" y="397"/>
                  </a:lnTo>
                  <a:lnTo>
                    <a:pt x="182" y="397"/>
                  </a:lnTo>
                  <a:lnTo>
                    <a:pt x="185" y="395"/>
                  </a:lnTo>
                  <a:lnTo>
                    <a:pt x="187" y="395"/>
                  </a:lnTo>
                  <a:lnTo>
                    <a:pt x="187" y="393"/>
                  </a:lnTo>
                  <a:lnTo>
                    <a:pt x="187" y="393"/>
                  </a:lnTo>
                  <a:lnTo>
                    <a:pt x="191" y="393"/>
                  </a:lnTo>
                  <a:lnTo>
                    <a:pt x="191" y="393"/>
                  </a:lnTo>
                  <a:lnTo>
                    <a:pt x="191" y="393"/>
                  </a:lnTo>
                  <a:lnTo>
                    <a:pt x="191" y="391"/>
                  </a:lnTo>
                  <a:lnTo>
                    <a:pt x="193" y="391"/>
                  </a:lnTo>
                  <a:lnTo>
                    <a:pt x="196" y="393"/>
                  </a:lnTo>
                  <a:lnTo>
                    <a:pt x="207" y="397"/>
                  </a:lnTo>
                  <a:lnTo>
                    <a:pt x="237" y="406"/>
                  </a:lnTo>
                  <a:lnTo>
                    <a:pt x="237" y="408"/>
                  </a:lnTo>
                  <a:lnTo>
                    <a:pt x="257" y="410"/>
                  </a:lnTo>
                  <a:lnTo>
                    <a:pt x="259" y="410"/>
                  </a:lnTo>
                  <a:lnTo>
                    <a:pt x="268" y="421"/>
                  </a:lnTo>
                  <a:lnTo>
                    <a:pt x="268" y="421"/>
                  </a:lnTo>
                  <a:lnTo>
                    <a:pt x="277" y="432"/>
                  </a:lnTo>
                  <a:lnTo>
                    <a:pt x="325" y="465"/>
                  </a:lnTo>
                  <a:lnTo>
                    <a:pt x="327" y="465"/>
                  </a:lnTo>
                  <a:lnTo>
                    <a:pt x="327" y="465"/>
                  </a:lnTo>
                  <a:lnTo>
                    <a:pt x="327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0" y="465"/>
                  </a:lnTo>
                  <a:lnTo>
                    <a:pt x="332" y="468"/>
                  </a:lnTo>
                  <a:lnTo>
                    <a:pt x="334" y="479"/>
                  </a:lnTo>
                  <a:lnTo>
                    <a:pt x="345" y="483"/>
                  </a:lnTo>
                  <a:lnTo>
                    <a:pt x="358" y="488"/>
                  </a:lnTo>
                  <a:lnTo>
                    <a:pt x="363" y="490"/>
                  </a:lnTo>
                  <a:lnTo>
                    <a:pt x="398" y="532"/>
                  </a:lnTo>
                  <a:lnTo>
                    <a:pt x="407" y="538"/>
                  </a:lnTo>
                  <a:lnTo>
                    <a:pt x="444" y="554"/>
                  </a:lnTo>
                  <a:lnTo>
                    <a:pt x="446" y="554"/>
                  </a:lnTo>
                  <a:lnTo>
                    <a:pt x="446" y="554"/>
                  </a:lnTo>
                  <a:lnTo>
                    <a:pt x="484" y="540"/>
                  </a:lnTo>
                  <a:lnTo>
                    <a:pt x="494" y="538"/>
                  </a:lnTo>
                  <a:lnTo>
                    <a:pt x="497" y="538"/>
                  </a:lnTo>
                  <a:lnTo>
                    <a:pt x="501" y="540"/>
                  </a:lnTo>
                  <a:lnTo>
                    <a:pt x="503" y="543"/>
                  </a:lnTo>
                  <a:lnTo>
                    <a:pt x="516" y="547"/>
                  </a:lnTo>
                  <a:lnTo>
                    <a:pt x="519" y="549"/>
                  </a:lnTo>
                  <a:lnTo>
                    <a:pt x="521" y="551"/>
                  </a:lnTo>
                  <a:lnTo>
                    <a:pt x="521" y="554"/>
                  </a:lnTo>
                  <a:lnTo>
                    <a:pt x="523" y="554"/>
                  </a:lnTo>
                  <a:lnTo>
                    <a:pt x="558" y="574"/>
                  </a:lnTo>
                  <a:lnTo>
                    <a:pt x="560" y="576"/>
                  </a:lnTo>
                  <a:lnTo>
                    <a:pt x="560" y="576"/>
                  </a:lnTo>
                  <a:lnTo>
                    <a:pt x="560" y="574"/>
                  </a:lnTo>
                  <a:lnTo>
                    <a:pt x="560" y="574"/>
                  </a:lnTo>
                  <a:lnTo>
                    <a:pt x="560" y="571"/>
                  </a:lnTo>
                  <a:lnTo>
                    <a:pt x="560" y="571"/>
                  </a:lnTo>
                  <a:lnTo>
                    <a:pt x="560" y="571"/>
                  </a:lnTo>
                  <a:lnTo>
                    <a:pt x="563" y="567"/>
                  </a:lnTo>
                  <a:lnTo>
                    <a:pt x="563" y="567"/>
                  </a:lnTo>
                  <a:lnTo>
                    <a:pt x="565" y="567"/>
                  </a:lnTo>
                  <a:lnTo>
                    <a:pt x="565" y="565"/>
                  </a:lnTo>
                  <a:lnTo>
                    <a:pt x="565" y="562"/>
                  </a:lnTo>
                  <a:lnTo>
                    <a:pt x="563" y="562"/>
                  </a:lnTo>
                  <a:lnTo>
                    <a:pt x="563" y="560"/>
                  </a:lnTo>
                  <a:lnTo>
                    <a:pt x="563" y="558"/>
                  </a:lnTo>
                  <a:lnTo>
                    <a:pt x="560" y="558"/>
                  </a:lnTo>
                  <a:lnTo>
                    <a:pt x="560" y="556"/>
                  </a:lnTo>
                  <a:lnTo>
                    <a:pt x="560" y="556"/>
                  </a:lnTo>
                  <a:lnTo>
                    <a:pt x="558" y="556"/>
                  </a:lnTo>
                  <a:lnTo>
                    <a:pt x="556" y="556"/>
                  </a:lnTo>
                  <a:lnTo>
                    <a:pt x="556" y="556"/>
                  </a:lnTo>
                  <a:lnTo>
                    <a:pt x="556" y="554"/>
                  </a:lnTo>
                  <a:lnTo>
                    <a:pt x="556" y="554"/>
                  </a:lnTo>
                  <a:lnTo>
                    <a:pt x="556" y="554"/>
                  </a:lnTo>
                  <a:lnTo>
                    <a:pt x="556" y="554"/>
                  </a:lnTo>
                  <a:lnTo>
                    <a:pt x="556" y="551"/>
                  </a:lnTo>
                  <a:lnTo>
                    <a:pt x="556" y="551"/>
                  </a:lnTo>
                  <a:lnTo>
                    <a:pt x="558" y="549"/>
                  </a:lnTo>
                  <a:lnTo>
                    <a:pt x="558" y="549"/>
                  </a:lnTo>
                  <a:lnTo>
                    <a:pt x="558" y="547"/>
                  </a:lnTo>
                  <a:lnTo>
                    <a:pt x="558" y="547"/>
                  </a:lnTo>
                  <a:lnTo>
                    <a:pt x="558" y="545"/>
                  </a:lnTo>
                  <a:lnTo>
                    <a:pt x="558" y="543"/>
                  </a:lnTo>
                  <a:lnTo>
                    <a:pt x="558" y="543"/>
                  </a:lnTo>
                  <a:lnTo>
                    <a:pt x="558" y="543"/>
                  </a:lnTo>
                  <a:lnTo>
                    <a:pt x="558" y="540"/>
                  </a:lnTo>
                  <a:lnTo>
                    <a:pt x="560" y="540"/>
                  </a:lnTo>
                  <a:lnTo>
                    <a:pt x="560" y="540"/>
                  </a:lnTo>
                  <a:lnTo>
                    <a:pt x="560" y="538"/>
                  </a:lnTo>
                  <a:lnTo>
                    <a:pt x="560" y="538"/>
                  </a:lnTo>
                  <a:lnTo>
                    <a:pt x="560" y="536"/>
                  </a:lnTo>
                  <a:lnTo>
                    <a:pt x="560" y="536"/>
                  </a:lnTo>
                  <a:lnTo>
                    <a:pt x="560" y="536"/>
                  </a:lnTo>
                  <a:lnTo>
                    <a:pt x="560" y="534"/>
                  </a:lnTo>
                  <a:lnTo>
                    <a:pt x="558" y="534"/>
                  </a:lnTo>
                  <a:lnTo>
                    <a:pt x="558" y="534"/>
                  </a:lnTo>
                  <a:lnTo>
                    <a:pt x="558" y="532"/>
                  </a:lnTo>
                  <a:lnTo>
                    <a:pt x="556" y="532"/>
                  </a:lnTo>
                  <a:lnTo>
                    <a:pt x="556" y="532"/>
                  </a:lnTo>
                  <a:lnTo>
                    <a:pt x="556" y="529"/>
                  </a:lnTo>
                  <a:lnTo>
                    <a:pt x="556" y="529"/>
                  </a:lnTo>
                  <a:lnTo>
                    <a:pt x="556" y="52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0DB90927-5F92-524A-B2E4-E514F7BC9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37888" y="3723640"/>
              <a:ext cx="350383" cy="319978"/>
            </a:xfrm>
            <a:custGeom>
              <a:avLst/>
              <a:gdLst>
                <a:gd name="T0" fmla="*/ 238 w 242"/>
                <a:gd name="T1" fmla="*/ 97 h 221"/>
                <a:gd name="T2" fmla="*/ 235 w 242"/>
                <a:gd name="T3" fmla="*/ 97 h 221"/>
                <a:gd name="T4" fmla="*/ 176 w 242"/>
                <a:gd name="T5" fmla="*/ 53 h 221"/>
                <a:gd name="T6" fmla="*/ 145 w 242"/>
                <a:gd name="T7" fmla="*/ 38 h 221"/>
                <a:gd name="T8" fmla="*/ 99 w 242"/>
                <a:gd name="T9" fmla="*/ 23 h 221"/>
                <a:gd name="T10" fmla="*/ 95 w 242"/>
                <a:gd name="T11" fmla="*/ 25 h 221"/>
                <a:gd name="T12" fmla="*/ 90 w 242"/>
                <a:gd name="T13" fmla="*/ 29 h 221"/>
                <a:gd name="T14" fmla="*/ 86 w 242"/>
                <a:gd name="T15" fmla="*/ 27 h 221"/>
                <a:gd name="T16" fmla="*/ 84 w 242"/>
                <a:gd name="T17" fmla="*/ 23 h 221"/>
                <a:gd name="T18" fmla="*/ 82 w 242"/>
                <a:gd name="T19" fmla="*/ 16 h 221"/>
                <a:gd name="T20" fmla="*/ 73 w 242"/>
                <a:gd name="T21" fmla="*/ 16 h 221"/>
                <a:gd name="T22" fmla="*/ 68 w 242"/>
                <a:gd name="T23" fmla="*/ 14 h 221"/>
                <a:gd name="T24" fmla="*/ 64 w 242"/>
                <a:gd name="T25" fmla="*/ 11 h 221"/>
                <a:gd name="T26" fmla="*/ 62 w 242"/>
                <a:gd name="T27" fmla="*/ 5 h 221"/>
                <a:gd name="T28" fmla="*/ 53 w 242"/>
                <a:gd name="T29" fmla="*/ 3 h 221"/>
                <a:gd name="T30" fmla="*/ 51 w 242"/>
                <a:gd name="T31" fmla="*/ 5 h 221"/>
                <a:gd name="T32" fmla="*/ 51 w 242"/>
                <a:gd name="T33" fmla="*/ 7 h 221"/>
                <a:gd name="T34" fmla="*/ 53 w 242"/>
                <a:gd name="T35" fmla="*/ 11 h 221"/>
                <a:gd name="T36" fmla="*/ 57 w 242"/>
                <a:gd name="T37" fmla="*/ 18 h 221"/>
                <a:gd name="T38" fmla="*/ 57 w 242"/>
                <a:gd name="T39" fmla="*/ 29 h 221"/>
                <a:gd name="T40" fmla="*/ 60 w 242"/>
                <a:gd name="T41" fmla="*/ 36 h 221"/>
                <a:gd name="T42" fmla="*/ 60 w 242"/>
                <a:gd name="T43" fmla="*/ 49 h 221"/>
                <a:gd name="T44" fmla="*/ 60 w 242"/>
                <a:gd name="T45" fmla="*/ 62 h 221"/>
                <a:gd name="T46" fmla="*/ 57 w 242"/>
                <a:gd name="T47" fmla="*/ 64 h 221"/>
                <a:gd name="T48" fmla="*/ 53 w 242"/>
                <a:gd name="T49" fmla="*/ 71 h 221"/>
                <a:gd name="T50" fmla="*/ 53 w 242"/>
                <a:gd name="T51" fmla="*/ 80 h 221"/>
                <a:gd name="T52" fmla="*/ 46 w 242"/>
                <a:gd name="T53" fmla="*/ 84 h 221"/>
                <a:gd name="T54" fmla="*/ 42 w 242"/>
                <a:gd name="T55" fmla="*/ 97 h 221"/>
                <a:gd name="T56" fmla="*/ 38 w 242"/>
                <a:gd name="T57" fmla="*/ 104 h 221"/>
                <a:gd name="T58" fmla="*/ 24 w 242"/>
                <a:gd name="T59" fmla="*/ 104 h 221"/>
                <a:gd name="T60" fmla="*/ 11 w 242"/>
                <a:gd name="T61" fmla="*/ 104 h 221"/>
                <a:gd name="T62" fmla="*/ 13 w 242"/>
                <a:gd name="T63" fmla="*/ 135 h 221"/>
                <a:gd name="T64" fmla="*/ 5 w 242"/>
                <a:gd name="T65" fmla="*/ 157 h 221"/>
                <a:gd name="T66" fmla="*/ 0 w 242"/>
                <a:gd name="T67" fmla="*/ 170 h 221"/>
                <a:gd name="T68" fmla="*/ 16 w 242"/>
                <a:gd name="T69" fmla="*/ 175 h 221"/>
                <a:gd name="T70" fmla="*/ 29 w 242"/>
                <a:gd name="T71" fmla="*/ 197 h 221"/>
                <a:gd name="T72" fmla="*/ 35 w 242"/>
                <a:gd name="T73" fmla="*/ 219 h 221"/>
                <a:gd name="T74" fmla="*/ 60 w 242"/>
                <a:gd name="T75" fmla="*/ 217 h 221"/>
                <a:gd name="T76" fmla="*/ 66 w 242"/>
                <a:gd name="T77" fmla="*/ 221 h 221"/>
                <a:gd name="T78" fmla="*/ 82 w 242"/>
                <a:gd name="T79" fmla="*/ 210 h 221"/>
                <a:gd name="T80" fmla="*/ 84 w 242"/>
                <a:gd name="T81" fmla="*/ 212 h 221"/>
                <a:gd name="T82" fmla="*/ 88 w 242"/>
                <a:gd name="T83" fmla="*/ 208 h 221"/>
                <a:gd name="T84" fmla="*/ 88 w 242"/>
                <a:gd name="T85" fmla="*/ 203 h 221"/>
                <a:gd name="T86" fmla="*/ 95 w 242"/>
                <a:gd name="T87" fmla="*/ 206 h 221"/>
                <a:gd name="T88" fmla="*/ 112 w 242"/>
                <a:gd name="T89" fmla="*/ 197 h 221"/>
                <a:gd name="T90" fmla="*/ 119 w 242"/>
                <a:gd name="T91" fmla="*/ 199 h 221"/>
                <a:gd name="T92" fmla="*/ 154 w 242"/>
                <a:gd name="T93" fmla="*/ 197 h 221"/>
                <a:gd name="T94" fmla="*/ 183 w 242"/>
                <a:gd name="T95" fmla="*/ 206 h 221"/>
                <a:gd name="T96" fmla="*/ 222 w 242"/>
                <a:gd name="T97" fmla="*/ 201 h 221"/>
                <a:gd name="T98" fmla="*/ 222 w 242"/>
                <a:gd name="T99" fmla="*/ 194 h 221"/>
                <a:gd name="T100" fmla="*/ 222 w 242"/>
                <a:gd name="T101" fmla="*/ 188 h 221"/>
                <a:gd name="T102" fmla="*/ 222 w 242"/>
                <a:gd name="T103" fmla="*/ 181 h 221"/>
                <a:gd name="T104" fmla="*/ 224 w 242"/>
                <a:gd name="T105" fmla="*/ 172 h 221"/>
                <a:gd name="T106" fmla="*/ 227 w 242"/>
                <a:gd name="T107" fmla="*/ 168 h 221"/>
                <a:gd name="T108" fmla="*/ 224 w 242"/>
                <a:gd name="T109" fmla="*/ 161 h 221"/>
                <a:gd name="T110" fmla="*/ 240 w 242"/>
                <a:gd name="T111" fmla="*/ 10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42" h="221">
                  <a:moveTo>
                    <a:pt x="240" y="100"/>
                  </a:moveTo>
                  <a:lnTo>
                    <a:pt x="238" y="97"/>
                  </a:lnTo>
                  <a:lnTo>
                    <a:pt x="238" y="97"/>
                  </a:lnTo>
                  <a:lnTo>
                    <a:pt x="238" y="97"/>
                  </a:lnTo>
                  <a:lnTo>
                    <a:pt x="238" y="97"/>
                  </a:lnTo>
                  <a:lnTo>
                    <a:pt x="235" y="97"/>
                  </a:lnTo>
                  <a:lnTo>
                    <a:pt x="235" y="97"/>
                  </a:lnTo>
                  <a:lnTo>
                    <a:pt x="235" y="97"/>
                  </a:lnTo>
                  <a:lnTo>
                    <a:pt x="233" y="97"/>
                  </a:lnTo>
                  <a:lnTo>
                    <a:pt x="185" y="64"/>
                  </a:lnTo>
                  <a:lnTo>
                    <a:pt x="176" y="53"/>
                  </a:lnTo>
                  <a:lnTo>
                    <a:pt x="176" y="53"/>
                  </a:lnTo>
                  <a:lnTo>
                    <a:pt x="167" y="42"/>
                  </a:lnTo>
                  <a:lnTo>
                    <a:pt x="165" y="42"/>
                  </a:lnTo>
                  <a:lnTo>
                    <a:pt x="145" y="40"/>
                  </a:lnTo>
                  <a:lnTo>
                    <a:pt x="145" y="38"/>
                  </a:lnTo>
                  <a:lnTo>
                    <a:pt x="115" y="29"/>
                  </a:lnTo>
                  <a:lnTo>
                    <a:pt x="104" y="25"/>
                  </a:lnTo>
                  <a:lnTo>
                    <a:pt x="101" y="23"/>
                  </a:lnTo>
                  <a:lnTo>
                    <a:pt x="99" y="23"/>
                  </a:lnTo>
                  <a:lnTo>
                    <a:pt x="99" y="25"/>
                  </a:lnTo>
                  <a:lnTo>
                    <a:pt x="99" y="25"/>
                  </a:lnTo>
                  <a:lnTo>
                    <a:pt x="99" y="25"/>
                  </a:lnTo>
                  <a:lnTo>
                    <a:pt x="95" y="25"/>
                  </a:lnTo>
                  <a:lnTo>
                    <a:pt x="95" y="25"/>
                  </a:lnTo>
                  <a:lnTo>
                    <a:pt x="95" y="27"/>
                  </a:lnTo>
                  <a:lnTo>
                    <a:pt x="93" y="27"/>
                  </a:lnTo>
                  <a:lnTo>
                    <a:pt x="90" y="29"/>
                  </a:lnTo>
                  <a:lnTo>
                    <a:pt x="88" y="29"/>
                  </a:lnTo>
                  <a:lnTo>
                    <a:pt x="86" y="29"/>
                  </a:lnTo>
                  <a:lnTo>
                    <a:pt x="86" y="29"/>
                  </a:lnTo>
                  <a:lnTo>
                    <a:pt x="86" y="27"/>
                  </a:lnTo>
                  <a:lnTo>
                    <a:pt x="86" y="27"/>
                  </a:lnTo>
                  <a:lnTo>
                    <a:pt x="86" y="25"/>
                  </a:lnTo>
                  <a:lnTo>
                    <a:pt x="86" y="23"/>
                  </a:lnTo>
                  <a:lnTo>
                    <a:pt x="84" y="23"/>
                  </a:lnTo>
                  <a:lnTo>
                    <a:pt x="84" y="20"/>
                  </a:lnTo>
                  <a:lnTo>
                    <a:pt x="84" y="18"/>
                  </a:lnTo>
                  <a:lnTo>
                    <a:pt x="84" y="18"/>
                  </a:lnTo>
                  <a:lnTo>
                    <a:pt x="82" y="16"/>
                  </a:lnTo>
                  <a:lnTo>
                    <a:pt x="82" y="16"/>
                  </a:lnTo>
                  <a:lnTo>
                    <a:pt x="79" y="16"/>
                  </a:lnTo>
                  <a:lnTo>
                    <a:pt x="77" y="16"/>
                  </a:lnTo>
                  <a:lnTo>
                    <a:pt x="73" y="16"/>
                  </a:lnTo>
                  <a:lnTo>
                    <a:pt x="71" y="16"/>
                  </a:lnTo>
                  <a:lnTo>
                    <a:pt x="68" y="16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66" y="14"/>
                  </a:lnTo>
                  <a:lnTo>
                    <a:pt x="66" y="11"/>
                  </a:lnTo>
                  <a:lnTo>
                    <a:pt x="64" y="11"/>
                  </a:lnTo>
                  <a:lnTo>
                    <a:pt x="64" y="11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4" y="7"/>
                  </a:lnTo>
                  <a:lnTo>
                    <a:pt x="62" y="5"/>
                  </a:lnTo>
                  <a:lnTo>
                    <a:pt x="57" y="3"/>
                  </a:lnTo>
                  <a:lnTo>
                    <a:pt x="55" y="3"/>
                  </a:lnTo>
                  <a:lnTo>
                    <a:pt x="53" y="0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51" y="5"/>
                  </a:lnTo>
                  <a:lnTo>
                    <a:pt x="49" y="7"/>
                  </a:lnTo>
                  <a:lnTo>
                    <a:pt x="51" y="7"/>
                  </a:lnTo>
                  <a:lnTo>
                    <a:pt x="51" y="7"/>
                  </a:lnTo>
                  <a:lnTo>
                    <a:pt x="53" y="9"/>
                  </a:lnTo>
                  <a:lnTo>
                    <a:pt x="53" y="9"/>
                  </a:lnTo>
                  <a:lnTo>
                    <a:pt x="53" y="11"/>
                  </a:lnTo>
                  <a:lnTo>
                    <a:pt x="55" y="16"/>
                  </a:lnTo>
                  <a:lnTo>
                    <a:pt x="55" y="16"/>
                  </a:lnTo>
                  <a:lnTo>
                    <a:pt x="55" y="18"/>
                  </a:lnTo>
                  <a:lnTo>
                    <a:pt x="57" y="18"/>
                  </a:lnTo>
                  <a:lnTo>
                    <a:pt x="55" y="25"/>
                  </a:lnTo>
                  <a:lnTo>
                    <a:pt x="55" y="27"/>
                  </a:lnTo>
                  <a:lnTo>
                    <a:pt x="55" y="27"/>
                  </a:lnTo>
                  <a:lnTo>
                    <a:pt x="57" y="29"/>
                  </a:lnTo>
                  <a:lnTo>
                    <a:pt x="60" y="31"/>
                  </a:lnTo>
                  <a:lnTo>
                    <a:pt x="60" y="34"/>
                  </a:lnTo>
                  <a:lnTo>
                    <a:pt x="60" y="34"/>
                  </a:lnTo>
                  <a:lnTo>
                    <a:pt x="60" y="36"/>
                  </a:lnTo>
                  <a:lnTo>
                    <a:pt x="60" y="36"/>
                  </a:lnTo>
                  <a:lnTo>
                    <a:pt x="60" y="38"/>
                  </a:lnTo>
                  <a:lnTo>
                    <a:pt x="60" y="45"/>
                  </a:lnTo>
                  <a:lnTo>
                    <a:pt x="60" y="49"/>
                  </a:lnTo>
                  <a:lnTo>
                    <a:pt x="60" y="53"/>
                  </a:lnTo>
                  <a:lnTo>
                    <a:pt x="60" y="58"/>
                  </a:lnTo>
                  <a:lnTo>
                    <a:pt x="60" y="60"/>
                  </a:lnTo>
                  <a:lnTo>
                    <a:pt x="60" y="62"/>
                  </a:lnTo>
                  <a:lnTo>
                    <a:pt x="60" y="62"/>
                  </a:lnTo>
                  <a:lnTo>
                    <a:pt x="60" y="64"/>
                  </a:lnTo>
                  <a:lnTo>
                    <a:pt x="60" y="64"/>
                  </a:lnTo>
                  <a:lnTo>
                    <a:pt x="57" y="64"/>
                  </a:lnTo>
                  <a:lnTo>
                    <a:pt x="55" y="67"/>
                  </a:lnTo>
                  <a:lnTo>
                    <a:pt x="55" y="67"/>
                  </a:lnTo>
                  <a:lnTo>
                    <a:pt x="55" y="69"/>
                  </a:lnTo>
                  <a:lnTo>
                    <a:pt x="53" y="71"/>
                  </a:lnTo>
                  <a:lnTo>
                    <a:pt x="53" y="75"/>
                  </a:lnTo>
                  <a:lnTo>
                    <a:pt x="53" y="78"/>
                  </a:lnTo>
                  <a:lnTo>
                    <a:pt x="53" y="78"/>
                  </a:lnTo>
                  <a:lnTo>
                    <a:pt x="53" y="80"/>
                  </a:lnTo>
                  <a:lnTo>
                    <a:pt x="53" y="80"/>
                  </a:lnTo>
                  <a:lnTo>
                    <a:pt x="51" y="82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6" y="86"/>
                  </a:lnTo>
                  <a:lnTo>
                    <a:pt x="44" y="86"/>
                  </a:lnTo>
                  <a:lnTo>
                    <a:pt x="44" y="91"/>
                  </a:lnTo>
                  <a:lnTo>
                    <a:pt x="42" y="97"/>
                  </a:lnTo>
                  <a:lnTo>
                    <a:pt x="42" y="100"/>
                  </a:lnTo>
                  <a:lnTo>
                    <a:pt x="42" y="102"/>
                  </a:lnTo>
                  <a:lnTo>
                    <a:pt x="40" y="102"/>
                  </a:lnTo>
                  <a:lnTo>
                    <a:pt x="38" y="104"/>
                  </a:lnTo>
                  <a:lnTo>
                    <a:pt x="35" y="106"/>
                  </a:lnTo>
                  <a:lnTo>
                    <a:pt x="33" y="106"/>
                  </a:lnTo>
                  <a:lnTo>
                    <a:pt x="33" y="106"/>
                  </a:lnTo>
                  <a:lnTo>
                    <a:pt x="24" y="104"/>
                  </a:lnTo>
                  <a:lnTo>
                    <a:pt x="16" y="104"/>
                  </a:lnTo>
                  <a:lnTo>
                    <a:pt x="13" y="104"/>
                  </a:lnTo>
                  <a:lnTo>
                    <a:pt x="11" y="104"/>
                  </a:lnTo>
                  <a:lnTo>
                    <a:pt x="11" y="104"/>
                  </a:lnTo>
                  <a:lnTo>
                    <a:pt x="11" y="106"/>
                  </a:lnTo>
                  <a:lnTo>
                    <a:pt x="11" y="111"/>
                  </a:lnTo>
                  <a:lnTo>
                    <a:pt x="13" y="126"/>
                  </a:lnTo>
                  <a:lnTo>
                    <a:pt x="13" y="135"/>
                  </a:lnTo>
                  <a:lnTo>
                    <a:pt x="7" y="148"/>
                  </a:lnTo>
                  <a:lnTo>
                    <a:pt x="5" y="153"/>
                  </a:lnTo>
                  <a:lnTo>
                    <a:pt x="5" y="153"/>
                  </a:lnTo>
                  <a:lnTo>
                    <a:pt x="5" y="157"/>
                  </a:lnTo>
                  <a:lnTo>
                    <a:pt x="5" y="159"/>
                  </a:lnTo>
                  <a:lnTo>
                    <a:pt x="2" y="161"/>
                  </a:lnTo>
                  <a:lnTo>
                    <a:pt x="2" y="164"/>
                  </a:lnTo>
                  <a:lnTo>
                    <a:pt x="0" y="170"/>
                  </a:lnTo>
                  <a:lnTo>
                    <a:pt x="0" y="170"/>
                  </a:lnTo>
                  <a:lnTo>
                    <a:pt x="11" y="170"/>
                  </a:lnTo>
                  <a:lnTo>
                    <a:pt x="13" y="172"/>
                  </a:lnTo>
                  <a:lnTo>
                    <a:pt x="16" y="175"/>
                  </a:lnTo>
                  <a:lnTo>
                    <a:pt x="20" y="190"/>
                  </a:lnTo>
                  <a:lnTo>
                    <a:pt x="24" y="192"/>
                  </a:lnTo>
                  <a:lnTo>
                    <a:pt x="27" y="194"/>
                  </a:lnTo>
                  <a:lnTo>
                    <a:pt x="29" y="197"/>
                  </a:lnTo>
                  <a:lnTo>
                    <a:pt x="33" y="199"/>
                  </a:lnTo>
                  <a:lnTo>
                    <a:pt x="33" y="206"/>
                  </a:lnTo>
                  <a:lnTo>
                    <a:pt x="35" y="214"/>
                  </a:lnTo>
                  <a:lnTo>
                    <a:pt x="35" y="219"/>
                  </a:lnTo>
                  <a:lnTo>
                    <a:pt x="40" y="217"/>
                  </a:lnTo>
                  <a:lnTo>
                    <a:pt x="46" y="217"/>
                  </a:lnTo>
                  <a:lnTo>
                    <a:pt x="51" y="212"/>
                  </a:lnTo>
                  <a:lnTo>
                    <a:pt x="60" y="217"/>
                  </a:lnTo>
                  <a:lnTo>
                    <a:pt x="62" y="219"/>
                  </a:lnTo>
                  <a:lnTo>
                    <a:pt x="66" y="219"/>
                  </a:lnTo>
                  <a:lnTo>
                    <a:pt x="66" y="221"/>
                  </a:lnTo>
                  <a:lnTo>
                    <a:pt x="66" y="221"/>
                  </a:lnTo>
                  <a:lnTo>
                    <a:pt x="75" y="217"/>
                  </a:lnTo>
                  <a:lnTo>
                    <a:pt x="77" y="214"/>
                  </a:lnTo>
                  <a:lnTo>
                    <a:pt x="82" y="210"/>
                  </a:lnTo>
                  <a:lnTo>
                    <a:pt x="82" y="210"/>
                  </a:lnTo>
                  <a:lnTo>
                    <a:pt x="82" y="212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4" y="212"/>
                  </a:lnTo>
                  <a:lnTo>
                    <a:pt x="86" y="210"/>
                  </a:lnTo>
                  <a:lnTo>
                    <a:pt x="86" y="208"/>
                  </a:lnTo>
                  <a:lnTo>
                    <a:pt x="86" y="208"/>
                  </a:lnTo>
                  <a:lnTo>
                    <a:pt x="88" y="208"/>
                  </a:lnTo>
                  <a:lnTo>
                    <a:pt x="88" y="208"/>
                  </a:lnTo>
                  <a:lnTo>
                    <a:pt x="88" y="206"/>
                  </a:lnTo>
                  <a:lnTo>
                    <a:pt x="88" y="203"/>
                  </a:lnTo>
                  <a:lnTo>
                    <a:pt x="88" y="203"/>
                  </a:lnTo>
                  <a:lnTo>
                    <a:pt x="88" y="203"/>
                  </a:lnTo>
                  <a:lnTo>
                    <a:pt x="90" y="203"/>
                  </a:lnTo>
                  <a:lnTo>
                    <a:pt x="95" y="206"/>
                  </a:lnTo>
                  <a:lnTo>
                    <a:pt x="95" y="206"/>
                  </a:lnTo>
                  <a:lnTo>
                    <a:pt x="106" y="201"/>
                  </a:lnTo>
                  <a:lnTo>
                    <a:pt x="108" y="201"/>
                  </a:lnTo>
                  <a:lnTo>
                    <a:pt x="108" y="201"/>
                  </a:lnTo>
                  <a:lnTo>
                    <a:pt x="112" y="197"/>
                  </a:lnTo>
                  <a:lnTo>
                    <a:pt x="112" y="197"/>
                  </a:lnTo>
                  <a:lnTo>
                    <a:pt x="115" y="197"/>
                  </a:lnTo>
                  <a:lnTo>
                    <a:pt x="115" y="197"/>
                  </a:lnTo>
                  <a:lnTo>
                    <a:pt x="119" y="199"/>
                  </a:lnTo>
                  <a:lnTo>
                    <a:pt x="126" y="201"/>
                  </a:lnTo>
                  <a:lnTo>
                    <a:pt x="134" y="203"/>
                  </a:lnTo>
                  <a:lnTo>
                    <a:pt x="137" y="203"/>
                  </a:lnTo>
                  <a:lnTo>
                    <a:pt x="154" y="197"/>
                  </a:lnTo>
                  <a:lnTo>
                    <a:pt x="156" y="197"/>
                  </a:lnTo>
                  <a:lnTo>
                    <a:pt x="163" y="197"/>
                  </a:lnTo>
                  <a:lnTo>
                    <a:pt x="178" y="203"/>
                  </a:lnTo>
                  <a:lnTo>
                    <a:pt x="183" y="206"/>
                  </a:lnTo>
                  <a:lnTo>
                    <a:pt x="218" y="212"/>
                  </a:lnTo>
                  <a:lnTo>
                    <a:pt x="218" y="208"/>
                  </a:lnTo>
                  <a:lnTo>
                    <a:pt x="218" y="203"/>
                  </a:lnTo>
                  <a:lnTo>
                    <a:pt x="222" y="201"/>
                  </a:lnTo>
                  <a:lnTo>
                    <a:pt x="222" y="199"/>
                  </a:lnTo>
                  <a:lnTo>
                    <a:pt x="222" y="199"/>
                  </a:lnTo>
                  <a:lnTo>
                    <a:pt x="222" y="197"/>
                  </a:lnTo>
                  <a:lnTo>
                    <a:pt x="222" y="194"/>
                  </a:lnTo>
                  <a:lnTo>
                    <a:pt x="220" y="192"/>
                  </a:lnTo>
                  <a:lnTo>
                    <a:pt x="220" y="192"/>
                  </a:lnTo>
                  <a:lnTo>
                    <a:pt x="222" y="188"/>
                  </a:lnTo>
                  <a:lnTo>
                    <a:pt x="222" y="188"/>
                  </a:lnTo>
                  <a:lnTo>
                    <a:pt x="222" y="186"/>
                  </a:lnTo>
                  <a:lnTo>
                    <a:pt x="222" y="183"/>
                  </a:lnTo>
                  <a:lnTo>
                    <a:pt x="222" y="183"/>
                  </a:lnTo>
                  <a:lnTo>
                    <a:pt x="222" y="181"/>
                  </a:lnTo>
                  <a:lnTo>
                    <a:pt x="222" y="179"/>
                  </a:lnTo>
                  <a:lnTo>
                    <a:pt x="222" y="177"/>
                  </a:lnTo>
                  <a:lnTo>
                    <a:pt x="224" y="172"/>
                  </a:lnTo>
                  <a:lnTo>
                    <a:pt x="224" y="172"/>
                  </a:lnTo>
                  <a:lnTo>
                    <a:pt x="224" y="170"/>
                  </a:lnTo>
                  <a:lnTo>
                    <a:pt x="227" y="168"/>
                  </a:lnTo>
                  <a:lnTo>
                    <a:pt x="227" y="168"/>
                  </a:lnTo>
                  <a:lnTo>
                    <a:pt x="227" y="168"/>
                  </a:lnTo>
                  <a:lnTo>
                    <a:pt x="227" y="166"/>
                  </a:lnTo>
                  <a:lnTo>
                    <a:pt x="224" y="164"/>
                  </a:lnTo>
                  <a:lnTo>
                    <a:pt x="224" y="161"/>
                  </a:lnTo>
                  <a:lnTo>
                    <a:pt x="224" y="161"/>
                  </a:lnTo>
                  <a:lnTo>
                    <a:pt x="227" y="155"/>
                  </a:lnTo>
                  <a:lnTo>
                    <a:pt x="242" y="117"/>
                  </a:lnTo>
                  <a:lnTo>
                    <a:pt x="242" y="111"/>
                  </a:lnTo>
                  <a:lnTo>
                    <a:pt x="240" y="10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2CA3341B-5EC2-E640-B1A6-75E7C4402E4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3447" y="4008869"/>
              <a:ext cx="220075" cy="140443"/>
            </a:xfrm>
            <a:custGeom>
              <a:avLst/>
              <a:gdLst>
                <a:gd name="T0" fmla="*/ 112 w 152"/>
                <a:gd name="T1" fmla="*/ 6 h 97"/>
                <a:gd name="T2" fmla="*/ 90 w 152"/>
                <a:gd name="T3" fmla="*/ 0 h 97"/>
                <a:gd name="T4" fmla="*/ 71 w 152"/>
                <a:gd name="T5" fmla="*/ 6 h 97"/>
                <a:gd name="T6" fmla="*/ 60 w 152"/>
                <a:gd name="T7" fmla="*/ 4 h 97"/>
                <a:gd name="T8" fmla="*/ 49 w 152"/>
                <a:gd name="T9" fmla="*/ 0 h 97"/>
                <a:gd name="T10" fmla="*/ 46 w 152"/>
                <a:gd name="T11" fmla="*/ 0 h 97"/>
                <a:gd name="T12" fmla="*/ 42 w 152"/>
                <a:gd name="T13" fmla="*/ 4 h 97"/>
                <a:gd name="T14" fmla="*/ 40 w 152"/>
                <a:gd name="T15" fmla="*/ 4 h 97"/>
                <a:gd name="T16" fmla="*/ 29 w 152"/>
                <a:gd name="T17" fmla="*/ 9 h 97"/>
                <a:gd name="T18" fmla="*/ 22 w 152"/>
                <a:gd name="T19" fmla="*/ 6 h 97"/>
                <a:gd name="T20" fmla="*/ 22 w 152"/>
                <a:gd name="T21" fmla="*/ 6 h 97"/>
                <a:gd name="T22" fmla="*/ 22 w 152"/>
                <a:gd name="T23" fmla="*/ 11 h 97"/>
                <a:gd name="T24" fmla="*/ 20 w 152"/>
                <a:gd name="T25" fmla="*/ 11 h 97"/>
                <a:gd name="T26" fmla="*/ 20 w 152"/>
                <a:gd name="T27" fmla="*/ 13 h 97"/>
                <a:gd name="T28" fmla="*/ 18 w 152"/>
                <a:gd name="T29" fmla="*/ 15 h 97"/>
                <a:gd name="T30" fmla="*/ 16 w 152"/>
                <a:gd name="T31" fmla="*/ 15 h 97"/>
                <a:gd name="T32" fmla="*/ 16 w 152"/>
                <a:gd name="T33" fmla="*/ 13 h 97"/>
                <a:gd name="T34" fmla="*/ 9 w 152"/>
                <a:gd name="T35" fmla="*/ 20 h 97"/>
                <a:gd name="T36" fmla="*/ 0 w 152"/>
                <a:gd name="T37" fmla="*/ 24 h 97"/>
                <a:gd name="T38" fmla="*/ 2 w 152"/>
                <a:gd name="T39" fmla="*/ 31 h 97"/>
                <a:gd name="T40" fmla="*/ 13 w 152"/>
                <a:gd name="T41" fmla="*/ 35 h 97"/>
                <a:gd name="T42" fmla="*/ 35 w 152"/>
                <a:gd name="T43" fmla="*/ 57 h 97"/>
                <a:gd name="T44" fmla="*/ 51 w 152"/>
                <a:gd name="T45" fmla="*/ 66 h 97"/>
                <a:gd name="T46" fmla="*/ 123 w 152"/>
                <a:gd name="T47" fmla="*/ 97 h 97"/>
                <a:gd name="T48" fmla="*/ 128 w 152"/>
                <a:gd name="T49" fmla="*/ 90 h 97"/>
                <a:gd name="T50" fmla="*/ 132 w 152"/>
                <a:gd name="T51" fmla="*/ 90 h 97"/>
                <a:gd name="T52" fmla="*/ 134 w 152"/>
                <a:gd name="T53" fmla="*/ 88 h 97"/>
                <a:gd name="T54" fmla="*/ 136 w 152"/>
                <a:gd name="T55" fmla="*/ 81 h 97"/>
                <a:gd name="T56" fmla="*/ 134 w 152"/>
                <a:gd name="T57" fmla="*/ 77 h 97"/>
                <a:gd name="T58" fmla="*/ 134 w 152"/>
                <a:gd name="T59" fmla="*/ 77 h 97"/>
                <a:gd name="T60" fmla="*/ 132 w 152"/>
                <a:gd name="T61" fmla="*/ 77 h 97"/>
                <a:gd name="T62" fmla="*/ 126 w 152"/>
                <a:gd name="T63" fmla="*/ 75 h 97"/>
                <a:gd name="T64" fmla="*/ 123 w 152"/>
                <a:gd name="T65" fmla="*/ 72 h 97"/>
                <a:gd name="T66" fmla="*/ 123 w 152"/>
                <a:gd name="T67" fmla="*/ 70 h 97"/>
                <a:gd name="T68" fmla="*/ 121 w 152"/>
                <a:gd name="T69" fmla="*/ 68 h 97"/>
                <a:gd name="T70" fmla="*/ 126 w 152"/>
                <a:gd name="T71" fmla="*/ 64 h 97"/>
                <a:gd name="T72" fmla="*/ 128 w 152"/>
                <a:gd name="T73" fmla="*/ 61 h 97"/>
                <a:gd name="T74" fmla="*/ 128 w 152"/>
                <a:gd name="T75" fmla="*/ 59 h 97"/>
                <a:gd name="T76" fmla="*/ 126 w 152"/>
                <a:gd name="T77" fmla="*/ 57 h 97"/>
                <a:gd name="T78" fmla="*/ 128 w 152"/>
                <a:gd name="T79" fmla="*/ 53 h 97"/>
                <a:gd name="T80" fmla="*/ 132 w 152"/>
                <a:gd name="T81" fmla="*/ 37 h 97"/>
                <a:gd name="T82" fmla="*/ 132 w 152"/>
                <a:gd name="T83" fmla="*/ 35 h 97"/>
                <a:gd name="T84" fmla="*/ 132 w 152"/>
                <a:gd name="T85" fmla="*/ 33 h 97"/>
                <a:gd name="T86" fmla="*/ 139 w 152"/>
                <a:gd name="T87" fmla="*/ 24 h 97"/>
                <a:gd name="T88" fmla="*/ 145 w 152"/>
                <a:gd name="T89" fmla="*/ 20 h 97"/>
                <a:gd name="T90" fmla="*/ 117 w 152"/>
                <a:gd name="T91" fmla="*/ 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2" h="97">
                  <a:moveTo>
                    <a:pt x="117" y="9"/>
                  </a:moveTo>
                  <a:lnTo>
                    <a:pt x="112" y="6"/>
                  </a:lnTo>
                  <a:lnTo>
                    <a:pt x="97" y="0"/>
                  </a:lnTo>
                  <a:lnTo>
                    <a:pt x="90" y="0"/>
                  </a:lnTo>
                  <a:lnTo>
                    <a:pt x="88" y="0"/>
                  </a:lnTo>
                  <a:lnTo>
                    <a:pt x="71" y="6"/>
                  </a:lnTo>
                  <a:lnTo>
                    <a:pt x="68" y="6"/>
                  </a:lnTo>
                  <a:lnTo>
                    <a:pt x="60" y="4"/>
                  </a:lnTo>
                  <a:lnTo>
                    <a:pt x="53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0" y="4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6"/>
                  </a:lnTo>
                  <a:lnTo>
                    <a:pt x="22" y="9"/>
                  </a:lnTo>
                  <a:lnTo>
                    <a:pt x="22" y="11"/>
                  </a:lnTo>
                  <a:lnTo>
                    <a:pt x="22" y="11"/>
                  </a:lnTo>
                  <a:lnTo>
                    <a:pt x="20" y="11"/>
                  </a:lnTo>
                  <a:lnTo>
                    <a:pt x="20" y="11"/>
                  </a:lnTo>
                  <a:lnTo>
                    <a:pt x="20" y="13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8" y="15"/>
                  </a:lnTo>
                  <a:lnTo>
                    <a:pt x="16" y="15"/>
                  </a:lnTo>
                  <a:lnTo>
                    <a:pt x="16" y="13"/>
                  </a:lnTo>
                  <a:lnTo>
                    <a:pt x="16" y="13"/>
                  </a:lnTo>
                  <a:lnTo>
                    <a:pt x="11" y="17"/>
                  </a:lnTo>
                  <a:lnTo>
                    <a:pt x="9" y="20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26"/>
                  </a:lnTo>
                  <a:lnTo>
                    <a:pt x="2" y="31"/>
                  </a:lnTo>
                  <a:lnTo>
                    <a:pt x="9" y="33"/>
                  </a:lnTo>
                  <a:lnTo>
                    <a:pt x="13" y="35"/>
                  </a:lnTo>
                  <a:lnTo>
                    <a:pt x="16" y="35"/>
                  </a:lnTo>
                  <a:lnTo>
                    <a:pt x="35" y="57"/>
                  </a:lnTo>
                  <a:lnTo>
                    <a:pt x="42" y="61"/>
                  </a:lnTo>
                  <a:lnTo>
                    <a:pt x="51" y="66"/>
                  </a:lnTo>
                  <a:lnTo>
                    <a:pt x="88" y="83"/>
                  </a:lnTo>
                  <a:lnTo>
                    <a:pt x="123" y="97"/>
                  </a:lnTo>
                  <a:lnTo>
                    <a:pt x="123" y="97"/>
                  </a:lnTo>
                  <a:lnTo>
                    <a:pt x="128" y="90"/>
                  </a:lnTo>
                  <a:lnTo>
                    <a:pt x="130" y="88"/>
                  </a:lnTo>
                  <a:lnTo>
                    <a:pt x="132" y="90"/>
                  </a:lnTo>
                  <a:lnTo>
                    <a:pt x="134" y="90"/>
                  </a:lnTo>
                  <a:lnTo>
                    <a:pt x="134" y="88"/>
                  </a:lnTo>
                  <a:lnTo>
                    <a:pt x="136" y="86"/>
                  </a:lnTo>
                  <a:lnTo>
                    <a:pt x="136" y="81"/>
                  </a:lnTo>
                  <a:lnTo>
                    <a:pt x="136" y="79"/>
                  </a:lnTo>
                  <a:lnTo>
                    <a:pt x="134" y="77"/>
                  </a:lnTo>
                  <a:lnTo>
                    <a:pt x="134" y="77"/>
                  </a:lnTo>
                  <a:lnTo>
                    <a:pt x="134" y="77"/>
                  </a:lnTo>
                  <a:lnTo>
                    <a:pt x="132" y="77"/>
                  </a:lnTo>
                  <a:lnTo>
                    <a:pt x="132" y="77"/>
                  </a:lnTo>
                  <a:lnTo>
                    <a:pt x="130" y="75"/>
                  </a:lnTo>
                  <a:lnTo>
                    <a:pt x="126" y="75"/>
                  </a:lnTo>
                  <a:lnTo>
                    <a:pt x="123" y="72"/>
                  </a:lnTo>
                  <a:lnTo>
                    <a:pt x="123" y="72"/>
                  </a:lnTo>
                  <a:lnTo>
                    <a:pt x="123" y="72"/>
                  </a:lnTo>
                  <a:lnTo>
                    <a:pt x="123" y="70"/>
                  </a:lnTo>
                  <a:lnTo>
                    <a:pt x="121" y="70"/>
                  </a:lnTo>
                  <a:lnTo>
                    <a:pt x="121" y="68"/>
                  </a:lnTo>
                  <a:lnTo>
                    <a:pt x="121" y="68"/>
                  </a:lnTo>
                  <a:lnTo>
                    <a:pt x="126" y="64"/>
                  </a:lnTo>
                  <a:lnTo>
                    <a:pt x="126" y="64"/>
                  </a:lnTo>
                  <a:lnTo>
                    <a:pt x="128" y="61"/>
                  </a:lnTo>
                  <a:lnTo>
                    <a:pt x="128" y="61"/>
                  </a:lnTo>
                  <a:lnTo>
                    <a:pt x="128" y="59"/>
                  </a:lnTo>
                  <a:lnTo>
                    <a:pt x="126" y="57"/>
                  </a:lnTo>
                  <a:lnTo>
                    <a:pt x="126" y="57"/>
                  </a:lnTo>
                  <a:lnTo>
                    <a:pt x="126" y="55"/>
                  </a:lnTo>
                  <a:lnTo>
                    <a:pt x="128" y="53"/>
                  </a:lnTo>
                  <a:lnTo>
                    <a:pt x="132" y="39"/>
                  </a:lnTo>
                  <a:lnTo>
                    <a:pt x="132" y="37"/>
                  </a:lnTo>
                  <a:lnTo>
                    <a:pt x="132" y="37"/>
                  </a:lnTo>
                  <a:lnTo>
                    <a:pt x="132" y="35"/>
                  </a:lnTo>
                  <a:lnTo>
                    <a:pt x="132" y="33"/>
                  </a:lnTo>
                  <a:lnTo>
                    <a:pt x="132" y="33"/>
                  </a:lnTo>
                  <a:lnTo>
                    <a:pt x="132" y="31"/>
                  </a:lnTo>
                  <a:lnTo>
                    <a:pt x="139" y="24"/>
                  </a:lnTo>
                  <a:lnTo>
                    <a:pt x="141" y="22"/>
                  </a:lnTo>
                  <a:lnTo>
                    <a:pt x="145" y="20"/>
                  </a:lnTo>
                  <a:lnTo>
                    <a:pt x="152" y="15"/>
                  </a:lnTo>
                  <a:lnTo>
                    <a:pt x="117" y="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52C37AB6-E2A3-6949-BDD9-AF281783454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04685" y="2668147"/>
              <a:ext cx="470556" cy="606655"/>
            </a:xfrm>
            <a:custGeom>
              <a:avLst/>
              <a:gdLst>
                <a:gd name="T0" fmla="*/ 316 w 325"/>
                <a:gd name="T1" fmla="*/ 344 h 419"/>
                <a:gd name="T2" fmla="*/ 292 w 325"/>
                <a:gd name="T3" fmla="*/ 333 h 419"/>
                <a:gd name="T4" fmla="*/ 284 w 325"/>
                <a:gd name="T5" fmla="*/ 308 h 419"/>
                <a:gd name="T6" fmla="*/ 288 w 325"/>
                <a:gd name="T7" fmla="*/ 304 h 419"/>
                <a:gd name="T8" fmla="*/ 290 w 325"/>
                <a:gd name="T9" fmla="*/ 284 h 419"/>
                <a:gd name="T10" fmla="*/ 281 w 325"/>
                <a:gd name="T11" fmla="*/ 275 h 419"/>
                <a:gd name="T12" fmla="*/ 268 w 325"/>
                <a:gd name="T13" fmla="*/ 267 h 419"/>
                <a:gd name="T14" fmla="*/ 264 w 325"/>
                <a:gd name="T15" fmla="*/ 251 h 419"/>
                <a:gd name="T16" fmla="*/ 259 w 325"/>
                <a:gd name="T17" fmla="*/ 203 h 419"/>
                <a:gd name="T18" fmla="*/ 262 w 325"/>
                <a:gd name="T19" fmla="*/ 163 h 419"/>
                <a:gd name="T20" fmla="*/ 294 w 325"/>
                <a:gd name="T21" fmla="*/ 99 h 419"/>
                <a:gd name="T22" fmla="*/ 209 w 325"/>
                <a:gd name="T23" fmla="*/ 9 h 419"/>
                <a:gd name="T24" fmla="*/ 152 w 325"/>
                <a:gd name="T25" fmla="*/ 59 h 419"/>
                <a:gd name="T26" fmla="*/ 119 w 325"/>
                <a:gd name="T27" fmla="*/ 117 h 419"/>
                <a:gd name="T28" fmla="*/ 92 w 325"/>
                <a:gd name="T29" fmla="*/ 117 h 419"/>
                <a:gd name="T30" fmla="*/ 79 w 325"/>
                <a:gd name="T31" fmla="*/ 147 h 419"/>
                <a:gd name="T32" fmla="*/ 83 w 325"/>
                <a:gd name="T33" fmla="*/ 161 h 419"/>
                <a:gd name="T34" fmla="*/ 81 w 325"/>
                <a:gd name="T35" fmla="*/ 181 h 419"/>
                <a:gd name="T36" fmla="*/ 92 w 325"/>
                <a:gd name="T37" fmla="*/ 183 h 419"/>
                <a:gd name="T38" fmla="*/ 101 w 325"/>
                <a:gd name="T39" fmla="*/ 189 h 419"/>
                <a:gd name="T40" fmla="*/ 99 w 325"/>
                <a:gd name="T41" fmla="*/ 207 h 419"/>
                <a:gd name="T42" fmla="*/ 92 w 325"/>
                <a:gd name="T43" fmla="*/ 222 h 419"/>
                <a:gd name="T44" fmla="*/ 79 w 325"/>
                <a:gd name="T45" fmla="*/ 225 h 419"/>
                <a:gd name="T46" fmla="*/ 66 w 325"/>
                <a:gd name="T47" fmla="*/ 220 h 419"/>
                <a:gd name="T48" fmla="*/ 57 w 325"/>
                <a:gd name="T49" fmla="*/ 233 h 419"/>
                <a:gd name="T50" fmla="*/ 46 w 325"/>
                <a:gd name="T51" fmla="*/ 242 h 419"/>
                <a:gd name="T52" fmla="*/ 37 w 325"/>
                <a:gd name="T53" fmla="*/ 262 h 419"/>
                <a:gd name="T54" fmla="*/ 35 w 325"/>
                <a:gd name="T55" fmla="*/ 280 h 419"/>
                <a:gd name="T56" fmla="*/ 31 w 325"/>
                <a:gd name="T57" fmla="*/ 302 h 419"/>
                <a:gd name="T58" fmla="*/ 24 w 325"/>
                <a:gd name="T59" fmla="*/ 319 h 419"/>
                <a:gd name="T60" fmla="*/ 22 w 325"/>
                <a:gd name="T61" fmla="*/ 346 h 419"/>
                <a:gd name="T62" fmla="*/ 18 w 325"/>
                <a:gd name="T63" fmla="*/ 359 h 419"/>
                <a:gd name="T64" fmla="*/ 11 w 325"/>
                <a:gd name="T65" fmla="*/ 370 h 419"/>
                <a:gd name="T66" fmla="*/ 9 w 325"/>
                <a:gd name="T67" fmla="*/ 381 h 419"/>
                <a:gd name="T68" fmla="*/ 7 w 325"/>
                <a:gd name="T69" fmla="*/ 397 h 419"/>
                <a:gd name="T70" fmla="*/ 35 w 325"/>
                <a:gd name="T71" fmla="*/ 412 h 419"/>
                <a:gd name="T72" fmla="*/ 48 w 325"/>
                <a:gd name="T73" fmla="*/ 408 h 419"/>
                <a:gd name="T74" fmla="*/ 66 w 325"/>
                <a:gd name="T75" fmla="*/ 416 h 419"/>
                <a:gd name="T76" fmla="*/ 90 w 325"/>
                <a:gd name="T77" fmla="*/ 405 h 419"/>
                <a:gd name="T78" fmla="*/ 105 w 325"/>
                <a:gd name="T79" fmla="*/ 392 h 419"/>
                <a:gd name="T80" fmla="*/ 112 w 325"/>
                <a:gd name="T81" fmla="*/ 368 h 419"/>
                <a:gd name="T82" fmla="*/ 116 w 325"/>
                <a:gd name="T83" fmla="*/ 377 h 419"/>
                <a:gd name="T84" fmla="*/ 123 w 325"/>
                <a:gd name="T85" fmla="*/ 381 h 419"/>
                <a:gd name="T86" fmla="*/ 134 w 325"/>
                <a:gd name="T87" fmla="*/ 390 h 419"/>
                <a:gd name="T88" fmla="*/ 136 w 325"/>
                <a:gd name="T89" fmla="*/ 401 h 419"/>
                <a:gd name="T90" fmla="*/ 143 w 325"/>
                <a:gd name="T91" fmla="*/ 394 h 419"/>
                <a:gd name="T92" fmla="*/ 152 w 325"/>
                <a:gd name="T93" fmla="*/ 370 h 419"/>
                <a:gd name="T94" fmla="*/ 160 w 325"/>
                <a:gd name="T95" fmla="*/ 368 h 419"/>
                <a:gd name="T96" fmla="*/ 171 w 325"/>
                <a:gd name="T97" fmla="*/ 372 h 419"/>
                <a:gd name="T98" fmla="*/ 193 w 325"/>
                <a:gd name="T99" fmla="*/ 377 h 419"/>
                <a:gd name="T100" fmla="*/ 207 w 325"/>
                <a:gd name="T101" fmla="*/ 392 h 419"/>
                <a:gd name="T102" fmla="*/ 213 w 325"/>
                <a:gd name="T103" fmla="*/ 397 h 419"/>
                <a:gd name="T104" fmla="*/ 240 w 325"/>
                <a:gd name="T105" fmla="*/ 397 h 419"/>
                <a:gd name="T106" fmla="*/ 253 w 325"/>
                <a:gd name="T107" fmla="*/ 383 h 419"/>
                <a:gd name="T108" fmla="*/ 266 w 325"/>
                <a:gd name="T109" fmla="*/ 379 h 419"/>
                <a:gd name="T110" fmla="*/ 284 w 325"/>
                <a:gd name="T111" fmla="*/ 388 h 419"/>
                <a:gd name="T112" fmla="*/ 294 w 325"/>
                <a:gd name="T113" fmla="*/ 383 h 419"/>
                <a:gd name="T114" fmla="*/ 305 w 325"/>
                <a:gd name="T115" fmla="*/ 383 h 419"/>
                <a:gd name="T116" fmla="*/ 308 w 325"/>
                <a:gd name="T117" fmla="*/ 372 h 419"/>
                <a:gd name="T118" fmla="*/ 312 w 325"/>
                <a:gd name="T119" fmla="*/ 364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5" h="419">
                  <a:moveTo>
                    <a:pt x="325" y="359"/>
                  </a:moveTo>
                  <a:lnTo>
                    <a:pt x="323" y="355"/>
                  </a:lnTo>
                  <a:lnTo>
                    <a:pt x="323" y="355"/>
                  </a:lnTo>
                  <a:lnTo>
                    <a:pt x="321" y="352"/>
                  </a:lnTo>
                  <a:lnTo>
                    <a:pt x="321" y="350"/>
                  </a:lnTo>
                  <a:lnTo>
                    <a:pt x="319" y="348"/>
                  </a:lnTo>
                  <a:lnTo>
                    <a:pt x="319" y="346"/>
                  </a:lnTo>
                  <a:lnTo>
                    <a:pt x="319" y="344"/>
                  </a:lnTo>
                  <a:lnTo>
                    <a:pt x="319" y="344"/>
                  </a:lnTo>
                  <a:lnTo>
                    <a:pt x="316" y="344"/>
                  </a:lnTo>
                  <a:lnTo>
                    <a:pt x="314" y="344"/>
                  </a:lnTo>
                  <a:lnTo>
                    <a:pt x="303" y="335"/>
                  </a:lnTo>
                  <a:lnTo>
                    <a:pt x="297" y="330"/>
                  </a:lnTo>
                  <a:lnTo>
                    <a:pt x="297" y="330"/>
                  </a:lnTo>
                  <a:lnTo>
                    <a:pt x="294" y="330"/>
                  </a:lnTo>
                  <a:lnTo>
                    <a:pt x="294" y="330"/>
                  </a:lnTo>
                  <a:lnTo>
                    <a:pt x="294" y="333"/>
                  </a:lnTo>
                  <a:lnTo>
                    <a:pt x="292" y="333"/>
                  </a:lnTo>
                  <a:lnTo>
                    <a:pt x="292" y="333"/>
                  </a:lnTo>
                  <a:lnTo>
                    <a:pt x="292" y="333"/>
                  </a:lnTo>
                  <a:lnTo>
                    <a:pt x="288" y="333"/>
                  </a:lnTo>
                  <a:lnTo>
                    <a:pt x="288" y="330"/>
                  </a:lnTo>
                  <a:lnTo>
                    <a:pt x="288" y="330"/>
                  </a:lnTo>
                  <a:lnTo>
                    <a:pt x="288" y="324"/>
                  </a:lnTo>
                  <a:lnTo>
                    <a:pt x="288" y="324"/>
                  </a:lnTo>
                  <a:lnTo>
                    <a:pt x="288" y="319"/>
                  </a:lnTo>
                  <a:lnTo>
                    <a:pt x="286" y="313"/>
                  </a:lnTo>
                  <a:lnTo>
                    <a:pt x="286" y="311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4" y="308"/>
                  </a:lnTo>
                  <a:lnTo>
                    <a:pt x="286" y="306"/>
                  </a:lnTo>
                  <a:lnTo>
                    <a:pt x="286" y="306"/>
                  </a:lnTo>
                  <a:lnTo>
                    <a:pt x="286" y="306"/>
                  </a:lnTo>
                  <a:lnTo>
                    <a:pt x="286" y="306"/>
                  </a:lnTo>
                  <a:lnTo>
                    <a:pt x="288" y="306"/>
                  </a:lnTo>
                  <a:lnTo>
                    <a:pt x="288" y="304"/>
                  </a:lnTo>
                  <a:lnTo>
                    <a:pt x="288" y="304"/>
                  </a:lnTo>
                  <a:lnTo>
                    <a:pt x="286" y="291"/>
                  </a:lnTo>
                  <a:lnTo>
                    <a:pt x="286" y="291"/>
                  </a:lnTo>
                  <a:lnTo>
                    <a:pt x="286" y="289"/>
                  </a:lnTo>
                  <a:lnTo>
                    <a:pt x="286" y="289"/>
                  </a:lnTo>
                  <a:lnTo>
                    <a:pt x="288" y="289"/>
                  </a:lnTo>
                  <a:lnTo>
                    <a:pt x="288" y="289"/>
                  </a:lnTo>
                  <a:lnTo>
                    <a:pt x="290" y="286"/>
                  </a:lnTo>
                  <a:lnTo>
                    <a:pt x="290" y="286"/>
                  </a:lnTo>
                  <a:lnTo>
                    <a:pt x="290" y="286"/>
                  </a:lnTo>
                  <a:lnTo>
                    <a:pt x="290" y="284"/>
                  </a:lnTo>
                  <a:lnTo>
                    <a:pt x="290" y="284"/>
                  </a:lnTo>
                  <a:lnTo>
                    <a:pt x="292" y="282"/>
                  </a:lnTo>
                  <a:lnTo>
                    <a:pt x="290" y="282"/>
                  </a:lnTo>
                  <a:lnTo>
                    <a:pt x="290" y="280"/>
                  </a:lnTo>
                  <a:lnTo>
                    <a:pt x="286" y="278"/>
                  </a:lnTo>
                  <a:lnTo>
                    <a:pt x="286" y="278"/>
                  </a:lnTo>
                  <a:lnTo>
                    <a:pt x="286" y="278"/>
                  </a:lnTo>
                  <a:lnTo>
                    <a:pt x="284" y="278"/>
                  </a:lnTo>
                  <a:lnTo>
                    <a:pt x="284" y="275"/>
                  </a:lnTo>
                  <a:lnTo>
                    <a:pt x="281" y="275"/>
                  </a:lnTo>
                  <a:lnTo>
                    <a:pt x="279" y="271"/>
                  </a:lnTo>
                  <a:lnTo>
                    <a:pt x="277" y="271"/>
                  </a:lnTo>
                  <a:lnTo>
                    <a:pt x="277" y="269"/>
                  </a:lnTo>
                  <a:lnTo>
                    <a:pt x="275" y="269"/>
                  </a:lnTo>
                  <a:lnTo>
                    <a:pt x="275" y="269"/>
                  </a:lnTo>
                  <a:lnTo>
                    <a:pt x="273" y="269"/>
                  </a:lnTo>
                  <a:lnTo>
                    <a:pt x="273" y="269"/>
                  </a:lnTo>
                  <a:lnTo>
                    <a:pt x="270" y="269"/>
                  </a:lnTo>
                  <a:lnTo>
                    <a:pt x="270" y="267"/>
                  </a:lnTo>
                  <a:lnTo>
                    <a:pt x="268" y="267"/>
                  </a:lnTo>
                  <a:lnTo>
                    <a:pt x="268" y="267"/>
                  </a:lnTo>
                  <a:lnTo>
                    <a:pt x="266" y="264"/>
                  </a:lnTo>
                  <a:lnTo>
                    <a:pt x="264" y="264"/>
                  </a:lnTo>
                  <a:lnTo>
                    <a:pt x="264" y="264"/>
                  </a:lnTo>
                  <a:lnTo>
                    <a:pt x="264" y="262"/>
                  </a:lnTo>
                  <a:lnTo>
                    <a:pt x="264" y="258"/>
                  </a:lnTo>
                  <a:lnTo>
                    <a:pt x="264" y="255"/>
                  </a:lnTo>
                  <a:lnTo>
                    <a:pt x="266" y="255"/>
                  </a:lnTo>
                  <a:lnTo>
                    <a:pt x="264" y="255"/>
                  </a:lnTo>
                  <a:lnTo>
                    <a:pt x="264" y="251"/>
                  </a:lnTo>
                  <a:lnTo>
                    <a:pt x="264" y="236"/>
                  </a:lnTo>
                  <a:lnTo>
                    <a:pt x="266" y="231"/>
                  </a:lnTo>
                  <a:lnTo>
                    <a:pt x="266" y="229"/>
                  </a:lnTo>
                  <a:lnTo>
                    <a:pt x="268" y="225"/>
                  </a:lnTo>
                  <a:lnTo>
                    <a:pt x="270" y="218"/>
                  </a:lnTo>
                  <a:lnTo>
                    <a:pt x="270" y="216"/>
                  </a:lnTo>
                  <a:lnTo>
                    <a:pt x="268" y="214"/>
                  </a:lnTo>
                  <a:lnTo>
                    <a:pt x="264" y="209"/>
                  </a:lnTo>
                  <a:lnTo>
                    <a:pt x="259" y="205"/>
                  </a:lnTo>
                  <a:lnTo>
                    <a:pt x="259" y="203"/>
                  </a:lnTo>
                  <a:lnTo>
                    <a:pt x="259" y="203"/>
                  </a:lnTo>
                  <a:lnTo>
                    <a:pt x="259" y="203"/>
                  </a:lnTo>
                  <a:lnTo>
                    <a:pt x="259" y="200"/>
                  </a:lnTo>
                  <a:lnTo>
                    <a:pt x="259" y="196"/>
                  </a:lnTo>
                  <a:lnTo>
                    <a:pt x="257" y="181"/>
                  </a:lnTo>
                  <a:lnTo>
                    <a:pt x="259" y="178"/>
                  </a:lnTo>
                  <a:lnTo>
                    <a:pt x="259" y="178"/>
                  </a:lnTo>
                  <a:lnTo>
                    <a:pt x="262" y="176"/>
                  </a:lnTo>
                  <a:lnTo>
                    <a:pt x="262" y="176"/>
                  </a:lnTo>
                  <a:lnTo>
                    <a:pt x="262" y="163"/>
                  </a:lnTo>
                  <a:lnTo>
                    <a:pt x="262" y="158"/>
                  </a:lnTo>
                  <a:lnTo>
                    <a:pt x="262" y="158"/>
                  </a:lnTo>
                  <a:lnTo>
                    <a:pt x="262" y="154"/>
                  </a:lnTo>
                  <a:lnTo>
                    <a:pt x="259" y="154"/>
                  </a:lnTo>
                  <a:lnTo>
                    <a:pt x="257" y="139"/>
                  </a:lnTo>
                  <a:lnTo>
                    <a:pt x="257" y="136"/>
                  </a:lnTo>
                  <a:lnTo>
                    <a:pt x="266" y="128"/>
                  </a:lnTo>
                  <a:lnTo>
                    <a:pt x="286" y="110"/>
                  </a:lnTo>
                  <a:lnTo>
                    <a:pt x="294" y="99"/>
                  </a:lnTo>
                  <a:lnTo>
                    <a:pt x="294" y="99"/>
                  </a:lnTo>
                  <a:lnTo>
                    <a:pt x="290" y="95"/>
                  </a:lnTo>
                  <a:lnTo>
                    <a:pt x="284" y="88"/>
                  </a:lnTo>
                  <a:lnTo>
                    <a:pt x="255" y="31"/>
                  </a:lnTo>
                  <a:lnTo>
                    <a:pt x="244" y="20"/>
                  </a:lnTo>
                  <a:lnTo>
                    <a:pt x="240" y="15"/>
                  </a:lnTo>
                  <a:lnTo>
                    <a:pt x="211" y="4"/>
                  </a:lnTo>
                  <a:lnTo>
                    <a:pt x="204" y="4"/>
                  </a:lnTo>
                  <a:lnTo>
                    <a:pt x="202" y="9"/>
                  </a:lnTo>
                  <a:lnTo>
                    <a:pt x="207" y="6"/>
                  </a:lnTo>
                  <a:lnTo>
                    <a:pt x="209" y="9"/>
                  </a:lnTo>
                  <a:lnTo>
                    <a:pt x="207" y="13"/>
                  </a:lnTo>
                  <a:lnTo>
                    <a:pt x="202" y="13"/>
                  </a:lnTo>
                  <a:lnTo>
                    <a:pt x="198" y="13"/>
                  </a:lnTo>
                  <a:lnTo>
                    <a:pt x="187" y="4"/>
                  </a:lnTo>
                  <a:lnTo>
                    <a:pt x="180" y="0"/>
                  </a:lnTo>
                  <a:lnTo>
                    <a:pt x="178" y="13"/>
                  </a:lnTo>
                  <a:lnTo>
                    <a:pt x="178" y="31"/>
                  </a:lnTo>
                  <a:lnTo>
                    <a:pt x="176" y="39"/>
                  </a:lnTo>
                  <a:lnTo>
                    <a:pt x="169" y="46"/>
                  </a:lnTo>
                  <a:lnTo>
                    <a:pt x="152" y="59"/>
                  </a:lnTo>
                  <a:lnTo>
                    <a:pt x="145" y="66"/>
                  </a:lnTo>
                  <a:lnTo>
                    <a:pt x="141" y="77"/>
                  </a:lnTo>
                  <a:lnTo>
                    <a:pt x="141" y="88"/>
                  </a:lnTo>
                  <a:lnTo>
                    <a:pt x="141" y="97"/>
                  </a:lnTo>
                  <a:lnTo>
                    <a:pt x="132" y="103"/>
                  </a:lnTo>
                  <a:lnTo>
                    <a:pt x="130" y="106"/>
                  </a:lnTo>
                  <a:lnTo>
                    <a:pt x="127" y="108"/>
                  </a:lnTo>
                  <a:lnTo>
                    <a:pt x="127" y="110"/>
                  </a:lnTo>
                  <a:lnTo>
                    <a:pt x="125" y="112"/>
                  </a:lnTo>
                  <a:lnTo>
                    <a:pt x="119" y="117"/>
                  </a:lnTo>
                  <a:lnTo>
                    <a:pt x="116" y="119"/>
                  </a:lnTo>
                  <a:lnTo>
                    <a:pt x="114" y="123"/>
                  </a:lnTo>
                  <a:lnTo>
                    <a:pt x="112" y="125"/>
                  </a:lnTo>
                  <a:lnTo>
                    <a:pt x="108" y="128"/>
                  </a:lnTo>
                  <a:lnTo>
                    <a:pt x="103" y="123"/>
                  </a:lnTo>
                  <a:lnTo>
                    <a:pt x="101" y="121"/>
                  </a:lnTo>
                  <a:lnTo>
                    <a:pt x="99" y="119"/>
                  </a:lnTo>
                  <a:lnTo>
                    <a:pt x="97" y="117"/>
                  </a:lnTo>
                  <a:lnTo>
                    <a:pt x="94" y="114"/>
                  </a:lnTo>
                  <a:lnTo>
                    <a:pt x="92" y="117"/>
                  </a:lnTo>
                  <a:lnTo>
                    <a:pt x="88" y="119"/>
                  </a:lnTo>
                  <a:lnTo>
                    <a:pt x="88" y="121"/>
                  </a:lnTo>
                  <a:lnTo>
                    <a:pt x="88" y="134"/>
                  </a:lnTo>
                  <a:lnTo>
                    <a:pt x="86" y="139"/>
                  </a:lnTo>
                  <a:lnTo>
                    <a:pt x="86" y="139"/>
                  </a:lnTo>
                  <a:lnTo>
                    <a:pt x="83" y="141"/>
                  </a:lnTo>
                  <a:lnTo>
                    <a:pt x="81" y="141"/>
                  </a:lnTo>
                  <a:lnTo>
                    <a:pt x="79" y="143"/>
                  </a:lnTo>
                  <a:lnTo>
                    <a:pt x="79" y="145"/>
                  </a:lnTo>
                  <a:lnTo>
                    <a:pt x="79" y="147"/>
                  </a:lnTo>
                  <a:lnTo>
                    <a:pt x="79" y="147"/>
                  </a:lnTo>
                  <a:lnTo>
                    <a:pt x="79" y="150"/>
                  </a:lnTo>
                  <a:lnTo>
                    <a:pt x="79" y="152"/>
                  </a:lnTo>
                  <a:lnTo>
                    <a:pt x="79" y="154"/>
                  </a:lnTo>
                  <a:lnTo>
                    <a:pt x="79" y="156"/>
                  </a:lnTo>
                  <a:lnTo>
                    <a:pt x="79" y="158"/>
                  </a:lnTo>
                  <a:lnTo>
                    <a:pt x="81" y="158"/>
                  </a:lnTo>
                  <a:lnTo>
                    <a:pt x="81" y="158"/>
                  </a:lnTo>
                  <a:lnTo>
                    <a:pt x="83" y="161"/>
                  </a:lnTo>
                  <a:lnTo>
                    <a:pt x="83" y="161"/>
                  </a:lnTo>
                  <a:lnTo>
                    <a:pt x="83" y="163"/>
                  </a:lnTo>
                  <a:lnTo>
                    <a:pt x="83" y="165"/>
                  </a:lnTo>
                  <a:lnTo>
                    <a:pt x="83" y="167"/>
                  </a:lnTo>
                  <a:lnTo>
                    <a:pt x="83" y="167"/>
                  </a:lnTo>
                  <a:lnTo>
                    <a:pt x="83" y="172"/>
                  </a:lnTo>
                  <a:lnTo>
                    <a:pt x="81" y="174"/>
                  </a:lnTo>
                  <a:lnTo>
                    <a:pt x="81" y="178"/>
                  </a:lnTo>
                  <a:lnTo>
                    <a:pt x="79" y="181"/>
                  </a:lnTo>
                  <a:lnTo>
                    <a:pt x="81" y="181"/>
                  </a:lnTo>
                  <a:lnTo>
                    <a:pt x="81" y="181"/>
                  </a:lnTo>
                  <a:lnTo>
                    <a:pt x="81" y="181"/>
                  </a:lnTo>
                  <a:lnTo>
                    <a:pt x="83" y="181"/>
                  </a:lnTo>
                  <a:lnTo>
                    <a:pt x="86" y="181"/>
                  </a:lnTo>
                  <a:lnTo>
                    <a:pt x="86" y="183"/>
                  </a:lnTo>
                  <a:lnTo>
                    <a:pt x="88" y="183"/>
                  </a:lnTo>
                  <a:lnTo>
                    <a:pt x="88" y="183"/>
                  </a:lnTo>
                  <a:lnTo>
                    <a:pt x="90" y="183"/>
                  </a:lnTo>
                  <a:lnTo>
                    <a:pt x="90" y="183"/>
                  </a:lnTo>
                  <a:lnTo>
                    <a:pt x="92" y="183"/>
                  </a:lnTo>
                  <a:lnTo>
                    <a:pt x="92" y="183"/>
                  </a:lnTo>
                  <a:lnTo>
                    <a:pt x="92" y="183"/>
                  </a:lnTo>
                  <a:lnTo>
                    <a:pt x="94" y="183"/>
                  </a:lnTo>
                  <a:lnTo>
                    <a:pt x="94" y="183"/>
                  </a:lnTo>
                  <a:lnTo>
                    <a:pt x="97" y="183"/>
                  </a:lnTo>
                  <a:lnTo>
                    <a:pt x="97" y="183"/>
                  </a:lnTo>
                  <a:lnTo>
                    <a:pt x="99" y="183"/>
                  </a:lnTo>
                  <a:lnTo>
                    <a:pt x="99" y="183"/>
                  </a:lnTo>
                  <a:lnTo>
                    <a:pt x="101" y="185"/>
                  </a:lnTo>
                  <a:lnTo>
                    <a:pt x="101" y="187"/>
                  </a:lnTo>
                  <a:lnTo>
                    <a:pt x="101" y="189"/>
                  </a:lnTo>
                  <a:lnTo>
                    <a:pt x="101" y="189"/>
                  </a:lnTo>
                  <a:lnTo>
                    <a:pt x="101" y="192"/>
                  </a:lnTo>
                  <a:lnTo>
                    <a:pt x="101" y="192"/>
                  </a:lnTo>
                  <a:lnTo>
                    <a:pt x="99" y="194"/>
                  </a:lnTo>
                  <a:lnTo>
                    <a:pt x="99" y="196"/>
                  </a:lnTo>
                  <a:lnTo>
                    <a:pt x="99" y="198"/>
                  </a:lnTo>
                  <a:lnTo>
                    <a:pt x="99" y="200"/>
                  </a:lnTo>
                  <a:lnTo>
                    <a:pt x="101" y="203"/>
                  </a:lnTo>
                  <a:lnTo>
                    <a:pt x="101" y="203"/>
                  </a:lnTo>
                  <a:lnTo>
                    <a:pt x="99" y="207"/>
                  </a:lnTo>
                  <a:lnTo>
                    <a:pt x="99" y="214"/>
                  </a:lnTo>
                  <a:lnTo>
                    <a:pt x="101" y="216"/>
                  </a:lnTo>
                  <a:lnTo>
                    <a:pt x="99" y="218"/>
                  </a:lnTo>
                  <a:lnTo>
                    <a:pt x="99" y="220"/>
                  </a:lnTo>
                  <a:lnTo>
                    <a:pt x="99" y="220"/>
                  </a:lnTo>
                  <a:lnTo>
                    <a:pt x="94" y="222"/>
                  </a:lnTo>
                  <a:lnTo>
                    <a:pt x="94" y="222"/>
                  </a:lnTo>
                  <a:lnTo>
                    <a:pt x="94" y="222"/>
                  </a:lnTo>
                  <a:lnTo>
                    <a:pt x="92" y="222"/>
                  </a:lnTo>
                  <a:lnTo>
                    <a:pt x="92" y="222"/>
                  </a:lnTo>
                  <a:lnTo>
                    <a:pt x="90" y="222"/>
                  </a:lnTo>
                  <a:lnTo>
                    <a:pt x="90" y="222"/>
                  </a:lnTo>
                  <a:lnTo>
                    <a:pt x="88" y="222"/>
                  </a:lnTo>
                  <a:lnTo>
                    <a:pt x="88" y="222"/>
                  </a:lnTo>
                  <a:lnTo>
                    <a:pt x="86" y="225"/>
                  </a:lnTo>
                  <a:lnTo>
                    <a:pt x="83" y="225"/>
                  </a:lnTo>
                  <a:lnTo>
                    <a:pt x="83" y="227"/>
                  </a:lnTo>
                  <a:lnTo>
                    <a:pt x="81" y="227"/>
                  </a:lnTo>
                  <a:lnTo>
                    <a:pt x="81" y="227"/>
                  </a:lnTo>
                  <a:lnTo>
                    <a:pt x="79" y="225"/>
                  </a:lnTo>
                  <a:lnTo>
                    <a:pt x="77" y="225"/>
                  </a:lnTo>
                  <a:lnTo>
                    <a:pt x="75" y="225"/>
                  </a:lnTo>
                  <a:lnTo>
                    <a:pt x="73" y="222"/>
                  </a:lnTo>
                  <a:lnTo>
                    <a:pt x="73" y="222"/>
                  </a:lnTo>
                  <a:lnTo>
                    <a:pt x="73" y="222"/>
                  </a:lnTo>
                  <a:lnTo>
                    <a:pt x="70" y="220"/>
                  </a:lnTo>
                  <a:lnTo>
                    <a:pt x="68" y="220"/>
                  </a:lnTo>
                  <a:lnTo>
                    <a:pt x="68" y="220"/>
                  </a:lnTo>
                  <a:lnTo>
                    <a:pt x="66" y="220"/>
                  </a:lnTo>
                  <a:lnTo>
                    <a:pt x="66" y="220"/>
                  </a:lnTo>
                  <a:lnTo>
                    <a:pt x="66" y="222"/>
                  </a:lnTo>
                  <a:lnTo>
                    <a:pt x="64" y="222"/>
                  </a:lnTo>
                  <a:lnTo>
                    <a:pt x="62" y="225"/>
                  </a:lnTo>
                  <a:lnTo>
                    <a:pt x="59" y="227"/>
                  </a:lnTo>
                  <a:lnTo>
                    <a:pt x="59" y="227"/>
                  </a:lnTo>
                  <a:lnTo>
                    <a:pt x="59" y="229"/>
                  </a:lnTo>
                  <a:lnTo>
                    <a:pt x="59" y="229"/>
                  </a:lnTo>
                  <a:lnTo>
                    <a:pt x="59" y="231"/>
                  </a:lnTo>
                  <a:lnTo>
                    <a:pt x="59" y="231"/>
                  </a:lnTo>
                  <a:lnTo>
                    <a:pt x="57" y="233"/>
                  </a:lnTo>
                  <a:lnTo>
                    <a:pt x="53" y="236"/>
                  </a:lnTo>
                  <a:lnTo>
                    <a:pt x="53" y="238"/>
                  </a:lnTo>
                  <a:lnTo>
                    <a:pt x="53" y="240"/>
                  </a:lnTo>
                  <a:lnTo>
                    <a:pt x="51" y="240"/>
                  </a:lnTo>
                  <a:lnTo>
                    <a:pt x="51" y="242"/>
                  </a:lnTo>
                  <a:lnTo>
                    <a:pt x="48" y="242"/>
                  </a:lnTo>
                  <a:lnTo>
                    <a:pt x="48" y="240"/>
                  </a:lnTo>
                  <a:lnTo>
                    <a:pt x="46" y="240"/>
                  </a:lnTo>
                  <a:lnTo>
                    <a:pt x="46" y="242"/>
                  </a:lnTo>
                  <a:lnTo>
                    <a:pt x="46" y="242"/>
                  </a:lnTo>
                  <a:lnTo>
                    <a:pt x="44" y="244"/>
                  </a:lnTo>
                  <a:lnTo>
                    <a:pt x="44" y="247"/>
                  </a:lnTo>
                  <a:lnTo>
                    <a:pt x="44" y="249"/>
                  </a:lnTo>
                  <a:lnTo>
                    <a:pt x="44" y="249"/>
                  </a:lnTo>
                  <a:lnTo>
                    <a:pt x="44" y="253"/>
                  </a:lnTo>
                  <a:lnTo>
                    <a:pt x="42" y="255"/>
                  </a:lnTo>
                  <a:lnTo>
                    <a:pt x="42" y="255"/>
                  </a:lnTo>
                  <a:lnTo>
                    <a:pt x="40" y="260"/>
                  </a:lnTo>
                  <a:lnTo>
                    <a:pt x="37" y="262"/>
                  </a:lnTo>
                  <a:lnTo>
                    <a:pt x="37" y="262"/>
                  </a:lnTo>
                  <a:lnTo>
                    <a:pt x="37" y="267"/>
                  </a:lnTo>
                  <a:lnTo>
                    <a:pt x="37" y="269"/>
                  </a:lnTo>
                  <a:lnTo>
                    <a:pt x="37" y="271"/>
                  </a:lnTo>
                  <a:lnTo>
                    <a:pt x="37" y="273"/>
                  </a:lnTo>
                  <a:lnTo>
                    <a:pt x="35" y="273"/>
                  </a:lnTo>
                  <a:lnTo>
                    <a:pt x="37" y="275"/>
                  </a:lnTo>
                  <a:lnTo>
                    <a:pt x="37" y="278"/>
                  </a:lnTo>
                  <a:lnTo>
                    <a:pt x="37" y="278"/>
                  </a:lnTo>
                  <a:lnTo>
                    <a:pt x="35" y="280"/>
                  </a:lnTo>
                  <a:lnTo>
                    <a:pt x="35" y="280"/>
                  </a:lnTo>
                  <a:lnTo>
                    <a:pt x="35" y="282"/>
                  </a:lnTo>
                  <a:lnTo>
                    <a:pt x="35" y="282"/>
                  </a:lnTo>
                  <a:lnTo>
                    <a:pt x="35" y="284"/>
                  </a:lnTo>
                  <a:lnTo>
                    <a:pt x="35" y="284"/>
                  </a:lnTo>
                  <a:lnTo>
                    <a:pt x="35" y="286"/>
                  </a:lnTo>
                  <a:lnTo>
                    <a:pt x="31" y="293"/>
                  </a:lnTo>
                  <a:lnTo>
                    <a:pt x="31" y="293"/>
                  </a:lnTo>
                  <a:lnTo>
                    <a:pt x="31" y="295"/>
                  </a:lnTo>
                  <a:lnTo>
                    <a:pt x="31" y="297"/>
                  </a:lnTo>
                  <a:lnTo>
                    <a:pt x="31" y="302"/>
                  </a:lnTo>
                  <a:lnTo>
                    <a:pt x="31" y="302"/>
                  </a:lnTo>
                  <a:lnTo>
                    <a:pt x="29" y="304"/>
                  </a:lnTo>
                  <a:lnTo>
                    <a:pt x="29" y="304"/>
                  </a:lnTo>
                  <a:lnTo>
                    <a:pt x="29" y="306"/>
                  </a:lnTo>
                  <a:lnTo>
                    <a:pt x="29" y="308"/>
                  </a:lnTo>
                  <a:lnTo>
                    <a:pt x="29" y="311"/>
                  </a:lnTo>
                  <a:lnTo>
                    <a:pt x="26" y="311"/>
                  </a:lnTo>
                  <a:lnTo>
                    <a:pt x="26" y="313"/>
                  </a:lnTo>
                  <a:lnTo>
                    <a:pt x="22" y="315"/>
                  </a:lnTo>
                  <a:lnTo>
                    <a:pt x="24" y="319"/>
                  </a:lnTo>
                  <a:lnTo>
                    <a:pt x="26" y="322"/>
                  </a:lnTo>
                  <a:lnTo>
                    <a:pt x="29" y="324"/>
                  </a:lnTo>
                  <a:lnTo>
                    <a:pt x="29" y="333"/>
                  </a:lnTo>
                  <a:lnTo>
                    <a:pt x="29" y="335"/>
                  </a:lnTo>
                  <a:lnTo>
                    <a:pt x="29" y="337"/>
                  </a:lnTo>
                  <a:lnTo>
                    <a:pt x="26" y="344"/>
                  </a:lnTo>
                  <a:lnTo>
                    <a:pt x="26" y="344"/>
                  </a:lnTo>
                  <a:lnTo>
                    <a:pt x="24" y="346"/>
                  </a:lnTo>
                  <a:lnTo>
                    <a:pt x="24" y="346"/>
                  </a:lnTo>
                  <a:lnTo>
                    <a:pt x="22" y="346"/>
                  </a:lnTo>
                  <a:lnTo>
                    <a:pt x="20" y="346"/>
                  </a:lnTo>
                  <a:lnTo>
                    <a:pt x="20" y="346"/>
                  </a:lnTo>
                  <a:lnTo>
                    <a:pt x="20" y="346"/>
                  </a:lnTo>
                  <a:lnTo>
                    <a:pt x="18" y="350"/>
                  </a:lnTo>
                  <a:lnTo>
                    <a:pt x="18" y="350"/>
                  </a:lnTo>
                  <a:lnTo>
                    <a:pt x="15" y="350"/>
                  </a:lnTo>
                  <a:lnTo>
                    <a:pt x="15" y="352"/>
                  </a:lnTo>
                  <a:lnTo>
                    <a:pt x="18" y="357"/>
                  </a:lnTo>
                  <a:lnTo>
                    <a:pt x="18" y="359"/>
                  </a:lnTo>
                  <a:lnTo>
                    <a:pt x="18" y="359"/>
                  </a:lnTo>
                  <a:lnTo>
                    <a:pt x="18" y="361"/>
                  </a:lnTo>
                  <a:lnTo>
                    <a:pt x="18" y="361"/>
                  </a:lnTo>
                  <a:lnTo>
                    <a:pt x="18" y="361"/>
                  </a:lnTo>
                  <a:lnTo>
                    <a:pt x="15" y="364"/>
                  </a:lnTo>
                  <a:lnTo>
                    <a:pt x="15" y="366"/>
                  </a:lnTo>
                  <a:lnTo>
                    <a:pt x="15" y="368"/>
                  </a:lnTo>
                  <a:lnTo>
                    <a:pt x="13" y="368"/>
                  </a:lnTo>
                  <a:lnTo>
                    <a:pt x="13" y="368"/>
                  </a:lnTo>
                  <a:lnTo>
                    <a:pt x="11" y="368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1" y="372"/>
                  </a:lnTo>
                  <a:lnTo>
                    <a:pt x="11" y="372"/>
                  </a:lnTo>
                  <a:lnTo>
                    <a:pt x="11" y="375"/>
                  </a:lnTo>
                  <a:lnTo>
                    <a:pt x="11" y="379"/>
                  </a:lnTo>
                  <a:lnTo>
                    <a:pt x="11" y="379"/>
                  </a:lnTo>
                  <a:lnTo>
                    <a:pt x="11" y="381"/>
                  </a:lnTo>
                  <a:lnTo>
                    <a:pt x="9" y="381"/>
                  </a:lnTo>
                  <a:lnTo>
                    <a:pt x="9" y="381"/>
                  </a:lnTo>
                  <a:lnTo>
                    <a:pt x="9" y="381"/>
                  </a:lnTo>
                  <a:lnTo>
                    <a:pt x="7" y="381"/>
                  </a:lnTo>
                  <a:lnTo>
                    <a:pt x="7" y="381"/>
                  </a:lnTo>
                  <a:lnTo>
                    <a:pt x="4" y="381"/>
                  </a:lnTo>
                  <a:lnTo>
                    <a:pt x="4" y="381"/>
                  </a:lnTo>
                  <a:lnTo>
                    <a:pt x="4" y="381"/>
                  </a:lnTo>
                  <a:lnTo>
                    <a:pt x="2" y="383"/>
                  </a:lnTo>
                  <a:lnTo>
                    <a:pt x="0" y="388"/>
                  </a:lnTo>
                  <a:lnTo>
                    <a:pt x="4" y="394"/>
                  </a:lnTo>
                  <a:lnTo>
                    <a:pt x="7" y="397"/>
                  </a:lnTo>
                  <a:lnTo>
                    <a:pt x="9" y="403"/>
                  </a:lnTo>
                  <a:lnTo>
                    <a:pt x="18" y="405"/>
                  </a:lnTo>
                  <a:lnTo>
                    <a:pt x="22" y="408"/>
                  </a:lnTo>
                  <a:lnTo>
                    <a:pt x="24" y="410"/>
                  </a:lnTo>
                  <a:lnTo>
                    <a:pt x="26" y="412"/>
                  </a:lnTo>
                  <a:lnTo>
                    <a:pt x="29" y="414"/>
                  </a:lnTo>
                  <a:lnTo>
                    <a:pt x="31" y="414"/>
                  </a:lnTo>
                  <a:lnTo>
                    <a:pt x="33" y="414"/>
                  </a:lnTo>
                  <a:lnTo>
                    <a:pt x="35" y="414"/>
                  </a:lnTo>
                  <a:lnTo>
                    <a:pt x="35" y="412"/>
                  </a:lnTo>
                  <a:lnTo>
                    <a:pt x="35" y="412"/>
                  </a:lnTo>
                  <a:lnTo>
                    <a:pt x="35" y="410"/>
                  </a:lnTo>
                  <a:lnTo>
                    <a:pt x="35" y="410"/>
                  </a:lnTo>
                  <a:lnTo>
                    <a:pt x="35" y="410"/>
                  </a:lnTo>
                  <a:lnTo>
                    <a:pt x="40" y="408"/>
                  </a:lnTo>
                  <a:lnTo>
                    <a:pt x="40" y="408"/>
                  </a:lnTo>
                  <a:lnTo>
                    <a:pt x="42" y="408"/>
                  </a:lnTo>
                  <a:lnTo>
                    <a:pt x="44" y="408"/>
                  </a:lnTo>
                  <a:lnTo>
                    <a:pt x="46" y="408"/>
                  </a:lnTo>
                  <a:lnTo>
                    <a:pt x="48" y="408"/>
                  </a:lnTo>
                  <a:lnTo>
                    <a:pt x="51" y="408"/>
                  </a:lnTo>
                  <a:lnTo>
                    <a:pt x="51" y="410"/>
                  </a:lnTo>
                  <a:lnTo>
                    <a:pt x="51" y="410"/>
                  </a:lnTo>
                  <a:lnTo>
                    <a:pt x="53" y="410"/>
                  </a:lnTo>
                  <a:lnTo>
                    <a:pt x="55" y="412"/>
                  </a:lnTo>
                  <a:lnTo>
                    <a:pt x="57" y="412"/>
                  </a:lnTo>
                  <a:lnTo>
                    <a:pt x="59" y="414"/>
                  </a:lnTo>
                  <a:lnTo>
                    <a:pt x="62" y="416"/>
                  </a:lnTo>
                  <a:lnTo>
                    <a:pt x="66" y="416"/>
                  </a:lnTo>
                  <a:lnTo>
                    <a:pt x="66" y="416"/>
                  </a:lnTo>
                  <a:lnTo>
                    <a:pt x="68" y="419"/>
                  </a:lnTo>
                  <a:lnTo>
                    <a:pt x="70" y="419"/>
                  </a:lnTo>
                  <a:lnTo>
                    <a:pt x="75" y="416"/>
                  </a:lnTo>
                  <a:lnTo>
                    <a:pt x="77" y="416"/>
                  </a:lnTo>
                  <a:lnTo>
                    <a:pt x="77" y="414"/>
                  </a:lnTo>
                  <a:lnTo>
                    <a:pt x="79" y="414"/>
                  </a:lnTo>
                  <a:lnTo>
                    <a:pt x="79" y="412"/>
                  </a:lnTo>
                  <a:lnTo>
                    <a:pt x="81" y="410"/>
                  </a:lnTo>
                  <a:lnTo>
                    <a:pt x="83" y="410"/>
                  </a:lnTo>
                  <a:lnTo>
                    <a:pt x="90" y="405"/>
                  </a:lnTo>
                  <a:lnTo>
                    <a:pt x="92" y="403"/>
                  </a:lnTo>
                  <a:lnTo>
                    <a:pt x="94" y="401"/>
                  </a:lnTo>
                  <a:lnTo>
                    <a:pt x="97" y="401"/>
                  </a:lnTo>
                  <a:lnTo>
                    <a:pt x="101" y="399"/>
                  </a:lnTo>
                  <a:lnTo>
                    <a:pt x="103" y="399"/>
                  </a:lnTo>
                  <a:lnTo>
                    <a:pt x="103" y="399"/>
                  </a:lnTo>
                  <a:lnTo>
                    <a:pt x="105" y="397"/>
                  </a:lnTo>
                  <a:lnTo>
                    <a:pt x="105" y="397"/>
                  </a:lnTo>
                  <a:lnTo>
                    <a:pt x="105" y="394"/>
                  </a:lnTo>
                  <a:lnTo>
                    <a:pt x="105" y="392"/>
                  </a:lnTo>
                  <a:lnTo>
                    <a:pt x="105" y="386"/>
                  </a:lnTo>
                  <a:lnTo>
                    <a:pt x="108" y="381"/>
                  </a:lnTo>
                  <a:lnTo>
                    <a:pt x="108" y="379"/>
                  </a:lnTo>
                  <a:lnTo>
                    <a:pt x="105" y="372"/>
                  </a:lnTo>
                  <a:lnTo>
                    <a:pt x="108" y="372"/>
                  </a:lnTo>
                  <a:lnTo>
                    <a:pt x="108" y="370"/>
                  </a:lnTo>
                  <a:lnTo>
                    <a:pt x="108" y="368"/>
                  </a:lnTo>
                  <a:lnTo>
                    <a:pt x="110" y="368"/>
                  </a:lnTo>
                  <a:lnTo>
                    <a:pt x="110" y="368"/>
                  </a:lnTo>
                  <a:lnTo>
                    <a:pt x="112" y="368"/>
                  </a:lnTo>
                  <a:lnTo>
                    <a:pt x="114" y="368"/>
                  </a:lnTo>
                  <a:lnTo>
                    <a:pt x="114" y="368"/>
                  </a:lnTo>
                  <a:lnTo>
                    <a:pt x="116" y="368"/>
                  </a:lnTo>
                  <a:lnTo>
                    <a:pt x="116" y="368"/>
                  </a:lnTo>
                  <a:lnTo>
                    <a:pt x="116" y="368"/>
                  </a:lnTo>
                  <a:lnTo>
                    <a:pt x="116" y="370"/>
                  </a:lnTo>
                  <a:lnTo>
                    <a:pt x="116" y="372"/>
                  </a:lnTo>
                  <a:lnTo>
                    <a:pt x="116" y="375"/>
                  </a:lnTo>
                  <a:lnTo>
                    <a:pt x="116" y="375"/>
                  </a:lnTo>
                  <a:lnTo>
                    <a:pt x="116" y="377"/>
                  </a:lnTo>
                  <a:lnTo>
                    <a:pt x="119" y="377"/>
                  </a:lnTo>
                  <a:lnTo>
                    <a:pt x="119" y="377"/>
                  </a:lnTo>
                  <a:lnTo>
                    <a:pt x="119" y="377"/>
                  </a:lnTo>
                  <a:lnTo>
                    <a:pt x="121" y="377"/>
                  </a:lnTo>
                  <a:lnTo>
                    <a:pt x="123" y="377"/>
                  </a:lnTo>
                  <a:lnTo>
                    <a:pt x="123" y="379"/>
                  </a:lnTo>
                  <a:lnTo>
                    <a:pt x="123" y="379"/>
                  </a:lnTo>
                  <a:lnTo>
                    <a:pt x="123" y="379"/>
                  </a:lnTo>
                  <a:lnTo>
                    <a:pt x="123" y="381"/>
                  </a:lnTo>
                  <a:lnTo>
                    <a:pt x="123" y="381"/>
                  </a:lnTo>
                  <a:lnTo>
                    <a:pt x="123" y="381"/>
                  </a:lnTo>
                  <a:lnTo>
                    <a:pt x="125" y="383"/>
                  </a:lnTo>
                  <a:lnTo>
                    <a:pt x="125" y="383"/>
                  </a:lnTo>
                  <a:lnTo>
                    <a:pt x="125" y="383"/>
                  </a:lnTo>
                  <a:lnTo>
                    <a:pt x="127" y="383"/>
                  </a:lnTo>
                  <a:lnTo>
                    <a:pt x="127" y="386"/>
                  </a:lnTo>
                  <a:lnTo>
                    <a:pt x="127" y="386"/>
                  </a:lnTo>
                  <a:lnTo>
                    <a:pt x="130" y="386"/>
                  </a:lnTo>
                  <a:lnTo>
                    <a:pt x="134" y="388"/>
                  </a:lnTo>
                  <a:lnTo>
                    <a:pt x="134" y="390"/>
                  </a:lnTo>
                  <a:lnTo>
                    <a:pt x="134" y="390"/>
                  </a:lnTo>
                  <a:lnTo>
                    <a:pt x="136" y="390"/>
                  </a:lnTo>
                  <a:lnTo>
                    <a:pt x="136" y="392"/>
                  </a:lnTo>
                  <a:lnTo>
                    <a:pt x="136" y="392"/>
                  </a:lnTo>
                  <a:lnTo>
                    <a:pt x="136" y="392"/>
                  </a:lnTo>
                  <a:lnTo>
                    <a:pt x="134" y="394"/>
                  </a:lnTo>
                  <a:lnTo>
                    <a:pt x="134" y="397"/>
                  </a:lnTo>
                  <a:lnTo>
                    <a:pt x="134" y="397"/>
                  </a:lnTo>
                  <a:lnTo>
                    <a:pt x="136" y="399"/>
                  </a:lnTo>
                  <a:lnTo>
                    <a:pt x="136" y="401"/>
                  </a:lnTo>
                  <a:lnTo>
                    <a:pt x="136" y="401"/>
                  </a:lnTo>
                  <a:lnTo>
                    <a:pt x="138" y="401"/>
                  </a:lnTo>
                  <a:lnTo>
                    <a:pt x="141" y="403"/>
                  </a:lnTo>
                  <a:lnTo>
                    <a:pt x="141" y="403"/>
                  </a:lnTo>
                  <a:lnTo>
                    <a:pt x="141" y="401"/>
                  </a:lnTo>
                  <a:lnTo>
                    <a:pt x="141" y="399"/>
                  </a:lnTo>
                  <a:lnTo>
                    <a:pt x="141" y="399"/>
                  </a:lnTo>
                  <a:lnTo>
                    <a:pt x="141" y="397"/>
                  </a:lnTo>
                  <a:lnTo>
                    <a:pt x="143" y="397"/>
                  </a:lnTo>
                  <a:lnTo>
                    <a:pt x="143" y="394"/>
                  </a:lnTo>
                  <a:lnTo>
                    <a:pt x="147" y="392"/>
                  </a:lnTo>
                  <a:lnTo>
                    <a:pt x="147" y="390"/>
                  </a:lnTo>
                  <a:lnTo>
                    <a:pt x="147" y="390"/>
                  </a:lnTo>
                  <a:lnTo>
                    <a:pt x="149" y="379"/>
                  </a:lnTo>
                  <a:lnTo>
                    <a:pt x="149" y="377"/>
                  </a:lnTo>
                  <a:lnTo>
                    <a:pt x="149" y="375"/>
                  </a:lnTo>
                  <a:lnTo>
                    <a:pt x="149" y="372"/>
                  </a:lnTo>
                  <a:lnTo>
                    <a:pt x="149" y="372"/>
                  </a:lnTo>
                  <a:lnTo>
                    <a:pt x="149" y="370"/>
                  </a:lnTo>
                  <a:lnTo>
                    <a:pt x="152" y="370"/>
                  </a:lnTo>
                  <a:lnTo>
                    <a:pt x="152" y="368"/>
                  </a:lnTo>
                  <a:lnTo>
                    <a:pt x="154" y="368"/>
                  </a:lnTo>
                  <a:lnTo>
                    <a:pt x="154" y="368"/>
                  </a:lnTo>
                  <a:lnTo>
                    <a:pt x="156" y="368"/>
                  </a:lnTo>
                  <a:lnTo>
                    <a:pt x="156" y="370"/>
                  </a:lnTo>
                  <a:lnTo>
                    <a:pt x="156" y="370"/>
                  </a:lnTo>
                  <a:lnTo>
                    <a:pt x="158" y="370"/>
                  </a:lnTo>
                  <a:lnTo>
                    <a:pt x="158" y="368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63" y="368"/>
                  </a:lnTo>
                  <a:lnTo>
                    <a:pt x="163" y="368"/>
                  </a:lnTo>
                  <a:lnTo>
                    <a:pt x="163" y="368"/>
                  </a:lnTo>
                  <a:lnTo>
                    <a:pt x="165" y="370"/>
                  </a:lnTo>
                  <a:lnTo>
                    <a:pt x="165" y="372"/>
                  </a:lnTo>
                  <a:lnTo>
                    <a:pt x="167" y="372"/>
                  </a:lnTo>
                  <a:lnTo>
                    <a:pt x="167" y="372"/>
                  </a:lnTo>
                  <a:lnTo>
                    <a:pt x="169" y="372"/>
                  </a:lnTo>
                  <a:lnTo>
                    <a:pt x="169" y="372"/>
                  </a:lnTo>
                  <a:lnTo>
                    <a:pt x="171" y="372"/>
                  </a:lnTo>
                  <a:lnTo>
                    <a:pt x="171" y="375"/>
                  </a:lnTo>
                  <a:lnTo>
                    <a:pt x="174" y="375"/>
                  </a:lnTo>
                  <a:lnTo>
                    <a:pt x="189" y="368"/>
                  </a:lnTo>
                  <a:lnTo>
                    <a:pt x="189" y="368"/>
                  </a:lnTo>
                  <a:lnTo>
                    <a:pt x="191" y="368"/>
                  </a:lnTo>
                  <a:lnTo>
                    <a:pt x="191" y="368"/>
                  </a:lnTo>
                  <a:lnTo>
                    <a:pt x="193" y="372"/>
                  </a:lnTo>
                  <a:lnTo>
                    <a:pt x="193" y="375"/>
                  </a:lnTo>
                  <a:lnTo>
                    <a:pt x="193" y="375"/>
                  </a:lnTo>
                  <a:lnTo>
                    <a:pt x="193" y="377"/>
                  </a:lnTo>
                  <a:lnTo>
                    <a:pt x="193" y="377"/>
                  </a:lnTo>
                  <a:lnTo>
                    <a:pt x="193" y="377"/>
                  </a:lnTo>
                  <a:lnTo>
                    <a:pt x="202" y="386"/>
                  </a:lnTo>
                  <a:lnTo>
                    <a:pt x="204" y="386"/>
                  </a:lnTo>
                  <a:lnTo>
                    <a:pt x="204" y="388"/>
                  </a:lnTo>
                  <a:lnTo>
                    <a:pt x="204" y="388"/>
                  </a:lnTo>
                  <a:lnTo>
                    <a:pt x="204" y="388"/>
                  </a:lnTo>
                  <a:lnTo>
                    <a:pt x="204" y="390"/>
                  </a:lnTo>
                  <a:lnTo>
                    <a:pt x="204" y="390"/>
                  </a:lnTo>
                  <a:lnTo>
                    <a:pt x="207" y="392"/>
                  </a:lnTo>
                  <a:lnTo>
                    <a:pt x="207" y="392"/>
                  </a:lnTo>
                  <a:lnTo>
                    <a:pt x="207" y="392"/>
                  </a:lnTo>
                  <a:lnTo>
                    <a:pt x="207" y="392"/>
                  </a:lnTo>
                  <a:lnTo>
                    <a:pt x="209" y="392"/>
                  </a:lnTo>
                  <a:lnTo>
                    <a:pt x="209" y="394"/>
                  </a:lnTo>
                  <a:lnTo>
                    <a:pt x="209" y="394"/>
                  </a:lnTo>
                  <a:lnTo>
                    <a:pt x="211" y="397"/>
                  </a:lnTo>
                  <a:lnTo>
                    <a:pt x="211" y="397"/>
                  </a:lnTo>
                  <a:lnTo>
                    <a:pt x="211" y="397"/>
                  </a:lnTo>
                  <a:lnTo>
                    <a:pt x="213" y="397"/>
                  </a:lnTo>
                  <a:lnTo>
                    <a:pt x="218" y="399"/>
                  </a:lnTo>
                  <a:lnTo>
                    <a:pt x="220" y="394"/>
                  </a:lnTo>
                  <a:lnTo>
                    <a:pt x="222" y="394"/>
                  </a:lnTo>
                  <a:lnTo>
                    <a:pt x="222" y="394"/>
                  </a:lnTo>
                  <a:lnTo>
                    <a:pt x="229" y="392"/>
                  </a:lnTo>
                  <a:lnTo>
                    <a:pt x="229" y="392"/>
                  </a:lnTo>
                  <a:lnTo>
                    <a:pt x="231" y="392"/>
                  </a:lnTo>
                  <a:lnTo>
                    <a:pt x="235" y="394"/>
                  </a:lnTo>
                  <a:lnTo>
                    <a:pt x="237" y="394"/>
                  </a:lnTo>
                  <a:lnTo>
                    <a:pt x="240" y="397"/>
                  </a:lnTo>
                  <a:lnTo>
                    <a:pt x="244" y="397"/>
                  </a:lnTo>
                  <a:lnTo>
                    <a:pt x="244" y="397"/>
                  </a:lnTo>
                  <a:lnTo>
                    <a:pt x="246" y="397"/>
                  </a:lnTo>
                  <a:lnTo>
                    <a:pt x="248" y="392"/>
                  </a:lnTo>
                  <a:lnTo>
                    <a:pt x="248" y="392"/>
                  </a:lnTo>
                  <a:lnTo>
                    <a:pt x="251" y="390"/>
                  </a:lnTo>
                  <a:lnTo>
                    <a:pt x="253" y="386"/>
                  </a:lnTo>
                  <a:lnTo>
                    <a:pt x="253" y="386"/>
                  </a:lnTo>
                  <a:lnTo>
                    <a:pt x="253" y="386"/>
                  </a:lnTo>
                  <a:lnTo>
                    <a:pt x="253" y="383"/>
                  </a:lnTo>
                  <a:lnTo>
                    <a:pt x="253" y="383"/>
                  </a:lnTo>
                  <a:lnTo>
                    <a:pt x="253" y="383"/>
                  </a:lnTo>
                  <a:lnTo>
                    <a:pt x="253" y="381"/>
                  </a:lnTo>
                  <a:lnTo>
                    <a:pt x="255" y="379"/>
                  </a:lnTo>
                  <a:lnTo>
                    <a:pt x="257" y="379"/>
                  </a:lnTo>
                  <a:lnTo>
                    <a:pt x="262" y="379"/>
                  </a:lnTo>
                  <a:lnTo>
                    <a:pt x="262" y="379"/>
                  </a:lnTo>
                  <a:lnTo>
                    <a:pt x="264" y="379"/>
                  </a:lnTo>
                  <a:lnTo>
                    <a:pt x="266" y="379"/>
                  </a:lnTo>
                  <a:lnTo>
                    <a:pt x="266" y="379"/>
                  </a:lnTo>
                  <a:lnTo>
                    <a:pt x="268" y="379"/>
                  </a:lnTo>
                  <a:lnTo>
                    <a:pt x="270" y="379"/>
                  </a:lnTo>
                  <a:lnTo>
                    <a:pt x="270" y="379"/>
                  </a:lnTo>
                  <a:lnTo>
                    <a:pt x="273" y="379"/>
                  </a:lnTo>
                  <a:lnTo>
                    <a:pt x="273" y="379"/>
                  </a:lnTo>
                  <a:lnTo>
                    <a:pt x="275" y="381"/>
                  </a:lnTo>
                  <a:lnTo>
                    <a:pt x="275" y="383"/>
                  </a:lnTo>
                  <a:lnTo>
                    <a:pt x="279" y="386"/>
                  </a:lnTo>
                  <a:lnTo>
                    <a:pt x="281" y="388"/>
                  </a:lnTo>
                  <a:lnTo>
                    <a:pt x="284" y="388"/>
                  </a:lnTo>
                  <a:lnTo>
                    <a:pt x="284" y="388"/>
                  </a:lnTo>
                  <a:lnTo>
                    <a:pt x="286" y="388"/>
                  </a:lnTo>
                  <a:lnTo>
                    <a:pt x="288" y="388"/>
                  </a:lnTo>
                  <a:lnTo>
                    <a:pt x="288" y="388"/>
                  </a:lnTo>
                  <a:lnTo>
                    <a:pt x="290" y="388"/>
                  </a:lnTo>
                  <a:lnTo>
                    <a:pt x="292" y="386"/>
                  </a:lnTo>
                  <a:lnTo>
                    <a:pt x="292" y="386"/>
                  </a:lnTo>
                  <a:lnTo>
                    <a:pt x="294" y="386"/>
                  </a:lnTo>
                  <a:lnTo>
                    <a:pt x="294" y="383"/>
                  </a:lnTo>
                  <a:lnTo>
                    <a:pt x="294" y="383"/>
                  </a:lnTo>
                  <a:lnTo>
                    <a:pt x="294" y="381"/>
                  </a:lnTo>
                  <a:lnTo>
                    <a:pt x="297" y="381"/>
                  </a:lnTo>
                  <a:lnTo>
                    <a:pt x="297" y="381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299" y="381"/>
                  </a:lnTo>
                  <a:lnTo>
                    <a:pt x="301" y="383"/>
                  </a:lnTo>
                  <a:lnTo>
                    <a:pt x="301" y="383"/>
                  </a:lnTo>
                  <a:lnTo>
                    <a:pt x="305" y="383"/>
                  </a:lnTo>
                  <a:lnTo>
                    <a:pt x="308" y="383"/>
                  </a:lnTo>
                  <a:lnTo>
                    <a:pt x="310" y="383"/>
                  </a:lnTo>
                  <a:lnTo>
                    <a:pt x="310" y="383"/>
                  </a:lnTo>
                  <a:lnTo>
                    <a:pt x="310" y="383"/>
                  </a:lnTo>
                  <a:lnTo>
                    <a:pt x="310" y="381"/>
                  </a:lnTo>
                  <a:lnTo>
                    <a:pt x="310" y="379"/>
                  </a:lnTo>
                  <a:lnTo>
                    <a:pt x="310" y="377"/>
                  </a:lnTo>
                  <a:lnTo>
                    <a:pt x="310" y="375"/>
                  </a:lnTo>
                  <a:lnTo>
                    <a:pt x="310" y="375"/>
                  </a:lnTo>
                  <a:lnTo>
                    <a:pt x="308" y="372"/>
                  </a:lnTo>
                  <a:lnTo>
                    <a:pt x="308" y="372"/>
                  </a:lnTo>
                  <a:lnTo>
                    <a:pt x="308" y="372"/>
                  </a:lnTo>
                  <a:lnTo>
                    <a:pt x="310" y="370"/>
                  </a:lnTo>
                  <a:lnTo>
                    <a:pt x="310" y="370"/>
                  </a:lnTo>
                  <a:lnTo>
                    <a:pt x="310" y="368"/>
                  </a:lnTo>
                  <a:lnTo>
                    <a:pt x="310" y="368"/>
                  </a:lnTo>
                  <a:lnTo>
                    <a:pt x="310" y="366"/>
                  </a:lnTo>
                  <a:lnTo>
                    <a:pt x="310" y="366"/>
                  </a:lnTo>
                  <a:lnTo>
                    <a:pt x="310" y="364"/>
                  </a:lnTo>
                  <a:lnTo>
                    <a:pt x="312" y="364"/>
                  </a:lnTo>
                  <a:lnTo>
                    <a:pt x="312" y="361"/>
                  </a:lnTo>
                  <a:lnTo>
                    <a:pt x="314" y="361"/>
                  </a:lnTo>
                  <a:lnTo>
                    <a:pt x="314" y="364"/>
                  </a:lnTo>
                  <a:lnTo>
                    <a:pt x="316" y="366"/>
                  </a:lnTo>
                  <a:lnTo>
                    <a:pt x="319" y="366"/>
                  </a:lnTo>
                  <a:lnTo>
                    <a:pt x="323" y="366"/>
                  </a:lnTo>
                  <a:lnTo>
                    <a:pt x="325" y="361"/>
                  </a:lnTo>
                  <a:lnTo>
                    <a:pt x="325" y="359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00D66150-93AC-994D-BEDD-AB3A4F0C471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799478" y="2568245"/>
              <a:ext cx="515439" cy="518335"/>
            </a:xfrm>
            <a:custGeom>
              <a:avLst/>
              <a:gdLst>
                <a:gd name="T0" fmla="*/ 60 w 356"/>
                <a:gd name="T1" fmla="*/ 29 h 358"/>
                <a:gd name="T2" fmla="*/ 51 w 356"/>
                <a:gd name="T3" fmla="*/ 14 h 358"/>
                <a:gd name="T4" fmla="*/ 49 w 356"/>
                <a:gd name="T5" fmla="*/ 18 h 358"/>
                <a:gd name="T6" fmla="*/ 38 w 356"/>
                <a:gd name="T7" fmla="*/ 25 h 358"/>
                <a:gd name="T8" fmla="*/ 22 w 356"/>
                <a:gd name="T9" fmla="*/ 29 h 358"/>
                <a:gd name="T10" fmla="*/ 0 w 356"/>
                <a:gd name="T11" fmla="*/ 31 h 358"/>
                <a:gd name="T12" fmla="*/ 18 w 356"/>
                <a:gd name="T13" fmla="*/ 49 h 358"/>
                <a:gd name="T14" fmla="*/ 27 w 356"/>
                <a:gd name="T15" fmla="*/ 67 h 358"/>
                <a:gd name="T16" fmla="*/ 44 w 356"/>
                <a:gd name="T17" fmla="*/ 51 h 358"/>
                <a:gd name="T18" fmla="*/ 60 w 356"/>
                <a:gd name="T19" fmla="*/ 51 h 358"/>
                <a:gd name="T20" fmla="*/ 69 w 356"/>
                <a:gd name="T21" fmla="*/ 45 h 358"/>
                <a:gd name="T22" fmla="*/ 40 w 356"/>
                <a:gd name="T23" fmla="*/ 69 h 358"/>
                <a:gd name="T24" fmla="*/ 42 w 356"/>
                <a:gd name="T25" fmla="*/ 91 h 358"/>
                <a:gd name="T26" fmla="*/ 47 w 356"/>
                <a:gd name="T27" fmla="*/ 80 h 358"/>
                <a:gd name="T28" fmla="*/ 47 w 356"/>
                <a:gd name="T29" fmla="*/ 67 h 358"/>
                <a:gd name="T30" fmla="*/ 354 w 356"/>
                <a:gd name="T31" fmla="*/ 106 h 358"/>
                <a:gd name="T32" fmla="*/ 354 w 356"/>
                <a:gd name="T33" fmla="*/ 86 h 358"/>
                <a:gd name="T34" fmla="*/ 350 w 356"/>
                <a:gd name="T35" fmla="*/ 69 h 358"/>
                <a:gd name="T36" fmla="*/ 317 w 356"/>
                <a:gd name="T37" fmla="*/ 71 h 358"/>
                <a:gd name="T38" fmla="*/ 293 w 356"/>
                <a:gd name="T39" fmla="*/ 73 h 358"/>
                <a:gd name="T40" fmla="*/ 291 w 356"/>
                <a:gd name="T41" fmla="*/ 58 h 358"/>
                <a:gd name="T42" fmla="*/ 288 w 356"/>
                <a:gd name="T43" fmla="*/ 47 h 358"/>
                <a:gd name="T44" fmla="*/ 277 w 356"/>
                <a:gd name="T45" fmla="*/ 20 h 358"/>
                <a:gd name="T46" fmla="*/ 266 w 356"/>
                <a:gd name="T47" fmla="*/ 16 h 358"/>
                <a:gd name="T48" fmla="*/ 242 w 356"/>
                <a:gd name="T49" fmla="*/ 22 h 358"/>
                <a:gd name="T50" fmla="*/ 203 w 356"/>
                <a:gd name="T51" fmla="*/ 5 h 358"/>
                <a:gd name="T52" fmla="*/ 181 w 356"/>
                <a:gd name="T53" fmla="*/ 0 h 358"/>
                <a:gd name="T54" fmla="*/ 176 w 356"/>
                <a:gd name="T55" fmla="*/ 20 h 358"/>
                <a:gd name="T56" fmla="*/ 139 w 356"/>
                <a:gd name="T57" fmla="*/ 58 h 358"/>
                <a:gd name="T58" fmla="*/ 137 w 356"/>
                <a:gd name="T59" fmla="*/ 67 h 358"/>
                <a:gd name="T60" fmla="*/ 161 w 356"/>
                <a:gd name="T61" fmla="*/ 102 h 358"/>
                <a:gd name="T62" fmla="*/ 181 w 356"/>
                <a:gd name="T63" fmla="*/ 179 h 358"/>
                <a:gd name="T64" fmla="*/ 183 w 356"/>
                <a:gd name="T65" fmla="*/ 212 h 358"/>
                <a:gd name="T66" fmla="*/ 174 w 356"/>
                <a:gd name="T67" fmla="*/ 234 h 358"/>
                <a:gd name="T68" fmla="*/ 218 w 356"/>
                <a:gd name="T69" fmla="*/ 243 h 358"/>
                <a:gd name="T70" fmla="*/ 225 w 356"/>
                <a:gd name="T71" fmla="*/ 342 h 358"/>
                <a:gd name="T72" fmla="*/ 222 w 356"/>
                <a:gd name="T73" fmla="*/ 347 h 358"/>
                <a:gd name="T74" fmla="*/ 216 w 356"/>
                <a:gd name="T75" fmla="*/ 353 h 358"/>
                <a:gd name="T76" fmla="*/ 225 w 356"/>
                <a:gd name="T77" fmla="*/ 358 h 358"/>
                <a:gd name="T78" fmla="*/ 231 w 356"/>
                <a:gd name="T79" fmla="*/ 353 h 358"/>
                <a:gd name="T80" fmla="*/ 238 w 356"/>
                <a:gd name="T81" fmla="*/ 342 h 358"/>
                <a:gd name="T82" fmla="*/ 260 w 356"/>
                <a:gd name="T83" fmla="*/ 320 h 358"/>
                <a:gd name="T84" fmla="*/ 269 w 356"/>
                <a:gd name="T85" fmla="*/ 309 h 358"/>
                <a:gd name="T86" fmla="*/ 275 w 356"/>
                <a:gd name="T87" fmla="*/ 298 h 358"/>
                <a:gd name="T88" fmla="*/ 297 w 356"/>
                <a:gd name="T89" fmla="*/ 291 h 358"/>
                <a:gd name="T90" fmla="*/ 301 w 356"/>
                <a:gd name="T91" fmla="*/ 276 h 358"/>
                <a:gd name="T92" fmla="*/ 304 w 356"/>
                <a:gd name="T93" fmla="*/ 258 h 358"/>
                <a:gd name="T94" fmla="*/ 310 w 356"/>
                <a:gd name="T95" fmla="*/ 256 h 358"/>
                <a:gd name="T96" fmla="*/ 319 w 356"/>
                <a:gd name="T97" fmla="*/ 245 h 358"/>
                <a:gd name="T98" fmla="*/ 321 w 356"/>
                <a:gd name="T99" fmla="*/ 234 h 358"/>
                <a:gd name="T100" fmla="*/ 319 w 356"/>
                <a:gd name="T101" fmla="*/ 230 h 358"/>
                <a:gd name="T102" fmla="*/ 317 w 356"/>
                <a:gd name="T103" fmla="*/ 225 h 358"/>
                <a:gd name="T104" fmla="*/ 326 w 356"/>
                <a:gd name="T105" fmla="*/ 216 h 358"/>
                <a:gd name="T106" fmla="*/ 330 w 356"/>
                <a:gd name="T107" fmla="*/ 199 h 358"/>
                <a:gd name="T108" fmla="*/ 326 w 356"/>
                <a:gd name="T109" fmla="*/ 194 h 358"/>
                <a:gd name="T110" fmla="*/ 323 w 356"/>
                <a:gd name="T111" fmla="*/ 188 h 358"/>
                <a:gd name="T112" fmla="*/ 326 w 356"/>
                <a:gd name="T113" fmla="*/ 183 h 358"/>
                <a:gd name="T114" fmla="*/ 345 w 356"/>
                <a:gd name="T115" fmla="*/ 153 h 358"/>
                <a:gd name="T116" fmla="*/ 356 w 356"/>
                <a:gd name="T117" fmla="*/ 119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6" h="358">
                  <a:moveTo>
                    <a:pt x="69" y="40"/>
                  </a:moveTo>
                  <a:lnTo>
                    <a:pt x="66" y="36"/>
                  </a:lnTo>
                  <a:lnTo>
                    <a:pt x="66" y="33"/>
                  </a:lnTo>
                  <a:lnTo>
                    <a:pt x="64" y="31"/>
                  </a:lnTo>
                  <a:lnTo>
                    <a:pt x="60" y="29"/>
                  </a:lnTo>
                  <a:lnTo>
                    <a:pt x="62" y="29"/>
                  </a:lnTo>
                  <a:lnTo>
                    <a:pt x="58" y="27"/>
                  </a:lnTo>
                  <a:lnTo>
                    <a:pt x="55" y="22"/>
                  </a:lnTo>
                  <a:lnTo>
                    <a:pt x="53" y="20"/>
                  </a:lnTo>
                  <a:lnTo>
                    <a:pt x="51" y="14"/>
                  </a:lnTo>
                  <a:lnTo>
                    <a:pt x="49" y="11"/>
                  </a:lnTo>
                  <a:lnTo>
                    <a:pt x="49" y="11"/>
                  </a:lnTo>
                  <a:lnTo>
                    <a:pt x="47" y="14"/>
                  </a:lnTo>
                  <a:lnTo>
                    <a:pt x="47" y="16"/>
                  </a:lnTo>
                  <a:lnTo>
                    <a:pt x="49" y="18"/>
                  </a:lnTo>
                  <a:lnTo>
                    <a:pt x="47" y="20"/>
                  </a:lnTo>
                  <a:lnTo>
                    <a:pt x="47" y="20"/>
                  </a:lnTo>
                  <a:lnTo>
                    <a:pt x="40" y="22"/>
                  </a:lnTo>
                  <a:lnTo>
                    <a:pt x="38" y="25"/>
                  </a:lnTo>
                  <a:lnTo>
                    <a:pt x="38" y="25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6" y="27"/>
                  </a:lnTo>
                  <a:lnTo>
                    <a:pt x="33" y="27"/>
                  </a:lnTo>
                  <a:lnTo>
                    <a:pt x="22" y="29"/>
                  </a:lnTo>
                  <a:lnTo>
                    <a:pt x="20" y="25"/>
                  </a:lnTo>
                  <a:lnTo>
                    <a:pt x="14" y="25"/>
                  </a:lnTo>
                  <a:lnTo>
                    <a:pt x="7" y="27"/>
                  </a:lnTo>
                  <a:lnTo>
                    <a:pt x="0" y="22"/>
                  </a:lnTo>
                  <a:lnTo>
                    <a:pt x="0" y="31"/>
                  </a:lnTo>
                  <a:lnTo>
                    <a:pt x="0" y="36"/>
                  </a:lnTo>
                  <a:lnTo>
                    <a:pt x="3" y="40"/>
                  </a:lnTo>
                  <a:lnTo>
                    <a:pt x="7" y="42"/>
                  </a:lnTo>
                  <a:lnTo>
                    <a:pt x="16" y="45"/>
                  </a:lnTo>
                  <a:lnTo>
                    <a:pt x="18" y="49"/>
                  </a:lnTo>
                  <a:lnTo>
                    <a:pt x="20" y="51"/>
                  </a:lnTo>
                  <a:lnTo>
                    <a:pt x="20" y="60"/>
                  </a:lnTo>
                  <a:lnTo>
                    <a:pt x="22" y="64"/>
                  </a:lnTo>
                  <a:lnTo>
                    <a:pt x="25" y="67"/>
                  </a:lnTo>
                  <a:lnTo>
                    <a:pt x="27" y="67"/>
                  </a:lnTo>
                  <a:lnTo>
                    <a:pt x="29" y="64"/>
                  </a:lnTo>
                  <a:lnTo>
                    <a:pt x="33" y="64"/>
                  </a:lnTo>
                  <a:lnTo>
                    <a:pt x="38" y="62"/>
                  </a:lnTo>
                  <a:lnTo>
                    <a:pt x="42" y="53"/>
                  </a:lnTo>
                  <a:lnTo>
                    <a:pt x="44" y="51"/>
                  </a:lnTo>
                  <a:lnTo>
                    <a:pt x="49" y="53"/>
                  </a:lnTo>
                  <a:lnTo>
                    <a:pt x="53" y="58"/>
                  </a:lnTo>
                  <a:lnTo>
                    <a:pt x="58" y="58"/>
                  </a:lnTo>
                  <a:lnTo>
                    <a:pt x="60" y="56"/>
                  </a:lnTo>
                  <a:lnTo>
                    <a:pt x="60" y="51"/>
                  </a:lnTo>
                  <a:lnTo>
                    <a:pt x="62" y="51"/>
                  </a:lnTo>
                  <a:lnTo>
                    <a:pt x="64" y="49"/>
                  </a:lnTo>
                  <a:lnTo>
                    <a:pt x="66" y="47"/>
                  </a:lnTo>
                  <a:lnTo>
                    <a:pt x="69" y="47"/>
                  </a:lnTo>
                  <a:lnTo>
                    <a:pt x="69" y="45"/>
                  </a:lnTo>
                  <a:lnTo>
                    <a:pt x="69" y="45"/>
                  </a:lnTo>
                  <a:lnTo>
                    <a:pt x="69" y="40"/>
                  </a:lnTo>
                  <a:close/>
                  <a:moveTo>
                    <a:pt x="44" y="62"/>
                  </a:moveTo>
                  <a:lnTo>
                    <a:pt x="40" y="64"/>
                  </a:lnTo>
                  <a:lnTo>
                    <a:pt x="40" y="69"/>
                  </a:lnTo>
                  <a:lnTo>
                    <a:pt x="33" y="78"/>
                  </a:lnTo>
                  <a:lnTo>
                    <a:pt x="33" y="84"/>
                  </a:lnTo>
                  <a:lnTo>
                    <a:pt x="38" y="86"/>
                  </a:lnTo>
                  <a:lnTo>
                    <a:pt x="40" y="89"/>
                  </a:lnTo>
                  <a:lnTo>
                    <a:pt x="42" y="91"/>
                  </a:lnTo>
                  <a:lnTo>
                    <a:pt x="44" y="89"/>
                  </a:lnTo>
                  <a:lnTo>
                    <a:pt x="44" y="89"/>
                  </a:lnTo>
                  <a:lnTo>
                    <a:pt x="47" y="86"/>
                  </a:lnTo>
                  <a:lnTo>
                    <a:pt x="47" y="82"/>
                  </a:lnTo>
                  <a:lnTo>
                    <a:pt x="47" y="80"/>
                  </a:lnTo>
                  <a:lnTo>
                    <a:pt x="47" y="78"/>
                  </a:lnTo>
                  <a:lnTo>
                    <a:pt x="44" y="73"/>
                  </a:lnTo>
                  <a:lnTo>
                    <a:pt x="44" y="71"/>
                  </a:lnTo>
                  <a:lnTo>
                    <a:pt x="44" y="69"/>
                  </a:lnTo>
                  <a:lnTo>
                    <a:pt x="47" y="67"/>
                  </a:lnTo>
                  <a:lnTo>
                    <a:pt x="47" y="64"/>
                  </a:lnTo>
                  <a:lnTo>
                    <a:pt x="49" y="62"/>
                  </a:lnTo>
                  <a:lnTo>
                    <a:pt x="47" y="62"/>
                  </a:lnTo>
                  <a:lnTo>
                    <a:pt x="44" y="62"/>
                  </a:lnTo>
                  <a:close/>
                  <a:moveTo>
                    <a:pt x="354" y="106"/>
                  </a:moveTo>
                  <a:lnTo>
                    <a:pt x="350" y="102"/>
                  </a:lnTo>
                  <a:lnTo>
                    <a:pt x="345" y="97"/>
                  </a:lnTo>
                  <a:lnTo>
                    <a:pt x="348" y="93"/>
                  </a:lnTo>
                  <a:lnTo>
                    <a:pt x="350" y="89"/>
                  </a:lnTo>
                  <a:lnTo>
                    <a:pt x="354" y="86"/>
                  </a:lnTo>
                  <a:lnTo>
                    <a:pt x="356" y="84"/>
                  </a:lnTo>
                  <a:lnTo>
                    <a:pt x="356" y="80"/>
                  </a:lnTo>
                  <a:lnTo>
                    <a:pt x="354" y="73"/>
                  </a:lnTo>
                  <a:lnTo>
                    <a:pt x="354" y="71"/>
                  </a:lnTo>
                  <a:lnTo>
                    <a:pt x="350" y="69"/>
                  </a:lnTo>
                  <a:lnTo>
                    <a:pt x="339" y="71"/>
                  </a:lnTo>
                  <a:lnTo>
                    <a:pt x="334" y="71"/>
                  </a:lnTo>
                  <a:lnTo>
                    <a:pt x="328" y="64"/>
                  </a:lnTo>
                  <a:lnTo>
                    <a:pt x="323" y="64"/>
                  </a:lnTo>
                  <a:lnTo>
                    <a:pt x="317" y="71"/>
                  </a:lnTo>
                  <a:lnTo>
                    <a:pt x="310" y="73"/>
                  </a:lnTo>
                  <a:lnTo>
                    <a:pt x="301" y="71"/>
                  </a:lnTo>
                  <a:lnTo>
                    <a:pt x="297" y="71"/>
                  </a:lnTo>
                  <a:lnTo>
                    <a:pt x="295" y="71"/>
                  </a:lnTo>
                  <a:lnTo>
                    <a:pt x="293" y="73"/>
                  </a:lnTo>
                  <a:lnTo>
                    <a:pt x="293" y="73"/>
                  </a:lnTo>
                  <a:lnTo>
                    <a:pt x="291" y="69"/>
                  </a:lnTo>
                  <a:lnTo>
                    <a:pt x="291" y="67"/>
                  </a:lnTo>
                  <a:lnTo>
                    <a:pt x="291" y="60"/>
                  </a:lnTo>
                  <a:lnTo>
                    <a:pt x="291" y="58"/>
                  </a:lnTo>
                  <a:lnTo>
                    <a:pt x="291" y="58"/>
                  </a:lnTo>
                  <a:lnTo>
                    <a:pt x="291" y="56"/>
                  </a:lnTo>
                  <a:lnTo>
                    <a:pt x="291" y="53"/>
                  </a:lnTo>
                  <a:lnTo>
                    <a:pt x="291" y="51"/>
                  </a:lnTo>
                  <a:lnTo>
                    <a:pt x="288" y="47"/>
                  </a:lnTo>
                  <a:lnTo>
                    <a:pt x="286" y="45"/>
                  </a:lnTo>
                  <a:lnTo>
                    <a:pt x="286" y="40"/>
                  </a:lnTo>
                  <a:lnTo>
                    <a:pt x="286" y="29"/>
                  </a:lnTo>
                  <a:lnTo>
                    <a:pt x="284" y="25"/>
                  </a:lnTo>
                  <a:lnTo>
                    <a:pt x="277" y="20"/>
                  </a:lnTo>
                  <a:lnTo>
                    <a:pt x="275" y="20"/>
                  </a:lnTo>
                  <a:lnTo>
                    <a:pt x="273" y="20"/>
                  </a:lnTo>
                  <a:lnTo>
                    <a:pt x="271" y="20"/>
                  </a:lnTo>
                  <a:lnTo>
                    <a:pt x="269" y="18"/>
                  </a:lnTo>
                  <a:lnTo>
                    <a:pt x="266" y="16"/>
                  </a:lnTo>
                  <a:lnTo>
                    <a:pt x="266" y="11"/>
                  </a:lnTo>
                  <a:lnTo>
                    <a:pt x="266" y="9"/>
                  </a:lnTo>
                  <a:lnTo>
                    <a:pt x="262" y="9"/>
                  </a:lnTo>
                  <a:lnTo>
                    <a:pt x="247" y="20"/>
                  </a:lnTo>
                  <a:lnTo>
                    <a:pt x="242" y="22"/>
                  </a:lnTo>
                  <a:lnTo>
                    <a:pt x="238" y="20"/>
                  </a:lnTo>
                  <a:lnTo>
                    <a:pt x="229" y="16"/>
                  </a:lnTo>
                  <a:lnTo>
                    <a:pt x="216" y="11"/>
                  </a:lnTo>
                  <a:lnTo>
                    <a:pt x="209" y="11"/>
                  </a:lnTo>
                  <a:lnTo>
                    <a:pt x="203" y="5"/>
                  </a:lnTo>
                  <a:lnTo>
                    <a:pt x="198" y="5"/>
                  </a:lnTo>
                  <a:lnTo>
                    <a:pt x="192" y="5"/>
                  </a:lnTo>
                  <a:lnTo>
                    <a:pt x="187" y="5"/>
                  </a:lnTo>
                  <a:lnTo>
                    <a:pt x="183" y="3"/>
                  </a:lnTo>
                  <a:lnTo>
                    <a:pt x="181" y="0"/>
                  </a:lnTo>
                  <a:lnTo>
                    <a:pt x="181" y="5"/>
                  </a:lnTo>
                  <a:lnTo>
                    <a:pt x="181" y="7"/>
                  </a:lnTo>
                  <a:lnTo>
                    <a:pt x="181" y="7"/>
                  </a:lnTo>
                  <a:lnTo>
                    <a:pt x="178" y="18"/>
                  </a:lnTo>
                  <a:lnTo>
                    <a:pt x="176" y="20"/>
                  </a:lnTo>
                  <a:lnTo>
                    <a:pt x="176" y="20"/>
                  </a:lnTo>
                  <a:lnTo>
                    <a:pt x="170" y="25"/>
                  </a:lnTo>
                  <a:lnTo>
                    <a:pt x="167" y="27"/>
                  </a:lnTo>
                  <a:lnTo>
                    <a:pt x="141" y="58"/>
                  </a:lnTo>
                  <a:lnTo>
                    <a:pt x="139" y="58"/>
                  </a:lnTo>
                  <a:lnTo>
                    <a:pt x="139" y="60"/>
                  </a:lnTo>
                  <a:lnTo>
                    <a:pt x="139" y="62"/>
                  </a:lnTo>
                  <a:lnTo>
                    <a:pt x="139" y="64"/>
                  </a:lnTo>
                  <a:lnTo>
                    <a:pt x="137" y="67"/>
                  </a:lnTo>
                  <a:lnTo>
                    <a:pt x="137" y="67"/>
                  </a:lnTo>
                  <a:lnTo>
                    <a:pt x="137" y="67"/>
                  </a:lnTo>
                  <a:lnTo>
                    <a:pt x="145" y="73"/>
                  </a:lnTo>
                  <a:lnTo>
                    <a:pt x="148" y="78"/>
                  </a:lnTo>
                  <a:lnTo>
                    <a:pt x="152" y="86"/>
                  </a:lnTo>
                  <a:lnTo>
                    <a:pt x="161" y="102"/>
                  </a:lnTo>
                  <a:lnTo>
                    <a:pt x="165" y="115"/>
                  </a:lnTo>
                  <a:lnTo>
                    <a:pt x="167" y="119"/>
                  </a:lnTo>
                  <a:lnTo>
                    <a:pt x="172" y="124"/>
                  </a:lnTo>
                  <a:lnTo>
                    <a:pt x="174" y="128"/>
                  </a:lnTo>
                  <a:lnTo>
                    <a:pt x="181" y="179"/>
                  </a:lnTo>
                  <a:lnTo>
                    <a:pt x="176" y="208"/>
                  </a:lnTo>
                  <a:lnTo>
                    <a:pt x="178" y="208"/>
                  </a:lnTo>
                  <a:lnTo>
                    <a:pt x="181" y="210"/>
                  </a:lnTo>
                  <a:lnTo>
                    <a:pt x="183" y="210"/>
                  </a:lnTo>
                  <a:lnTo>
                    <a:pt x="183" y="212"/>
                  </a:lnTo>
                  <a:lnTo>
                    <a:pt x="181" y="214"/>
                  </a:lnTo>
                  <a:lnTo>
                    <a:pt x="176" y="214"/>
                  </a:lnTo>
                  <a:lnTo>
                    <a:pt x="174" y="214"/>
                  </a:lnTo>
                  <a:lnTo>
                    <a:pt x="172" y="212"/>
                  </a:lnTo>
                  <a:lnTo>
                    <a:pt x="174" y="234"/>
                  </a:lnTo>
                  <a:lnTo>
                    <a:pt x="174" y="239"/>
                  </a:lnTo>
                  <a:lnTo>
                    <a:pt x="174" y="239"/>
                  </a:lnTo>
                  <a:lnTo>
                    <a:pt x="211" y="241"/>
                  </a:lnTo>
                  <a:lnTo>
                    <a:pt x="214" y="241"/>
                  </a:lnTo>
                  <a:lnTo>
                    <a:pt x="218" y="243"/>
                  </a:lnTo>
                  <a:lnTo>
                    <a:pt x="218" y="245"/>
                  </a:lnTo>
                  <a:lnTo>
                    <a:pt x="218" y="247"/>
                  </a:lnTo>
                  <a:lnTo>
                    <a:pt x="216" y="263"/>
                  </a:lnTo>
                  <a:lnTo>
                    <a:pt x="220" y="313"/>
                  </a:lnTo>
                  <a:lnTo>
                    <a:pt x="225" y="342"/>
                  </a:lnTo>
                  <a:lnTo>
                    <a:pt x="225" y="342"/>
                  </a:lnTo>
                  <a:lnTo>
                    <a:pt x="225" y="344"/>
                  </a:lnTo>
                  <a:lnTo>
                    <a:pt x="225" y="344"/>
                  </a:lnTo>
                  <a:lnTo>
                    <a:pt x="225" y="344"/>
                  </a:lnTo>
                  <a:lnTo>
                    <a:pt x="222" y="347"/>
                  </a:lnTo>
                  <a:lnTo>
                    <a:pt x="222" y="347"/>
                  </a:lnTo>
                  <a:lnTo>
                    <a:pt x="218" y="347"/>
                  </a:lnTo>
                  <a:lnTo>
                    <a:pt x="211" y="344"/>
                  </a:lnTo>
                  <a:lnTo>
                    <a:pt x="214" y="351"/>
                  </a:lnTo>
                  <a:lnTo>
                    <a:pt x="216" y="353"/>
                  </a:lnTo>
                  <a:lnTo>
                    <a:pt x="216" y="353"/>
                  </a:lnTo>
                  <a:lnTo>
                    <a:pt x="218" y="355"/>
                  </a:lnTo>
                  <a:lnTo>
                    <a:pt x="220" y="358"/>
                  </a:lnTo>
                  <a:lnTo>
                    <a:pt x="222" y="358"/>
                  </a:lnTo>
                  <a:lnTo>
                    <a:pt x="225" y="358"/>
                  </a:lnTo>
                  <a:lnTo>
                    <a:pt x="227" y="358"/>
                  </a:lnTo>
                  <a:lnTo>
                    <a:pt x="227" y="358"/>
                  </a:lnTo>
                  <a:lnTo>
                    <a:pt x="229" y="358"/>
                  </a:lnTo>
                  <a:lnTo>
                    <a:pt x="229" y="355"/>
                  </a:lnTo>
                  <a:lnTo>
                    <a:pt x="231" y="353"/>
                  </a:lnTo>
                  <a:lnTo>
                    <a:pt x="236" y="349"/>
                  </a:lnTo>
                  <a:lnTo>
                    <a:pt x="236" y="349"/>
                  </a:lnTo>
                  <a:lnTo>
                    <a:pt x="236" y="349"/>
                  </a:lnTo>
                  <a:lnTo>
                    <a:pt x="238" y="344"/>
                  </a:lnTo>
                  <a:lnTo>
                    <a:pt x="238" y="342"/>
                  </a:lnTo>
                  <a:lnTo>
                    <a:pt x="255" y="327"/>
                  </a:lnTo>
                  <a:lnTo>
                    <a:pt x="258" y="324"/>
                  </a:lnTo>
                  <a:lnTo>
                    <a:pt x="258" y="324"/>
                  </a:lnTo>
                  <a:lnTo>
                    <a:pt x="258" y="324"/>
                  </a:lnTo>
                  <a:lnTo>
                    <a:pt x="260" y="320"/>
                  </a:lnTo>
                  <a:lnTo>
                    <a:pt x="260" y="316"/>
                  </a:lnTo>
                  <a:lnTo>
                    <a:pt x="262" y="316"/>
                  </a:lnTo>
                  <a:lnTo>
                    <a:pt x="262" y="313"/>
                  </a:lnTo>
                  <a:lnTo>
                    <a:pt x="269" y="311"/>
                  </a:lnTo>
                  <a:lnTo>
                    <a:pt x="269" y="309"/>
                  </a:lnTo>
                  <a:lnTo>
                    <a:pt x="271" y="309"/>
                  </a:lnTo>
                  <a:lnTo>
                    <a:pt x="271" y="307"/>
                  </a:lnTo>
                  <a:lnTo>
                    <a:pt x="271" y="305"/>
                  </a:lnTo>
                  <a:lnTo>
                    <a:pt x="273" y="300"/>
                  </a:lnTo>
                  <a:lnTo>
                    <a:pt x="275" y="298"/>
                  </a:lnTo>
                  <a:lnTo>
                    <a:pt x="284" y="298"/>
                  </a:lnTo>
                  <a:lnTo>
                    <a:pt x="291" y="296"/>
                  </a:lnTo>
                  <a:lnTo>
                    <a:pt x="293" y="296"/>
                  </a:lnTo>
                  <a:lnTo>
                    <a:pt x="295" y="294"/>
                  </a:lnTo>
                  <a:lnTo>
                    <a:pt x="297" y="291"/>
                  </a:lnTo>
                  <a:lnTo>
                    <a:pt x="297" y="289"/>
                  </a:lnTo>
                  <a:lnTo>
                    <a:pt x="299" y="287"/>
                  </a:lnTo>
                  <a:lnTo>
                    <a:pt x="299" y="287"/>
                  </a:lnTo>
                  <a:lnTo>
                    <a:pt x="301" y="278"/>
                  </a:lnTo>
                  <a:lnTo>
                    <a:pt x="301" y="276"/>
                  </a:lnTo>
                  <a:lnTo>
                    <a:pt x="301" y="274"/>
                  </a:lnTo>
                  <a:lnTo>
                    <a:pt x="301" y="274"/>
                  </a:lnTo>
                  <a:lnTo>
                    <a:pt x="301" y="263"/>
                  </a:lnTo>
                  <a:lnTo>
                    <a:pt x="304" y="261"/>
                  </a:lnTo>
                  <a:lnTo>
                    <a:pt x="304" y="258"/>
                  </a:lnTo>
                  <a:lnTo>
                    <a:pt x="306" y="256"/>
                  </a:lnTo>
                  <a:lnTo>
                    <a:pt x="308" y="254"/>
                  </a:lnTo>
                  <a:lnTo>
                    <a:pt x="308" y="254"/>
                  </a:lnTo>
                  <a:lnTo>
                    <a:pt x="310" y="254"/>
                  </a:lnTo>
                  <a:lnTo>
                    <a:pt x="310" y="256"/>
                  </a:lnTo>
                  <a:lnTo>
                    <a:pt x="312" y="256"/>
                  </a:lnTo>
                  <a:lnTo>
                    <a:pt x="312" y="254"/>
                  </a:lnTo>
                  <a:lnTo>
                    <a:pt x="317" y="252"/>
                  </a:lnTo>
                  <a:lnTo>
                    <a:pt x="317" y="250"/>
                  </a:lnTo>
                  <a:lnTo>
                    <a:pt x="319" y="245"/>
                  </a:lnTo>
                  <a:lnTo>
                    <a:pt x="321" y="243"/>
                  </a:lnTo>
                  <a:lnTo>
                    <a:pt x="321" y="241"/>
                  </a:lnTo>
                  <a:lnTo>
                    <a:pt x="321" y="239"/>
                  </a:lnTo>
                  <a:lnTo>
                    <a:pt x="321" y="234"/>
                  </a:lnTo>
                  <a:lnTo>
                    <a:pt x="321" y="234"/>
                  </a:lnTo>
                  <a:lnTo>
                    <a:pt x="321" y="232"/>
                  </a:lnTo>
                  <a:lnTo>
                    <a:pt x="321" y="232"/>
                  </a:lnTo>
                  <a:lnTo>
                    <a:pt x="319" y="232"/>
                  </a:lnTo>
                  <a:lnTo>
                    <a:pt x="319" y="232"/>
                  </a:lnTo>
                  <a:lnTo>
                    <a:pt x="319" y="230"/>
                  </a:lnTo>
                  <a:lnTo>
                    <a:pt x="317" y="230"/>
                  </a:lnTo>
                  <a:lnTo>
                    <a:pt x="317" y="230"/>
                  </a:lnTo>
                  <a:lnTo>
                    <a:pt x="317" y="230"/>
                  </a:lnTo>
                  <a:lnTo>
                    <a:pt x="317" y="227"/>
                  </a:lnTo>
                  <a:lnTo>
                    <a:pt x="317" y="225"/>
                  </a:lnTo>
                  <a:lnTo>
                    <a:pt x="317" y="225"/>
                  </a:lnTo>
                  <a:lnTo>
                    <a:pt x="319" y="223"/>
                  </a:lnTo>
                  <a:lnTo>
                    <a:pt x="321" y="221"/>
                  </a:lnTo>
                  <a:lnTo>
                    <a:pt x="321" y="219"/>
                  </a:lnTo>
                  <a:lnTo>
                    <a:pt x="326" y="216"/>
                  </a:lnTo>
                  <a:lnTo>
                    <a:pt x="326" y="216"/>
                  </a:lnTo>
                  <a:lnTo>
                    <a:pt x="326" y="214"/>
                  </a:lnTo>
                  <a:lnTo>
                    <a:pt x="330" y="201"/>
                  </a:lnTo>
                  <a:lnTo>
                    <a:pt x="330" y="199"/>
                  </a:lnTo>
                  <a:lnTo>
                    <a:pt x="330" y="199"/>
                  </a:lnTo>
                  <a:lnTo>
                    <a:pt x="328" y="199"/>
                  </a:lnTo>
                  <a:lnTo>
                    <a:pt x="328" y="199"/>
                  </a:lnTo>
                  <a:lnTo>
                    <a:pt x="326" y="197"/>
                  </a:lnTo>
                  <a:lnTo>
                    <a:pt x="326" y="197"/>
                  </a:lnTo>
                  <a:lnTo>
                    <a:pt x="326" y="194"/>
                  </a:lnTo>
                  <a:lnTo>
                    <a:pt x="323" y="194"/>
                  </a:lnTo>
                  <a:lnTo>
                    <a:pt x="323" y="192"/>
                  </a:lnTo>
                  <a:lnTo>
                    <a:pt x="321" y="190"/>
                  </a:lnTo>
                  <a:lnTo>
                    <a:pt x="323" y="188"/>
                  </a:lnTo>
                  <a:lnTo>
                    <a:pt x="323" y="188"/>
                  </a:lnTo>
                  <a:lnTo>
                    <a:pt x="323" y="188"/>
                  </a:lnTo>
                  <a:lnTo>
                    <a:pt x="326" y="188"/>
                  </a:lnTo>
                  <a:lnTo>
                    <a:pt x="326" y="188"/>
                  </a:lnTo>
                  <a:lnTo>
                    <a:pt x="326" y="186"/>
                  </a:lnTo>
                  <a:lnTo>
                    <a:pt x="326" y="183"/>
                  </a:lnTo>
                  <a:lnTo>
                    <a:pt x="326" y="179"/>
                  </a:lnTo>
                  <a:lnTo>
                    <a:pt x="328" y="177"/>
                  </a:lnTo>
                  <a:lnTo>
                    <a:pt x="337" y="157"/>
                  </a:lnTo>
                  <a:lnTo>
                    <a:pt x="341" y="155"/>
                  </a:lnTo>
                  <a:lnTo>
                    <a:pt x="345" y="153"/>
                  </a:lnTo>
                  <a:lnTo>
                    <a:pt x="352" y="150"/>
                  </a:lnTo>
                  <a:lnTo>
                    <a:pt x="352" y="146"/>
                  </a:lnTo>
                  <a:lnTo>
                    <a:pt x="354" y="142"/>
                  </a:lnTo>
                  <a:lnTo>
                    <a:pt x="354" y="135"/>
                  </a:lnTo>
                  <a:lnTo>
                    <a:pt x="356" y="119"/>
                  </a:lnTo>
                  <a:lnTo>
                    <a:pt x="356" y="111"/>
                  </a:lnTo>
                  <a:lnTo>
                    <a:pt x="354" y="10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DA6009B0-15FF-5543-ACC6-829C8902D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3139" y="3743910"/>
              <a:ext cx="50675" cy="72393"/>
            </a:xfrm>
            <a:custGeom>
              <a:avLst/>
              <a:gdLst>
                <a:gd name="T0" fmla="*/ 15 w 35"/>
                <a:gd name="T1" fmla="*/ 48 h 50"/>
                <a:gd name="T2" fmla="*/ 24 w 35"/>
                <a:gd name="T3" fmla="*/ 48 h 50"/>
                <a:gd name="T4" fmla="*/ 24 w 35"/>
                <a:gd name="T5" fmla="*/ 48 h 50"/>
                <a:gd name="T6" fmla="*/ 26 w 35"/>
                <a:gd name="T7" fmla="*/ 50 h 50"/>
                <a:gd name="T8" fmla="*/ 26 w 35"/>
                <a:gd name="T9" fmla="*/ 50 h 50"/>
                <a:gd name="T10" fmla="*/ 29 w 35"/>
                <a:gd name="T11" fmla="*/ 48 h 50"/>
                <a:gd name="T12" fmla="*/ 29 w 35"/>
                <a:gd name="T13" fmla="*/ 46 h 50"/>
                <a:gd name="T14" fmla="*/ 31 w 35"/>
                <a:gd name="T15" fmla="*/ 46 h 50"/>
                <a:gd name="T16" fmla="*/ 33 w 35"/>
                <a:gd name="T17" fmla="*/ 44 h 50"/>
                <a:gd name="T18" fmla="*/ 31 w 35"/>
                <a:gd name="T19" fmla="*/ 33 h 50"/>
                <a:gd name="T20" fmla="*/ 31 w 35"/>
                <a:gd name="T21" fmla="*/ 26 h 50"/>
                <a:gd name="T22" fmla="*/ 31 w 35"/>
                <a:gd name="T23" fmla="*/ 24 h 50"/>
                <a:gd name="T24" fmla="*/ 33 w 35"/>
                <a:gd name="T25" fmla="*/ 22 h 50"/>
                <a:gd name="T26" fmla="*/ 33 w 35"/>
                <a:gd name="T27" fmla="*/ 17 h 50"/>
                <a:gd name="T28" fmla="*/ 35 w 35"/>
                <a:gd name="T29" fmla="*/ 15 h 50"/>
                <a:gd name="T30" fmla="*/ 35 w 35"/>
                <a:gd name="T31" fmla="*/ 13 h 50"/>
                <a:gd name="T32" fmla="*/ 33 w 35"/>
                <a:gd name="T33" fmla="*/ 9 h 50"/>
                <a:gd name="T34" fmla="*/ 31 w 35"/>
                <a:gd name="T35" fmla="*/ 4 h 50"/>
                <a:gd name="T36" fmla="*/ 31 w 35"/>
                <a:gd name="T37" fmla="*/ 4 h 50"/>
                <a:gd name="T38" fmla="*/ 26 w 35"/>
                <a:gd name="T39" fmla="*/ 4 h 50"/>
                <a:gd name="T40" fmla="*/ 24 w 35"/>
                <a:gd name="T41" fmla="*/ 6 h 50"/>
                <a:gd name="T42" fmla="*/ 15 w 35"/>
                <a:gd name="T43" fmla="*/ 4 h 50"/>
                <a:gd name="T44" fmla="*/ 11 w 35"/>
                <a:gd name="T45" fmla="*/ 0 h 50"/>
                <a:gd name="T46" fmla="*/ 11 w 35"/>
                <a:gd name="T47" fmla="*/ 0 h 50"/>
                <a:gd name="T48" fmla="*/ 9 w 35"/>
                <a:gd name="T49" fmla="*/ 2 h 50"/>
                <a:gd name="T50" fmla="*/ 5 w 35"/>
                <a:gd name="T51" fmla="*/ 4 h 50"/>
                <a:gd name="T52" fmla="*/ 5 w 35"/>
                <a:gd name="T53" fmla="*/ 6 h 50"/>
                <a:gd name="T54" fmla="*/ 0 w 35"/>
                <a:gd name="T55" fmla="*/ 13 h 50"/>
                <a:gd name="T56" fmla="*/ 2 w 35"/>
                <a:gd name="T57" fmla="*/ 22 h 50"/>
                <a:gd name="T58" fmla="*/ 2 w 35"/>
                <a:gd name="T59" fmla="*/ 24 h 50"/>
                <a:gd name="T60" fmla="*/ 5 w 35"/>
                <a:gd name="T61" fmla="*/ 26 h 50"/>
                <a:gd name="T62" fmla="*/ 9 w 35"/>
                <a:gd name="T63" fmla="*/ 28 h 50"/>
                <a:gd name="T64" fmla="*/ 9 w 35"/>
                <a:gd name="T65" fmla="*/ 31 h 50"/>
                <a:gd name="T66" fmla="*/ 9 w 35"/>
                <a:gd name="T67" fmla="*/ 33 h 50"/>
                <a:gd name="T68" fmla="*/ 9 w 35"/>
                <a:gd name="T69" fmla="*/ 33 h 50"/>
                <a:gd name="T70" fmla="*/ 11 w 35"/>
                <a:gd name="T71" fmla="*/ 35 h 50"/>
                <a:gd name="T72" fmla="*/ 11 w 35"/>
                <a:gd name="T73" fmla="*/ 37 h 50"/>
                <a:gd name="T74" fmla="*/ 11 w 35"/>
                <a:gd name="T75" fmla="*/ 39 h 50"/>
                <a:gd name="T76" fmla="*/ 9 w 35"/>
                <a:gd name="T77" fmla="*/ 42 h 50"/>
                <a:gd name="T78" fmla="*/ 9 w 35"/>
                <a:gd name="T79" fmla="*/ 44 h 50"/>
                <a:gd name="T80" fmla="*/ 9 w 35"/>
                <a:gd name="T81" fmla="*/ 46 h 50"/>
                <a:gd name="T82" fmla="*/ 11 w 35"/>
                <a:gd name="T83" fmla="*/ 48 h 50"/>
                <a:gd name="T84" fmla="*/ 13 w 35"/>
                <a:gd name="T85" fmla="*/ 48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5" h="50">
                  <a:moveTo>
                    <a:pt x="13" y="48"/>
                  </a:moveTo>
                  <a:lnTo>
                    <a:pt x="15" y="48"/>
                  </a:lnTo>
                  <a:lnTo>
                    <a:pt x="22" y="48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4" y="48"/>
                  </a:lnTo>
                  <a:lnTo>
                    <a:pt x="26" y="48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6" y="50"/>
                  </a:lnTo>
                  <a:lnTo>
                    <a:pt x="29" y="48"/>
                  </a:lnTo>
                  <a:lnTo>
                    <a:pt x="29" y="48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31" y="46"/>
                  </a:lnTo>
                  <a:lnTo>
                    <a:pt x="31" y="46"/>
                  </a:lnTo>
                  <a:lnTo>
                    <a:pt x="33" y="46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31" y="33"/>
                  </a:lnTo>
                  <a:lnTo>
                    <a:pt x="31" y="28"/>
                  </a:lnTo>
                  <a:lnTo>
                    <a:pt x="31" y="26"/>
                  </a:lnTo>
                  <a:lnTo>
                    <a:pt x="31" y="24"/>
                  </a:lnTo>
                  <a:lnTo>
                    <a:pt x="31" y="24"/>
                  </a:lnTo>
                  <a:lnTo>
                    <a:pt x="31" y="22"/>
                  </a:lnTo>
                  <a:lnTo>
                    <a:pt x="33" y="22"/>
                  </a:lnTo>
                  <a:lnTo>
                    <a:pt x="33" y="17"/>
                  </a:lnTo>
                  <a:lnTo>
                    <a:pt x="33" y="17"/>
                  </a:lnTo>
                  <a:lnTo>
                    <a:pt x="35" y="15"/>
                  </a:lnTo>
                  <a:lnTo>
                    <a:pt x="35" y="15"/>
                  </a:lnTo>
                  <a:lnTo>
                    <a:pt x="35" y="13"/>
                  </a:lnTo>
                  <a:lnTo>
                    <a:pt x="35" y="13"/>
                  </a:lnTo>
                  <a:lnTo>
                    <a:pt x="35" y="11"/>
                  </a:lnTo>
                  <a:lnTo>
                    <a:pt x="33" y="9"/>
                  </a:lnTo>
                  <a:lnTo>
                    <a:pt x="33" y="6"/>
                  </a:lnTo>
                  <a:lnTo>
                    <a:pt x="31" y="4"/>
                  </a:lnTo>
                  <a:lnTo>
                    <a:pt x="31" y="4"/>
                  </a:lnTo>
                  <a:lnTo>
                    <a:pt x="31" y="4"/>
                  </a:lnTo>
                  <a:lnTo>
                    <a:pt x="29" y="4"/>
                  </a:lnTo>
                  <a:lnTo>
                    <a:pt x="26" y="4"/>
                  </a:lnTo>
                  <a:lnTo>
                    <a:pt x="26" y="6"/>
                  </a:lnTo>
                  <a:lnTo>
                    <a:pt x="24" y="6"/>
                  </a:lnTo>
                  <a:lnTo>
                    <a:pt x="22" y="6"/>
                  </a:lnTo>
                  <a:lnTo>
                    <a:pt x="15" y="4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2"/>
                  </a:lnTo>
                  <a:lnTo>
                    <a:pt x="9" y="2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4"/>
                  </a:lnTo>
                  <a:lnTo>
                    <a:pt x="5" y="6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22"/>
                  </a:lnTo>
                  <a:lnTo>
                    <a:pt x="2" y="22"/>
                  </a:lnTo>
                  <a:lnTo>
                    <a:pt x="2" y="24"/>
                  </a:lnTo>
                  <a:lnTo>
                    <a:pt x="2" y="24"/>
                  </a:lnTo>
                  <a:lnTo>
                    <a:pt x="5" y="26"/>
                  </a:lnTo>
                  <a:lnTo>
                    <a:pt x="5" y="26"/>
                  </a:lnTo>
                  <a:lnTo>
                    <a:pt x="7" y="28"/>
                  </a:lnTo>
                  <a:lnTo>
                    <a:pt x="9" y="28"/>
                  </a:lnTo>
                  <a:lnTo>
                    <a:pt x="9" y="31"/>
                  </a:lnTo>
                  <a:lnTo>
                    <a:pt x="9" y="31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5"/>
                  </a:lnTo>
                  <a:lnTo>
                    <a:pt x="11" y="37"/>
                  </a:lnTo>
                  <a:lnTo>
                    <a:pt x="11" y="37"/>
                  </a:lnTo>
                  <a:lnTo>
                    <a:pt x="11" y="39"/>
                  </a:lnTo>
                  <a:lnTo>
                    <a:pt x="9" y="39"/>
                  </a:lnTo>
                  <a:lnTo>
                    <a:pt x="9" y="42"/>
                  </a:lnTo>
                  <a:lnTo>
                    <a:pt x="9" y="42"/>
                  </a:lnTo>
                  <a:lnTo>
                    <a:pt x="9" y="44"/>
                  </a:lnTo>
                  <a:lnTo>
                    <a:pt x="9" y="44"/>
                  </a:lnTo>
                  <a:lnTo>
                    <a:pt x="9" y="46"/>
                  </a:lnTo>
                  <a:lnTo>
                    <a:pt x="11" y="46"/>
                  </a:lnTo>
                  <a:lnTo>
                    <a:pt x="11" y="48"/>
                  </a:lnTo>
                  <a:lnTo>
                    <a:pt x="13" y="48"/>
                  </a:lnTo>
                  <a:lnTo>
                    <a:pt x="13" y="48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23B204A4-1BA1-2A42-97E7-A32E60B64DF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808639" y="3864082"/>
              <a:ext cx="735514" cy="574802"/>
            </a:xfrm>
            <a:custGeom>
              <a:avLst/>
              <a:gdLst>
                <a:gd name="T0" fmla="*/ 426 w 508"/>
                <a:gd name="T1" fmla="*/ 45 h 397"/>
                <a:gd name="T2" fmla="*/ 420 w 508"/>
                <a:gd name="T3" fmla="*/ 7 h 397"/>
                <a:gd name="T4" fmla="*/ 413 w 508"/>
                <a:gd name="T5" fmla="*/ 7 h 397"/>
                <a:gd name="T6" fmla="*/ 407 w 508"/>
                <a:gd name="T7" fmla="*/ 27 h 397"/>
                <a:gd name="T8" fmla="*/ 407 w 508"/>
                <a:gd name="T9" fmla="*/ 150 h 397"/>
                <a:gd name="T10" fmla="*/ 398 w 508"/>
                <a:gd name="T11" fmla="*/ 142 h 397"/>
                <a:gd name="T12" fmla="*/ 354 w 508"/>
                <a:gd name="T13" fmla="*/ 53 h 397"/>
                <a:gd name="T14" fmla="*/ 352 w 508"/>
                <a:gd name="T15" fmla="*/ 53 h 397"/>
                <a:gd name="T16" fmla="*/ 499 w 508"/>
                <a:gd name="T17" fmla="*/ 109 h 397"/>
                <a:gd name="T18" fmla="*/ 457 w 508"/>
                <a:gd name="T19" fmla="*/ 75 h 397"/>
                <a:gd name="T20" fmla="*/ 455 w 508"/>
                <a:gd name="T21" fmla="*/ 80 h 397"/>
                <a:gd name="T22" fmla="*/ 437 w 508"/>
                <a:gd name="T23" fmla="*/ 314 h 397"/>
                <a:gd name="T24" fmla="*/ 429 w 508"/>
                <a:gd name="T25" fmla="*/ 287 h 397"/>
                <a:gd name="T26" fmla="*/ 405 w 508"/>
                <a:gd name="T27" fmla="*/ 252 h 397"/>
                <a:gd name="T28" fmla="*/ 394 w 508"/>
                <a:gd name="T29" fmla="*/ 214 h 397"/>
                <a:gd name="T30" fmla="*/ 369 w 508"/>
                <a:gd name="T31" fmla="*/ 159 h 397"/>
                <a:gd name="T32" fmla="*/ 363 w 508"/>
                <a:gd name="T33" fmla="*/ 135 h 397"/>
                <a:gd name="T34" fmla="*/ 334 w 508"/>
                <a:gd name="T35" fmla="*/ 91 h 397"/>
                <a:gd name="T36" fmla="*/ 312 w 508"/>
                <a:gd name="T37" fmla="*/ 58 h 397"/>
                <a:gd name="T38" fmla="*/ 288 w 508"/>
                <a:gd name="T39" fmla="*/ 56 h 397"/>
                <a:gd name="T40" fmla="*/ 277 w 508"/>
                <a:gd name="T41" fmla="*/ 64 h 397"/>
                <a:gd name="T42" fmla="*/ 281 w 508"/>
                <a:gd name="T43" fmla="*/ 71 h 397"/>
                <a:gd name="T44" fmla="*/ 279 w 508"/>
                <a:gd name="T45" fmla="*/ 75 h 397"/>
                <a:gd name="T46" fmla="*/ 279 w 508"/>
                <a:gd name="T47" fmla="*/ 84 h 397"/>
                <a:gd name="T48" fmla="*/ 277 w 508"/>
                <a:gd name="T49" fmla="*/ 89 h 397"/>
                <a:gd name="T50" fmla="*/ 284 w 508"/>
                <a:gd name="T51" fmla="*/ 93 h 397"/>
                <a:gd name="T52" fmla="*/ 284 w 508"/>
                <a:gd name="T53" fmla="*/ 102 h 397"/>
                <a:gd name="T54" fmla="*/ 281 w 508"/>
                <a:gd name="T55" fmla="*/ 111 h 397"/>
                <a:gd name="T56" fmla="*/ 224 w 508"/>
                <a:gd name="T57" fmla="*/ 78 h 397"/>
                <a:gd name="T58" fmla="*/ 165 w 508"/>
                <a:gd name="T59" fmla="*/ 89 h 397"/>
                <a:gd name="T60" fmla="*/ 55 w 508"/>
                <a:gd name="T61" fmla="*/ 20 h 397"/>
                <a:gd name="T62" fmla="*/ 40 w 508"/>
                <a:gd name="T63" fmla="*/ 71 h 397"/>
                <a:gd name="T64" fmla="*/ 35 w 508"/>
                <a:gd name="T65" fmla="*/ 84 h 397"/>
                <a:gd name="T66" fmla="*/ 33 w 508"/>
                <a:gd name="T67" fmla="*/ 95 h 397"/>
                <a:gd name="T68" fmla="*/ 31 w 508"/>
                <a:gd name="T69" fmla="*/ 111 h 397"/>
                <a:gd name="T70" fmla="*/ 11 w 508"/>
                <a:gd name="T71" fmla="*/ 133 h 397"/>
                <a:gd name="T72" fmla="*/ 5 w 508"/>
                <a:gd name="T73" fmla="*/ 157 h 397"/>
                <a:gd name="T74" fmla="*/ 0 w 508"/>
                <a:gd name="T75" fmla="*/ 168 h 397"/>
                <a:gd name="T76" fmla="*/ 5 w 508"/>
                <a:gd name="T77" fmla="*/ 175 h 397"/>
                <a:gd name="T78" fmla="*/ 15 w 508"/>
                <a:gd name="T79" fmla="*/ 179 h 397"/>
                <a:gd name="T80" fmla="*/ 7 w 508"/>
                <a:gd name="T81" fmla="*/ 190 h 397"/>
                <a:gd name="T82" fmla="*/ 20 w 508"/>
                <a:gd name="T83" fmla="*/ 210 h 397"/>
                <a:gd name="T84" fmla="*/ 46 w 508"/>
                <a:gd name="T85" fmla="*/ 239 h 397"/>
                <a:gd name="T86" fmla="*/ 88 w 508"/>
                <a:gd name="T87" fmla="*/ 256 h 397"/>
                <a:gd name="T88" fmla="*/ 123 w 508"/>
                <a:gd name="T89" fmla="*/ 283 h 397"/>
                <a:gd name="T90" fmla="*/ 231 w 508"/>
                <a:gd name="T91" fmla="*/ 349 h 397"/>
                <a:gd name="T92" fmla="*/ 264 w 508"/>
                <a:gd name="T93" fmla="*/ 384 h 397"/>
                <a:gd name="T94" fmla="*/ 266 w 508"/>
                <a:gd name="T95" fmla="*/ 375 h 397"/>
                <a:gd name="T96" fmla="*/ 314 w 508"/>
                <a:gd name="T97" fmla="*/ 355 h 397"/>
                <a:gd name="T98" fmla="*/ 378 w 508"/>
                <a:gd name="T99" fmla="*/ 351 h 397"/>
                <a:gd name="T100" fmla="*/ 365 w 508"/>
                <a:gd name="T101" fmla="*/ 309 h 397"/>
                <a:gd name="T102" fmla="*/ 389 w 508"/>
                <a:gd name="T103" fmla="*/ 340 h 397"/>
                <a:gd name="T104" fmla="*/ 389 w 508"/>
                <a:gd name="T105" fmla="*/ 347 h 397"/>
                <a:gd name="T106" fmla="*/ 400 w 508"/>
                <a:gd name="T107" fmla="*/ 373 h 397"/>
                <a:gd name="T108" fmla="*/ 433 w 508"/>
                <a:gd name="T109" fmla="*/ 375 h 397"/>
                <a:gd name="T110" fmla="*/ 444 w 508"/>
                <a:gd name="T111" fmla="*/ 338 h 397"/>
                <a:gd name="T112" fmla="*/ 233 w 508"/>
                <a:gd name="T113" fmla="*/ 38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08" h="397">
                  <a:moveTo>
                    <a:pt x="407" y="34"/>
                  </a:moveTo>
                  <a:lnTo>
                    <a:pt x="407" y="36"/>
                  </a:lnTo>
                  <a:lnTo>
                    <a:pt x="409" y="40"/>
                  </a:lnTo>
                  <a:lnTo>
                    <a:pt x="413" y="45"/>
                  </a:lnTo>
                  <a:lnTo>
                    <a:pt x="418" y="47"/>
                  </a:lnTo>
                  <a:lnTo>
                    <a:pt x="422" y="45"/>
                  </a:lnTo>
                  <a:lnTo>
                    <a:pt x="426" y="45"/>
                  </a:lnTo>
                  <a:lnTo>
                    <a:pt x="429" y="42"/>
                  </a:lnTo>
                  <a:lnTo>
                    <a:pt x="431" y="38"/>
                  </a:lnTo>
                  <a:lnTo>
                    <a:pt x="429" y="27"/>
                  </a:lnTo>
                  <a:lnTo>
                    <a:pt x="426" y="16"/>
                  </a:lnTo>
                  <a:lnTo>
                    <a:pt x="424" y="14"/>
                  </a:lnTo>
                  <a:lnTo>
                    <a:pt x="422" y="9"/>
                  </a:lnTo>
                  <a:lnTo>
                    <a:pt x="420" y="7"/>
                  </a:lnTo>
                  <a:lnTo>
                    <a:pt x="420" y="3"/>
                  </a:lnTo>
                  <a:lnTo>
                    <a:pt x="420" y="3"/>
                  </a:lnTo>
                  <a:lnTo>
                    <a:pt x="420" y="0"/>
                  </a:lnTo>
                  <a:lnTo>
                    <a:pt x="415" y="0"/>
                  </a:lnTo>
                  <a:lnTo>
                    <a:pt x="413" y="3"/>
                  </a:lnTo>
                  <a:lnTo>
                    <a:pt x="413" y="5"/>
                  </a:lnTo>
                  <a:lnTo>
                    <a:pt x="413" y="7"/>
                  </a:lnTo>
                  <a:lnTo>
                    <a:pt x="413" y="12"/>
                  </a:lnTo>
                  <a:lnTo>
                    <a:pt x="413" y="16"/>
                  </a:lnTo>
                  <a:lnTo>
                    <a:pt x="413" y="18"/>
                  </a:lnTo>
                  <a:lnTo>
                    <a:pt x="411" y="23"/>
                  </a:lnTo>
                  <a:lnTo>
                    <a:pt x="409" y="25"/>
                  </a:lnTo>
                  <a:lnTo>
                    <a:pt x="407" y="25"/>
                  </a:lnTo>
                  <a:lnTo>
                    <a:pt x="407" y="27"/>
                  </a:lnTo>
                  <a:lnTo>
                    <a:pt x="405" y="29"/>
                  </a:lnTo>
                  <a:lnTo>
                    <a:pt x="407" y="34"/>
                  </a:lnTo>
                  <a:lnTo>
                    <a:pt x="407" y="34"/>
                  </a:lnTo>
                  <a:close/>
                  <a:moveTo>
                    <a:pt x="398" y="144"/>
                  </a:moveTo>
                  <a:lnTo>
                    <a:pt x="400" y="148"/>
                  </a:lnTo>
                  <a:lnTo>
                    <a:pt x="402" y="150"/>
                  </a:lnTo>
                  <a:lnTo>
                    <a:pt x="407" y="150"/>
                  </a:lnTo>
                  <a:lnTo>
                    <a:pt x="409" y="148"/>
                  </a:lnTo>
                  <a:lnTo>
                    <a:pt x="409" y="146"/>
                  </a:lnTo>
                  <a:lnTo>
                    <a:pt x="407" y="144"/>
                  </a:lnTo>
                  <a:lnTo>
                    <a:pt x="402" y="142"/>
                  </a:lnTo>
                  <a:lnTo>
                    <a:pt x="402" y="142"/>
                  </a:lnTo>
                  <a:lnTo>
                    <a:pt x="400" y="142"/>
                  </a:lnTo>
                  <a:lnTo>
                    <a:pt x="398" y="142"/>
                  </a:lnTo>
                  <a:lnTo>
                    <a:pt x="398" y="144"/>
                  </a:lnTo>
                  <a:lnTo>
                    <a:pt x="398" y="144"/>
                  </a:lnTo>
                  <a:lnTo>
                    <a:pt x="398" y="144"/>
                  </a:lnTo>
                  <a:close/>
                  <a:moveTo>
                    <a:pt x="352" y="53"/>
                  </a:moveTo>
                  <a:lnTo>
                    <a:pt x="352" y="51"/>
                  </a:lnTo>
                  <a:lnTo>
                    <a:pt x="354" y="51"/>
                  </a:lnTo>
                  <a:lnTo>
                    <a:pt x="354" y="53"/>
                  </a:lnTo>
                  <a:lnTo>
                    <a:pt x="356" y="51"/>
                  </a:lnTo>
                  <a:lnTo>
                    <a:pt x="356" y="49"/>
                  </a:lnTo>
                  <a:lnTo>
                    <a:pt x="354" y="47"/>
                  </a:lnTo>
                  <a:lnTo>
                    <a:pt x="352" y="47"/>
                  </a:lnTo>
                  <a:lnTo>
                    <a:pt x="352" y="49"/>
                  </a:lnTo>
                  <a:lnTo>
                    <a:pt x="352" y="53"/>
                  </a:lnTo>
                  <a:lnTo>
                    <a:pt x="352" y="53"/>
                  </a:lnTo>
                  <a:close/>
                  <a:moveTo>
                    <a:pt x="506" y="106"/>
                  </a:moveTo>
                  <a:lnTo>
                    <a:pt x="503" y="104"/>
                  </a:lnTo>
                  <a:lnTo>
                    <a:pt x="503" y="104"/>
                  </a:lnTo>
                  <a:lnTo>
                    <a:pt x="499" y="104"/>
                  </a:lnTo>
                  <a:lnTo>
                    <a:pt x="499" y="106"/>
                  </a:lnTo>
                  <a:lnTo>
                    <a:pt x="499" y="109"/>
                  </a:lnTo>
                  <a:lnTo>
                    <a:pt x="499" y="109"/>
                  </a:lnTo>
                  <a:lnTo>
                    <a:pt x="501" y="111"/>
                  </a:lnTo>
                  <a:lnTo>
                    <a:pt x="501" y="113"/>
                  </a:lnTo>
                  <a:lnTo>
                    <a:pt x="503" y="115"/>
                  </a:lnTo>
                  <a:lnTo>
                    <a:pt x="508" y="113"/>
                  </a:lnTo>
                  <a:lnTo>
                    <a:pt x="508" y="109"/>
                  </a:lnTo>
                  <a:lnTo>
                    <a:pt x="506" y="106"/>
                  </a:lnTo>
                  <a:close/>
                  <a:moveTo>
                    <a:pt x="457" y="75"/>
                  </a:moveTo>
                  <a:lnTo>
                    <a:pt x="457" y="73"/>
                  </a:lnTo>
                  <a:lnTo>
                    <a:pt x="455" y="73"/>
                  </a:lnTo>
                  <a:lnTo>
                    <a:pt x="453" y="73"/>
                  </a:lnTo>
                  <a:lnTo>
                    <a:pt x="451" y="73"/>
                  </a:lnTo>
                  <a:lnTo>
                    <a:pt x="451" y="75"/>
                  </a:lnTo>
                  <a:lnTo>
                    <a:pt x="453" y="78"/>
                  </a:lnTo>
                  <a:lnTo>
                    <a:pt x="455" y="80"/>
                  </a:lnTo>
                  <a:lnTo>
                    <a:pt x="457" y="80"/>
                  </a:lnTo>
                  <a:lnTo>
                    <a:pt x="459" y="78"/>
                  </a:lnTo>
                  <a:lnTo>
                    <a:pt x="459" y="75"/>
                  </a:lnTo>
                  <a:lnTo>
                    <a:pt x="457" y="75"/>
                  </a:lnTo>
                  <a:close/>
                  <a:moveTo>
                    <a:pt x="444" y="338"/>
                  </a:moveTo>
                  <a:lnTo>
                    <a:pt x="440" y="325"/>
                  </a:lnTo>
                  <a:lnTo>
                    <a:pt x="437" y="314"/>
                  </a:lnTo>
                  <a:lnTo>
                    <a:pt x="435" y="311"/>
                  </a:lnTo>
                  <a:lnTo>
                    <a:pt x="437" y="309"/>
                  </a:lnTo>
                  <a:lnTo>
                    <a:pt x="435" y="305"/>
                  </a:lnTo>
                  <a:lnTo>
                    <a:pt x="433" y="303"/>
                  </a:lnTo>
                  <a:lnTo>
                    <a:pt x="431" y="298"/>
                  </a:lnTo>
                  <a:lnTo>
                    <a:pt x="431" y="289"/>
                  </a:lnTo>
                  <a:lnTo>
                    <a:pt x="429" y="287"/>
                  </a:lnTo>
                  <a:lnTo>
                    <a:pt x="424" y="280"/>
                  </a:lnTo>
                  <a:lnTo>
                    <a:pt x="422" y="269"/>
                  </a:lnTo>
                  <a:lnTo>
                    <a:pt x="415" y="256"/>
                  </a:lnTo>
                  <a:lnTo>
                    <a:pt x="413" y="256"/>
                  </a:lnTo>
                  <a:lnTo>
                    <a:pt x="411" y="258"/>
                  </a:lnTo>
                  <a:lnTo>
                    <a:pt x="407" y="256"/>
                  </a:lnTo>
                  <a:lnTo>
                    <a:pt x="405" y="252"/>
                  </a:lnTo>
                  <a:lnTo>
                    <a:pt x="405" y="245"/>
                  </a:lnTo>
                  <a:lnTo>
                    <a:pt x="405" y="236"/>
                  </a:lnTo>
                  <a:lnTo>
                    <a:pt x="405" y="230"/>
                  </a:lnTo>
                  <a:lnTo>
                    <a:pt x="402" y="225"/>
                  </a:lnTo>
                  <a:lnTo>
                    <a:pt x="400" y="223"/>
                  </a:lnTo>
                  <a:lnTo>
                    <a:pt x="396" y="217"/>
                  </a:lnTo>
                  <a:lnTo>
                    <a:pt x="394" y="214"/>
                  </a:lnTo>
                  <a:lnTo>
                    <a:pt x="391" y="208"/>
                  </a:lnTo>
                  <a:lnTo>
                    <a:pt x="387" y="201"/>
                  </a:lnTo>
                  <a:lnTo>
                    <a:pt x="380" y="186"/>
                  </a:lnTo>
                  <a:lnTo>
                    <a:pt x="369" y="172"/>
                  </a:lnTo>
                  <a:lnTo>
                    <a:pt x="367" y="168"/>
                  </a:lnTo>
                  <a:lnTo>
                    <a:pt x="367" y="164"/>
                  </a:lnTo>
                  <a:lnTo>
                    <a:pt x="369" y="159"/>
                  </a:lnTo>
                  <a:lnTo>
                    <a:pt x="369" y="157"/>
                  </a:lnTo>
                  <a:lnTo>
                    <a:pt x="369" y="155"/>
                  </a:lnTo>
                  <a:lnTo>
                    <a:pt x="365" y="148"/>
                  </a:lnTo>
                  <a:lnTo>
                    <a:pt x="363" y="146"/>
                  </a:lnTo>
                  <a:lnTo>
                    <a:pt x="363" y="144"/>
                  </a:lnTo>
                  <a:lnTo>
                    <a:pt x="363" y="139"/>
                  </a:lnTo>
                  <a:lnTo>
                    <a:pt x="363" y="135"/>
                  </a:lnTo>
                  <a:lnTo>
                    <a:pt x="361" y="135"/>
                  </a:lnTo>
                  <a:lnTo>
                    <a:pt x="354" y="131"/>
                  </a:lnTo>
                  <a:lnTo>
                    <a:pt x="352" y="128"/>
                  </a:lnTo>
                  <a:lnTo>
                    <a:pt x="334" y="106"/>
                  </a:lnTo>
                  <a:lnTo>
                    <a:pt x="332" y="102"/>
                  </a:lnTo>
                  <a:lnTo>
                    <a:pt x="332" y="95"/>
                  </a:lnTo>
                  <a:lnTo>
                    <a:pt x="334" y="91"/>
                  </a:lnTo>
                  <a:lnTo>
                    <a:pt x="330" y="78"/>
                  </a:lnTo>
                  <a:lnTo>
                    <a:pt x="325" y="73"/>
                  </a:lnTo>
                  <a:lnTo>
                    <a:pt x="317" y="67"/>
                  </a:lnTo>
                  <a:lnTo>
                    <a:pt x="317" y="64"/>
                  </a:lnTo>
                  <a:lnTo>
                    <a:pt x="317" y="62"/>
                  </a:lnTo>
                  <a:lnTo>
                    <a:pt x="317" y="60"/>
                  </a:lnTo>
                  <a:lnTo>
                    <a:pt x="312" y="58"/>
                  </a:lnTo>
                  <a:lnTo>
                    <a:pt x="308" y="62"/>
                  </a:lnTo>
                  <a:lnTo>
                    <a:pt x="306" y="62"/>
                  </a:lnTo>
                  <a:lnTo>
                    <a:pt x="301" y="60"/>
                  </a:lnTo>
                  <a:lnTo>
                    <a:pt x="299" y="58"/>
                  </a:lnTo>
                  <a:lnTo>
                    <a:pt x="297" y="58"/>
                  </a:lnTo>
                  <a:lnTo>
                    <a:pt x="292" y="58"/>
                  </a:lnTo>
                  <a:lnTo>
                    <a:pt x="288" y="56"/>
                  </a:lnTo>
                  <a:lnTo>
                    <a:pt x="286" y="56"/>
                  </a:lnTo>
                  <a:lnTo>
                    <a:pt x="286" y="56"/>
                  </a:lnTo>
                  <a:lnTo>
                    <a:pt x="284" y="60"/>
                  </a:lnTo>
                  <a:lnTo>
                    <a:pt x="281" y="60"/>
                  </a:lnTo>
                  <a:lnTo>
                    <a:pt x="277" y="62"/>
                  </a:lnTo>
                  <a:lnTo>
                    <a:pt x="277" y="64"/>
                  </a:lnTo>
                  <a:lnTo>
                    <a:pt x="277" y="64"/>
                  </a:lnTo>
                  <a:lnTo>
                    <a:pt x="277" y="67"/>
                  </a:lnTo>
                  <a:lnTo>
                    <a:pt x="277" y="67"/>
                  </a:lnTo>
                  <a:lnTo>
                    <a:pt x="279" y="67"/>
                  </a:lnTo>
                  <a:lnTo>
                    <a:pt x="279" y="69"/>
                  </a:lnTo>
                  <a:lnTo>
                    <a:pt x="279" y="69"/>
                  </a:lnTo>
                  <a:lnTo>
                    <a:pt x="281" y="69"/>
                  </a:lnTo>
                  <a:lnTo>
                    <a:pt x="281" y="71"/>
                  </a:lnTo>
                  <a:lnTo>
                    <a:pt x="281" y="71"/>
                  </a:lnTo>
                  <a:lnTo>
                    <a:pt x="281" y="71"/>
                  </a:lnTo>
                  <a:lnTo>
                    <a:pt x="281" y="73"/>
                  </a:lnTo>
                  <a:lnTo>
                    <a:pt x="281" y="73"/>
                  </a:lnTo>
                  <a:lnTo>
                    <a:pt x="281" y="75"/>
                  </a:lnTo>
                  <a:lnTo>
                    <a:pt x="281" y="75"/>
                  </a:lnTo>
                  <a:lnTo>
                    <a:pt x="279" y="75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79" y="78"/>
                  </a:lnTo>
                  <a:lnTo>
                    <a:pt x="279" y="80"/>
                  </a:lnTo>
                  <a:lnTo>
                    <a:pt x="279" y="82"/>
                  </a:lnTo>
                  <a:lnTo>
                    <a:pt x="279" y="82"/>
                  </a:lnTo>
                  <a:lnTo>
                    <a:pt x="279" y="84"/>
                  </a:lnTo>
                  <a:lnTo>
                    <a:pt x="279" y="84"/>
                  </a:lnTo>
                  <a:lnTo>
                    <a:pt x="277" y="86"/>
                  </a:lnTo>
                  <a:lnTo>
                    <a:pt x="277" y="86"/>
                  </a:lnTo>
                  <a:lnTo>
                    <a:pt x="277" y="89"/>
                  </a:lnTo>
                  <a:lnTo>
                    <a:pt x="277" y="89"/>
                  </a:lnTo>
                  <a:lnTo>
                    <a:pt x="277" y="89"/>
                  </a:lnTo>
                  <a:lnTo>
                    <a:pt x="277" y="89"/>
                  </a:lnTo>
                  <a:lnTo>
                    <a:pt x="277" y="91"/>
                  </a:lnTo>
                  <a:lnTo>
                    <a:pt x="277" y="91"/>
                  </a:lnTo>
                  <a:lnTo>
                    <a:pt x="279" y="91"/>
                  </a:lnTo>
                  <a:lnTo>
                    <a:pt x="281" y="91"/>
                  </a:lnTo>
                  <a:lnTo>
                    <a:pt x="281" y="91"/>
                  </a:lnTo>
                  <a:lnTo>
                    <a:pt x="281" y="93"/>
                  </a:lnTo>
                  <a:lnTo>
                    <a:pt x="284" y="93"/>
                  </a:lnTo>
                  <a:lnTo>
                    <a:pt x="284" y="95"/>
                  </a:lnTo>
                  <a:lnTo>
                    <a:pt x="284" y="97"/>
                  </a:lnTo>
                  <a:lnTo>
                    <a:pt x="286" y="97"/>
                  </a:lnTo>
                  <a:lnTo>
                    <a:pt x="286" y="100"/>
                  </a:lnTo>
                  <a:lnTo>
                    <a:pt x="286" y="102"/>
                  </a:lnTo>
                  <a:lnTo>
                    <a:pt x="284" y="102"/>
                  </a:lnTo>
                  <a:lnTo>
                    <a:pt x="284" y="102"/>
                  </a:lnTo>
                  <a:lnTo>
                    <a:pt x="281" y="106"/>
                  </a:lnTo>
                  <a:lnTo>
                    <a:pt x="281" y="106"/>
                  </a:lnTo>
                  <a:lnTo>
                    <a:pt x="281" y="106"/>
                  </a:lnTo>
                  <a:lnTo>
                    <a:pt x="281" y="109"/>
                  </a:lnTo>
                  <a:lnTo>
                    <a:pt x="281" y="109"/>
                  </a:lnTo>
                  <a:lnTo>
                    <a:pt x="281" y="111"/>
                  </a:lnTo>
                  <a:lnTo>
                    <a:pt x="281" y="111"/>
                  </a:lnTo>
                  <a:lnTo>
                    <a:pt x="279" y="109"/>
                  </a:lnTo>
                  <a:lnTo>
                    <a:pt x="244" y="89"/>
                  </a:lnTo>
                  <a:lnTo>
                    <a:pt x="242" y="89"/>
                  </a:lnTo>
                  <a:lnTo>
                    <a:pt x="242" y="86"/>
                  </a:lnTo>
                  <a:lnTo>
                    <a:pt x="240" y="84"/>
                  </a:lnTo>
                  <a:lnTo>
                    <a:pt x="237" y="82"/>
                  </a:lnTo>
                  <a:lnTo>
                    <a:pt x="224" y="78"/>
                  </a:lnTo>
                  <a:lnTo>
                    <a:pt x="222" y="75"/>
                  </a:lnTo>
                  <a:lnTo>
                    <a:pt x="218" y="73"/>
                  </a:lnTo>
                  <a:lnTo>
                    <a:pt x="215" y="73"/>
                  </a:lnTo>
                  <a:lnTo>
                    <a:pt x="205" y="75"/>
                  </a:lnTo>
                  <a:lnTo>
                    <a:pt x="167" y="89"/>
                  </a:lnTo>
                  <a:lnTo>
                    <a:pt x="167" y="89"/>
                  </a:lnTo>
                  <a:lnTo>
                    <a:pt x="165" y="89"/>
                  </a:lnTo>
                  <a:lnTo>
                    <a:pt x="128" y="73"/>
                  </a:lnTo>
                  <a:lnTo>
                    <a:pt x="119" y="67"/>
                  </a:lnTo>
                  <a:lnTo>
                    <a:pt x="84" y="25"/>
                  </a:lnTo>
                  <a:lnTo>
                    <a:pt x="79" y="23"/>
                  </a:lnTo>
                  <a:lnTo>
                    <a:pt x="66" y="18"/>
                  </a:lnTo>
                  <a:lnTo>
                    <a:pt x="55" y="14"/>
                  </a:lnTo>
                  <a:lnTo>
                    <a:pt x="55" y="20"/>
                  </a:lnTo>
                  <a:lnTo>
                    <a:pt x="40" y="58"/>
                  </a:lnTo>
                  <a:lnTo>
                    <a:pt x="37" y="64"/>
                  </a:lnTo>
                  <a:lnTo>
                    <a:pt x="37" y="64"/>
                  </a:lnTo>
                  <a:lnTo>
                    <a:pt x="37" y="67"/>
                  </a:lnTo>
                  <a:lnTo>
                    <a:pt x="40" y="69"/>
                  </a:lnTo>
                  <a:lnTo>
                    <a:pt x="40" y="71"/>
                  </a:lnTo>
                  <a:lnTo>
                    <a:pt x="40" y="71"/>
                  </a:lnTo>
                  <a:lnTo>
                    <a:pt x="40" y="71"/>
                  </a:lnTo>
                  <a:lnTo>
                    <a:pt x="37" y="73"/>
                  </a:lnTo>
                  <a:lnTo>
                    <a:pt x="37" y="75"/>
                  </a:lnTo>
                  <a:lnTo>
                    <a:pt x="37" y="75"/>
                  </a:lnTo>
                  <a:lnTo>
                    <a:pt x="35" y="80"/>
                  </a:lnTo>
                  <a:lnTo>
                    <a:pt x="35" y="82"/>
                  </a:lnTo>
                  <a:lnTo>
                    <a:pt x="35" y="84"/>
                  </a:lnTo>
                  <a:lnTo>
                    <a:pt x="35" y="86"/>
                  </a:lnTo>
                  <a:lnTo>
                    <a:pt x="35" y="86"/>
                  </a:lnTo>
                  <a:lnTo>
                    <a:pt x="35" y="89"/>
                  </a:lnTo>
                  <a:lnTo>
                    <a:pt x="35" y="91"/>
                  </a:lnTo>
                  <a:lnTo>
                    <a:pt x="35" y="91"/>
                  </a:lnTo>
                  <a:lnTo>
                    <a:pt x="33" y="95"/>
                  </a:lnTo>
                  <a:lnTo>
                    <a:pt x="33" y="95"/>
                  </a:lnTo>
                  <a:lnTo>
                    <a:pt x="35" y="97"/>
                  </a:lnTo>
                  <a:lnTo>
                    <a:pt x="35" y="100"/>
                  </a:lnTo>
                  <a:lnTo>
                    <a:pt x="35" y="102"/>
                  </a:lnTo>
                  <a:lnTo>
                    <a:pt x="35" y="102"/>
                  </a:lnTo>
                  <a:lnTo>
                    <a:pt x="35" y="104"/>
                  </a:lnTo>
                  <a:lnTo>
                    <a:pt x="31" y="106"/>
                  </a:lnTo>
                  <a:lnTo>
                    <a:pt x="31" y="111"/>
                  </a:lnTo>
                  <a:lnTo>
                    <a:pt x="31" y="115"/>
                  </a:lnTo>
                  <a:lnTo>
                    <a:pt x="24" y="120"/>
                  </a:lnTo>
                  <a:lnTo>
                    <a:pt x="20" y="122"/>
                  </a:lnTo>
                  <a:lnTo>
                    <a:pt x="18" y="124"/>
                  </a:lnTo>
                  <a:lnTo>
                    <a:pt x="11" y="131"/>
                  </a:lnTo>
                  <a:lnTo>
                    <a:pt x="11" y="133"/>
                  </a:lnTo>
                  <a:lnTo>
                    <a:pt x="11" y="133"/>
                  </a:lnTo>
                  <a:lnTo>
                    <a:pt x="11" y="135"/>
                  </a:lnTo>
                  <a:lnTo>
                    <a:pt x="11" y="137"/>
                  </a:lnTo>
                  <a:lnTo>
                    <a:pt x="11" y="137"/>
                  </a:lnTo>
                  <a:lnTo>
                    <a:pt x="11" y="139"/>
                  </a:lnTo>
                  <a:lnTo>
                    <a:pt x="7" y="153"/>
                  </a:lnTo>
                  <a:lnTo>
                    <a:pt x="5" y="155"/>
                  </a:lnTo>
                  <a:lnTo>
                    <a:pt x="5" y="157"/>
                  </a:lnTo>
                  <a:lnTo>
                    <a:pt x="5" y="157"/>
                  </a:lnTo>
                  <a:lnTo>
                    <a:pt x="7" y="159"/>
                  </a:lnTo>
                  <a:lnTo>
                    <a:pt x="7" y="161"/>
                  </a:lnTo>
                  <a:lnTo>
                    <a:pt x="7" y="161"/>
                  </a:lnTo>
                  <a:lnTo>
                    <a:pt x="5" y="164"/>
                  </a:lnTo>
                  <a:lnTo>
                    <a:pt x="5" y="164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0" y="170"/>
                  </a:lnTo>
                  <a:lnTo>
                    <a:pt x="2" y="170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2" y="172"/>
                  </a:lnTo>
                  <a:lnTo>
                    <a:pt x="5" y="175"/>
                  </a:lnTo>
                  <a:lnTo>
                    <a:pt x="9" y="175"/>
                  </a:lnTo>
                  <a:lnTo>
                    <a:pt x="11" y="177"/>
                  </a:lnTo>
                  <a:lnTo>
                    <a:pt x="11" y="177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5" y="179"/>
                  </a:lnTo>
                  <a:lnTo>
                    <a:pt x="15" y="181"/>
                  </a:lnTo>
                  <a:lnTo>
                    <a:pt x="15" y="186"/>
                  </a:lnTo>
                  <a:lnTo>
                    <a:pt x="13" y="188"/>
                  </a:lnTo>
                  <a:lnTo>
                    <a:pt x="13" y="190"/>
                  </a:lnTo>
                  <a:lnTo>
                    <a:pt x="11" y="190"/>
                  </a:lnTo>
                  <a:lnTo>
                    <a:pt x="9" y="188"/>
                  </a:lnTo>
                  <a:lnTo>
                    <a:pt x="7" y="190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2" y="197"/>
                  </a:lnTo>
                  <a:lnTo>
                    <a:pt x="11" y="201"/>
                  </a:lnTo>
                  <a:lnTo>
                    <a:pt x="15" y="206"/>
                  </a:lnTo>
                  <a:lnTo>
                    <a:pt x="20" y="208"/>
                  </a:lnTo>
                  <a:lnTo>
                    <a:pt x="20" y="210"/>
                  </a:lnTo>
                  <a:lnTo>
                    <a:pt x="20" y="210"/>
                  </a:lnTo>
                  <a:lnTo>
                    <a:pt x="20" y="212"/>
                  </a:lnTo>
                  <a:lnTo>
                    <a:pt x="18" y="212"/>
                  </a:lnTo>
                  <a:lnTo>
                    <a:pt x="20" y="214"/>
                  </a:lnTo>
                  <a:lnTo>
                    <a:pt x="22" y="219"/>
                  </a:lnTo>
                  <a:lnTo>
                    <a:pt x="42" y="234"/>
                  </a:lnTo>
                  <a:lnTo>
                    <a:pt x="46" y="239"/>
                  </a:lnTo>
                  <a:lnTo>
                    <a:pt x="51" y="250"/>
                  </a:lnTo>
                  <a:lnTo>
                    <a:pt x="55" y="254"/>
                  </a:lnTo>
                  <a:lnTo>
                    <a:pt x="59" y="256"/>
                  </a:lnTo>
                  <a:lnTo>
                    <a:pt x="64" y="256"/>
                  </a:lnTo>
                  <a:lnTo>
                    <a:pt x="77" y="256"/>
                  </a:lnTo>
                  <a:lnTo>
                    <a:pt x="81" y="254"/>
                  </a:lnTo>
                  <a:lnTo>
                    <a:pt x="88" y="256"/>
                  </a:lnTo>
                  <a:lnTo>
                    <a:pt x="95" y="261"/>
                  </a:lnTo>
                  <a:lnTo>
                    <a:pt x="101" y="267"/>
                  </a:lnTo>
                  <a:lnTo>
                    <a:pt x="106" y="272"/>
                  </a:lnTo>
                  <a:lnTo>
                    <a:pt x="110" y="278"/>
                  </a:lnTo>
                  <a:lnTo>
                    <a:pt x="112" y="280"/>
                  </a:lnTo>
                  <a:lnTo>
                    <a:pt x="117" y="283"/>
                  </a:lnTo>
                  <a:lnTo>
                    <a:pt x="123" y="283"/>
                  </a:lnTo>
                  <a:lnTo>
                    <a:pt x="128" y="285"/>
                  </a:lnTo>
                  <a:lnTo>
                    <a:pt x="139" y="289"/>
                  </a:lnTo>
                  <a:lnTo>
                    <a:pt x="178" y="316"/>
                  </a:lnTo>
                  <a:lnTo>
                    <a:pt x="209" y="327"/>
                  </a:lnTo>
                  <a:lnTo>
                    <a:pt x="220" y="333"/>
                  </a:lnTo>
                  <a:lnTo>
                    <a:pt x="226" y="340"/>
                  </a:lnTo>
                  <a:lnTo>
                    <a:pt x="231" y="349"/>
                  </a:lnTo>
                  <a:lnTo>
                    <a:pt x="237" y="377"/>
                  </a:lnTo>
                  <a:lnTo>
                    <a:pt x="240" y="382"/>
                  </a:lnTo>
                  <a:lnTo>
                    <a:pt x="244" y="386"/>
                  </a:lnTo>
                  <a:lnTo>
                    <a:pt x="253" y="393"/>
                  </a:lnTo>
                  <a:lnTo>
                    <a:pt x="255" y="397"/>
                  </a:lnTo>
                  <a:lnTo>
                    <a:pt x="259" y="391"/>
                  </a:lnTo>
                  <a:lnTo>
                    <a:pt x="264" y="384"/>
                  </a:lnTo>
                  <a:lnTo>
                    <a:pt x="264" y="380"/>
                  </a:lnTo>
                  <a:lnTo>
                    <a:pt x="264" y="377"/>
                  </a:lnTo>
                  <a:lnTo>
                    <a:pt x="262" y="375"/>
                  </a:lnTo>
                  <a:lnTo>
                    <a:pt x="262" y="373"/>
                  </a:lnTo>
                  <a:lnTo>
                    <a:pt x="264" y="371"/>
                  </a:lnTo>
                  <a:lnTo>
                    <a:pt x="266" y="373"/>
                  </a:lnTo>
                  <a:lnTo>
                    <a:pt x="266" y="375"/>
                  </a:lnTo>
                  <a:lnTo>
                    <a:pt x="268" y="375"/>
                  </a:lnTo>
                  <a:lnTo>
                    <a:pt x="277" y="377"/>
                  </a:lnTo>
                  <a:lnTo>
                    <a:pt x="284" y="373"/>
                  </a:lnTo>
                  <a:lnTo>
                    <a:pt x="297" y="355"/>
                  </a:lnTo>
                  <a:lnTo>
                    <a:pt x="299" y="353"/>
                  </a:lnTo>
                  <a:lnTo>
                    <a:pt x="303" y="353"/>
                  </a:lnTo>
                  <a:lnTo>
                    <a:pt x="314" y="355"/>
                  </a:lnTo>
                  <a:lnTo>
                    <a:pt x="319" y="353"/>
                  </a:lnTo>
                  <a:lnTo>
                    <a:pt x="330" y="349"/>
                  </a:lnTo>
                  <a:lnTo>
                    <a:pt x="334" y="349"/>
                  </a:lnTo>
                  <a:lnTo>
                    <a:pt x="356" y="360"/>
                  </a:lnTo>
                  <a:lnTo>
                    <a:pt x="367" y="362"/>
                  </a:lnTo>
                  <a:lnTo>
                    <a:pt x="376" y="355"/>
                  </a:lnTo>
                  <a:lnTo>
                    <a:pt x="378" y="351"/>
                  </a:lnTo>
                  <a:lnTo>
                    <a:pt x="376" y="347"/>
                  </a:lnTo>
                  <a:lnTo>
                    <a:pt x="376" y="344"/>
                  </a:lnTo>
                  <a:lnTo>
                    <a:pt x="376" y="340"/>
                  </a:lnTo>
                  <a:lnTo>
                    <a:pt x="376" y="333"/>
                  </a:lnTo>
                  <a:lnTo>
                    <a:pt x="376" y="329"/>
                  </a:lnTo>
                  <a:lnTo>
                    <a:pt x="367" y="316"/>
                  </a:lnTo>
                  <a:lnTo>
                    <a:pt x="365" y="309"/>
                  </a:lnTo>
                  <a:lnTo>
                    <a:pt x="367" y="305"/>
                  </a:lnTo>
                  <a:lnTo>
                    <a:pt x="372" y="309"/>
                  </a:lnTo>
                  <a:lnTo>
                    <a:pt x="378" y="318"/>
                  </a:lnTo>
                  <a:lnTo>
                    <a:pt x="385" y="333"/>
                  </a:lnTo>
                  <a:lnTo>
                    <a:pt x="387" y="338"/>
                  </a:lnTo>
                  <a:lnTo>
                    <a:pt x="387" y="340"/>
                  </a:lnTo>
                  <a:lnTo>
                    <a:pt x="389" y="340"/>
                  </a:lnTo>
                  <a:lnTo>
                    <a:pt x="398" y="333"/>
                  </a:lnTo>
                  <a:lnTo>
                    <a:pt x="402" y="331"/>
                  </a:lnTo>
                  <a:lnTo>
                    <a:pt x="407" y="329"/>
                  </a:lnTo>
                  <a:lnTo>
                    <a:pt x="411" y="331"/>
                  </a:lnTo>
                  <a:lnTo>
                    <a:pt x="405" y="338"/>
                  </a:lnTo>
                  <a:lnTo>
                    <a:pt x="396" y="342"/>
                  </a:lnTo>
                  <a:lnTo>
                    <a:pt x="389" y="347"/>
                  </a:lnTo>
                  <a:lnTo>
                    <a:pt x="391" y="355"/>
                  </a:lnTo>
                  <a:lnTo>
                    <a:pt x="394" y="358"/>
                  </a:lnTo>
                  <a:lnTo>
                    <a:pt x="396" y="360"/>
                  </a:lnTo>
                  <a:lnTo>
                    <a:pt x="400" y="362"/>
                  </a:lnTo>
                  <a:lnTo>
                    <a:pt x="400" y="366"/>
                  </a:lnTo>
                  <a:lnTo>
                    <a:pt x="400" y="371"/>
                  </a:lnTo>
                  <a:lnTo>
                    <a:pt x="400" y="373"/>
                  </a:lnTo>
                  <a:lnTo>
                    <a:pt x="402" y="375"/>
                  </a:lnTo>
                  <a:lnTo>
                    <a:pt x="413" y="377"/>
                  </a:lnTo>
                  <a:lnTo>
                    <a:pt x="418" y="380"/>
                  </a:lnTo>
                  <a:lnTo>
                    <a:pt x="429" y="380"/>
                  </a:lnTo>
                  <a:lnTo>
                    <a:pt x="429" y="380"/>
                  </a:lnTo>
                  <a:lnTo>
                    <a:pt x="433" y="375"/>
                  </a:lnTo>
                  <a:lnTo>
                    <a:pt x="433" y="375"/>
                  </a:lnTo>
                  <a:lnTo>
                    <a:pt x="442" y="375"/>
                  </a:lnTo>
                  <a:lnTo>
                    <a:pt x="444" y="371"/>
                  </a:lnTo>
                  <a:lnTo>
                    <a:pt x="444" y="360"/>
                  </a:lnTo>
                  <a:lnTo>
                    <a:pt x="446" y="358"/>
                  </a:lnTo>
                  <a:lnTo>
                    <a:pt x="446" y="355"/>
                  </a:lnTo>
                  <a:lnTo>
                    <a:pt x="446" y="349"/>
                  </a:lnTo>
                  <a:lnTo>
                    <a:pt x="444" y="338"/>
                  </a:lnTo>
                  <a:close/>
                  <a:moveTo>
                    <a:pt x="231" y="386"/>
                  </a:moveTo>
                  <a:lnTo>
                    <a:pt x="231" y="391"/>
                  </a:lnTo>
                  <a:lnTo>
                    <a:pt x="233" y="393"/>
                  </a:lnTo>
                  <a:lnTo>
                    <a:pt x="233" y="393"/>
                  </a:lnTo>
                  <a:lnTo>
                    <a:pt x="235" y="391"/>
                  </a:lnTo>
                  <a:lnTo>
                    <a:pt x="235" y="388"/>
                  </a:lnTo>
                  <a:lnTo>
                    <a:pt x="233" y="384"/>
                  </a:lnTo>
                  <a:lnTo>
                    <a:pt x="231" y="386"/>
                  </a:lnTo>
                  <a:close/>
                </a:path>
              </a:pathLst>
            </a:custGeom>
            <a:solidFill>
              <a:schemeClr val="bg2"/>
            </a:solidFill>
            <a:ln w="3175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ffec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995735D-95CC-304E-B8C3-DB271D316AD4}"/>
              </a:ext>
            </a:extLst>
          </p:cNvPr>
          <p:cNvGrpSpPr/>
          <p:nvPr/>
        </p:nvGrpSpPr>
        <p:grpSpPr>
          <a:xfrm>
            <a:off x="572544" y="1809255"/>
            <a:ext cx="420391" cy="420391"/>
            <a:chOff x="4821018" y="1941899"/>
            <a:chExt cx="784660" cy="784660"/>
          </a:xfrm>
        </p:grpSpPr>
        <p:sp>
          <p:nvSpPr>
            <p:cNvPr id="108" name="Teardrop 107">
              <a:extLst>
                <a:ext uri="{FF2B5EF4-FFF2-40B4-BE49-F238E27FC236}">
                  <a16:creationId xmlns:a16="http://schemas.microsoft.com/office/drawing/2014/main" id="{1559D177-D72A-504F-91BA-3D1E0FFE427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C078D839-8183-3842-96FF-F3973BFD49AA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B27D7B57-9E53-B543-867A-084171B81BB8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6FA26D69-E532-5148-8F93-DAF909D43D69}"/>
              </a:ext>
            </a:extLst>
          </p:cNvPr>
          <p:cNvGrpSpPr/>
          <p:nvPr/>
        </p:nvGrpSpPr>
        <p:grpSpPr>
          <a:xfrm>
            <a:off x="1175054" y="1834784"/>
            <a:ext cx="2202816" cy="814901"/>
            <a:chOff x="1101373" y="1303380"/>
            <a:chExt cx="2937088" cy="1086536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2EA477F-7FF3-BE4B-A5FD-5B79F836A88E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Bintulu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E2A032C-E4E8-0949-B912-B9A331B47176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AF5AB70B-DB1E-1945-B004-E4917E9DBDEF}"/>
              </a:ext>
            </a:extLst>
          </p:cNvPr>
          <p:cNvGrpSpPr/>
          <p:nvPr/>
        </p:nvGrpSpPr>
        <p:grpSpPr>
          <a:xfrm>
            <a:off x="572544" y="3679947"/>
            <a:ext cx="420391" cy="420391"/>
            <a:chOff x="4821018" y="1941899"/>
            <a:chExt cx="784660" cy="784660"/>
          </a:xfrm>
        </p:grpSpPr>
        <p:sp>
          <p:nvSpPr>
            <p:cNvPr id="115" name="Teardrop 114">
              <a:extLst>
                <a:ext uri="{FF2B5EF4-FFF2-40B4-BE49-F238E27FC236}">
                  <a16:creationId xmlns:a16="http://schemas.microsoft.com/office/drawing/2014/main" id="{72485CF1-DA87-D347-B86B-FB434CF52031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0351020-64FD-8B42-A5FF-EE587052F59F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0A814421-568D-4B48-B1E9-B7C2EB80D7EE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6954FE9C-9BA3-ED48-B6E2-85F4DA9289EF}"/>
              </a:ext>
            </a:extLst>
          </p:cNvPr>
          <p:cNvGrpSpPr/>
          <p:nvPr/>
        </p:nvGrpSpPr>
        <p:grpSpPr>
          <a:xfrm>
            <a:off x="1175054" y="3705476"/>
            <a:ext cx="2202816" cy="814901"/>
            <a:chOff x="1101373" y="1303380"/>
            <a:chExt cx="2937088" cy="1086536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4BD5D75C-208A-1C4E-9630-43E1B73026DF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Sandakan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CBB963B-AECF-D84D-AB31-E6CE41E6AF3B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73C20A4-4764-0549-91D9-E86A35851D74}"/>
              </a:ext>
            </a:extLst>
          </p:cNvPr>
          <p:cNvGrpSpPr/>
          <p:nvPr/>
        </p:nvGrpSpPr>
        <p:grpSpPr>
          <a:xfrm>
            <a:off x="572544" y="4615294"/>
            <a:ext cx="420391" cy="420391"/>
            <a:chOff x="4821018" y="1941899"/>
            <a:chExt cx="784660" cy="784660"/>
          </a:xfrm>
        </p:grpSpPr>
        <p:sp>
          <p:nvSpPr>
            <p:cNvPr id="122" name="Teardrop 121">
              <a:extLst>
                <a:ext uri="{FF2B5EF4-FFF2-40B4-BE49-F238E27FC236}">
                  <a16:creationId xmlns:a16="http://schemas.microsoft.com/office/drawing/2014/main" id="{844450BC-3D8A-2C45-8D5E-17F463BAD070}"/>
                </a:ext>
              </a:extLst>
            </p:cNvPr>
            <p:cNvSpPr/>
            <p:nvPr/>
          </p:nvSpPr>
          <p:spPr>
            <a:xfrm rot="8100000">
              <a:off x="4821018" y="1941899"/>
              <a:ext cx="784660" cy="784660"/>
            </a:xfrm>
            <a:prstGeom prst="teardrop">
              <a:avLst>
                <a:gd name="adj" fmla="val 11766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E2003F11-E538-A04D-ADB9-188B718D4DE5}"/>
                </a:ext>
              </a:extLst>
            </p:cNvPr>
            <p:cNvSpPr/>
            <p:nvPr/>
          </p:nvSpPr>
          <p:spPr>
            <a:xfrm>
              <a:off x="4920232" y="2038351"/>
              <a:ext cx="585216" cy="585216"/>
            </a:xfrm>
            <a:prstGeom prst="ellipse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2E00F6ED-8F48-BC44-B967-1FE69AE90501}"/>
                </a:ext>
              </a:extLst>
            </p:cNvPr>
            <p:cNvSpPr/>
            <p:nvPr/>
          </p:nvSpPr>
          <p:spPr>
            <a:xfrm>
              <a:off x="4952006" y="2070497"/>
              <a:ext cx="521208" cy="521208"/>
            </a:xfrm>
            <a:prstGeom prst="ellipse">
              <a:avLst/>
            </a:pr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5D922C1-B621-D746-B07B-7721C0B4226F}"/>
              </a:ext>
            </a:extLst>
          </p:cNvPr>
          <p:cNvGrpSpPr/>
          <p:nvPr/>
        </p:nvGrpSpPr>
        <p:grpSpPr>
          <a:xfrm>
            <a:off x="1175054" y="4640823"/>
            <a:ext cx="2202816" cy="814901"/>
            <a:chOff x="1101373" y="1303380"/>
            <a:chExt cx="2937088" cy="1086536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00EBDE3-6939-1741-8014-772C6715F28B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Langkawi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4A387D0A-CC11-6C43-8618-8C191E3FF2B2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B50C9A1D-3136-4C4F-8408-F9AF20034F9D}"/>
              </a:ext>
            </a:extLst>
          </p:cNvPr>
          <p:cNvGrpSpPr/>
          <p:nvPr/>
        </p:nvGrpSpPr>
        <p:grpSpPr>
          <a:xfrm>
            <a:off x="1175054" y="2770130"/>
            <a:ext cx="2202816" cy="814901"/>
            <a:chOff x="1101373" y="1303380"/>
            <a:chExt cx="2937088" cy="1086536"/>
          </a:xfrm>
        </p:grpSpPr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43705757-6377-5A47-B501-AA86A5A02BB1}"/>
                </a:ext>
              </a:extLst>
            </p:cNvPr>
            <p:cNvSpPr txBox="1"/>
            <p:nvPr/>
          </p:nvSpPr>
          <p:spPr>
            <a:xfrm>
              <a:off x="1101373" y="1303380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Kuala Lumpur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758B5CF1-621F-F246-A472-5CF22E48E52F}"/>
                </a:ext>
              </a:extLst>
            </p:cNvPr>
            <p:cNvSpPr txBox="1"/>
            <p:nvPr/>
          </p:nvSpPr>
          <p:spPr>
            <a:xfrm>
              <a:off x="1109168" y="1712808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med.</a:t>
              </a:r>
              <a:endParaRPr lang="en-US" sz="9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F6338642-E938-B946-8EFC-1D5351127C0D}"/>
              </a:ext>
            </a:extLst>
          </p:cNvPr>
          <p:cNvGrpSpPr/>
          <p:nvPr/>
        </p:nvGrpSpPr>
        <p:grpSpPr>
          <a:xfrm>
            <a:off x="572544" y="2744601"/>
            <a:ext cx="420391" cy="420391"/>
            <a:chOff x="763392" y="2516468"/>
            <a:chExt cx="560521" cy="560521"/>
          </a:xfrm>
        </p:grpSpPr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B475EB6E-1294-634E-9BCA-BE4E5864FA7D}"/>
                </a:ext>
              </a:extLst>
            </p:cNvPr>
            <p:cNvGrpSpPr/>
            <p:nvPr/>
          </p:nvGrpSpPr>
          <p:grpSpPr>
            <a:xfrm>
              <a:off x="763392" y="2516468"/>
              <a:ext cx="560521" cy="560521"/>
              <a:chOff x="4821018" y="1941899"/>
              <a:chExt cx="784660" cy="784660"/>
            </a:xfrm>
          </p:grpSpPr>
          <p:sp>
            <p:nvSpPr>
              <p:cNvPr id="189" name="Teardrop 188">
                <a:extLst>
                  <a:ext uri="{FF2B5EF4-FFF2-40B4-BE49-F238E27FC236}">
                    <a16:creationId xmlns:a16="http://schemas.microsoft.com/office/drawing/2014/main" id="{79471782-2D18-8A48-8D60-D573E8946437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B02F311E-C8FD-3345-AF9D-F53B5083BFAE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91" name="Oval 190">
                <a:extLst>
                  <a:ext uri="{FF2B5EF4-FFF2-40B4-BE49-F238E27FC236}">
                    <a16:creationId xmlns:a16="http://schemas.microsoft.com/office/drawing/2014/main" id="{E42F1A64-5DB6-4641-A71A-D4B4D5F4DF1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188" name="Freeform 282">
              <a:extLst>
                <a:ext uri="{FF2B5EF4-FFF2-40B4-BE49-F238E27FC236}">
                  <a16:creationId xmlns:a16="http://schemas.microsoft.com/office/drawing/2014/main" id="{4C7243AB-AF79-824C-9537-F0A45B5DB0E5}"/>
                </a:ext>
              </a:extLst>
            </p:cNvPr>
            <p:cNvSpPr/>
            <p:nvPr/>
          </p:nvSpPr>
          <p:spPr>
            <a:xfrm>
              <a:off x="911351" y="2662350"/>
              <a:ext cx="269554" cy="256950"/>
            </a:xfrm>
            <a:custGeom>
              <a:avLst/>
              <a:gdLst/>
              <a:ahLst/>
              <a:cxnLst/>
              <a:rect l="l" t="t" r="r" b="b"/>
              <a:pathLst>
                <a:path w="468765" h="447074">
                  <a:moveTo>
                    <a:pt x="234382" y="0"/>
                  </a:moveTo>
                  <a:cubicBezTo>
                    <a:pt x="240017" y="0"/>
                    <a:pt x="244618" y="3850"/>
                    <a:pt x="248186" y="11550"/>
                  </a:cubicBezTo>
                  <a:lnTo>
                    <a:pt x="311571" y="139728"/>
                  </a:lnTo>
                  <a:lnTo>
                    <a:pt x="452990" y="160293"/>
                  </a:lnTo>
                  <a:cubicBezTo>
                    <a:pt x="463507" y="161983"/>
                    <a:pt x="468765" y="166303"/>
                    <a:pt x="468765" y="173252"/>
                  </a:cubicBezTo>
                  <a:cubicBezTo>
                    <a:pt x="468765" y="177383"/>
                    <a:pt x="466324" y="181891"/>
                    <a:pt x="461441" y="186774"/>
                  </a:cubicBezTo>
                  <a:lnTo>
                    <a:pt x="359180" y="286499"/>
                  </a:lnTo>
                  <a:lnTo>
                    <a:pt x="383407" y="427354"/>
                  </a:lnTo>
                  <a:cubicBezTo>
                    <a:pt x="383595" y="428669"/>
                    <a:pt x="383689" y="430547"/>
                    <a:pt x="383689" y="432989"/>
                  </a:cubicBezTo>
                  <a:cubicBezTo>
                    <a:pt x="383689" y="436933"/>
                    <a:pt x="382703" y="440266"/>
                    <a:pt x="380731" y="442989"/>
                  </a:cubicBezTo>
                  <a:cubicBezTo>
                    <a:pt x="378759" y="445713"/>
                    <a:pt x="375895" y="447074"/>
                    <a:pt x="372139" y="447074"/>
                  </a:cubicBezTo>
                  <a:cubicBezTo>
                    <a:pt x="368571" y="447074"/>
                    <a:pt x="364814" y="445947"/>
                    <a:pt x="360870" y="443694"/>
                  </a:cubicBezTo>
                  <a:lnTo>
                    <a:pt x="234382" y="377210"/>
                  </a:lnTo>
                  <a:lnTo>
                    <a:pt x="107894" y="443694"/>
                  </a:lnTo>
                  <a:cubicBezTo>
                    <a:pt x="103763" y="445947"/>
                    <a:pt x="100006" y="447074"/>
                    <a:pt x="96626" y="447074"/>
                  </a:cubicBezTo>
                  <a:cubicBezTo>
                    <a:pt x="92682" y="447074"/>
                    <a:pt x="89724" y="445713"/>
                    <a:pt x="87752" y="442989"/>
                  </a:cubicBezTo>
                  <a:cubicBezTo>
                    <a:pt x="85780" y="440266"/>
                    <a:pt x="84794" y="436933"/>
                    <a:pt x="84794" y="432989"/>
                  </a:cubicBezTo>
                  <a:cubicBezTo>
                    <a:pt x="84794" y="431862"/>
                    <a:pt x="84982" y="429984"/>
                    <a:pt x="85358" y="427354"/>
                  </a:cubicBezTo>
                  <a:lnTo>
                    <a:pt x="109585" y="286499"/>
                  </a:lnTo>
                  <a:lnTo>
                    <a:pt x="7043" y="186774"/>
                  </a:lnTo>
                  <a:cubicBezTo>
                    <a:pt x="2347" y="181703"/>
                    <a:pt x="0" y="177196"/>
                    <a:pt x="0" y="173252"/>
                  </a:cubicBezTo>
                  <a:cubicBezTo>
                    <a:pt x="0" y="166303"/>
                    <a:pt x="5258" y="161983"/>
                    <a:pt x="15775" y="160293"/>
                  </a:cubicBezTo>
                  <a:lnTo>
                    <a:pt x="157194" y="139728"/>
                  </a:lnTo>
                  <a:lnTo>
                    <a:pt x="220579" y="11550"/>
                  </a:lnTo>
                  <a:cubicBezTo>
                    <a:pt x="224147" y="3850"/>
                    <a:pt x="228748" y="0"/>
                    <a:pt x="234382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en-US" sz="76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305B9F1-777B-4EF7-8615-DED4532837F7}"/>
              </a:ext>
            </a:extLst>
          </p:cNvPr>
          <p:cNvSpPr/>
          <p:nvPr/>
        </p:nvSpPr>
        <p:spPr>
          <a:xfrm>
            <a:off x="3563202" y="2778919"/>
            <a:ext cx="594461" cy="935831"/>
          </a:xfrm>
          <a:custGeom>
            <a:avLst/>
            <a:gdLst>
              <a:gd name="connsiteX0" fmla="*/ 97289 w 792614"/>
              <a:gd name="connsiteY0" fmla="*/ 0 h 1247775"/>
              <a:gd name="connsiteX1" fmla="*/ 59189 w 792614"/>
              <a:gd name="connsiteY1" fmla="*/ 723900 h 1247775"/>
              <a:gd name="connsiteX2" fmla="*/ 792614 w 792614"/>
              <a:gd name="connsiteY2" fmla="*/ 1247775 h 124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2614" h="1247775">
                <a:moveTo>
                  <a:pt x="97289" y="0"/>
                </a:moveTo>
                <a:cubicBezTo>
                  <a:pt x="20295" y="257969"/>
                  <a:pt x="-56698" y="515938"/>
                  <a:pt x="59189" y="723900"/>
                </a:cubicBezTo>
                <a:cubicBezTo>
                  <a:pt x="175076" y="931862"/>
                  <a:pt x="483845" y="1089818"/>
                  <a:pt x="792614" y="1247775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C539891-CDEA-4059-8513-23A4FE8ED01D}"/>
              </a:ext>
            </a:extLst>
          </p:cNvPr>
          <p:cNvSpPr/>
          <p:nvPr/>
        </p:nvSpPr>
        <p:spPr>
          <a:xfrm>
            <a:off x="4179094" y="2600551"/>
            <a:ext cx="4329113" cy="1083838"/>
          </a:xfrm>
          <a:custGeom>
            <a:avLst/>
            <a:gdLst>
              <a:gd name="connsiteX0" fmla="*/ 0 w 5762625"/>
              <a:gd name="connsiteY0" fmla="*/ 1466548 h 1466548"/>
              <a:gd name="connsiteX1" fmla="*/ 2752725 w 5762625"/>
              <a:gd name="connsiteY1" fmla="*/ 47323 h 1466548"/>
              <a:gd name="connsiteX2" fmla="*/ 5762625 w 5762625"/>
              <a:gd name="connsiteY2" fmla="*/ 475948 h 1466548"/>
              <a:gd name="connsiteX0" fmla="*/ 0 w 5772150"/>
              <a:gd name="connsiteY0" fmla="*/ 1445117 h 1445117"/>
              <a:gd name="connsiteX1" fmla="*/ 2762250 w 5772150"/>
              <a:gd name="connsiteY1" fmla="*/ 47323 h 1445117"/>
              <a:gd name="connsiteX2" fmla="*/ 5772150 w 5772150"/>
              <a:gd name="connsiteY2" fmla="*/ 475948 h 144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72150" h="1445117">
                <a:moveTo>
                  <a:pt x="0" y="1445117"/>
                </a:moveTo>
                <a:cubicBezTo>
                  <a:pt x="896143" y="818054"/>
                  <a:pt x="1801812" y="212423"/>
                  <a:pt x="2762250" y="47323"/>
                </a:cubicBezTo>
                <a:cubicBezTo>
                  <a:pt x="3722688" y="-117777"/>
                  <a:pt x="4747419" y="179085"/>
                  <a:pt x="5772150" y="475948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9A96FD-3BD6-4C2B-B074-25E7715B20B9}"/>
              </a:ext>
            </a:extLst>
          </p:cNvPr>
          <p:cNvSpPr/>
          <p:nvPr/>
        </p:nvSpPr>
        <p:spPr>
          <a:xfrm>
            <a:off x="4180880" y="3178933"/>
            <a:ext cx="3027164" cy="528674"/>
          </a:xfrm>
          <a:custGeom>
            <a:avLst/>
            <a:gdLst>
              <a:gd name="connsiteX0" fmla="*/ 0 w 4067175"/>
              <a:gd name="connsiteY0" fmla="*/ 676324 h 704899"/>
              <a:gd name="connsiteX1" fmla="*/ 1809750 w 4067175"/>
              <a:gd name="connsiteY1" fmla="*/ 49 h 704899"/>
              <a:gd name="connsiteX2" fmla="*/ 4067175 w 4067175"/>
              <a:gd name="connsiteY2" fmla="*/ 704899 h 704899"/>
              <a:gd name="connsiteX0" fmla="*/ 0 w 4036219"/>
              <a:gd name="connsiteY0" fmla="*/ 690611 h 704898"/>
              <a:gd name="connsiteX1" fmla="*/ 1778794 w 4036219"/>
              <a:gd name="connsiteY1" fmla="*/ 48 h 704898"/>
              <a:gd name="connsiteX2" fmla="*/ 4036219 w 4036219"/>
              <a:gd name="connsiteY2" fmla="*/ 704898 h 704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6219" h="704898">
                <a:moveTo>
                  <a:pt x="0" y="690611"/>
                </a:moveTo>
                <a:cubicBezTo>
                  <a:pt x="565944" y="350092"/>
                  <a:pt x="1100932" y="-4714"/>
                  <a:pt x="1778794" y="48"/>
                </a:cubicBezTo>
                <a:cubicBezTo>
                  <a:pt x="2456656" y="4810"/>
                  <a:pt x="3246437" y="354854"/>
                  <a:pt x="4036219" y="704898"/>
                </a:cubicBezTo>
              </a:path>
            </a:pathLst>
          </a:custGeom>
          <a:noFill/>
          <a:ln w="19050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6631413-E943-4E14-ADB4-8819B0585AB3}"/>
              </a:ext>
            </a:extLst>
          </p:cNvPr>
          <p:cNvGrpSpPr/>
          <p:nvPr/>
        </p:nvGrpSpPr>
        <p:grpSpPr>
          <a:xfrm>
            <a:off x="3955128" y="3148761"/>
            <a:ext cx="420391" cy="601205"/>
            <a:chOff x="7477976" y="2509295"/>
            <a:chExt cx="560521" cy="801607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0C34936-51CA-46C4-98AF-F62BD53E3BCE}"/>
                </a:ext>
              </a:extLst>
            </p:cNvPr>
            <p:cNvSpPr/>
            <p:nvPr/>
          </p:nvSpPr>
          <p:spPr>
            <a:xfrm>
              <a:off x="7688190" y="3165859"/>
              <a:ext cx="145043" cy="14504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F8FFB9C-4943-4F05-A070-429B04157269}"/>
                </a:ext>
              </a:extLst>
            </p:cNvPr>
            <p:cNvGrpSpPr/>
            <p:nvPr/>
          </p:nvGrpSpPr>
          <p:grpSpPr>
            <a:xfrm>
              <a:off x="7477976" y="2509295"/>
              <a:ext cx="560521" cy="560521"/>
              <a:chOff x="763392" y="2516468"/>
              <a:chExt cx="560521" cy="560521"/>
            </a:xfrm>
          </p:grpSpPr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7B12D206-6E32-4DB7-9C59-DB8212B04070}"/>
                  </a:ext>
                </a:extLst>
              </p:cNvPr>
              <p:cNvGrpSpPr/>
              <p:nvPr/>
            </p:nvGrpSpPr>
            <p:grpSpPr>
              <a:xfrm>
                <a:off x="763392" y="2516468"/>
                <a:ext cx="560521" cy="560521"/>
                <a:chOff x="4821018" y="1941899"/>
                <a:chExt cx="784660" cy="784660"/>
              </a:xfrm>
            </p:grpSpPr>
            <p:sp>
              <p:nvSpPr>
                <p:cNvPr id="129" name="Teardrop 128">
                  <a:extLst>
                    <a:ext uri="{FF2B5EF4-FFF2-40B4-BE49-F238E27FC236}">
                      <a16:creationId xmlns:a16="http://schemas.microsoft.com/office/drawing/2014/main" id="{798EA112-C61F-4E3D-BA6C-BD65C4346B41}"/>
                    </a:ext>
                  </a:extLst>
                </p:cNvPr>
                <p:cNvSpPr/>
                <p:nvPr/>
              </p:nvSpPr>
              <p:spPr>
                <a:xfrm rot="8100000">
                  <a:off x="4821018" y="1941899"/>
                  <a:ext cx="784660" cy="784660"/>
                </a:xfrm>
                <a:prstGeom prst="teardrop">
                  <a:avLst>
                    <a:gd name="adj" fmla="val 117662"/>
                  </a:avLst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5ADE9E72-A508-4534-BCAD-8ADBF0353678}"/>
                    </a:ext>
                  </a:extLst>
                </p:cNvPr>
                <p:cNvSpPr/>
                <p:nvPr/>
              </p:nvSpPr>
              <p:spPr>
                <a:xfrm>
                  <a:off x="4920232" y="2038351"/>
                  <a:ext cx="585216" cy="585216"/>
                </a:xfrm>
                <a:prstGeom prst="ellipse">
                  <a:avLst/>
                </a:prstGeom>
                <a:solidFill>
                  <a:schemeClr val="bg1">
                    <a:alpha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81E55528-7D54-4A49-80C6-E62A0ADBA4AB}"/>
                    </a:ext>
                  </a:extLst>
                </p:cNvPr>
                <p:cNvSpPr/>
                <p:nvPr/>
              </p:nvSpPr>
              <p:spPr>
                <a:xfrm>
                  <a:off x="4952006" y="2070497"/>
                  <a:ext cx="521208" cy="521208"/>
                </a:xfrm>
                <a:prstGeom prst="ellipse">
                  <a:avLst/>
                </a:prstGeom>
                <a:solidFill>
                  <a:schemeClr val="bg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68580" tIns="34290" rIns="68580" bIns="3429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1350"/>
                </a:p>
              </p:txBody>
            </p:sp>
          </p:grpSp>
          <p:sp>
            <p:nvSpPr>
              <p:cNvPr id="128" name="Freeform 282">
                <a:extLst>
                  <a:ext uri="{FF2B5EF4-FFF2-40B4-BE49-F238E27FC236}">
                    <a16:creationId xmlns:a16="http://schemas.microsoft.com/office/drawing/2014/main" id="{158AC7CA-8CC7-4FF2-B4E4-7DDE61B2307A}"/>
                  </a:ext>
                </a:extLst>
              </p:cNvPr>
              <p:cNvSpPr/>
              <p:nvPr/>
            </p:nvSpPr>
            <p:spPr>
              <a:xfrm>
                <a:off x="911351" y="2662350"/>
                <a:ext cx="269554" cy="256950"/>
              </a:xfrm>
              <a:custGeom>
                <a:avLst/>
                <a:gdLst/>
                <a:ahLst/>
                <a:cxnLst/>
                <a:rect l="l" t="t" r="r" b="b"/>
                <a:pathLst>
                  <a:path w="468765" h="447074">
                    <a:moveTo>
                      <a:pt x="234382" y="0"/>
                    </a:moveTo>
                    <a:cubicBezTo>
                      <a:pt x="240017" y="0"/>
                      <a:pt x="244618" y="3850"/>
                      <a:pt x="248186" y="11550"/>
                    </a:cubicBezTo>
                    <a:lnTo>
                      <a:pt x="311571" y="139728"/>
                    </a:lnTo>
                    <a:lnTo>
                      <a:pt x="452990" y="160293"/>
                    </a:lnTo>
                    <a:cubicBezTo>
                      <a:pt x="463507" y="161983"/>
                      <a:pt x="468765" y="166303"/>
                      <a:pt x="468765" y="173252"/>
                    </a:cubicBezTo>
                    <a:cubicBezTo>
                      <a:pt x="468765" y="177383"/>
                      <a:pt x="466324" y="181891"/>
                      <a:pt x="461441" y="186774"/>
                    </a:cubicBezTo>
                    <a:lnTo>
                      <a:pt x="359180" y="286499"/>
                    </a:lnTo>
                    <a:lnTo>
                      <a:pt x="383407" y="427354"/>
                    </a:lnTo>
                    <a:cubicBezTo>
                      <a:pt x="383595" y="428669"/>
                      <a:pt x="383689" y="430547"/>
                      <a:pt x="383689" y="432989"/>
                    </a:cubicBezTo>
                    <a:cubicBezTo>
                      <a:pt x="383689" y="436933"/>
                      <a:pt x="382703" y="440266"/>
                      <a:pt x="380731" y="442989"/>
                    </a:cubicBezTo>
                    <a:cubicBezTo>
                      <a:pt x="378759" y="445713"/>
                      <a:pt x="375895" y="447074"/>
                      <a:pt x="372139" y="447074"/>
                    </a:cubicBezTo>
                    <a:cubicBezTo>
                      <a:pt x="368571" y="447074"/>
                      <a:pt x="364814" y="445947"/>
                      <a:pt x="360870" y="443694"/>
                    </a:cubicBezTo>
                    <a:lnTo>
                      <a:pt x="234382" y="377210"/>
                    </a:lnTo>
                    <a:lnTo>
                      <a:pt x="107894" y="443694"/>
                    </a:lnTo>
                    <a:cubicBezTo>
                      <a:pt x="103763" y="445947"/>
                      <a:pt x="100006" y="447074"/>
                      <a:pt x="96626" y="447074"/>
                    </a:cubicBezTo>
                    <a:cubicBezTo>
                      <a:pt x="92682" y="447074"/>
                      <a:pt x="89724" y="445713"/>
                      <a:pt x="87752" y="442989"/>
                    </a:cubicBezTo>
                    <a:cubicBezTo>
                      <a:pt x="85780" y="440266"/>
                      <a:pt x="84794" y="436933"/>
                      <a:pt x="84794" y="432989"/>
                    </a:cubicBezTo>
                    <a:cubicBezTo>
                      <a:pt x="84794" y="431862"/>
                      <a:pt x="84982" y="429984"/>
                      <a:pt x="85358" y="427354"/>
                    </a:cubicBezTo>
                    <a:lnTo>
                      <a:pt x="109585" y="286499"/>
                    </a:lnTo>
                    <a:lnTo>
                      <a:pt x="7043" y="186774"/>
                    </a:lnTo>
                    <a:cubicBezTo>
                      <a:pt x="2347" y="181703"/>
                      <a:pt x="0" y="177196"/>
                      <a:pt x="0" y="173252"/>
                    </a:cubicBezTo>
                    <a:cubicBezTo>
                      <a:pt x="0" y="166303"/>
                      <a:pt x="5258" y="161983"/>
                      <a:pt x="15775" y="160293"/>
                    </a:cubicBezTo>
                    <a:lnTo>
                      <a:pt x="157194" y="139728"/>
                    </a:lnTo>
                    <a:lnTo>
                      <a:pt x="220579" y="11550"/>
                    </a:lnTo>
                    <a:cubicBezTo>
                      <a:pt x="224147" y="3850"/>
                      <a:pt x="228748" y="0"/>
                      <a:pt x="234382" y="0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514350">
                  <a:defRPr/>
                </a:pPr>
                <a:endParaRPr lang="en-US" sz="76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4DE1856D-85F0-46E8-A077-BB753C79DEBB}"/>
              </a:ext>
            </a:extLst>
          </p:cNvPr>
          <p:cNvGrpSpPr/>
          <p:nvPr/>
        </p:nvGrpSpPr>
        <p:grpSpPr>
          <a:xfrm>
            <a:off x="6991350" y="3140979"/>
            <a:ext cx="420391" cy="619811"/>
            <a:chOff x="10224542" y="1889713"/>
            <a:chExt cx="560521" cy="826414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7B59915A-5E69-468B-A06B-9F08AF824F8B}"/>
                </a:ext>
              </a:extLst>
            </p:cNvPr>
            <p:cNvSpPr/>
            <p:nvPr/>
          </p:nvSpPr>
          <p:spPr>
            <a:xfrm>
              <a:off x="10429364" y="2571084"/>
              <a:ext cx="145043" cy="145043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2CB69EA7-E02E-441E-BF09-73123E8530B0}"/>
                </a:ext>
              </a:extLst>
            </p:cNvPr>
            <p:cNvGrpSpPr/>
            <p:nvPr/>
          </p:nvGrpSpPr>
          <p:grpSpPr>
            <a:xfrm>
              <a:off x="10224542" y="1889713"/>
              <a:ext cx="560521" cy="560521"/>
              <a:chOff x="4821018" y="1941899"/>
              <a:chExt cx="784660" cy="784660"/>
            </a:xfrm>
          </p:grpSpPr>
          <p:sp>
            <p:nvSpPr>
              <p:cNvPr id="135" name="Teardrop 134">
                <a:extLst>
                  <a:ext uri="{FF2B5EF4-FFF2-40B4-BE49-F238E27FC236}">
                    <a16:creationId xmlns:a16="http://schemas.microsoft.com/office/drawing/2014/main" id="{F62FF8CA-6E19-4D8A-A4C7-3071CEA83C0E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0B3F78C1-7022-4B04-8BE1-340FCFC9AB02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1072D24C-692B-4BCA-812C-0C334106C3C8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5A2B8A9C-3598-47DA-AE45-697F23D40702}"/>
              </a:ext>
            </a:extLst>
          </p:cNvPr>
          <p:cNvGrpSpPr/>
          <p:nvPr/>
        </p:nvGrpSpPr>
        <p:grpSpPr>
          <a:xfrm>
            <a:off x="8305155" y="2395772"/>
            <a:ext cx="420391" cy="615434"/>
            <a:chOff x="6317174" y="4342713"/>
            <a:chExt cx="560521" cy="820579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671F5AFA-1D46-49B2-B223-ECC2F86A23D0}"/>
                </a:ext>
              </a:extLst>
            </p:cNvPr>
            <p:cNvSpPr/>
            <p:nvPr/>
          </p:nvSpPr>
          <p:spPr>
            <a:xfrm>
              <a:off x="6524385" y="5018249"/>
              <a:ext cx="145043" cy="145043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49562077-854E-4D84-BA13-DC3E4C2807DB}"/>
                </a:ext>
              </a:extLst>
            </p:cNvPr>
            <p:cNvGrpSpPr/>
            <p:nvPr/>
          </p:nvGrpSpPr>
          <p:grpSpPr>
            <a:xfrm>
              <a:off x="6317174" y="4342713"/>
              <a:ext cx="560521" cy="560521"/>
              <a:chOff x="4821018" y="1941899"/>
              <a:chExt cx="784660" cy="784660"/>
            </a:xfrm>
          </p:grpSpPr>
          <p:sp>
            <p:nvSpPr>
              <p:cNvPr id="141" name="Teardrop 140">
                <a:extLst>
                  <a:ext uri="{FF2B5EF4-FFF2-40B4-BE49-F238E27FC236}">
                    <a16:creationId xmlns:a16="http://schemas.microsoft.com/office/drawing/2014/main" id="{B477BF04-E089-4014-89EB-98981B2C1EF1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D18012BD-9805-40A8-90DD-E5ECC4BE9AE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2D97EFBE-44AF-4F87-9D2A-2D178CF417D5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62AE8113-666B-42B2-9A43-755ED9D8A380}"/>
              </a:ext>
            </a:extLst>
          </p:cNvPr>
          <p:cNvGrpSpPr/>
          <p:nvPr/>
        </p:nvGrpSpPr>
        <p:grpSpPr>
          <a:xfrm>
            <a:off x="3435038" y="2210567"/>
            <a:ext cx="420391" cy="614256"/>
            <a:chOff x="6943667" y="1707053"/>
            <a:chExt cx="560521" cy="819008"/>
          </a:xfrm>
        </p:grpSpPr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D250B337-1A99-42B8-8286-667E66BBA208}"/>
                </a:ext>
              </a:extLst>
            </p:cNvPr>
            <p:cNvSpPr/>
            <p:nvPr/>
          </p:nvSpPr>
          <p:spPr>
            <a:xfrm>
              <a:off x="7155917" y="2381018"/>
              <a:ext cx="145043" cy="145043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48BB24EC-6E1E-4209-AAFB-FCD7497AE5EA}"/>
                </a:ext>
              </a:extLst>
            </p:cNvPr>
            <p:cNvGrpSpPr/>
            <p:nvPr/>
          </p:nvGrpSpPr>
          <p:grpSpPr>
            <a:xfrm>
              <a:off x="6943667" y="1707053"/>
              <a:ext cx="560521" cy="560521"/>
              <a:chOff x="4821018" y="1941899"/>
              <a:chExt cx="784660" cy="784660"/>
            </a:xfrm>
          </p:grpSpPr>
          <p:sp>
            <p:nvSpPr>
              <p:cNvPr id="147" name="Teardrop 146">
                <a:extLst>
                  <a:ext uri="{FF2B5EF4-FFF2-40B4-BE49-F238E27FC236}">
                    <a16:creationId xmlns:a16="http://schemas.microsoft.com/office/drawing/2014/main" id="{2A57A272-5AB5-434B-8C9A-A78215988A5D}"/>
                  </a:ext>
                </a:extLst>
              </p:cNvPr>
              <p:cNvSpPr/>
              <p:nvPr/>
            </p:nvSpPr>
            <p:spPr>
              <a:xfrm rot="8100000">
                <a:off x="4821018" y="1941899"/>
                <a:ext cx="784660" cy="784660"/>
              </a:xfrm>
              <a:prstGeom prst="teardrop">
                <a:avLst>
                  <a:gd name="adj" fmla="val 117662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07E3BF1E-DCFC-4CB8-95A8-779E3F3F1AD8}"/>
                  </a:ext>
                </a:extLst>
              </p:cNvPr>
              <p:cNvSpPr/>
              <p:nvPr/>
            </p:nvSpPr>
            <p:spPr>
              <a:xfrm>
                <a:off x="4920232" y="2038351"/>
                <a:ext cx="585216" cy="585216"/>
              </a:xfrm>
              <a:prstGeom prst="ellipse">
                <a:avLst/>
              </a:prstGeom>
              <a:solidFill>
                <a:schemeClr val="bg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04EA19BD-4311-4C27-8B61-6E93E77F6A5C}"/>
                  </a:ext>
                </a:extLst>
              </p:cNvPr>
              <p:cNvSpPr/>
              <p:nvPr/>
            </p:nvSpPr>
            <p:spPr>
              <a:xfrm>
                <a:off x="4952006" y="2070497"/>
                <a:ext cx="521208" cy="521208"/>
              </a:xfrm>
              <a:prstGeom prst="ellipse">
                <a:avLst/>
              </a:prstGeom>
              <a:solidFill>
                <a:schemeClr val="bg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50" name="Freeform 454">
            <a:extLst>
              <a:ext uri="{FF2B5EF4-FFF2-40B4-BE49-F238E27FC236}">
                <a16:creationId xmlns:a16="http://schemas.microsoft.com/office/drawing/2014/main" id="{D6CB399D-FAD2-4038-9120-244273074EAD}"/>
              </a:ext>
            </a:extLst>
          </p:cNvPr>
          <p:cNvSpPr/>
          <p:nvPr/>
        </p:nvSpPr>
        <p:spPr>
          <a:xfrm rot="13242862">
            <a:off x="6310492" y="2456899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1" name="Freeform 454">
            <a:extLst>
              <a:ext uri="{FF2B5EF4-FFF2-40B4-BE49-F238E27FC236}">
                <a16:creationId xmlns:a16="http://schemas.microsoft.com/office/drawing/2014/main" id="{177C3188-F3D2-4992-AA6D-CAEC562C3996}"/>
              </a:ext>
            </a:extLst>
          </p:cNvPr>
          <p:cNvSpPr/>
          <p:nvPr/>
        </p:nvSpPr>
        <p:spPr>
          <a:xfrm rot="4261373">
            <a:off x="6471217" y="3306576"/>
            <a:ext cx="292454" cy="292287"/>
          </a:xfrm>
          <a:custGeom>
            <a:avLst/>
            <a:gdLst/>
            <a:ahLst/>
            <a:cxnLst/>
            <a:rect l="l" t="t" r="r" b="b"/>
            <a:pathLst>
              <a:path w="394835" h="394810">
                <a:moveTo>
                  <a:pt x="369912" y="134"/>
                </a:moveTo>
                <a:cubicBezTo>
                  <a:pt x="376861" y="697"/>
                  <a:pt x="382776" y="3045"/>
                  <a:pt x="387659" y="7177"/>
                </a:cubicBezTo>
                <a:cubicBezTo>
                  <a:pt x="395923" y="16943"/>
                  <a:pt x="397050" y="30840"/>
                  <a:pt x="391040" y="48870"/>
                </a:cubicBezTo>
                <a:cubicBezTo>
                  <a:pt x="385030" y="66899"/>
                  <a:pt x="374889" y="83051"/>
                  <a:pt x="360615" y="97324"/>
                </a:cubicBezTo>
                <a:lnTo>
                  <a:pt x="315260" y="142679"/>
                </a:lnTo>
                <a:lnTo>
                  <a:pt x="360334" y="338750"/>
                </a:lnTo>
                <a:cubicBezTo>
                  <a:pt x="361273" y="342318"/>
                  <a:pt x="360146" y="345417"/>
                  <a:pt x="356953" y="348046"/>
                </a:cubicBezTo>
                <a:lnTo>
                  <a:pt x="320894" y="375090"/>
                </a:lnTo>
                <a:cubicBezTo>
                  <a:pt x="319580" y="376217"/>
                  <a:pt x="317795" y="376781"/>
                  <a:pt x="315542" y="376781"/>
                </a:cubicBezTo>
                <a:cubicBezTo>
                  <a:pt x="314791" y="376781"/>
                  <a:pt x="314133" y="376687"/>
                  <a:pt x="313570" y="376499"/>
                </a:cubicBezTo>
                <a:cubicBezTo>
                  <a:pt x="310752" y="375936"/>
                  <a:pt x="308780" y="374433"/>
                  <a:pt x="307654" y="371992"/>
                </a:cubicBezTo>
                <a:lnTo>
                  <a:pt x="229056" y="228883"/>
                </a:lnTo>
                <a:lnTo>
                  <a:pt x="156093" y="301846"/>
                </a:lnTo>
                <a:lnTo>
                  <a:pt x="171024" y="356498"/>
                </a:lnTo>
                <a:cubicBezTo>
                  <a:pt x="171963" y="359690"/>
                  <a:pt x="171211" y="362601"/>
                  <a:pt x="168770" y="365231"/>
                </a:cubicBezTo>
                <a:lnTo>
                  <a:pt x="141726" y="392275"/>
                </a:lnTo>
                <a:cubicBezTo>
                  <a:pt x="140036" y="393965"/>
                  <a:pt x="137876" y="394810"/>
                  <a:pt x="135247" y="394810"/>
                </a:cubicBezTo>
                <a:lnTo>
                  <a:pt x="134683" y="394810"/>
                </a:lnTo>
                <a:cubicBezTo>
                  <a:pt x="131866" y="394435"/>
                  <a:pt x="129613" y="393214"/>
                  <a:pt x="127922" y="391148"/>
                </a:cubicBezTo>
                <a:lnTo>
                  <a:pt x="74679" y="320157"/>
                </a:lnTo>
                <a:lnTo>
                  <a:pt x="3688" y="266914"/>
                </a:lnTo>
                <a:cubicBezTo>
                  <a:pt x="1622" y="265599"/>
                  <a:pt x="402" y="263439"/>
                  <a:pt x="26" y="260434"/>
                </a:cubicBezTo>
                <a:cubicBezTo>
                  <a:pt x="-162" y="257993"/>
                  <a:pt x="684" y="255645"/>
                  <a:pt x="2561" y="253392"/>
                </a:cubicBezTo>
                <a:lnTo>
                  <a:pt x="29606" y="226066"/>
                </a:lnTo>
                <a:cubicBezTo>
                  <a:pt x="31296" y="224375"/>
                  <a:pt x="33455" y="223530"/>
                  <a:pt x="36085" y="223530"/>
                </a:cubicBezTo>
                <a:cubicBezTo>
                  <a:pt x="37212" y="223530"/>
                  <a:pt x="37963" y="223624"/>
                  <a:pt x="38339" y="223812"/>
                </a:cubicBezTo>
                <a:lnTo>
                  <a:pt x="92990" y="238743"/>
                </a:lnTo>
                <a:lnTo>
                  <a:pt x="165953" y="165780"/>
                </a:lnTo>
                <a:lnTo>
                  <a:pt x="22844" y="87182"/>
                </a:lnTo>
                <a:cubicBezTo>
                  <a:pt x="20215" y="85680"/>
                  <a:pt x="18619" y="83426"/>
                  <a:pt x="18055" y="80421"/>
                </a:cubicBezTo>
                <a:cubicBezTo>
                  <a:pt x="17680" y="77417"/>
                  <a:pt x="18525" y="74881"/>
                  <a:pt x="20591" y="72815"/>
                </a:cubicBezTo>
                <a:lnTo>
                  <a:pt x="56650" y="36756"/>
                </a:lnTo>
                <a:cubicBezTo>
                  <a:pt x="59279" y="34315"/>
                  <a:pt x="62096" y="33563"/>
                  <a:pt x="65101" y="34503"/>
                </a:cubicBezTo>
                <a:lnTo>
                  <a:pt x="252439" y="79294"/>
                </a:lnTo>
                <a:lnTo>
                  <a:pt x="297512" y="34221"/>
                </a:lnTo>
                <a:cubicBezTo>
                  <a:pt x="311785" y="19947"/>
                  <a:pt x="327937" y="9806"/>
                  <a:pt x="345967" y="3796"/>
                </a:cubicBezTo>
                <a:cubicBezTo>
                  <a:pt x="354981" y="791"/>
                  <a:pt x="362963" y="-430"/>
                  <a:pt x="369912" y="134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013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BF66FCA-503F-49EC-8C6E-22F87DCEEA21}"/>
              </a:ext>
            </a:extLst>
          </p:cNvPr>
          <p:cNvGrpSpPr/>
          <p:nvPr/>
        </p:nvGrpSpPr>
        <p:grpSpPr>
          <a:xfrm>
            <a:off x="7919369" y="166445"/>
            <a:ext cx="1021765" cy="678942"/>
            <a:chOff x="7919369" y="166445"/>
            <a:chExt cx="1021765" cy="678942"/>
          </a:xfrm>
        </p:grpSpPr>
        <p:sp>
          <p:nvSpPr>
            <p:cNvPr id="152" name="Rectangle: Rounded Corners 151">
              <a:extLst>
                <a:ext uri="{FF2B5EF4-FFF2-40B4-BE49-F238E27FC236}">
                  <a16:creationId xmlns:a16="http://schemas.microsoft.com/office/drawing/2014/main" id="{BCAE970B-5F33-4361-87D1-C8A49A30DBCE}"/>
                </a:ext>
              </a:extLst>
            </p:cNvPr>
            <p:cNvSpPr/>
            <p:nvPr/>
          </p:nvSpPr>
          <p:spPr>
            <a:xfrm>
              <a:off x="7963592" y="194810"/>
              <a:ext cx="933317" cy="622211"/>
            </a:xfrm>
            <a:prstGeom prst="roundRect">
              <a:avLst>
                <a:gd name="adj" fmla="val 18168"/>
              </a:avLst>
            </a:prstGeom>
            <a:solidFill>
              <a:srgbClr val="ED2939"/>
            </a:solidFill>
            <a:ln w="1408" cap="flat">
              <a:noFill/>
              <a:prstDash val="solid"/>
              <a:miter/>
            </a:ln>
            <a:effectLst>
              <a:outerShdw blurRad="152400" dist="50800" dir="2700000" algn="tl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Rectangle: Rounded Corners 153">
              <a:extLst>
                <a:ext uri="{FF2B5EF4-FFF2-40B4-BE49-F238E27FC236}">
                  <a16:creationId xmlns:a16="http://schemas.microsoft.com/office/drawing/2014/main" id="{461FA1E8-BC56-4D2D-B852-0D8966EE8F8E}"/>
                </a:ext>
              </a:extLst>
            </p:cNvPr>
            <p:cNvSpPr/>
            <p:nvPr/>
          </p:nvSpPr>
          <p:spPr>
            <a:xfrm>
              <a:off x="7919369" y="166445"/>
              <a:ext cx="1021765" cy="678942"/>
            </a:xfrm>
            <a:prstGeom prst="roundRect">
              <a:avLst/>
            </a:pr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a:blipFill>
            <a:ln w="1408" cap="flat">
              <a:noFill/>
              <a:prstDash val="solid"/>
              <a:miter/>
            </a:ln>
            <a:effectLst>
              <a:outerShdw blurRad="152400" dist="76200" dir="2700000" algn="tl" rotWithShape="0">
                <a:prstClr val="black">
                  <a:alpha val="51000"/>
                </a:prstClr>
              </a:outerShdw>
            </a:effectLst>
          </p:spPr>
          <p:txBody>
            <a:bodyPr rtlCol="0" anchor="ctr"/>
            <a:lstStyle/>
            <a:p>
              <a:endParaRPr lang="en-US" sz="135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2916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10229</TotalTime>
  <Words>317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Map of Malaysia – Slide Template</vt:lpstr>
      <vt:lpstr>Map of Malaysia – Slide Template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of Malaysia</dc:title>
  <dc:creator>PresentationGO.com</dc:creator>
  <dc:description>© Copyright PresentationGO.com</dc:description>
  <dcterms:created xsi:type="dcterms:W3CDTF">2014-11-26T05:14:11Z</dcterms:created>
  <dcterms:modified xsi:type="dcterms:W3CDTF">2020-11-20T20:15:54Z</dcterms:modified>
  <cp:category>Maps</cp:category>
</cp:coreProperties>
</file>