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884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37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Male / Female Fraction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6B6805-DFD0-426A-9D14-4822131C48E8}"/>
              </a:ext>
            </a:extLst>
          </p:cNvPr>
          <p:cNvSpPr/>
          <p:nvPr/>
        </p:nvSpPr>
        <p:spPr>
          <a:xfrm>
            <a:off x="4760595" y="3811166"/>
            <a:ext cx="3891915" cy="8172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76D193-A688-4B3B-89C4-0FA684948FE8}"/>
              </a:ext>
            </a:extLst>
          </p:cNvPr>
          <p:cNvSpPr/>
          <p:nvPr/>
        </p:nvSpPr>
        <p:spPr>
          <a:xfrm>
            <a:off x="4760595" y="1966700"/>
            <a:ext cx="3891915" cy="8172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23F9E5-17CC-46C8-A163-A1FB2CAA42DD}"/>
              </a:ext>
            </a:extLst>
          </p:cNvPr>
          <p:cNvSpPr/>
          <p:nvPr/>
        </p:nvSpPr>
        <p:spPr>
          <a:xfrm>
            <a:off x="491490" y="3811166"/>
            <a:ext cx="3177540" cy="81724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4DF914-73FE-487F-A7CE-62C70F91D308}"/>
              </a:ext>
            </a:extLst>
          </p:cNvPr>
          <p:cNvSpPr/>
          <p:nvPr/>
        </p:nvSpPr>
        <p:spPr>
          <a:xfrm>
            <a:off x="491490" y="1966700"/>
            <a:ext cx="2828925" cy="8172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2AE1348-DE17-4AB2-9652-7353A31C1C91}"/>
              </a:ext>
            </a:extLst>
          </p:cNvPr>
          <p:cNvSpPr/>
          <p:nvPr/>
        </p:nvSpPr>
        <p:spPr>
          <a:xfrm>
            <a:off x="491490" y="3748301"/>
            <a:ext cx="3891915" cy="942975"/>
          </a:xfrm>
          <a:custGeom>
            <a:avLst/>
            <a:gdLst>
              <a:gd name="connsiteX0" fmla="*/ 4711594 w 5189220"/>
              <a:gd name="connsiteY0" fmla="*/ 371475 h 1257300"/>
              <a:gd name="connsiteX1" fmla="*/ 4667779 w 5189220"/>
              <a:gd name="connsiteY1" fmla="*/ 375285 h 1257300"/>
              <a:gd name="connsiteX2" fmla="*/ 4587769 w 5189220"/>
              <a:gd name="connsiteY2" fmla="*/ 407670 h 1257300"/>
              <a:gd name="connsiteX3" fmla="*/ 4572529 w 5189220"/>
              <a:gd name="connsiteY3" fmla="*/ 428625 h 1257300"/>
              <a:gd name="connsiteX4" fmla="*/ 4502044 w 5189220"/>
              <a:gd name="connsiteY4" fmla="*/ 664845 h 1257300"/>
              <a:gd name="connsiteX5" fmla="*/ 4528714 w 5189220"/>
              <a:gd name="connsiteY5" fmla="*/ 712470 h 1257300"/>
              <a:gd name="connsiteX6" fmla="*/ 4540144 w 5189220"/>
              <a:gd name="connsiteY6" fmla="*/ 714375 h 1257300"/>
              <a:gd name="connsiteX7" fmla="*/ 4576339 w 5189220"/>
              <a:gd name="connsiteY7" fmla="*/ 687705 h 1257300"/>
              <a:gd name="connsiteX8" fmla="*/ 4635394 w 5189220"/>
              <a:gd name="connsiteY8" fmla="*/ 487680 h 1257300"/>
              <a:gd name="connsiteX9" fmla="*/ 4635394 w 5189220"/>
              <a:gd name="connsiteY9" fmla="*/ 554355 h 1257300"/>
              <a:gd name="connsiteX10" fmla="*/ 4564909 w 5189220"/>
              <a:gd name="connsiteY10" fmla="*/ 790575 h 1257300"/>
              <a:gd name="connsiteX11" fmla="*/ 4616344 w 5189220"/>
              <a:gd name="connsiteY11" fmla="*/ 790575 h 1257300"/>
              <a:gd name="connsiteX12" fmla="*/ 4616344 w 5189220"/>
              <a:gd name="connsiteY12" fmla="*/ 1057275 h 1257300"/>
              <a:gd name="connsiteX13" fmla="*/ 4692544 w 5189220"/>
              <a:gd name="connsiteY13" fmla="*/ 1057275 h 1257300"/>
              <a:gd name="connsiteX14" fmla="*/ 4692544 w 5189220"/>
              <a:gd name="connsiteY14" fmla="*/ 790575 h 1257300"/>
              <a:gd name="connsiteX15" fmla="*/ 4730644 w 5189220"/>
              <a:gd name="connsiteY15" fmla="*/ 790575 h 1257300"/>
              <a:gd name="connsiteX16" fmla="*/ 4730644 w 5189220"/>
              <a:gd name="connsiteY16" fmla="*/ 1057275 h 1257300"/>
              <a:gd name="connsiteX17" fmla="*/ 4806844 w 5189220"/>
              <a:gd name="connsiteY17" fmla="*/ 1057275 h 1257300"/>
              <a:gd name="connsiteX18" fmla="*/ 4806844 w 5189220"/>
              <a:gd name="connsiteY18" fmla="*/ 790575 h 1257300"/>
              <a:gd name="connsiteX19" fmla="*/ 4858279 w 5189220"/>
              <a:gd name="connsiteY19" fmla="*/ 790575 h 1257300"/>
              <a:gd name="connsiteX20" fmla="*/ 4787794 w 5189220"/>
              <a:gd name="connsiteY20" fmla="*/ 554355 h 1257300"/>
              <a:gd name="connsiteX21" fmla="*/ 4787794 w 5189220"/>
              <a:gd name="connsiteY21" fmla="*/ 487680 h 1257300"/>
              <a:gd name="connsiteX22" fmla="*/ 4846849 w 5189220"/>
              <a:gd name="connsiteY22" fmla="*/ 687705 h 1257300"/>
              <a:gd name="connsiteX23" fmla="*/ 4883044 w 5189220"/>
              <a:gd name="connsiteY23" fmla="*/ 714375 h 1257300"/>
              <a:gd name="connsiteX24" fmla="*/ 4894474 w 5189220"/>
              <a:gd name="connsiteY24" fmla="*/ 712470 h 1257300"/>
              <a:gd name="connsiteX25" fmla="*/ 4919239 w 5189220"/>
              <a:gd name="connsiteY25" fmla="*/ 664845 h 1257300"/>
              <a:gd name="connsiteX26" fmla="*/ 4850659 w 5189220"/>
              <a:gd name="connsiteY26" fmla="*/ 428625 h 1257300"/>
              <a:gd name="connsiteX27" fmla="*/ 4835419 w 5189220"/>
              <a:gd name="connsiteY27" fmla="*/ 407670 h 1257300"/>
              <a:gd name="connsiteX28" fmla="*/ 4755409 w 5189220"/>
              <a:gd name="connsiteY28" fmla="*/ 375285 h 1257300"/>
              <a:gd name="connsiteX29" fmla="*/ 4711594 w 5189220"/>
              <a:gd name="connsiteY29" fmla="*/ 371475 h 1257300"/>
              <a:gd name="connsiteX30" fmla="*/ 4241361 w 5189220"/>
              <a:gd name="connsiteY30" fmla="*/ 371475 h 1257300"/>
              <a:gd name="connsiteX31" fmla="*/ 4197546 w 5189220"/>
              <a:gd name="connsiteY31" fmla="*/ 375285 h 1257300"/>
              <a:gd name="connsiteX32" fmla="*/ 4117536 w 5189220"/>
              <a:gd name="connsiteY32" fmla="*/ 407670 h 1257300"/>
              <a:gd name="connsiteX33" fmla="*/ 4102296 w 5189220"/>
              <a:gd name="connsiteY33" fmla="*/ 428625 h 1257300"/>
              <a:gd name="connsiteX34" fmla="*/ 4031811 w 5189220"/>
              <a:gd name="connsiteY34" fmla="*/ 664845 h 1257300"/>
              <a:gd name="connsiteX35" fmla="*/ 4058481 w 5189220"/>
              <a:gd name="connsiteY35" fmla="*/ 712470 h 1257300"/>
              <a:gd name="connsiteX36" fmla="*/ 4069911 w 5189220"/>
              <a:gd name="connsiteY36" fmla="*/ 714375 h 1257300"/>
              <a:gd name="connsiteX37" fmla="*/ 4106106 w 5189220"/>
              <a:gd name="connsiteY37" fmla="*/ 687705 h 1257300"/>
              <a:gd name="connsiteX38" fmla="*/ 4165161 w 5189220"/>
              <a:gd name="connsiteY38" fmla="*/ 487680 h 1257300"/>
              <a:gd name="connsiteX39" fmla="*/ 4165161 w 5189220"/>
              <a:gd name="connsiteY39" fmla="*/ 554355 h 1257300"/>
              <a:gd name="connsiteX40" fmla="*/ 4094676 w 5189220"/>
              <a:gd name="connsiteY40" fmla="*/ 790575 h 1257300"/>
              <a:gd name="connsiteX41" fmla="*/ 4146111 w 5189220"/>
              <a:gd name="connsiteY41" fmla="*/ 790575 h 1257300"/>
              <a:gd name="connsiteX42" fmla="*/ 4146111 w 5189220"/>
              <a:gd name="connsiteY42" fmla="*/ 1057275 h 1257300"/>
              <a:gd name="connsiteX43" fmla="*/ 4222311 w 5189220"/>
              <a:gd name="connsiteY43" fmla="*/ 1057275 h 1257300"/>
              <a:gd name="connsiteX44" fmla="*/ 4222311 w 5189220"/>
              <a:gd name="connsiteY44" fmla="*/ 790575 h 1257300"/>
              <a:gd name="connsiteX45" fmla="*/ 4260411 w 5189220"/>
              <a:gd name="connsiteY45" fmla="*/ 790575 h 1257300"/>
              <a:gd name="connsiteX46" fmla="*/ 4260411 w 5189220"/>
              <a:gd name="connsiteY46" fmla="*/ 1057275 h 1257300"/>
              <a:gd name="connsiteX47" fmla="*/ 4336611 w 5189220"/>
              <a:gd name="connsiteY47" fmla="*/ 1057275 h 1257300"/>
              <a:gd name="connsiteX48" fmla="*/ 4336611 w 5189220"/>
              <a:gd name="connsiteY48" fmla="*/ 790575 h 1257300"/>
              <a:gd name="connsiteX49" fmla="*/ 4388046 w 5189220"/>
              <a:gd name="connsiteY49" fmla="*/ 790575 h 1257300"/>
              <a:gd name="connsiteX50" fmla="*/ 4317561 w 5189220"/>
              <a:gd name="connsiteY50" fmla="*/ 554355 h 1257300"/>
              <a:gd name="connsiteX51" fmla="*/ 4317561 w 5189220"/>
              <a:gd name="connsiteY51" fmla="*/ 487680 h 1257300"/>
              <a:gd name="connsiteX52" fmla="*/ 4376616 w 5189220"/>
              <a:gd name="connsiteY52" fmla="*/ 687705 h 1257300"/>
              <a:gd name="connsiteX53" fmla="*/ 4412811 w 5189220"/>
              <a:gd name="connsiteY53" fmla="*/ 714375 h 1257300"/>
              <a:gd name="connsiteX54" fmla="*/ 4424241 w 5189220"/>
              <a:gd name="connsiteY54" fmla="*/ 712470 h 1257300"/>
              <a:gd name="connsiteX55" fmla="*/ 4449006 w 5189220"/>
              <a:gd name="connsiteY55" fmla="*/ 664845 h 1257300"/>
              <a:gd name="connsiteX56" fmla="*/ 4380426 w 5189220"/>
              <a:gd name="connsiteY56" fmla="*/ 428625 h 1257300"/>
              <a:gd name="connsiteX57" fmla="*/ 4365186 w 5189220"/>
              <a:gd name="connsiteY57" fmla="*/ 407670 h 1257300"/>
              <a:gd name="connsiteX58" fmla="*/ 4285176 w 5189220"/>
              <a:gd name="connsiteY58" fmla="*/ 375285 h 1257300"/>
              <a:gd name="connsiteX59" fmla="*/ 4241361 w 5189220"/>
              <a:gd name="connsiteY59" fmla="*/ 371475 h 1257300"/>
              <a:gd name="connsiteX60" fmla="*/ 3771131 w 5189220"/>
              <a:gd name="connsiteY60" fmla="*/ 371475 h 1257300"/>
              <a:gd name="connsiteX61" fmla="*/ 3727316 w 5189220"/>
              <a:gd name="connsiteY61" fmla="*/ 375285 h 1257300"/>
              <a:gd name="connsiteX62" fmla="*/ 3647306 w 5189220"/>
              <a:gd name="connsiteY62" fmla="*/ 407670 h 1257300"/>
              <a:gd name="connsiteX63" fmla="*/ 3632066 w 5189220"/>
              <a:gd name="connsiteY63" fmla="*/ 428625 h 1257300"/>
              <a:gd name="connsiteX64" fmla="*/ 3561581 w 5189220"/>
              <a:gd name="connsiteY64" fmla="*/ 664845 h 1257300"/>
              <a:gd name="connsiteX65" fmla="*/ 3588251 w 5189220"/>
              <a:gd name="connsiteY65" fmla="*/ 712470 h 1257300"/>
              <a:gd name="connsiteX66" fmla="*/ 3599681 w 5189220"/>
              <a:gd name="connsiteY66" fmla="*/ 714375 h 1257300"/>
              <a:gd name="connsiteX67" fmla="*/ 3635876 w 5189220"/>
              <a:gd name="connsiteY67" fmla="*/ 687705 h 1257300"/>
              <a:gd name="connsiteX68" fmla="*/ 3694931 w 5189220"/>
              <a:gd name="connsiteY68" fmla="*/ 487680 h 1257300"/>
              <a:gd name="connsiteX69" fmla="*/ 3694931 w 5189220"/>
              <a:gd name="connsiteY69" fmla="*/ 554355 h 1257300"/>
              <a:gd name="connsiteX70" fmla="*/ 3624446 w 5189220"/>
              <a:gd name="connsiteY70" fmla="*/ 790575 h 1257300"/>
              <a:gd name="connsiteX71" fmla="*/ 3675881 w 5189220"/>
              <a:gd name="connsiteY71" fmla="*/ 790575 h 1257300"/>
              <a:gd name="connsiteX72" fmla="*/ 3675881 w 5189220"/>
              <a:gd name="connsiteY72" fmla="*/ 1057275 h 1257300"/>
              <a:gd name="connsiteX73" fmla="*/ 3752081 w 5189220"/>
              <a:gd name="connsiteY73" fmla="*/ 1057275 h 1257300"/>
              <a:gd name="connsiteX74" fmla="*/ 3752081 w 5189220"/>
              <a:gd name="connsiteY74" fmla="*/ 790575 h 1257300"/>
              <a:gd name="connsiteX75" fmla="*/ 3790181 w 5189220"/>
              <a:gd name="connsiteY75" fmla="*/ 790575 h 1257300"/>
              <a:gd name="connsiteX76" fmla="*/ 3790181 w 5189220"/>
              <a:gd name="connsiteY76" fmla="*/ 1057275 h 1257300"/>
              <a:gd name="connsiteX77" fmla="*/ 3866381 w 5189220"/>
              <a:gd name="connsiteY77" fmla="*/ 1057275 h 1257300"/>
              <a:gd name="connsiteX78" fmla="*/ 3866381 w 5189220"/>
              <a:gd name="connsiteY78" fmla="*/ 790575 h 1257300"/>
              <a:gd name="connsiteX79" fmla="*/ 3917816 w 5189220"/>
              <a:gd name="connsiteY79" fmla="*/ 790575 h 1257300"/>
              <a:gd name="connsiteX80" fmla="*/ 3847331 w 5189220"/>
              <a:gd name="connsiteY80" fmla="*/ 554355 h 1257300"/>
              <a:gd name="connsiteX81" fmla="*/ 3847331 w 5189220"/>
              <a:gd name="connsiteY81" fmla="*/ 487680 h 1257300"/>
              <a:gd name="connsiteX82" fmla="*/ 3906386 w 5189220"/>
              <a:gd name="connsiteY82" fmla="*/ 687705 h 1257300"/>
              <a:gd name="connsiteX83" fmla="*/ 3942581 w 5189220"/>
              <a:gd name="connsiteY83" fmla="*/ 714375 h 1257300"/>
              <a:gd name="connsiteX84" fmla="*/ 3954011 w 5189220"/>
              <a:gd name="connsiteY84" fmla="*/ 712470 h 1257300"/>
              <a:gd name="connsiteX85" fmla="*/ 3978776 w 5189220"/>
              <a:gd name="connsiteY85" fmla="*/ 664845 h 1257300"/>
              <a:gd name="connsiteX86" fmla="*/ 3910196 w 5189220"/>
              <a:gd name="connsiteY86" fmla="*/ 428625 h 1257300"/>
              <a:gd name="connsiteX87" fmla="*/ 3894956 w 5189220"/>
              <a:gd name="connsiteY87" fmla="*/ 407670 h 1257300"/>
              <a:gd name="connsiteX88" fmla="*/ 3814946 w 5189220"/>
              <a:gd name="connsiteY88" fmla="*/ 375285 h 1257300"/>
              <a:gd name="connsiteX89" fmla="*/ 3771131 w 5189220"/>
              <a:gd name="connsiteY89" fmla="*/ 371475 h 1257300"/>
              <a:gd name="connsiteX90" fmla="*/ 3300901 w 5189220"/>
              <a:gd name="connsiteY90" fmla="*/ 371475 h 1257300"/>
              <a:gd name="connsiteX91" fmla="*/ 3257086 w 5189220"/>
              <a:gd name="connsiteY91" fmla="*/ 375285 h 1257300"/>
              <a:gd name="connsiteX92" fmla="*/ 3177076 w 5189220"/>
              <a:gd name="connsiteY92" fmla="*/ 407670 h 1257300"/>
              <a:gd name="connsiteX93" fmla="*/ 3161836 w 5189220"/>
              <a:gd name="connsiteY93" fmla="*/ 428625 h 1257300"/>
              <a:gd name="connsiteX94" fmla="*/ 3091351 w 5189220"/>
              <a:gd name="connsiteY94" fmla="*/ 664845 h 1257300"/>
              <a:gd name="connsiteX95" fmla="*/ 3118021 w 5189220"/>
              <a:gd name="connsiteY95" fmla="*/ 712470 h 1257300"/>
              <a:gd name="connsiteX96" fmla="*/ 3129451 w 5189220"/>
              <a:gd name="connsiteY96" fmla="*/ 714375 h 1257300"/>
              <a:gd name="connsiteX97" fmla="*/ 3165646 w 5189220"/>
              <a:gd name="connsiteY97" fmla="*/ 687705 h 1257300"/>
              <a:gd name="connsiteX98" fmla="*/ 3224701 w 5189220"/>
              <a:gd name="connsiteY98" fmla="*/ 487680 h 1257300"/>
              <a:gd name="connsiteX99" fmla="*/ 3224701 w 5189220"/>
              <a:gd name="connsiteY99" fmla="*/ 554355 h 1257300"/>
              <a:gd name="connsiteX100" fmla="*/ 3154216 w 5189220"/>
              <a:gd name="connsiteY100" fmla="*/ 790575 h 1257300"/>
              <a:gd name="connsiteX101" fmla="*/ 3205651 w 5189220"/>
              <a:gd name="connsiteY101" fmla="*/ 790575 h 1257300"/>
              <a:gd name="connsiteX102" fmla="*/ 3205651 w 5189220"/>
              <a:gd name="connsiteY102" fmla="*/ 1057275 h 1257300"/>
              <a:gd name="connsiteX103" fmla="*/ 3281851 w 5189220"/>
              <a:gd name="connsiteY103" fmla="*/ 1057275 h 1257300"/>
              <a:gd name="connsiteX104" fmla="*/ 3281851 w 5189220"/>
              <a:gd name="connsiteY104" fmla="*/ 790575 h 1257300"/>
              <a:gd name="connsiteX105" fmla="*/ 3319951 w 5189220"/>
              <a:gd name="connsiteY105" fmla="*/ 790575 h 1257300"/>
              <a:gd name="connsiteX106" fmla="*/ 3319951 w 5189220"/>
              <a:gd name="connsiteY106" fmla="*/ 1057275 h 1257300"/>
              <a:gd name="connsiteX107" fmla="*/ 3396151 w 5189220"/>
              <a:gd name="connsiteY107" fmla="*/ 1057275 h 1257300"/>
              <a:gd name="connsiteX108" fmla="*/ 3396151 w 5189220"/>
              <a:gd name="connsiteY108" fmla="*/ 790575 h 1257300"/>
              <a:gd name="connsiteX109" fmla="*/ 3447586 w 5189220"/>
              <a:gd name="connsiteY109" fmla="*/ 790575 h 1257300"/>
              <a:gd name="connsiteX110" fmla="*/ 3377101 w 5189220"/>
              <a:gd name="connsiteY110" fmla="*/ 554355 h 1257300"/>
              <a:gd name="connsiteX111" fmla="*/ 3377101 w 5189220"/>
              <a:gd name="connsiteY111" fmla="*/ 487680 h 1257300"/>
              <a:gd name="connsiteX112" fmla="*/ 3436156 w 5189220"/>
              <a:gd name="connsiteY112" fmla="*/ 687705 h 1257300"/>
              <a:gd name="connsiteX113" fmla="*/ 3472351 w 5189220"/>
              <a:gd name="connsiteY113" fmla="*/ 714375 h 1257300"/>
              <a:gd name="connsiteX114" fmla="*/ 3483781 w 5189220"/>
              <a:gd name="connsiteY114" fmla="*/ 712470 h 1257300"/>
              <a:gd name="connsiteX115" fmla="*/ 3508546 w 5189220"/>
              <a:gd name="connsiteY115" fmla="*/ 664845 h 1257300"/>
              <a:gd name="connsiteX116" fmla="*/ 3439966 w 5189220"/>
              <a:gd name="connsiteY116" fmla="*/ 428625 h 1257300"/>
              <a:gd name="connsiteX117" fmla="*/ 3424726 w 5189220"/>
              <a:gd name="connsiteY117" fmla="*/ 407670 h 1257300"/>
              <a:gd name="connsiteX118" fmla="*/ 3344716 w 5189220"/>
              <a:gd name="connsiteY118" fmla="*/ 375285 h 1257300"/>
              <a:gd name="connsiteX119" fmla="*/ 3300901 w 5189220"/>
              <a:gd name="connsiteY119" fmla="*/ 371475 h 1257300"/>
              <a:gd name="connsiteX120" fmla="*/ 2830671 w 5189220"/>
              <a:gd name="connsiteY120" fmla="*/ 371475 h 1257300"/>
              <a:gd name="connsiteX121" fmla="*/ 2786856 w 5189220"/>
              <a:gd name="connsiteY121" fmla="*/ 375285 h 1257300"/>
              <a:gd name="connsiteX122" fmla="*/ 2706846 w 5189220"/>
              <a:gd name="connsiteY122" fmla="*/ 407670 h 1257300"/>
              <a:gd name="connsiteX123" fmla="*/ 2691606 w 5189220"/>
              <a:gd name="connsiteY123" fmla="*/ 428625 h 1257300"/>
              <a:gd name="connsiteX124" fmla="*/ 2621121 w 5189220"/>
              <a:gd name="connsiteY124" fmla="*/ 664845 h 1257300"/>
              <a:gd name="connsiteX125" fmla="*/ 2647791 w 5189220"/>
              <a:gd name="connsiteY125" fmla="*/ 712470 h 1257300"/>
              <a:gd name="connsiteX126" fmla="*/ 2659221 w 5189220"/>
              <a:gd name="connsiteY126" fmla="*/ 714375 h 1257300"/>
              <a:gd name="connsiteX127" fmla="*/ 2695416 w 5189220"/>
              <a:gd name="connsiteY127" fmla="*/ 687705 h 1257300"/>
              <a:gd name="connsiteX128" fmla="*/ 2754471 w 5189220"/>
              <a:gd name="connsiteY128" fmla="*/ 487680 h 1257300"/>
              <a:gd name="connsiteX129" fmla="*/ 2754471 w 5189220"/>
              <a:gd name="connsiteY129" fmla="*/ 554355 h 1257300"/>
              <a:gd name="connsiteX130" fmla="*/ 2683986 w 5189220"/>
              <a:gd name="connsiteY130" fmla="*/ 790575 h 1257300"/>
              <a:gd name="connsiteX131" fmla="*/ 2735421 w 5189220"/>
              <a:gd name="connsiteY131" fmla="*/ 790575 h 1257300"/>
              <a:gd name="connsiteX132" fmla="*/ 2735421 w 5189220"/>
              <a:gd name="connsiteY132" fmla="*/ 1057275 h 1257300"/>
              <a:gd name="connsiteX133" fmla="*/ 2811621 w 5189220"/>
              <a:gd name="connsiteY133" fmla="*/ 1057275 h 1257300"/>
              <a:gd name="connsiteX134" fmla="*/ 2811621 w 5189220"/>
              <a:gd name="connsiteY134" fmla="*/ 790575 h 1257300"/>
              <a:gd name="connsiteX135" fmla="*/ 2849721 w 5189220"/>
              <a:gd name="connsiteY135" fmla="*/ 790575 h 1257300"/>
              <a:gd name="connsiteX136" fmla="*/ 2849721 w 5189220"/>
              <a:gd name="connsiteY136" fmla="*/ 1057275 h 1257300"/>
              <a:gd name="connsiteX137" fmla="*/ 2925921 w 5189220"/>
              <a:gd name="connsiteY137" fmla="*/ 1057275 h 1257300"/>
              <a:gd name="connsiteX138" fmla="*/ 2925921 w 5189220"/>
              <a:gd name="connsiteY138" fmla="*/ 790575 h 1257300"/>
              <a:gd name="connsiteX139" fmla="*/ 2977356 w 5189220"/>
              <a:gd name="connsiteY139" fmla="*/ 790575 h 1257300"/>
              <a:gd name="connsiteX140" fmla="*/ 2906871 w 5189220"/>
              <a:gd name="connsiteY140" fmla="*/ 554355 h 1257300"/>
              <a:gd name="connsiteX141" fmla="*/ 2906871 w 5189220"/>
              <a:gd name="connsiteY141" fmla="*/ 487680 h 1257300"/>
              <a:gd name="connsiteX142" fmla="*/ 2965926 w 5189220"/>
              <a:gd name="connsiteY142" fmla="*/ 687705 h 1257300"/>
              <a:gd name="connsiteX143" fmla="*/ 3002121 w 5189220"/>
              <a:gd name="connsiteY143" fmla="*/ 714375 h 1257300"/>
              <a:gd name="connsiteX144" fmla="*/ 3013551 w 5189220"/>
              <a:gd name="connsiteY144" fmla="*/ 712470 h 1257300"/>
              <a:gd name="connsiteX145" fmla="*/ 3038316 w 5189220"/>
              <a:gd name="connsiteY145" fmla="*/ 664845 h 1257300"/>
              <a:gd name="connsiteX146" fmla="*/ 2969736 w 5189220"/>
              <a:gd name="connsiteY146" fmla="*/ 428625 h 1257300"/>
              <a:gd name="connsiteX147" fmla="*/ 2954496 w 5189220"/>
              <a:gd name="connsiteY147" fmla="*/ 407670 h 1257300"/>
              <a:gd name="connsiteX148" fmla="*/ 2874486 w 5189220"/>
              <a:gd name="connsiteY148" fmla="*/ 375285 h 1257300"/>
              <a:gd name="connsiteX149" fmla="*/ 2830671 w 5189220"/>
              <a:gd name="connsiteY149" fmla="*/ 371475 h 1257300"/>
              <a:gd name="connsiteX150" fmla="*/ 2360441 w 5189220"/>
              <a:gd name="connsiteY150" fmla="*/ 371475 h 1257300"/>
              <a:gd name="connsiteX151" fmla="*/ 2316626 w 5189220"/>
              <a:gd name="connsiteY151" fmla="*/ 375285 h 1257300"/>
              <a:gd name="connsiteX152" fmla="*/ 2236616 w 5189220"/>
              <a:gd name="connsiteY152" fmla="*/ 407670 h 1257300"/>
              <a:gd name="connsiteX153" fmla="*/ 2221376 w 5189220"/>
              <a:gd name="connsiteY153" fmla="*/ 428625 h 1257300"/>
              <a:gd name="connsiteX154" fmla="*/ 2150891 w 5189220"/>
              <a:gd name="connsiteY154" fmla="*/ 664845 h 1257300"/>
              <a:gd name="connsiteX155" fmla="*/ 2177561 w 5189220"/>
              <a:gd name="connsiteY155" fmla="*/ 712470 h 1257300"/>
              <a:gd name="connsiteX156" fmla="*/ 2188991 w 5189220"/>
              <a:gd name="connsiteY156" fmla="*/ 714375 h 1257300"/>
              <a:gd name="connsiteX157" fmla="*/ 2225186 w 5189220"/>
              <a:gd name="connsiteY157" fmla="*/ 687705 h 1257300"/>
              <a:gd name="connsiteX158" fmla="*/ 2284241 w 5189220"/>
              <a:gd name="connsiteY158" fmla="*/ 487680 h 1257300"/>
              <a:gd name="connsiteX159" fmla="*/ 2284241 w 5189220"/>
              <a:gd name="connsiteY159" fmla="*/ 554355 h 1257300"/>
              <a:gd name="connsiteX160" fmla="*/ 2213756 w 5189220"/>
              <a:gd name="connsiteY160" fmla="*/ 790575 h 1257300"/>
              <a:gd name="connsiteX161" fmla="*/ 2265191 w 5189220"/>
              <a:gd name="connsiteY161" fmla="*/ 790575 h 1257300"/>
              <a:gd name="connsiteX162" fmla="*/ 2265191 w 5189220"/>
              <a:gd name="connsiteY162" fmla="*/ 1057275 h 1257300"/>
              <a:gd name="connsiteX163" fmla="*/ 2341391 w 5189220"/>
              <a:gd name="connsiteY163" fmla="*/ 1057275 h 1257300"/>
              <a:gd name="connsiteX164" fmla="*/ 2341391 w 5189220"/>
              <a:gd name="connsiteY164" fmla="*/ 790575 h 1257300"/>
              <a:gd name="connsiteX165" fmla="*/ 2379491 w 5189220"/>
              <a:gd name="connsiteY165" fmla="*/ 790575 h 1257300"/>
              <a:gd name="connsiteX166" fmla="*/ 2379491 w 5189220"/>
              <a:gd name="connsiteY166" fmla="*/ 1057275 h 1257300"/>
              <a:gd name="connsiteX167" fmla="*/ 2455691 w 5189220"/>
              <a:gd name="connsiteY167" fmla="*/ 1057275 h 1257300"/>
              <a:gd name="connsiteX168" fmla="*/ 2455691 w 5189220"/>
              <a:gd name="connsiteY168" fmla="*/ 790575 h 1257300"/>
              <a:gd name="connsiteX169" fmla="*/ 2507126 w 5189220"/>
              <a:gd name="connsiteY169" fmla="*/ 790575 h 1257300"/>
              <a:gd name="connsiteX170" fmla="*/ 2436641 w 5189220"/>
              <a:gd name="connsiteY170" fmla="*/ 554355 h 1257300"/>
              <a:gd name="connsiteX171" fmla="*/ 2436641 w 5189220"/>
              <a:gd name="connsiteY171" fmla="*/ 487680 h 1257300"/>
              <a:gd name="connsiteX172" fmla="*/ 2495696 w 5189220"/>
              <a:gd name="connsiteY172" fmla="*/ 687705 h 1257300"/>
              <a:gd name="connsiteX173" fmla="*/ 2531891 w 5189220"/>
              <a:gd name="connsiteY173" fmla="*/ 714375 h 1257300"/>
              <a:gd name="connsiteX174" fmla="*/ 2543321 w 5189220"/>
              <a:gd name="connsiteY174" fmla="*/ 712470 h 1257300"/>
              <a:gd name="connsiteX175" fmla="*/ 2568086 w 5189220"/>
              <a:gd name="connsiteY175" fmla="*/ 664845 h 1257300"/>
              <a:gd name="connsiteX176" fmla="*/ 2499506 w 5189220"/>
              <a:gd name="connsiteY176" fmla="*/ 428625 h 1257300"/>
              <a:gd name="connsiteX177" fmla="*/ 2484266 w 5189220"/>
              <a:gd name="connsiteY177" fmla="*/ 407670 h 1257300"/>
              <a:gd name="connsiteX178" fmla="*/ 2404256 w 5189220"/>
              <a:gd name="connsiteY178" fmla="*/ 375285 h 1257300"/>
              <a:gd name="connsiteX179" fmla="*/ 2360441 w 5189220"/>
              <a:gd name="connsiteY179" fmla="*/ 371475 h 1257300"/>
              <a:gd name="connsiteX180" fmla="*/ 1890211 w 5189220"/>
              <a:gd name="connsiteY180" fmla="*/ 371475 h 1257300"/>
              <a:gd name="connsiteX181" fmla="*/ 1846396 w 5189220"/>
              <a:gd name="connsiteY181" fmla="*/ 375285 h 1257300"/>
              <a:gd name="connsiteX182" fmla="*/ 1766386 w 5189220"/>
              <a:gd name="connsiteY182" fmla="*/ 407670 h 1257300"/>
              <a:gd name="connsiteX183" fmla="*/ 1751146 w 5189220"/>
              <a:gd name="connsiteY183" fmla="*/ 428625 h 1257300"/>
              <a:gd name="connsiteX184" fmla="*/ 1680661 w 5189220"/>
              <a:gd name="connsiteY184" fmla="*/ 664845 h 1257300"/>
              <a:gd name="connsiteX185" fmla="*/ 1707331 w 5189220"/>
              <a:gd name="connsiteY185" fmla="*/ 712470 h 1257300"/>
              <a:gd name="connsiteX186" fmla="*/ 1718761 w 5189220"/>
              <a:gd name="connsiteY186" fmla="*/ 714375 h 1257300"/>
              <a:gd name="connsiteX187" fmla="*/ 1754956 w 5189220"/>
              <a:gd name="connsiteY187" fmla="*/ 687705 h 1257300"/>
              <a:gd name="connsiteX188" fmla="*/ 1814011 w 5189220"/>
              <a:gd name="connsiteY188" fmla="*/ 487680 h 1257300"/>
              <a:gd name="connsiteX189" fmla="*/ 1814011 w 5189220"/>
              <a:gd name="connsiteY189" fmla="*/ 554355 h 1257300"/>
              <a:gd name="connsiteX190" fmla="*/ 1743526 w 5189220"/>
              <a:gd name="connsiteY190" fmla="*/ 790575 h 1257300"/>
              <a:gd name="connsiteX191" fmla="*/ 1794961 w 5189220"/>
              <a:gd name="connsiteY191" fmla="*/ 790575 h 1257300"/>
              <a:gd name="connsiteX192" fmla="*/ 1794961 w 5189220"/>
              <a:gd name="connsiteY192" fmla="*/ 1057275 h 1257300"/>
              <a:gd name="connsiteX193" fmla="*/ 1871161 w 5189220"/>
              <a:gd name="connsiteY193" fmla="*/ 1057275 h 1257300"/>
              <a:gd name="connsiteX194" fmla="*/ 1871161 w 5189220"/>
              <a:gd name="connsiteY194" fmla="*/ 790575 h 1257300"/>
              <a:gd name="connsiteX195" fmla="*/ 1909261 w 5189220"/>
              <a:gd name="connsiteY195" fmla="*/ 790575 h 1257300"/>
              <a:gd name="connsiteX196" fmla="*/ 1909261 w 5189220"/>
              <a:gd name="connsiteY196" fmla="*/ 1057275 h 1257300"/>
              <a:gd name="connsiteX197" fmla="*/ 1985461 w 5189220"/>
              <a:gd name="connsiteY197" fmla="*/ 1057275 h 1257300"/>
              <a:gd name="connsiteX198" fmla="*/ 1985461 w 5189220"/>
              <a:gd name="connsiteY198" fmla="*/ 790575 h 1257300"/>
              <a:gd name="connsiteX199" fmla="*/ 2036896 w 5189220"/>
              <a:gd name="connsiteY199" fmla="*/ 790575 h 1257300"/>
              <a:gd name="connsiteX200" fmla="*/ 1966411 w 5189220"/>
              <a:gd name="connsiteY200" fmla="*/ 554355 h 1257300"/>
              <a:gd name="connsiteX201" fmla="*/ 1966411 w 5189220"/>
              <a:gd name="connsiteY201" fmla="*/ 487680 h 1257300"/>
              <a:gd name="connsiteX202" fmla="*/ 2025466 w 5189220"/>
              <a:gd name="connsiteY202" fmla="*/ 687705 h 1257300"/>
              <a:gd name="connsiteX203" fmla="*/ 2061661 w 5189220"/>
              <a:gd name="connsiteY203" fmla="*/ 714375 h 1257300"/>
              <a:gd name="connsiteX204" fmla="*/ 2073091 w 5189220"/>
              <a:gd name="connsiteY204" fmla="*/ 712470 h 1257300"/>
              <a:gd name="connsiteX205" fmla="*/ 2097856 w 5189220"/>
              <a:gd name="connsiteY205" fmla="*/ 664845 h 1257300"/>
              <a:gd name="connsiteX206" fmla="*/ 2029276 w 5189220"/>
              <a:gd name="connsiteY206" fmla="*/ 428625 h 1257300"/>
              <a:gd name="connsiteX207" fmla="*/ 2014036 w 5189220"/>
              <a:gd name="connsiteY207" fmla="*/ 407670 h 1257300"/>
              <a:gd name="connsiteX208" fmla="*/ 1934026 w 5189220"/>
              <a:gd name="connsiteY208" fmla="*/ 375285 h 1257300"/>
              <a:gd name="connsiteX209" fmla="*/ 1890211 w 5189220"/>
              <a:gd name="connsiteY209" fmla="*/ 371475 h 1257300"/>
              <a:gd name="connsiteX210" fmla="*/ 1419981 w 5189220"/>
              <a:gd name="connsiteY210" fmla="*/ 371475 h 1257300"/>
              <a:gd name="connsiteX211" fmla="*/ 1376166 w 5189220"/>
              <a:gd name="connsiteY211" fmla="*/ 375285 h 1257300"/>
              <a:gd name="connsiteX212" fmla="*/ 1296156 w 5189220"/>
              <a:gd name="connsiteY212" fmla="*/ 407670 h 1257300"/>
              <a:gd name="connsiteX213" fmla="*/ 1280916 w 5189220"/>
              <a:gd name="connsiteY213" fmla="*/ 428625 h 1257300"/>
              <a:gd name="connsiteX214" fmla="*/ 1210431 w 5189220"/>
              <a:gd name="connsiteY214" fmla="*/ 664845 h 1257300"/>
              <a:gd name="connsiteX215" fmla="*/ 1237101 w 5189220"/>
              <a:gd name="connsiteY215" fmla="*/ 712470 h 1257300"/>
              <a:gd name="connsiteX216" fmla="*/ 1248531 w 5189220"/>
              <a:gd name="connsiteY216" fmla="*/ 714375 h 1257300"/>
              <a:gd name="connsiteX217" fmla="*/ 1284726 w 5189220"/>
              <a:gd name="connsiteY217" fmla="*/ 687705 h 1257300"/>
              <a:gd name="connsiteX218" fmla="*/ 1343781 w 5189220"/>
              <a:gd name="connsiteY218" fmla="*/ 487680 h 1257300"/>
              <a:gd name="connsiteX219" fmla="*/ 1343781 w 5189220"/>
              <a:gd name="connsiteY219" fmla="*/ 554355 h 1257300"/>
              <a:gd name="connsiteX220" fmla="*/ 1273296 w 5189220"/>
              <a:gd name="connsiteY220" fmla="*/ 790575 h 1257300"/>
              <a:gd name="connsiteX221" fmla="*/ 1324731 w 5189220"/>
              <a:gd name="connsiteY221" fmla="*/ 790575 h 1257300"/>
              <a:gd name="connsiteX222" fmla="*/ 1324731 w 5189220"/>
              <a:gd name="connsiteY222" fmla="*/ 1057275 h 1257300"/>
              <a:gd name="connsiteX223" fmla="*/ 1400931 w 5189220"/>
              <a:gd name="connsiteY223" fmla="*/ 1057275 h 1257300"/>
              <a:gd name="connsiteX224" fmla="*/ 1400931 w 5189220"/>
              <a:gd name="connsiteY224" fmla="*/ 790575 h 1257300"/>
              <a:gd name="connsiteX225" fmla="*/ 1439031 w 5189220"/>
              <a:gd name="connsiteY225" fmla="*/ 790575 h 1257300"/>
              <a:gd name="connsiteX226" fmla="*/ 1439031 w 5189220"/>
              <a:gd name="connsiteY226" fmla="*/ 1057275 h 1257300"/>
              <a:gd name="connsiteX227" fmla="*/ 1515231 w 5189220"/>
              <a:gd name="connsiteY227" fmla="*/ 1057275 h 1257300"/>
              <a:gd name="connsiteX228" fmla="*/ 1515231 w 5189220"/>
              <a:gd name="connsiteY228" fmla="*/ 790575 h 1257300"/>
              <a:gd name="connsiteX229" fmla="*/ 1566666 w 5189220"/>
              <a:gd name="connsiteY229" fmla="*/ 790575 h 1257300"/>
              <a:gd name="connsiteX230" fmla="*/ 1496181 w 5189220"/>
              <a:gd name="connsiteY230" fmla="*/ 554355 h 1257300"/>
              <a:gd name="connsiteX231" fmla="*/ 1496181 w 5189220"/>
              <a:gd name="connsiteY231" fmla="*/ 487680 h 1257300"/>
              <a:gd name="connsiteX232" fmla="*/ 1555236 w 5189220"/>
              <a:gd name="connsiteY232" fmla="*/ 687705 h 1257300"/>
              <a:gd name="connsiteX233" fmla="*/ 1591431 w 5189220"/>
              <a:gd name="connsiteY233" fmla="*/ 714375 h 1257300"/>
              <a:gd name="connsiteX234" fmla="*/ 1602861 w 5189220"/>
              <a:gd name="connsiteY234" fmla="*/ 712470 h 1257300"/>
              <a:gd name="connsiteX235" fmla="*/ 1627626 w 5189220"/>
              <a:gd name="connsiteY235" fmla="*/ 664845 h 1257300"/>
              <a:gd name="connsiteX236" fmla="*/ 1559046 w 5189220"/>
              <a:gd name="connsiteY236" fmla="*/ 428625 h 1257300"/>
              <a:gd name="connsiteX237" fmla="*/ 1543806 w 5189220"/>
              <a:gd name="connsiteY237" fmla="*/ 407670 h 1257300"/>
              <a:gd name="connsiteX238" fmla="*/ 1463796 w 5189220"/>
              <a:gd name="connsiteY238" fmla="*/ 375285 h 1257300"/>
              <a:gd name="connsiteX239" fmla="*/ 1419981 w 5189220"/>
              <a:gd name="connsiteY239" fmla="*/ 371475 h 1257300"/>
              <a:gd name="connsiteX240" fmla="*/ 949751 w 5189220"/>
              <a:gd name="connsiteY240" fmla="*/ 371475 h 1257300"/>
              <a:gd name="connsiteX241" fmla="*/ 905936 w 5189220"/>
              <a:gd name="connsiteY241" fmla="*/ 375285 h 1257300"/>
              <a:gd name="connsiteX242" fmla="*/ 825927 w 5189220"/>
              <a:gd name="connsiteY242" fmla="*/ 407670 h 1257300"/>
              <a:gd name="connsiteX243" fmla="*/ 810686 w 5189220"/>
              <a:gd name="connsiteY243" fmla="*/ 428625 h 1257300"/>
              <a:gd name="connsiteX244" fmla="*/ 740201 w 5189220"/>
              <a:gd name="connsiteY244" fmla="*/ 664845 h 1257300"/>
              <a:gd name="connsiteX245" fmla="*/ 766871 w 5189220"/>
              <a:gd name="connsiteY245" fmla="*/ 712470 h 1257300"/>
              <a:gd name="connsiteX246" fmla="*/ 778301 w 5189220"/>
              <a:gd name="connsiteY246" fmla="*/ 714375 h 1257300"/>
              <a:gd name="connsiteX247" fmla="*/ 814496 w 5189220"/>
              <a:gd name="connsiteY247" fmla="*/ 687705 h 1257300"/>
              <a:gd name="connsiteX248" fmla="*/ 873551 w 5189220"/>
              <a:gd name="connsiteY248" fmla="*/ 487680 h 1257300"/>
              <a:gd name="connsiteX249" fmla="*/ 873551 w 5189220"/>
              <a:gd name="connsiteY249" fmla="*/ 554355 h 1257300"/>
              <a:gd name="connsiteX250" fmla="*/ 803066 w 5189220"/>
              <a:gd name="connsiteY250" fmla="*/ 790575 h 1257300"/>
              <a:gd name="connsiteX251" fmla="*/ 854501 w 5189220"/>
              <a:gd name="connsiteY251" fmla="*/ 790575 h 1257300"/>
              <a:gd name="connsiteX252" fmla="*/ 854501 w 5189220"/>
              <a:gd name="connsiteY252" fmla="*/ 1057275 h 1257300"/>
              <a:gd name="connsiteX253" fmla="*/ 930701 w 5189220"/>
              <a:gd name="connsiteY253" fmla="*/ 1057275 h 1257300"/>
              <a:gd name="connsiteX254" fmla="*/ 930701 w 5189220"/>
              <a:gd name="connsiteY254" fmla="*/ 790575 h 1257300"/>
              <a:gd name="connsiteX255" fmla="*/ 968801 w 5189220"/>
              <a:gd name="connsiteY255" fmla="*/ 790575 h 1257300"/>
              <a:gd name="connsiteX256" fmla="*/ 968801 w 5189220"/>
              <a:gd name="connsiteY256" fmla="*/ 1057275 h 1257300"/>
              <a:gd name="connsiteX257" fmla="*/ 1045001 w 5189220"/>
              <a:gd name="connsiteY257" fmla="*/ 1057275 h 1257300"/>
              <a:gd name="connsiteX258" fmla="*/ 1045001 w 5189220"/>
              <a:gd name="connsiteY258" fmla="*/ 790575 h 1257300"/>
              <a:gd name="connsiteX259" fmla="*/ 1096436 w 5189220"/>
              <a:gd name="connsiteY259" fmla="*/ 790575 h 1257300"/>
              <a:gd name="connsiteX260" fmla="*/ 1025951 w 5189220"/>
              <a:gd name="connsiteY260" fmla="*/ 554355 h 1257300"/>
              <a:gd name="connsiteX261" fmla="*/ 1025951 w 5189220"/>
              <a:gd name="connsiteY261" fmla="*/ 487680 h 1257300"/>
              <a:gd name="connsiteX262" fmla="*/ 1085006 w 5189220"/>
              <a:gd name="connsiteY262" fmla="*/ 687705 h 1257300"/>
              <a:gd name="connsiteX263" fmla="*/ 1121201 w 5189220"/>
              <a:gd name="connsiteY263" fmla="*/ 714375 h 1257300"/>
              <a:gd name="connsiteX264" fmla="*/ 1132631 w 5189220"/>
              <a:gd name="connsiteY264" fmla="*/ 712470 h 1257300"/>
              <a:gd name="connsiteX265" fmla="*/ 1157396 w 5189220"/>
              <a:gd name="connsiteY265" fmla="*/ 664845 h 1257300"/>
              <a:gd name="connsiteX266" fmla="*/ 1088816 w 5189220"/>
              <a:gd name="connsiteY266" fmla="*/ 428625 h 1257300"/>
              <a:gd name="connsiteX267" fmla="*/ 1073576 w 5189220"/>
              <a:gd name="connsiteY267" fmla="*/ 407670 h 1257300"/>
              <a:gd name="connsiteX268" fmla="*/ 993566 w 5189220"/>
              <a:gd name="connsiteY268" fmla="*/ 375285 h 1257300"/>
              <a:gd name="connsiteX269" fmla="*/ 949751 w 5189220"/>
              <a:gd name="connsiteY269" fmla="*/ 371475 h 1257300"/>
              <a:gd name="connsiteX270" fmla="*/ 479522 w 5189220"/>
              <a:gd name="connsiteY270" fmla="*/ 371475 h 1257300"/>
              <a:gd name="connsiteX271" fmla="*/ 435707 w 5189220"/>
              <a:gd name="connsiteY271" fmla="*/ 375285 h 1257300"/>
              <a:gd name="connsiteX272" fmla="*/ 355697 w 5189220"/>
              <a:gd name="connsiteY272" fmla="*/ 407670 h 1257300"/>
              <a:gd name="connsiteX273" fmla="*/ 340456 w 5189220"/>
              <a:gd name="connsiteY273" fmla="*/ 428625 h 1257300"/>
              <a:gd name="connsiteX274" fmla="*/ 269971 w 5189220"/>
              <a:gd name="connsiteY274" fmla="*/ 664845 h 1257300"/>
              <a:gd name="connsiteX275" fmla="*/ 296641 w 5189220"/>
              <a:gd name="connsiteY275" fmla="*/ 712470 h 1257300"/>
              <a:gd name="connsiteX276" fmla="*/ 308071 w 5189220"/>
              <a:gd name="connsiteY276" fmla="*/ 714375 h 1257300"/>
              <a:gd name="connsiteX277" fmla="*/ 344266 w 5189220"/>
              <a:gd name="connsiteY277" fmla="*/ 687705 h 1257300"/>
              <a:gd name="connsiteX278" fmla="*/ 403322 w 5189220"/>
              <a:gd name="connsiteY278" fmla="*/ 487680 h 1257300"/>
              <a:gd name="connsiteX279" fmla="*/ 403322 w 5189220"/>
              <a:gd name="connsiteY279" fmla="*/ 554355 h 1257300"/>
              <a:gd name="connsiteX280" fmla="*/ 332837 w 5189220"/>
              <a:gd name="connsiteY280" fmla="*/ 790575 h 1257300"/>
              <a:gd name="connsiteX281" fmla="*/ 384272 w 5189220"/>
              <a:gd name="connsiteY281" fmla="*/ 790575 h 1257300"/>
              <a:gd name="connsiteX282" fmla="*/ 384272 w 5189220"/>
              <a:gd name="connsiteY282" fmla="*/ 1057275 h 1257300"/>
              <a:gd name="connsiteX283" fmla="*/ 460472 w 5189220"/>
              <a:gd name="connsiteY283" fmla="*/ 1057275 h 1257300"/>
              <a:gd name="connsiteX284" fmla="*/ 460472 w 5189220"/>
              <a:gd name="connsiteY284" fmla="*/ 790575 h 1257300"/>
              <a:gd name="connsiteX285" fmla="*/ 498572 w 5189220"/>
              <a:gd name="connsiteY285" fmla="*/ 790575 h 1257300"/>
              <a:gd name="connsiteX286" fmla="*/ 498572 w 5189220"/>
              <a:gd name="connsiteY286" fmla="*/ 1057275 h 1257300"/>
              <a:gd name="connsiteX287" fmla="*/ 574772 w 5189220"/>
              <a:gd name="connsiteY287" fmla="*/ 1057275 h 1257300"/>
              <a:gd name="connsiteX288" fmla="*/ 574772 w 5189220"/>
              <a:gd name="connsiteY288" fmla="*/ 790575 h 1257300"/>
              <a:gd name="connsiteX289" fmla="*/ 626207 w 5189220"/>
              <a:gd name="connsiteY289" fmla="*/ 790575 h 1257300"/>
              <a:gd name="connsiteX290" fmla="*/ 555722 w 5189220"/>
              <a:gd name="connsiteY290" fmla="*/ 554355 h 1257300"/>
              <a:gd name="connsiteX291" fmla="*/ 555722 w 5189220"/>
              <a:gd name="connsiteY291" fmla="*/ 487680 h 1257300"/>
              <a:gd name="connsiteX292" fmla="*/ 614777 w 5189220"/>
              <a:gd name="connsiteY292" fmla="*/ 687705 h 1257300"/>
              <a:gd name="connsiteX293" fmla="*/ 650972 w 5189220"/>
              <a:gd name="connsiteY293" fmla="*/ 714375 h 1257300"/>
              <a:gd name="connsiteX294" fmla="*/ 662402 w 5189220"/>
              <a:gd name="connsiteY294" fmla="*/ 712470 h 1257300"/>
              <a:gd name="connsiteX295" fmla="*/ 687167 w 5189220"/>
              <a:gd name="connsiteY295" fmla="*/ 664845 h 1257300"/>
              <a:gd name="connsiteX296" fmla="*/ 618586 w 5189220"/>
              <a:gd name="connsiteY296" fmla="*/ 428625 h 1257300"/>
              <a:gd name="connsiteX297" fmla="*/ 603347 w 5189220"/>
              <a:gd name="connsiteY297" fmla="*/ 407670 h 1257300"/>
              <a:gd name="connsiteX298" fmla="*/ 523337 w 5189220"/>
              <a:gd name="connsiteY298" fmla="*/ 375285 h 1257300"/>
              <a:gd name="connsiteX299" fmla="*/ 479522 w 5189220"/>
              <a:gd name="connsiteY299" fmla="*/ 371475 h 1257300"/>
              <a:gd name="connsiteX300" fmla="*/ 4711594 w 5189220"/>
              <a:gd name="connsiteY300" fmla="*/ 200025 h 1257300"/>
              <a:gd name="connsiteX301" fmla="*/ 4635394 w 5189220"/>
              <a:gd name="connsiteY301" fmla="*/ 276225 h 1257300"/>
              <a:gd name="connsiteX302" fmla="*/ 4711594 w 5189220"/>
              <a:gd name="connsiteY302" fmla="*/ 352425 h 1257300"/>
              <a:gd name="connsiteX303" fmla="*/ 4787794 w 5189220"/>
              <a:gd name="connsiteY303" fmla="*/ 276225 h 1257300"/>
              <a:gd name="connsiteX304" fmla="*/ 4711594 w 5189220"/>
              <a:gd name="connsiteY304" fmla="*/ 200025 h 1257300"/>
              <a:gd name="connsiteX305" fmla="*/ 4241361 w 5189220"/>
              <a:gd name="connsiteY305" fmla="*/ 200025 h 1257300"/>
              <a:gd name="connsiteX306" fmla="*/ 4165161 w 5189220"/>
              <a:gd name="connsiteY306" fmla="*/ 276225 h 1257300"/>
              <a:gd name="connsiteX307" fmla="*/ 4241361 w 5189220"/>
              <a:gd name="connsiteY307" fmla="*/ 352425 h 1257300"/>
              <a:gd name="connsiteX308" fmla="*/ 4317561 w 5189220"/>
              <a:gd name="connsiteY308" fmla="*/ 276225 h 1257300"/>
              <a:gd name="connsiteX309" fmla="*/ 4241361 w 5189220"/>
              <a:gd name="connsiteY309" fmla="*/ 200025 h 1257300"/>
              <a:gd name="connsiteX310" fmla="*/ 3771131 w 5189220"/>
              <a:gd name="connsiteY310" fmla="*/ 200025 h 1257300"/>
              <a:gd name="connsiteX311" fmla="*/ 3694931 w 5189220"/>
              <a:gd name="connsiteY311" fmla="*/ 276225 h 1257300"/>
              <a:gd name="connsiteX312" fmla="*/ 3771131 w 5189220"/>
              <a:gd name="connsiteY312" fmla="*/ 352425 h 1257300"/>
              <a:gd name="connsiteX313" fmla="*/ 3847331 w 5189220"/>
              <a:gd name="connsiteY313" fmla="*/ 276225 h 1257300"/>
              <a:gd name="connsiteX314" fmla="*/ 3771131 w 5189220"/>
              <a:gd name="connsiteY314" fmla="*/ 200025 h 1257300"/>
              <a:gd name="connsiteX315" fmla="*/ 3300901 w 5189220"/>
              <a:gd name="connsiteY315" fmla="*/ 200025 h 1257300"/>
              <a:gd name="connsiteX316" fmla="*/ 3224701 w 5189220"/>
              <a:gd name="connsiteY316" fmla="*/ 276225 h 1257300"/>
              <a:gd name="connsiteX317" fmla="*/ 3300901 w 5189220"/>
              <a:gd name="connsiteY317" fmla="*/ 352425 h 1257300"/>
              <a:gd name="connsiteX318" fmla="*/ 3377101 w 5189220"/>
              <a:gd name="connsiteY318" fmla="*/ 276225 h 1257300"/>
              <a:gd name="connsiteX319" fmla="*/ 3300901 w 5189220"/>
              <a:gd name="connsiteY319" fmla="*/ 200025 h 1257300"/>
              <a:gd name="connsiteX320" fmla="*/ 2830671 w 5189220"/>
              <a:gd name="connsiteY320" fmla="*/ 200025 h 1257300"/>
              <a:gd name="connsiteX321" fmla="*/ 2754471 w 5189220"/>
              <a:gd name="connsiteY321" fmla="*/ 276225 h 1257300"/>
              <a:gd name="connsiteX322" fmla="*/ 2830671 w 5189220"/>
              <a:gd name="connsiteY322" fmla="*/ 352425 h 1257300"/>
              <a:gd name="connsiteX323" fmla="*/ 2906871 w 5189220"/>
              <a:gd name="connsiteY323" fmla="*/ 276225 h 1257300"/>
              <a:gd name="connsiteX324" fmla="*/ 2830671 w 5189220"/>
              <a:gd name="connsiteY324" fmla="*/ 200025 h 1257300"/>
              <a:gd name="connsiteX325" fmla="*/ 2360441 w 5189220"/>
              <a:gd name="connsiteY325" fmla="*/ 200025 h 1257300"/>
              <a:gd name="connsiteX326" fmla="*/ 2284241 w 5189220"/>
              <a:gd name="connsiteY326" fmla="*/ 276225 h 1257300"/>
              <a:gd name="connsiteX327" fmla="*/ 2360441 w 5189220"/>
              <a:gd name="connsiteY327" fmla="*/ 352425 h 1257300"/>
              <a:gd name="connsiteX328" fmla="*/ 2436641 w 5189220"/>
              <a:gd name="connsiteY328" fmla="*/ 276225 h 1257300"/>
              <a:gd name="connsiteX329" fmla="*/ 2360441 w 5189220"/>
              <a:gd name="connsiteY329" fmla="*/ 200025 h 1257300"/>
              <a:gd name="connsiteX330" fmla="*/ 1890211 w 5189220"/>
              <a:gd name="connsiteY330" fmla="*/ 200025 h 1257300"/>
              <a:gd name="connsiteX331" fmla="*/ 1814011 w 5189220"/>
              <a:gd name="connsiteY331" fmla="*/ 276225 h 1257300"/>
              <a:gd name="connsiteX332" fmla="*/ 1890211 w 5189220"/>
              <a:gd name="connsiteY332" fmla="*/ 352425 h 1257300"/>
              <a:gd name="connsiteX333" fmla="*/ 1966411 w 5189220"/>
              <a:gd name="connsiteY333" fmla="*/ 276225 h 1257300"/>
              <a:gd name="connsiteX334" fmla="*/ 1890211 w 5189220"/>
              <a:gd name="connsiteY334" fmla="*/ 200025 h 1257300"/>
              <a:gd name="connsiteX335" fmla="*/ 1419981 w 5189220"/>
              <a:gd name="connsiteY335" fmla="*/ 200025 h 1257300"/>
              <a:gd name="connsiteX336" fmla="*/ 1343781 w 5189220"/>
              <a:gd name="connsiteY336" fmla="*/ 276225 h 1257300"/>
              <a:gd name="connsiteX337" fmla="*/ 1419981 w 5189220"/>
              <a:gd name="connsiteY337" fmla="*/ 352425 h 1257300"/>
              <a:gd name="connsiteX338" fmla="*/ 1496181 w 5189220"/>
              <a:gd name="connsiteY338" fmla="*/ 276225 h 1257300"/>
              <a:gd name="connsiteX339" fmla="*/ 1419981 w 5189220"/>
              <a:gd name="connsiteY339" fmla="*/ 200025 h 1257300"/>
              <a:gd name="connsiteX340" fmla="*/ 949751 w 5189220"/>
              <a:gd name="connsiteY340" fmla="*/ 200025 h 1257300"/>
              <a:gd name="connsiteX341" fmla="*/ 873551 w 5189220"/>
              <a:gd name="connsiteY341" fmla="*/ 276225 h 1257300"/>
              <a:gd name="connsiteX342" fmla="*/ 949751 w 5189220"/>
              <a:gd name="connsiteY342" fmla="*/ 352425 h 1257300"/>
              <a:gd name="connsiteX343" fmla="*/ 1025951 w 5189220"/>
              <a:gd name="connsiteY343" fmla="*/ 276225 h 1257300"/>
              <a:gd name="connsiteX344" fmla="*/ 949751 w 5189220"/>
              <a:gd name="connsiteY344" fmla="*/ 200025 h 1257300"/>
              <a:gd name="connsiteX345" fmla="*/ 479522 w 5189220"/>
              <a:gd name="connsiteY345" fmla="*/ 200025 h 1257300"/>
              <a:gd name="connsiteX346" fmla="*/ 403322 w 5189220"/>
              <a:gd name="connsiteY346" fmla="*/ 276225 h 1257300"/>
              <a:gd name="connsiteX347" fmla="*/ 479522 w 5189220"/>
              <a:gd name="connsiteY347" fmla="*/ 352425 h 1257300"/>
              <a:gd name="connsiteX348" fmla="*/ 555722 w 5189220"/>
              <a:gd name="connsiteY348" fmla="*/ 276225 h 1257300"/>
              <a:gd name="connsiteX349" fmla="*/ 479522 w 5189220"/>
              <a:gd name="connsiteY349" fmla="*/ 200025 h 1257300"/>
              <a:gd name="connsiteX350" fmla="*/ 0 w 5189220"/>
              <a:gd name="connsiteY350" fmla="*/ 0 h 1257300"/>
              <a:gd name="connsiteX351" fmla="*/ 5189220 w 5189220"/>
              <a:gd name="connsiteY351" fmla="*/ 0 h 1257300"/>
              <a:gd name="connsiteX352" fmla="*/ 5189220 w 5189220"/>
              <a:gd name="connsiteY352" fmla="*/ 1257300 h 1257300"/>
              <a:gd name="connsiteX353" fmla="*/ 0 w 5189220"/>
              <a:gd name="connsiteY35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5189220" h="1257300">
                <a:moveTo>
                  <a:pt x="4711594" y="371475"/>
                </a:moveTo>
                <a:cubicBezTo>
                  <a:pt x="4696354" y="371475"/>
                  <a:pt x="4683019" y="373380"/>
                  <a:pt x="4667779" y="375285"/>
                </a:cubicBezTo>
                <a:cubicBezTo>
                  <a:pt x="4637299" y="381000"/>
                  <a:pt x="4610629" y="392430"/>
                  <a:pt x="4587769" y="407670"/>
                </a:cubicBezTo>
                <a:cubicBezTo>
                  <a:pt x="4580149" y="413385"/>
                  <a:pt x="4574434" y="419100"/>
                  <a:pt x="4572529" y="428625"/>
                </a:cubicBezTo>
                <a:lnTo>
                  <a:pt x="4502044" y="664845"/>
                </a:lnTo>
                <a:cubicBezTo>
                  <a:pt x="4496329" y="685800"/>
                  <a:pt x="4507759" y="706755"/>
                  <a:pt x="4528714" y="712470"/>
                </a:cubicBezTo>
                <a:cubicBezTo>
                  <a:pt x="4532524" y="714375"/>
                  <a:pt x="4536334" y="714375"/>
                  <a:pt x="4540144" y="714375"/>
                </a:cubicBezTo>
                <a:cubicBezTo>
                  <a:pt x="4557289" y="714375"/>
                  <a:pt x="4572529" y="702945"/>
                  <a:pt x="4576339" y="687705"/>
                </a:cubicBezTo>
                <a:lnTo>
                  <a:pt x="4635394" y="487680"/>
                </a:lnTo>
                <a:lnTo>
                  <a:pt x="4635394" y="554355"/>
                </a:lnTo>
                <a:lnTo>
                  <a:pt x="4564909" y="790575"/>
                </a:lnTo>
                <a:lnTo>
                  <a:pt x="4616344" y="790575"/>
                </a:lnTo>
                <a:lnTo>
                  <a:pt x="4616344" y="1057275"/>
                </a:lnTo>
                <a:lnTo>
                  <a:pt x="4692544" y="1057275"/>
                </a:lnTo>
                <a:lnTo>
                  <a:pt x="4692544" y="790575"/>
                </a:lnTo>
                <a:lnTo>
                  <a:pt x="4730644" y="790575"/>
                </a:lnTo>
                <a:lnTo>
                  <a:pt x="4730644" y="1057275"/>
                </a:lnTo>
                <a:lnTo>
                  <a:pt x="4806844" y="1057275"/>
                </a:lnTo>
                <a:lnTo>
                  <a:pt x="4806844" y="790575"/>
                </a:lnTo>
                <a:lnTo>
                  <a:pt x="4858279" y="790575"/>
                </a:lnTo>
                <a:lnTo>
                  <a:pt x="4787794" y="554355"/>
                </a:lnTo>
                <a:lnTo>
                  <a:pt x="4787794" y="487680"/>
                </a:lnTo>
                <a:lnTo>
                  <a:pt x="4846849" y="687705"/>
                </a:lnTo>
                <a:cubicBezTo>
                  <a:pt x="4852564" y="704850"/>
                  <a:pt x="4867804" y="714375"/>
                  <a:pt x="4883044" y="714375"/>
                </a:cubicBezTo>
                <a:cubicBezTo>
                  <a:pt x="4886854" y="714375"/>
                  <a:pt x="4890664" y="714375"/>
                  <a:pt x="4894474" y="712470"/>
                </a:cubicBezTo>
                <a:cubicBezTo>
                  <a:pt x="4913524" y="706755"/>
                  <a:pt x="4924954" y="685800"/>
                  <a:pt x="4919239" y="664845"/>
                </a:cubicBezTo>
                <a:lnTo>
                  <a:pt x="4850659" y="428625"/>
                </a:lnTo>
                <a:cubicBezTo>
                  <a:pt x="4848754" y="419100"/>
                  <a:pt x="4843039" y="411480"/>
                  <a:pt x="4835419" y="407670"/>
                </a:cubicBezTo>
                <a:cubicBezTo>
                  <a:pt x="4812559" y="392430"/>
                  <a:pt x="4785889" y="382905"/>
                  <a:pt x="4755409" y="375285"/>
                </a:cubicBezTo>
                <a:cubicBezTo>
                  <a:pt x="4740169" y="373380"/>
                  <a:pt x="4726834" y="371475"/>
                  <a:pt x="4711594" y="371475"/>
                </a:cubicBezTo>
                <a:close/>
                <a:moveTo>
                  <a:pt x="4241361" y="371475"/>
                </a:moveTo>
                <a:cubicBezTo>
                  <a:pt x="4226121" y="371475"/>
                  <a:pt x="4212786" y="373380"/>
                  <a:pt x="4197546" y="375285"/>
                </a:cubicBezTo>
                <a:cubicBezTo>
                  <a:pt x="4167066" y="381000"/>
                  <a:pt x="4140396" y="392430"/>
                  <a:pt x="4117536" y="407670"/>
                </a:cubicBezTo>
                <a:cubicBezTo>
                  <a:pt x="4109916" y="413385"/>
                  <a:pt x="4104201" y="419100"/>
                  <a:pt x="4102296" y="428625"/>
                </a:cubicBezTo>
                <a:lnTo>
                  <a:pt x="4031811" y="664845"/>
                </a:lnTo>
                <a:cubicBezTo>
                  <a:pt x="4026096" y="685800"/>
                  <a:pt x="4037526" y="706755"/>
                  <a:pt x="4058481" y="712470"/>
                </a:cubicBezTo>
                <a:cubicBezTo>
                  <a:pt x="4062291" y="714375"/>
                  <a:pt x="4066101" y="714375"/>
                  <a:pt x="4069911" y="714375"/>
                </a:cubicBezTo>
                <a:cubicBezTo>
                  <a:pt x="4087056" y="714375"/>
                  <a:pt x="4102296" y="702945"/>
                  <a:pt x="4106106" y="687705"/>
                </a:cubicBezTo>
                <a:lnTo>
                  <a:pt x="4165161" y="487680"/>
                </a:lnTo>
                <a:lnTo>
                  <a:pt x="4165161" y="554355"/>
                </a:lnTo>
                <a:lnTo>
                  <a:pt x="4094676" y="790575"/>
                </a:lnTo>
                <a:lnTo>
                  <a:pt x="4146111" y="790575"/>
                </a:lnTo>
                <a:lnTo>
                  <a:pt x="4146111" y="1057275"/>
                </a:lnTo>
                <a:lnTo>
                  <a:pt x="4222311" y="1057275"/>
                </a:lnTo>
                <a:lnTo>
                  <a:pt x="4222311" y="790575"/>
                </a:lnTo>
                <a:lnTo>
                  <a:pt x="4260411" y="790575"/>
                </a:lnTo>
                <a:lnTo>
                  <a:pt x="4260411" y="1057275"/>
                </a:lnTo>
                <a:lnTo>
                  <a:pt x="4336611" y="1057275"/>
                </a:lnTo>
                <a:lnTo>
                  <a:pt x="4336611" y="790575"/>
                </a:lnTo>
                <a:lnTo>
                  <a:pt x="4388046" y="790575"/>
                </a:lnTo>
                <a:lnTo>
                  <a:pt x="4317561" y="554355"/>
                </a:lnTo>
                <a:lnTo>
                  <a:pt x="4317561" y="487680"/>
                </a:lnTo>
                <a:lnTo>
                  <a:pt x="4376616" y="687705"/>
                </a:lnTo>
                <a:cubicBezTo>
                  <a:pt x="4382331" y="704850"/>
                  <a:pt x="4397571" y="714375"/>
                  <a:pt x="4412811" y="714375"/>
                </a:cubicBezTo>
                <a:cubicBezTo>
                  <a:pt x="4416621" y="714375"/>
                  <a:pt x="4420431" y="714375"/>
                  <a:pt x="4424241" y="712470"/>
                </a:cubicBezTo>
                <a:cubicBezTo>
                  <a:pt x="4443291" y="706755"/>
                  <a:pt x="4454721" y="685800"/>
                  <a:pt x="4449006" y="664845"/>
                </a:cubicBezTo>
                <a:lnTo>
                  <a:pt x="4380426" y="428625"/>
                </a:lnTo>
                <a:cubicBezTo>
                  <a:pt x="4378521" y="419100"/>
                  <a:pt x="4372806" y="411480"/>
                  <a:pt x="4365186" y="407670"/>
                </a:cubicBezTo>
                <a:cubicBezTo>
                  <a:pt x="4342326" y="392430"/>
                  <a:pt x="4315656" y="382905"/>
                  <a:pt x="4285176" y="375285"/>
                </a:cubicBezTo>
                <a:cubicBezTo>
                  <a:pt x="4269936" y="373380"/>
                  <a:pt x="4256601" y="371475"/>
                  <a:pt x="4241361" y="371475"/>
                </a:cubicBezTo>
                <a:close/>
                <a:moveTo>
                  <a:pt x="3771131" y="371475"/>
                </a:moveTo>
                <a:cubicBezTo>
                  <a:pt x="3755891" y="371475"/>
                  <a:pt x="3742556" y="373380"/>
                  <a:pt x="3727316" y="375285"/>
                </a:cubicBezTo>
                <a:cubicBezTo>
                  <a:pt x="3696836" y="381000"/>
                  <a:pt x="3670166" y="392430"/>
                  <a:pt x="3647306" y="407670"/>
                </a:cubicBezTo>
                <a:cubicBezTo>
                  <a:pt x="3639686" y="413385"/>
                  <a:pt x="3633971" y="419100"/>
                  <a:pt x="3632066" y="428625"/>
                </a:cubicBezTo>
                <a:lnTo>
                  <a:pt x="3561581" y="664845"/>
                </a:lnTo>
                <a:cubicBezTo>
                  <a:pt x="3555866" y="685800"/>
                  <a:pt x="3567296" y="706755"/>
                  <a:pt x="3588251" y="712470"/>
                </a:cubicBezTo>
                <a:cubicBezTo>
                  <a:pt x="3592061" y="714375"/>
                  <a:pt x="3595871" y="714375"/>
                  <a:pt x="3599681" y="714375"/>
                </a:cubicBezTo>
                <a:cubicBezTo>
                  <a:pt x="3616826" y="714375"/>
                  <a:pt x="3632066" y="702945"/>
                  <a:pt x="3635876" y="687705"/>
                </a:cubicBezTo>
                <a:lnTo>
                  <a:pt x="3694931" y="487680"/>
                </a:lnTo>
                <a:lnTo>
                  <a:pt x="3694931" y="554355"/>
                </a:lnTo>
                <a:lnTo>
                  <a:pt x="3624446" y="790575"/>
                </a:lnTo>
                <a:lnTo>
                  <a:pt x="3675881" y="790575"/>
                </a:lnTo>
                <a:lnTo>
                  <a:pt x="3675881" y="1057275"/>
                </a:lnTo>
                <a:lnTo>
                  <a:pt x="3752081" y="1057275"/>
                </a:lnTo>
                <a:lnTo>
                  <a:pt x="3752081" y="790575"/>
                </a:lnTo>
                <a:lnTo>
                  <a:pt x="3790181" y="790575"/>
                </a:lnTo>
                <a:lnTo>
                  <a:pt x="3790181" y="1057275"/>
                </a:lnTo>
                <a:lnTo>
                  <a:pt x="3866381" y="1057275"/>
                </a:lnTo>
                <a:lnTo>
                  <a:pt x="3866381" y="790575"/>
                </a:lnTo>
                <a:lnTo>
                  <a:pt x="3917816" y="790575"/>
                </a:lnTo>
                <a:lnTo>
                  <a:pt x="3847331" y="554355"/>
                </a:lnTo>
                <a:lnTo>
                  <a:pt x="3847331" y="487680"/>
                </a:lnTo>
                <a:lnTo>
                  <a:pt x="3906386" y="687705"/>
                </a:lnTo>
                <a:cubicBezTo>
                  <a:pt x="3912101" y="704850"/>
                  <a:pt x="3927341" y="714375"/>
                  <a:pt x="3942581" y="714375"/>
                </a:cubicBezTo>
                <a:cubicBezTo>
                  <a:pt x="3946391" y="714375"/>
                  <a:pt x="3950201" y="714375"/>
                  <a:pt x="3954011" y="712470"/>
                </a:cubicBezTo>
                <a:cubicBezTo>
                  <a:pt x="3973061" y="706755"/>
                  <a:pt x="3984491" y="685800"/>
                  <a:pt x="3978776" y="664845"/>
                </a:cubicBezTo>
                <a:lnTo>
                  <a:pt x="3910196" y="428625"/>
                </a:lnTo>
                <a:cubicBezTo>
                  <a:pt x="3908291" y="419100"/>
                  <a:pt x="3902576" y="411480"/>
                  <a:pt x="3894956" y="407670"/>
                </a:cubicBezTo>
                <a:cubicBezTo>
                  <a:pt x="3872096" y="392430"/>
                  <a:pt x="3845426" y="382905"/>
                  <a:pt x="3814946" y="375285"/>
                </a:cubicBezTo>
                <a:cubicBezTo>
                  <a:pt x="3799706" y="373380"/>
                  <a:pt x="3786371" y="371475"/>
                  <a:pt x="3771131" y="371475"/>
                </a:cubicBezTo>
                <a:close/>
                <a:moveTo>
                  <a:pt x="3300901" y="371475"/>
                </a:moveTo>
                <a:cubicBezTo>
                  <a:pt x="3285661" y="371475"/>
                  <a:pt x="3272326" y="373380"/>
                  <a:pt x="3257086" y="375285"/>
                </a:cubicBezTo>
                <a:cubicBezTo>
                  <a:pt x="3226606" y="381000"/>
                  <a:pt x="3199936" y="392430"/>
                  <a:pt x="3177076" y="407670"/>
                </a:cubicBezTo>
                <a:cubicBezTo>
                  <a:pt x="3169456" y="413385"/>
                  <a:pt x="3163741" y="419100"/>
                  <a:pt x="3161836" y="428625"/>
                </a:cubicBezTo>
                <a:lnTo>
                  <a:pt x="3091351" y="664845"/>
                </a:lnTo>
                <a:cubicBezTo>
                  <a:pt x="3085636" y="685800"/>
                  <a:pt x="3097066" y="706755"/>
                  <a:pt x="3118021" y="712470"/>
                </a:cubicBezTo>
                <a:cubicBezTo>
                  <a:pt x="3121831" y="714375"/>
                  <a:pt x="3125641" y="714375"/>
                  <a:pt x="3129451" y="714375"/>
                </a:cubicBezTo>
                <a:cubicBezTo>
                  <a:pt x="3146596" y="714375"/>
                  <a:pt x="3161836" y="702945"/>
                  <a:pt x="3165646" y="687705"/>
                </a:cubicBezTo>
                <a:lnTo>
                  <a:pt x="3224701" y="487680"/>
                </a:lnTo>
                <a:lnTo>
                  <a:pt x="3224701" y="554355"/>
                </a:lnTo>
                <a:lnTo>
                  <a:pt x="3154216" y="790575"/>
                </a:lnTo>
                <a:lnTo>
                  <a:pt x="3205651" y="790575"/>
                </a:lnTo>
                <a:lnTo>
                  <a:pt x="3205651" y="1057275"/>
                </a:lnTo>
                <a:lnTo>
                  <a:pt x="3281851" y="1057275"/>
                </a:lnTo>
                <a:lnTo>
                  <a:pt x="3281851" y="790575"/>
                </a:lnTo>
                <a:lnTo>
                  <a:pt x="3319951" y="790575"/>
                </a:lnTo>
                <a:lnTo>
                  <a:pt x="3319951" y="1057275"/>
                </a:lnTo>
                <a:lnTo>
                  <a:pt x="3396151" y="1057275"/>
                </a:lnTo>
                <a:lnTo>
                  <a:pt x="3396151" y="790575"/>
                </a:lnTo>
                <a:lnTo>
                  <a:pt x="3447586" y="790575"/>
                </a:lnTo>
                <a:lnTo>
                  <a:pt x="3377101" y="554355"/>
                </a:lnTo>
                <a:lnTo>
                  <a:pt x="3377101" y="487680"/>
                </a:lnTo>
                <a:lnTo>
                  <a:pt x="3436156" y="687705"/>
                </a:lnTo>
                <a:cubicBezTo>
                  <a:pt x="3441871" y="704850"/>
                  <a:pt x="3457111" y="714375"/>
                  <a:pt x="3472351" y="714375"/>
                </a:cubicBezTo>
                <a:cubicBezTo>
                  <a:pt x="3476161" y="714375"/>
                  <a:pt x="3479971" y="714375"/>
                  <a:pt x="3483781" y="712470"/>
                </a:cubicBezTo>
                <a:cubicBezTo>
                  <a:pt x="3502831" y="706755"/>
                  <a:pt x="3514261" y="685800"/>
                  <a:pt x="3508546" y="664845"/>
                </a:cubicBezTo>
                <a:lnTo>
                  <a:pt x="3439966" y="428625"/>
                </a:lnTo>
                <a:cubicBezTo>
                  <a:pt x="3438061" y="419100"/>
                  <a:pt x="3432346" y="411480"/>
                  <a:pt x="3424726" y="407670"/>
                </a:cubicBezTo>
                <a:cubicBezTo>
                  <a:pt x="3401866" y="392430"/>
                  <a:pt x="3375196" y="382905"/>
                  <a:pt x="3344716" y="375285"/>
                </a:cubicBezTo>
                <a:cubicBezTo>
                  <a:pt x="3329476" y="373380"/>
                  <a:pt x="3316141" y="371475"/>
                  <a:pt x="3300901" y="371475"/>
                </a:cubicBezTo>
                <a:close/>
                <a:moveTo>
                  <a:pt x="2830671" y="371475"/>
                </a:moveTo>
                <a:cubicBezTo>
                  <a:pt x="2815431" y="371475"/>
                  <a:pt x="2802096" y="373380"/>
                  <a:pt x="2786856" y="375285"/>
                </a:cubicBezTo>
                <a:cubicBezTo>
                  <a:pt x="2756376" y="381000"/>
                  <a:pt x="2729706" y="392430"/>
                  <a:pt x="2706846" y="407670"/>
                </a:cubicBezTo>
                <a:cubicBezTo>
                  <a:pt x="2699226" y="413385"/>
                  <a:pt x="2693511" y="419100"/>
                  <a:pt x="2691606" y="428625"/>
                </a:cubicBezTo>
                <a:lnTo>
                  <a:pt x="2621121" y="664845"/>
                </a:lnTo>
                <a:cubicBezTo>
                  <a:pt x="2615406" y="685800"/>
                  <a:pt x="2626836" y="706755"/>
                  <a:pt x="2647791" y="712470"/>
                </a:cubicBezTo>
                <a:cubicBezTo>
                  <a:pt x="2651601" y="714375"/>
                  <a:pt x="2655411" y="714375"/>
                  <a:pt x="2659221" y="714375"/>
                </a:cubicBezTo>
                <a:cubicBezTo>
                  <a:pt x="2676366" y="714375"/>
                  <a:pt x="2691606" y="702945"/>
                  <a:pt x="2695416" y="687705"/>
                </a:cubicBezTo>
                <a:lnTo>
                  <a:pt x="2754471" y="487680"/>
                </a:lnTo>
                <a:lnTo>
                  <a:pt x="2754471" y="554355"/>
                </a:lnTo>
                <a:lnTo>
                  <a:pt x="2683986" y="790575"/>
                </a:lnTo>
                <a:lnTo>
                  <a:pt x="2735421" y="790575"/>
                </a:lnTo>
                <a:lnTo>
                  <a:pt x="2735421" y="1057275"/>
                </a:lnTo>
                <a:lnTo>
                  <a:pt x="2811621" y="1057275"/>
                </a:lnTo>
                <a:lnTo>
                  <a:pt x="2811621" y="790575"/>
                </a:lnTo>
                <a:lnTo>
                  <a:pt x="2849721" y="790575"/>
                </a:lnTo>
                <a:lnTo>
                  <a:pt x="2849721" y="1057275"/>
                </a:lnTo>
                <a:lnTo>
                  <a:pt x="2925921" y="1057275"/>
                </a:lnTo>
                <a:lnTo>
                  <a:pt x="2925921" y="790575"/>
                </a:lnTo>
                <a:lnTo>
                  <a:pt x="2977356" y="790575"/>
                </a:lnTo>
                <a:lnTo>
                  <a:pt x="2906871" y="554355"/>
                </a:lnTo>
                <a:lnTo>
                  <a:pt x="2906871" y="487680"/>
                </a:lnTo>
                <a:lnTo>
                  <a:pt x="2965926" y="687705"/>
                </a:lnTo>
                <a:cubicBezTo>
                  <a:pt x="2971641" y="704850"/>
                  <a:pt x="2986881" y="714375"/>
                  <a:pt x="3002121" y="714375"/>
                </a:cubicBezTo>
                <a:cubicBezTo>
                  <a:pt x="3005931" y="714375"/>
                  <a:pt x="3009741" y="714375"/>
                  <a:pt x="3013551" y="712470"/>
                </a:cubicBezTo>
                <a:cubicBezTo>
                  <a:pt x="3032601" y="706755"/>
                  <a:pt x="3044031" y="685800"/>
                  <a:pt x="3038316" y="664845"/>
                </a:cubicBezTo>
                <a:lnTo>
                  <a:pt x="2969736" y="428625"/>
                </a:lnTo>
                <a:cubicBezTo>
                  <a:pt x="2967831" y="419100"/>
                  <a:pt x="2962116" y="411480"/>
                  <a:pt x="2954496" y="407670"/>
                </a:cubicBezTo>
                <a:cubicBezTo>
                  <a:pt x="2931636" y="392430"/>
                  <a:pt x="2904966" y="382905"/>
                  <a:pt x="2874486" y="375285"/>
                </a:cubicBezTo>
                <a:cubicBezTo>
                  <a:pt x="2859246" y="373380"/>
                  <a:pt x="2845911" y="371475"/>
                  <a:pt x="2830671" y="371475"/>
                </a:cubicBezTo>
                <a:close/>
                <a:moveTo>
                  <a:pt x="2360441" y="371475"/>
                </a:moveTo>
                <a:cubicBezTo>
                  <a:pt x="2345201" y="371475"/>
                  <a:pt x="2331866" y="373380"/>
                  <a:pt x="2316626" y="375285"/>
                </a:cubicBezTo>
                <a:cubicBezTo>
                  <a:pt x="2286146" y="381000"/>
                  <a:pt x="2259476" y="392430"/>
                  <a:pt x="2236616" y="407670"/>
                </a:cubicBezTo>
                <a:cubicBezTo>
                  <a:pt x="2228996" y="413385"/>
                  <a:pt x="2223281" y="419100"/>
                  <a:pt x="2221376" y="428625"/>
                </a:cubicBezTo>
                <a:lnTo>
                  <a:pt x="2150891" y="664845"/>
                </a:lnTo>
                <a:cubicBezTo>
                  <a:pt x="2145176" y="685800"/>
                  <a:pt x="2156606" y="706755"/>
                  <a:pt x="2177561" y="712470"/>
                </a:cubicBezTo>
                <a:cubicBezTo>
                  <a:pt x="2181371" y="714375"/>
                  <a:pt x="2185181" y="714375"/>
                  <a:pt x="2188991" y="714375"/>
                </a:cubicBezTo>
                <a:cubicBezTo>
                  <a:pt x="2206136" y="714375"/>
                  <a:pt x="2221376" y="702945"/>
                  <a:pt x="2225186" y="687705"/>
                </a:cubicBezTo>
                <a:lnTo>
                  <a:pt x="2284241" y="487680"/>
                </a:lnTo>
                <a:lnTo>
                  <a:pt x="2284241" y="554355"/>
                </a:lnTo>
                <a:lnTo>
                  <a:pt x="2213756" y="790575"/>
                </a:lnTo>
                <a:lnTo>
                  <a:pt x="2265191" y="790575"/>
                </a:lnTo>
                <a:lnTo>
                  <a:pt x="2265191" y="1057275"/>
                </a:lnTo>
                <a:lnTo>
                  <a:pt x="2341391" y="1057275"/>
                </a:lnTo>
                <a:lnTo>
                  <a:pt x="2341391" y="790575"/>
                </a:lnTo>
                <a:lnTo>
                  <a:pt x="2379491" y="790575"/>
                </a:lnTo>
                <a:lnTo>
                  <a:pt x="2379491" y="1057275"/>
                </a:lnTo>
                <a:lnTo>
                  <a:pt x="2455691" y="1057275"/>
                </a:lnTo>
                <a:lnTo>
                  <a:pt x="2455691" y="790575"/>
                </a:lnTo>
                <a:lnTo>
                  <a:pt x="2507126" y="790575"/>
                </a:lnTo>
                <a:lnTo>
                  <a:pt x="2436641" y="554355"/>
                </a:lnTo>
                <a:lnTo>
                  <a:pt x="2436641" y="487680"/>
                </a:lnTo>
                <a:lnTo>
                  <a:pt x="2495696" y="687705"/>
                </a:lnTo>
                <a:cubicBezTo>
                  <a:pt x="2501411" y="704850"/>
                  <a:pt x="2516651" y="714375"/>
                  <a:pt x="2531891" y="714375"/>
                </a:cubicBezTo>
                <a:cubicBezTo>
                  <a:pt x="2535701" y="714375"/>
                  <a:pt x="2539511" y="714375"/>
                  <a:pt x="2543321" y="712470"/>
                </a:cubicBezTo>
                <a:cubicBezTo>
                  <a:pt x="2562371" y="706755"/>
                  <a:pt x="2573801" y="685800"/>
                  <a:pt x="2568086" y="664845"/>
                </a:cubicBezTo>
                <a:lnTo>
                  <a:pt x="2499506" y="428625"/>
                </a:lnTo>
                <a:cubicBezTo>
                  <a:pt x="2497601" y="419100"/>
                  <a:pt x="2491886" y="411480"/>
                  <a:pt x="2484266" y="407670"/>
                </a:cubicBezTo>
                <a:cubicBezTo>
                  <a:pt x="2461406" y="392430"/>
                  <a:pt x="2434736" y="382905"/>
                  <a:pt x="2404256" y="375285"/>
                </a:cubicBezTo>
                <a:cubicBezTo>
                  <a:pt x="2389016" y="373380"/>
                  <a:pt x="2375681" y="371475"/>
                  <a:pt x="2360441" y="371475"/>
                </a:cubicBezTo>
                <a:close/>
                <a:moveTo>
                  <a:pt x="1890211" y="371475"/>
                </a:moveTo>
                <a:cubicBezTo>
                  <a:pt x="1874971" y="371475"/>
                  <a:pt x="1861636" y="373380"/>
                  <a:pt x="1846396" y="375285"/>
                </a:cubicBezTo>
                <a:cubicBezTo>
                  <a:pt x="1815916" y="381000"/>
                  <a:pt x="1789246" y="392430"/>
                  <a:pt x="1766386" y="407670"/>
                </a:cubicBezTo>
                <a:cubicBezTo>
                  <a:pt x="1758766" y="413385"/>
                  <a:pt x="1753051" y="419100"/>
                  <a:pt x="1751146" y="428625"/>
                </a:cubicBezTo>
                <a:lnTo>
                  <a:pt x="1680661" y="664845"/>
                </a:lnTo>
                <a:cubicBezTo>
                  <a:pt x="1674946" y="685800"/>
                  <a:pt x="1686376" y="706755"/>
                  <a:pt x="1707331" y="712470"/>
                </a:cubicBezTo>
                <a:cubicBezTo>
                  <a:pt x="1711141" y="714375"/>
                  <a:pt x="1714951" y="714375"/>
                  <a:pt x="1718761" y="714375"/>
                </a:cubicBezTo>
                <a:cubicBezTo>
                  <a:pt x="1735906" y="714375"/>
                  <a:pt x="1751146" y="702945"/>
                  <a:pt x="1754956" y="687705"/>
                </a:cubicBezTo>
                <a:lnTo>
                  <a:pt x="1814011" y="487680"/>
                </a:lnTo>
                <a:lnTo>
                  <a:pt x="1814011" y="554355"/>
                </a:lnTo>
                <a:lnTo>
                  <a:pt x="1743526" y="790575"/>
                </a:lnTo>
                <a:lnTo>
                  <a:pt x="1794961" y="790575"/>
                </a:lnTo>
                <a:lnTo>
                  <a:pt x="1794961" y="1057275"/>
                </a:lnTo>
                <a:lnTo>
                  <a:pt x="1871161" y="1057275"/>
                </a:lnTo>
                <a:lnTo>
                  <a:pt x="1871161" y="790575"/>
                </a:lnTo>
                <a:lnTo>
                  <a:pt x="1909261" y="790575"/>
                </a:lnTo>
                <a:lnTo>
                  <a:pt x="1909261" y="1057275"/>
                </a:lnTo>
                <a:lnTo>
                  <a:pt x="1985461" y="1057275"/>
                </a:lnTo>
                <a:lnTo>
                  <a:pt x="1985461" y="790575"/>
                </a:lnTo>
                <a:lnTo>
                  <a:pt x="2036896" y="790575"/>
                </a:lnTo>
                <a:lnTo>
                  <a:pt x="1966411" y="554355"/>
                </a:lnTo>
                <a:lnTo>
                  <a:pt x="1966411" y="487680"/>
                </a:lnTo>
                <a:lnTo>
                  <a:pt x="2025466" y="687705"/>
                </a:lnTo>
                <a:cubicBezTo>
                  <a:pt x="2031181" y="704850"/>
                  <a:pt x="2046421" y="714375"/>
                  <a:pt x="2061661" y="714375"/>
                </a:cubicBezTo>
                <a:cubicBezTo>
                  <a:pt x="2065471" y="714375"/>
                  <a:pt x="2069281" y="714375"/>
                  <a:pt x="2073091" y="712470"/>
                </a:cubicBezTo>
                <a:cubicBezTo>
                  <a:pt x="2092141" y="706755"/>
                  <a:pt x="2103571" y="685800"/>
                  <a:pt x="2097856" y="664845"/>
                </a:cubicBezTo>
                <a:lnTo>
                  <a:pt x="2029276" y="428625"/>
                </a:lnTo>
                <a:cubicBezTo>
                  <a:pt x="2027371" y="419100"/>
                  <a:pt x="2021656" y="411480"/>
                  <a:pt x="2014036" y="407670"/>
                </a:cubicBezTo>
                <a:cubicBezTo>
                  <a:pt x="1991176" y="392430"/>
                  <a:pt x="1964506" y="382905"/>
                  <a:pt x="1934026" y="375285"/>
                </a:cubicBezTo>
                <a:cubicBezTo>
                  <a:pt x="1918786" y="373380"/>
                  <a:pt x="1905451" y="371475"/>
                  <a:pt x="1890211" y="371475"/>
                </a:cubicBezTo>
                <a:close/>
                <a:moveTo>
                  <a:pt x="1419981" y="371475"/>
                </a:moveTo>
                <a:cubicBezTo>
                  <a:pt x="1404741" y="371475"/>
                  <a:pt x="1391406" y="373380"/>
                  <a:pt x="1376166" y="375285"/>
                </a:cubicBezTo>
                <a:cubicBezTo>
                  <a:pt x="1345686" y="381000"/>
                  <a:pt x="1319016" y="392430"/>
                  <a:pt x="1296156" y="407670"/>
                </a:cubicBezTo>
                <a:cubicBezTo>
                  <a:pt x="1288536" y="413385"/>
                  <a:pt x="1282821" y="419100"/>
                  <a:pt x="1280916" y="428625"/>
                </a:cubicBezTo>
                <a:lnTo>
                  <a:pt x="1210431" y="664845"/>
                </a:lnTo>
                <a:cubicBezTo>
                  <a:pt x="1204716" y="685800"/>
                  <a:pt x="1216146" y="706755"/>
                  <a:pt x="1237101" y="712470"/>
                </a:cubicBezTo>
                <a:cubicBezTo>
                  <a:pt x="1240911" y="714375"/>
                  <a:pt x="1244721" y="714375"/>
                  <a:pt x="1248531" y="714375"/>
                </a:cubicBezTo>
                <a:cubicBezTo>
                  <a:pt x="1265676" y="714375"/>
                  <a:pt x="1280916" y="702945"/>
                  <a:pt x="1284726" y="687705"/>
                </a:cubicBezTo>
                <a:lnTo>
                  <a:pt x="1343781" y="487680"/>
                </a:lnTo>
                <a:lnTo>
                  <a:pt x="1343781" y="554355"/>
                </a:lnTo>
                <a:lnTo>
                  <a:pt x="1273296" y="790575"/>
                </a:lnTo>
                <a:lnTo>
                  <a:pt x="1324731" y="790575"/>
                </a:lnTo>
                <a:lnTo>
                  <a:pt x="1324731" y="1057275"/>
                </a:lnTo>
                <a:lnTo>
                  <a:pt x="1400931" y="1057275"/>
                </a:lnTo>
                <a:lnTo>
                  <a:pt x="1400931" y="790575"/>
                </a:lnTo>
                <a:lnTo>
                  <a:pt x="1439031" y="790575"/>
                </a:lnTo>
                <a:lnTo>
                  <a:pt x="1439031" y="1057275"/>
                </a:lnTo>
                <a:lnTo>
                  <a:pt x="1515231" y="1057275"/>
                </a:lnTo>
                <a:lnTo>
                  <a:pt x="1515231" y="790575"/>
                </a:lnTo>
                <a:lnTo>
                  <a:pt x="1566666" y="790575"/>
                </a:lnTo>
                <a:lnTo>
                  <a:pt x="1496181" y="554355"/>
                </a:lnTo>
                <a:lnTo>
                  <a:pt x="1496181" y="487680"/>
                </a:lnTo>
                <a:lnTo>
                  <a:pt x="1555236" y="687705"/>
                </a:lnTo>
                <a:cubicBezTo>
                  <a:pt x="1560951" y="704850"/>
                  <a:pt x="1576191" y="714375"/>
                  <a:pt x="1591431" y="714375"/>
                </a:cubicBezTo>
                <a:cubicBezTo>
                  <a:pt x="1595241" y="714375"/>
                  <a:pt x="1599051" y="714375"/>
                  <a:pt x="1602861" y="712470"/>
                </a:cubicBezTo>
                <a:cubicBezTo>
                  <a:pt x="1621911" y="706755"/>
                  <a:pt x="1633341" y="685800"/>
                  <a:pt x="1627626" y="664845"/>
                </a:cubicBezTo>
                <a:lnTo>
                  <a:pt x="1559046" y="428625"/>
                </a:lnTo>
                <a:cubicBezTo>
                  <a:pt x="1557141" y="419100"/>
                  <a:pt x="1551426" y="411480"/>
                  <a:pt x="1543806" y="407670"/>
                </a:cubicBezTo>
                <a:cubicBezTo>
                  <a:pt x="1520946" y="392430"/>
                  <a:pt x="1494276" y="382905"/>
                  <a:pt x="1463796" y="375285"/>
                </a:cubicBezTo>
                <a:cubicBezTo>
                  <a:pt x="1448556" y="373380"/>
                  <a:pt x="1435221" y="371475"/>
                  <a:pt x="1419981" y="371475"/>
                </a:cubicBezTo>
                <a:close/>
                <a:moveTo>
                  <a:pt x="949751" y="371475"/>
                </a:moveTo>
                <a:cubicBezTo>
                  <a:pt x="934511" y="371475"/>
                  <a:pt x="921176" y="373380"/>
                  <a:pt x="905936" y="375285"/>
                </a:cubicBezTo>
                <a:cubicBezTo>
                  <a:pt x="875456" y="381000"/>
                  <a:pt x="848786" y="392430"/>
                  <a:pt x="825927" y="407670"/>
                </a:cubicBezTo>
                <a:cubicBezTo>
                  <a:pt x="818306" y="413385"/>
                  <a:pt x="812591" y="419100"/>
                  <a:pt x="810686" y="428625"/>
                </a:cubicBezTo>
                <a:lnTo>
                  <a:pt x="740201" y="664845"/>
                </a:lnTo>
                <a:cubicBezTo>
                  <a:pt x="734486" y="685800"/>
                  <a:pt x="745917" y="706755"/>
                  <a:pt x="766871" y="712470"/>
                </a:cubicBezTo>
                <a:cubicBezTo>
                  <a:pt x="770682" y="714375"/>
                  <a:pt x="774492" y="714375"/>
                  <a:pt x="778301" y="714375"/>
                </a:cubicBezTo>
                <a:cubicBezTo>
                  <a:pt x="795447" y="714375"/>
                  <a:pt x="810686" y="702945"/>
                  <a:pt x="814496" y="687705"/>
                </a:cubicBezTo>
                <a:lnTo>
                  <a:pt x="873551" y="487680"/>
                </a:lnTo>
                <a:lnTo>
                  <a:pt x="873551" y="554355"/>
                </a:lnTo>
                <a:lnTo>
                  <a:pt x="803066" y="790575"/>
                </a:lnTo>
                <a:lnTo>
                  <a:pt x="854501" y="790575"/>
                </a:lnTo>
                <a:lnTo>
                  <a:pt x="854501" y="1057275"/>
                </a:lnTo>
                <a:lnTo>
                  <a:pt x="930701" y="1057275"/>
                </a:lnTo>
                <a:lnTo>
                  <a:pt x="930701" y="790575"/>
                </a:lnTo>
                <a:lnTo>
                  <a:pt x="968801" y="790575"/>
                </a:lnTo>
                <a:lnTo>
                  <a:pt x="968801" y="1057275"/>
                </a:lnTo>
                <a:lnTo>
                  <a:pt x="1045001" y="1057275"/>
                </a:lnTo>
                <a:lnTo>
                  <a:pt x="1045001" y="790575"/>
                </a:lnTo>
                <a:lnTo>
                  <a:pt x="1096436" y="790575"/>
                </a:lnTo>
                <a:lnTo>
                  <a:pt x="1025951" y="554355"/>
                </a:lnTo>
                <a:lnTo>
                  <a:pt x="1025951" y="487680"/>
                </a:lnTo>
                <a:lnTo>
                  <a:pt x="1085006" y="687705"/>
                </a:lnTo>
                <a:cubicBezTo>
                  <a:pt x="1090721" y="704850"/>
                  <a:pt x="1105961" y="714375"/>
                  <a:pt x="1121201" y="714375"/>
                </a:cubicBezTo>
                <a:cubicBezTo>
                  <a:pt x="1125011" y="714375"/>
                  <a:pt x="1128821" y="714375"/>
                  <a:pt x="1132631" y="712470"/>
                </a:cubicBezTo>
                <a:cubicBezTo>
                  <a:pt x="1151681" y="706755"/>
                  <a:pt x="1163111" y="685800"/>
                  <a:pt x="1157396" y="664845"/>
                </a:cubicBezTo>
                <a:lnTo>
                  <a:pt x="1088816" y="428625"/>
                </a:lnTo>
                <a:cubicBezTo>
                  <a:pt x="1086911" y="419100"/>
                  <a:pt x="1081196" y="411480"/>
                  <a:pt x="1073576" y="407670"/>
                </a:cubicBezTo>
                <a:cubicBezTo>
                  <a:pt x="1050716" y="392430"/>
                  <a:pt x="1024046" y="382905"/>
                  <a:pt x="993566" y="375285"/>
                </a:cubicBezTo>
                <a:cubicBezTo>
                  <a:pt x="978326" y="373380"/>
                  <a:pt x="964991" y="371475"/>
                  <a:pt x="949751" y="371475"/>
                </a:cubicBezTo>
                <a:close/>
                <a:moveTo>
                  <a:pt x="479522" y="371475"/>
                </a:moveTo>
                <a:cubicBezTo>
                  <a:pt x="464281" y="371475"/>
                  <a:pt x="450947" y="373380"/>
                  <a:pt x="435707" y="375285"/>
                </a:cubicBezTo>
                <a:cubicBezTo>
                  <a:pt x="405227" y="381000"/>
                  <a:pt x="378557" y="392430"/>
                  <a:pt x="355697" y="407670"/>
                </a:cubicBezTo>
                <a:cubicBezTo>
                  <a:pt x="348077" y="413385"/>
                  <a:pt x="342361" y="419100"/>
                  <a:pt x="340456" y="428625"/>
                </a:cubicBezTo>
                <a:lnTo>
                  <a:pt x="269971" y="664845"/>
                </a:lnTo>
                <a:cubicBezTo>
                  <a:pt x="264256" y="685800"/>
                  <a:pt x="275687" y="706755"/>
                  <a:pt x="296641" y="712470"/>
                </a:cubicBezTo>
                <a:cubicBezTo>
                  <a:pt x="300452" y="714375"/>
                  <a:pt x="304262" y="714375"/>
                  <a:pt x="308071" y="714375"/>
                </a:cubicBezTo>
                <a:cubicBezTo>
                  <a:pt x="325217" y="714375"/>
                  <a:pt x="340456" y="702945"/>
                  <a:pt x="344266" y="687705"/>
                </a:cubicBezTo>
                <a:lnTo>
                  <a:pt x="403322" y="487680"/>
                </a:lnTo>
                <a:lnTo>
                  <a:pt x="403322" y="554355"/>
                </a:lnTo>
                <a:lnTo>
                  <a:pt x="332837" y="790575"/>
                </a:lnTo>
                <a:lnTo>
                  <a:pt x="384272" y="790575"/>
                </a:lnTo>
                <a:lnTo>
                  <a:pt x="384272" y="1057275"/>
                </a:lnTo>
                <a:lnTo>
                  <a:pt x="460472" y="1057275"/>
                </a:lnTo>
                <a:lnTo>
                  <a:pt x="460472" y="790575"/>
                </a:lnTo>
                <a:lnTo>
                  <a:pt x="498572" y="790575"/>
                </a:lnTo>
                <a:lnTo>
                  <a:pt x="498572" y="1057275"/>
                </a:lnTo>
                <a:lnTo>
                  <a:pt x="574772" y="1057275"/>
                </a:lnTo>
                <a:lnTo>
                  <a:pt x="574772" y="790575"/>
                </a:lnTo>
                <a:lnTo>
                  <a:pt x="626207" y="790575"/>
                </a:lnTo>
                <a:lnTo>
                  <a:pt x="555722" y="554355"/>
                </a:lnTo>
                <a:lnTo>
                  <a:pt x="555722" y="487680"/>
                </a:lnTo>
                <a:lnTo>
                  <a:pt x="614777" y="687705"/>
                </a:lnTo>
                <a:cubicBezTo>
                  <a:pt x="620491" y="704850"/>
                  <a:pt x="635732" y="714375"/>
                  <a:pt x="650972" y="714375"/>
                </a:cubicBezTo>
                <a:cubicBezTo>
                  <a:pt x="654782" y="714375"/>
                  <a:pt x="658592" y="714375"/>
                  <a:pt x="662402" y="712470"/>
                </a:cubicBezTo>
                <a:cubicBezTo>
                  <a:pt x="681452" y="706755"/>
                  <a:pt x="692881" y="685800"/>
                  <a:pt x="687167" y="664845"/>
                </a:cubicBezTo>
                <a:lnTo>
                  <a:pt x="618586" y="428625"/>
                </a:lnTo>
                <a:cubicBezTo>
                  <a:pt x="616681" y="419100"/>
                  <a:pt x="610967" y="411480"/>
                  <a:pt x="603347" y="407670"/>
                </a:cubicBezTo>
                <a:cubicBezTo>
                  <a:pt x="580487" y="392430"/>
                  <a:pt x="553817" y="382905"/>
                  <a:pt x="523337" y="375285"/>
                </a:cubicBezTo>
                <a:cubicBezTo>
                  <a:pt x="508097" y="373380"/>
                  <a:pt x="494761" y="371475"/>
                  <a:pt x="479522" y="371475"/>
                </a:cubicBezTo>
                <a:close/>
                <a:moveTo>
                  <a:pt x="4711594" y="200025"/>
                </a:moveTo>
                <a:cubicBezTo>
                  <a:pt x="4669510" y="200025"/>
                  <a:pt x="4635394" y="234141"/>
                  <a:pt x="4635394" y="276225"/>
                </a:cubicBezTo>
                <a:cubicBezTo>
                  <a:pt x="4635394" y="318309"/>
                  <a:pt x="4669510" y="352425"/>
                  <a:pt x="4711594" y="352425"/>
                </a:cubicBezTo>
                <a:cubicBezTo>
                  <a:pt x="4753678" y="352425"/>
                  <a:pt x="4787794" y="318309"/>
                  <a:pt x="4787794" y="276225"/>
                </a:cubicBezTo>
                <a:cubicBezTo>
                  <a:pt x="4787794" y="234141"/>
                  <a:pt x="4753678" y="200025"/>
                  <a:pt x="4711594" y="200025"/>
                </a:cubicBezTo>
                <a:close/>
                <a:moveTo>
                  <a:pt x="4241361" y="200025"/>
                </a:moveTo>
                <a:cubicBezTo>
                  <a:pt x="4199277" y="200025"/>
                  <a:pt x="4165161" y="234141"/>
                  <a:pt x="4165161" y="276225"/>
                </a:cubicBezTo>
                <a:cubicBezTo>
                  <a:pt x="4165161" y="318309"/>
                  <a:pt x="4199277" y="352425"/>
                  <a:pt x="4241361" y="352425"/>
                </a:cubicBezTo>
                <a:cubicBezTo>
                  <a:pt x="4283445" y="352425"/>
                  <a:pt x="4317561" y="318309"/>
                  <a:pt x="4317561" y="276225"/>
                </a:cubicBezTo>
                <a:cubicBezTo>
                  <a:pt x="4317561" y="234141"/>
                  <a:pt x="4283445" y="200025"/>
                  <a:pt x="4241361" y="200025"/>
                </a:cubicBezTo>
                <a:close/>
                <a:moveTo>
                  <a:pt x="3771131" y="200025"/>
                </a:moveTo>
                <a:cubicBezTo>
                  <a:pt x="3729047" y="200025"/>
                  <a:pt x="3694931" y="234141"/>
                  <a:pt x="3694931" y="276225"/>
                </a:cubicBezTo>
                <a:cubicBezTo>
                  <a:pt x="3694931" y="318309"/>
                  <a:pt x="3729047" y="352425"/>
                  <a:pt x="3771131" y="352425"/>
                </a:cubicBezTo>
                <a:cubicBezTo>
                  <a:pt x="3813215" y="352425"/>
                  <a:pt x="3847331" y="318309"/>
                  <a:pt x="3847331" y="276225"/>
                </a:cubicBezTo>
                <a:cubicBezTo>
                  <a:pt x="3847331" y="234141"/>
                  <a:pt x="3813215" y="200025"/>
                  <a:pt x="3771131" y="200025"/>
                </a:cubicBezTo>
                <a:close/>
                <a:moveTo>
                  <a:pt x="3300901" y="200025"/>
                </a:moveTo>
                <a:cubicBezTo>
                  <a:pt x="3258817" y="200025"/>
                  <a:pt x="3224701" y="234141"/>
                  <a:pt x="3224701" y="276225"/>
                </a:cubicBezTo>
                <a:cubicBezTo>
                  <a:pt x="3224701" y="318309"/>
                  <a:pt x="3258817" y="352425"/>
                  <a:pt x="3300901" y="352425"/>
                </a:cubicBezTo>
                <a:cubicBezTo>
                  <a:pt x="3342985" y="352425"/>
                  <a:pt x="3377101" y="318309"/>
                  <a:pt x="3377101" y="276225"/>
                </a:cubicBezTo>
                <a:cubicBezTo>
                  <a:pt x="3377101" y="234141"/>
                  <a:pt x="3342985" y="200025"/>
                  <a:pt x="3300901" y="200025"/>
                </a:cubicBezTo>
                <a:close/>
                <a:moveTo>
                  <a:pt x="2830671" y="200025"/>
                </a:moveTo>
                <a:cubicBezTo>
                  <a:pt x="2788587" y="200025"/>
                  <a:pt x="2754471" y="234141"/>
                  <a:pt x="2754471" y="276225"/>
                </a:cubicBezTo>
                <a:cubicBezTo>
                  <a:pt x="2754471" y="318309"/>
                  <a:pt x="2788587" y="352425"/>
                  <a:pt x="2830671" y="352425"/>
                </a:cubicBezTo>
                <a:cubicBezTo>
                  <a:pt x="2872755" y="352425"/>
                  <a:pt x="2906871" y="318309"/>
                  <a:pt x="2906871" y="276225"/>
                </a:cubicBezTo>
                <a:cubicBezTo>
                  <a:pt x="2906871" y="234141"/>
                  <a:pt x="2872755" y="200025"/>
                  <a:pt x="2830671" y="200025"/>
                </a:cubicBezTo>
                <a:close/>
                <a:moveTo>
                  <a:pt x="2360441" y="200025"/>
                </a:moveTo>
                <a:cubicBezTo>
                  <a:pt x="2318357" y="200025"/>
                  <a:pt x="2284241" y="234141"/>
                  <a:pt x="2284241" y="276225"/>
                </a:cubicBezTo>
                <a:cubicBezTo>
                  <a:pt x="2284241" y="318309"/>
                  <a:pt x="2318357" y="352425"/>
                  <a:pt x="2360441" y="352425"/>
                </a:cubicBezTo>
                <a:cubicBezTo>
                  <a:pt x="2402525" y="352425"/>
                  <a:pt x="2436641" y="318309"/>
                  <a:pt x="2436641" y="276225"/>
                </a:cubicBezTo>
                <a:cubicBezTo>
                  <a:pt x="2436641" y="234141"/>
                  <a:pt x="2402525" y="200025"/>
                  <a:pt x="2360441" y="200025"/>
                </a:cubicBezTo>
                <a:close/>
                <a:moveTo>
                  <a:pt x="1890211" y="200025"/>
                </a:moveTo>
                <a:cubicBezTo>
                  <a:pt x="1848127" y="200025"/>
                  <a:pt x="1814011" y="234141"/>
                  <a:pt x="1814011" y="276225"/>
                </a:cubicBezTo>
                <a:cubicBezTo>
                  <a:pt x="1814011" y="318309"/>
                  <a:pt x="1848127" y="352425"/>
                  <a:pt x="1890211" y="352425"/>
                </a:cubicBezTo>
                <a:cubicBezTo>
                  <a:pt x="1932295" y="352425"/>
                  <a:pt x="1966411" y="318309"/>
                  <a:pt x="1966411" y="276225"/>
                </a:cubicBezTo>
                <a:cubicBezTo>
                  <a:pt x="1966411" y="234141"/>
                  <a:pt x="1932295" y="200025"/>
                  <a:pt x="1890211" y="200025"/>
                </a:cubicBezTo>
                <a:close/>
                <a:moveTo>
                  <a:pt x="1419981" y="200025"/>
                </a:moveTo>
                <a:cubicBezTo>
                  <a:pt x="1377897" y="200025"/>
                  <a:pt x="1343781" y="234141"/>
                  <a:pt x="1343781" y="276225"/>
                </a:cubicBezTo>
                <a:cubicBezTo>
                  <a:pt x="1343781" y="318309"/>
                  <a:pt x="1377897" y="352425"/>
                  <a:pt x="1419981" y="352425"/>
                </a:cubicBezTo>
                <a:cubicBezTo>
                  <a:pt x="1462065" y="352425"/>
                  <a:pt x="1496181" y="318309"/>
                  <a:pt x="1496181" y="276225"/>
                </a:cubicBezTo>
                <a:cubicBezTo>
                  <a:pt x="1496181" y="234141"/>
                  <a:pt x="1462065" y="200025"/>
                  <a:pt x="1419981" y="200025"/>
                </a:cubicBezTo>
                <a:close/>
                <a:moveTo>
                  <a:pt x="949751" y="200025"/>
                </a:moveTo>
                <a:cubicBezTo>
                  <a:pt x="907667" y="200025"/>
                  <a:pt x="873551" y="234141"/>
                  <a:pt x="873551" y="276225"/>
                </a:cubicBezTo>
                <a:cubicBezTo>
                  <a:pt x="873551" y="318309"/>
                  <a:pt x="907667" y="352425"/>
                  <a:pt x="949751" y="352425"/>
                </a:cubicBezTo>
                <a:cubicBezTo>
                  <a:pt x="991835" y="352425"/>
                  <a:pt x="1025951" y="318309"/>
                  <a:pt x="1025951" y="276225"/>
                </a:cubicBezTo>
                <a:cubicBezTo>
                  <a:pt x="1025951" y="234141"/>
                  <a:pt x="991835" y="200025"/>
                  <a:pt x="949751" y="200025"/>
                </a:cubicBezTo>
                <a:close/>
                <a:moveTo>
                  <a:pt x="479522" y="200025"/>
                </a:moveTo>
                <a:cubicBezTo>
                  <a:pt x="437437" y="200025"/>
                  <a:pt x="403322" y="234141"/>
                  <a:pt x="403322" y="276225"/>
                </a:cubicBezTo>
                <a:cubicBezTo>
                  <a:pt x="403322" y="318309"/>
                  <a:pt x="437437" y="352425"/>
                  <a:pt x="479522" y="352425"/>
                </a:cubicBezTo>
                <a:cubicBezTo>
                  <a:pt x="521606" y="352425"/>
                  <a:pt x="555722" y="318309"/>
                  <a:pt x="555722" y="276225"/>
                </a:cubicBezTo>
                <a:cubicBezTo>
                  <a:pt x="555722" y="234141"/>
                  <a:pt x="521606" y="200025"/>
                  <a:pt x="479522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2521EBA-A749-4987-9825-1FC85171AE40}"/>
              </a:ext>
            </a:extLst>
          </p:cNvPr>
          <p:cNvSpPr/>
          <p:nvPr/>
        </p:nvSpPr>
        <p:spPr>
          <a:xfrm>
            <a:off x="491490" y="1903835"/>
            <a:ext cx="3891915" cy="942975"/>
          </a:xfrm>
          <a:custGeom>
            <a:avLst/>
            <a:gdLst>
              <a:gd name="connsiteX0" fmla="*/ 4710647 w 5189220"/>
              <a:gd name="connsiteY0" fmla="*/ 371475 h 1257300"/>
              <a:gd name="connsiteX1" fmla="*/ 4647782 w 5189220"/>
              <a:gd name="connsiteY1" fmla="*/ 381000 h 1257300"/>
              <a:gd name="connsiteX2" fmla="*/ 4567772 w 5189220"/>
              <a:gd name="connsiteY2" fmla="*/ 422910 h 1257300"/>
              <a:gd name="connsiteX3" fmla="*/ 4556342 w 5189220"/>
              <a:gd name="connsiteY3" fmla="*/ 443865 h 1257300"/>
              <a:gd name="connsiteX4" fmla="*/ 4503002 w 5189220"/>
              <a:gd name="connsiteY4" fmla="*/ 670560 h 1257300"/>
              <a:gd name="connsiteX5" fmla="*/ 4501097 w 5189220"/>
              <a:gd name="connsiteY5" fmla="*/ 680085 h 1257300"/>
              <a:gd name="connsiteX6" fmla="*/ 4539197 w 5189220"/>
              <a:gd name="connsiteY6" fmla="*/ 718185 h 1257300"/>
              <a:gd name="connsiteX7" fmla="*/ 4575392 w 5189220"/>
              <a:gd name="connsiteY7" fmla="*/ 689610 h 1257300"/>
              <a:gd name="connsiteX8" fmla="*/ 4615397 w 5189220"/>
              <a:gd name="connsiteY8" fmla="*/ 523875 h 1257300"/>
              <a:gd name="connsiteX9" fmla="*/ 4615397 w 5189220"/>
              <a:gd name="connsiteY9" fmla="*/ 1057275 h 1257300"/>
              <a:gd name="connsiteX10" fmla="*/ 4691597 w 5189220"/>
              <a:gd name="connsiteY10" fmla="*/ 1057275 h 1257300"/>
              <a:gd name="connsiteX11" fmla="*/ 4691597 w 5189220"/>
              <a:gd name="connsiteY11" fmla="*/ 714375 h 1257300"/>
              <a:gd name="connsiteX12" fmla="*/ 4729697 w 5189220"/>
              <a:gd name="connsiteY12" fmla="*/ 714375 h 1257300"/>
              <a:gd name="connsiteX13" fmla="*/ 4729697 w 5189220"/>
              <a:gd name="connsiteY13" fmla="*/ 1057275 h 1257300"/>
              <a:gd name="connsiteX14" fmla="*/ 4805897 w 5189220"/>
              <a:gd name="connsiteY14" fmla="*/ 1057275 h 1257300"/>
              <a:gd name="connsiteX15" fmla="*/ 4805897 w 5189220"/>
              <a:gd name="connsiteY15" fmla="*/ 521970 h 1257300"/>
              <a:gd name="connsiteX16" fmla="*/ 4845902 w 5189220"/>
              <a:gd name="connsiteY16" fmla="*/ 687705 h 1257300"/>
              <a:gd name="connsiteX17" fmla="*/ 4882097 w 5189220"/>
              <a:gd name="connsiteY17" fmla="*/ 716280 h 1257300"/>
              <a:gd name="connsiteX18" fmla="*/ 4920197 w 5189220"/>
              <a:gd name="connsiteY18" fmla="*/ 678180 h 1257300"/>
              <a:gd name="connsiteX19" fmla="*/ 4918292 w 5189220"/>
              <a:gd name="connsiteY19" fmla="*/ 668655 h 1257300"/>
              <a:gd name="connsiteX20" fmla="*/ 4864952 w 5189220"/>
              <a:gd name="connsiteY20" fmla="*/ 441960 h 1257300"/>
              <a:gd name="connsiteX21" fmla="*/ 4853522 w 5189220"/>
              <a:gd name="connsiteY21" fmla="*/ 421005 h 1257300"/>
              <a:gd name="connsiteX22" fmla="*/ 4773512 w 5189220"/>
              <a:gd name="connsiteY22" fmla="*/ 379095 h 1257300"/>
              <a:gd name="connsiteX23" fmla="*/ 4710647 w 5189220"/>
              <a:gd name="connsiteY23" fmla="*/ 371475 h 1257300"/>
              <a:gd name="connsiteX24" fmla="*/ 4240414 w 5189220"/>
              <a:gd name="connsiteY24" fmla="*/ 371475 h 1257300"/>
              <a:gd name="connsiteX25" fmla="*/ 4177549 w 5189220"/>
              <a:gd name="connsiteY25" fmla="*/ 381000 h 1257300"/>
              <a:gd name="connsiteX26" fmla="*/ 4097539 w 5189220"/>
              <a:gd name="connsiteY26" fmla="*/ 422910 h 1257300"/>
              <a:gd name="connsiteX27" fmla="*/ 4086109 w 5189220"/>
              <a:gd name="connsiteY27" fmla="*/ 443865 h 1257300"/>
              <a:gd name="connsiteX28" fmla="*/ 4032769 w 5189220"/>
              <a:gd name="connsiteY28" fmla="*/ 670560 h 1257300"/>
              <a:gd name="connsiteX29" fmla="*/ 4030864 w 5189220"/>
              <a:gd name="connsiteY29" fmla="*/ 680085 h 1257300"/>
              <a:gd name="connsiteX30" fmla="*/ 4068964 w 5189220"/>
              <a:gd name="connsiteY30" fmla="*/ 718185 h 1257300"/>
              <a:gd name="connsiteX31" fmla="*/ 4105159 w 5189220"/>
              <a:gd name="connsiteY31" fmla="*/ 689610 h 1257300"/>
              <a:gd name="connsiteX32" fmla="*/ 4145164 w 5189220"/>
              <a:gd name="connsiteY32" fmla="*/ 523875 h 1257300"/>
              <a:gd name="connsiteX33" fmla="*/ 4145164 w 5189220"/>
              <a:gd name="connsiteY33" fmla="*/ 1057275 h 1257300"/>
              <a:gd name="connsiteX34" fmla="*/ 4221364 w 5189220"/>
              <a:gd name="connsiteY34" fmla="*/ 1057275 h 1257300"/>
              <a:gd name="connsiteX35" fmla="*/ 4221364 w 5189220"/>
              <a:gd name="connsiteY35" fmla="*/ 714375 h 1257300"/>
              <a:gd name="connsiteX36" fmla="*/ 4259464 w 5189220"/>
              <a:gd name="connsiteY36" fmla="*/ 714375 h 1257300"/>
              <a:gd name="connsiteX37" fmla="*/ 4259464 w 5189220"/>
              <a:gd name="connsiteY37" fmla="*/ 1057275 h 1257300"/>
              <a:gd name="connsiteX38" fmla="*/ 4335664 w 5189220"/>
              <a:gd name="connsiteY38" fmla="*/ 1057275 h 1257300"/>
              <a:gd name="connsiteX39" fmla="*/ 4335664 w 5189220"/>
              <a:gd name="connsiteY39" fmla="*/ 521970 h 1257300"/>
              <a:gd name="connsiteX40" fmla="*/ 4375669 w 5189220"/>
              <a:gd name="connsiteY40" fmla="*/ 687705 h 1257300"/>
              <a:gd name="connsiteX41" fmla="*/ 4411864 w 5189220"/>
              <a:gd name="connsiteY41" fmla="*/ 716280 h 1257300"/>
              <a:gd name="connsiteX42" fmla="*/ 4449964 w 5189220"/>
              <a:gd name="connsiteY42" fmla="*/ 678180 h 1257300"/>
              <a:gd name="connsiteX43" fmla="*/ 4448059 w 5189220"/>
              <a:gd name="connsiteY43" fmla="*/ 668655 h 1257300"/>
              <a:gd name="connsiteX44" fmla="*/ 4394719 w 5189220"/>
              <a:gd name="connsiteY44" fmla="*/ 441960 h 1257300"/>
              <a:gd name="connsiteX45" fmla="*/ 4383289 w 5189220"/>
              <a:gd name="connsiteY45" fmla="*/ 421005 h 1257300"/>
              <a:gd name="connsiteX46" fmla="*/ 4303279 w 5189220"/>
              <a:gd name="connsiteY46" fmla="*/ 379095 h 1257300"/>
              <a:gd name="connsiteX47" fmla="*/ 4240414 w 5189220"/>
              <a:gd name="connsiteY47" fmla="*/ 371475 h 1257300"/>
              <a:gd name="connsiteX48" fmla="*/ 3770184 w 5189220"/>
              <a:gd name="connsiteY48" fmla="*/ 371475 h 1257300"/>
              <a:gd name="connsiteX49" fmla="*/ 3707319 w 5189220"/>
              <a:gd name="connsiteY49" fmla="*/ 381000 h 1257300"/>
              <a:gd name="connsiteX50" fmla="*/ 3627309 w 5189220"/>
              <a:gd name="connsiteY50" fmla="*/ 422910 h 1257300"/>
              <a:gd name="connsiteX51" fmla="*/ 3615879 w 5189220"/>
              <a:gd name="connsiteY51" fmla="*/ 443865 h 1257300"/>
              <a:gd name="connsiteX52" fmla="*/ 3562539 w 5189220"/>
              <a:gd name="connsiteY52" fmla="*/ 670560 h 1257300"/>
              <a:gd name="connsiteX53" fmla="*/ 3560634 w 5189220"/>
              <a:gd name="connsiteY53" fmla="*/ 680085 h 1257300"/>
              <a:gd name="connsiteX54" fmla="*/ 3598734 w 5189220"/>
              <a:gd name="connsiteY54" fmla="*/ 718185 h 1257300"/>
              <a:gd name="connsiteX55" fmla="*/ 3634929 w 5189220"/>
              <a:gd name="connsiteY55" fmla="*/ 689610 h 1257300"/>
              <a:gd name="connsiteX56" fmla="*/ 3674934 w 5189220"/>
              <a:gd name="connsiteY56" fmla="*/ 523875 h 1257300"/>
              <a:gd name="connsiteX57" fmla="*/ 3674934 w 5189220"/>
              <a:gd name="connsiteY57" fmla="*/ 1057275 h 1257300"/>
              <a:gd name="connsiteX58" fmla="*/ 3751134 w 5189220"/>
              <a:gd name="connsiteY58" fmla="*/ 1057275 h 1257300"/>
              <a:gd name="connsiteX59" fmla="*/ 3751134 w 5189220"/>
              <a:gd name="connsiteY59" fmla="*/ 714375 h 1257300"/>
              <a:gd name="connsiteX60" fmla="*/ 3789234 w 5189220"/>
              <a:gd name="connsiteY60" fmla="*/ 714375 h 1257300"/>
              <a:gd name="connsiteX61" fmla="*/ 3789234 w 5189220"/>
              <a:gd name="connsiteY61" fmla="*/ 1057275 h 1257300"/>
              <a:gd name="connsiteX62" fmla="*/ 3865434 w 5189220"/>
              <a:gd name="connsiteY62" fmla="*/ 1057275 h 1257300"/>
              <a:gd name="connsiteX63" fmla="*/ 3865434 w 5189220"/>
              <a:gd name="connsiteY63" fmla="*/ 521970 h 1257300"/>
              <a:gd name="connsiteX64" fmla="*/ 3905439 w 5189220"/>
              <a:gd name="connsiteY64" fmla="*/ 687705 h 1257300"/>
              <a:gd name="connsiteX65" fmla="*/ 3941634 w 5189220"/>
              <a:gd name="connsiteY65" fmla="*/ 716280 h 1257300"/>
              <a:gd name="connsiteX66" fmla="*/ 3979734 w 5189220"/>
              <a:gd name="connsiteY66" fmla="*/ 678180 h 1257300"/>
              <a:gd name="connsiteX67" fmla="*/ 3977829 w 5189220"/>
              <a:gd name="connsiteY67" fmla="*/ 668655 h 1257300"/>
              <a:gd name="connsiteX68" fmla="*/ 3924489 w 5189220"/>
              <a:gd name="connsiteY68" fmla="*/ 441960 h 1257300"/>
              <a:gd name="connsiteX69" fmla="*/ 3913059 w 5189220"/>
              <a:gd name="connsiteY69" fmla="*/ 421005 h 1257300"/>
              <a:gd name="connsiteX70" fmla="*/ 3833049 w 5189220"/>
              <a:gd name="connsiteY70" fmla="*/ 379095 h 1257300"/>
              <a:gd name="connsiteX71" fmla="*/ 3770184 w 5189220"/>
              <a:gd name="connsiteY71" fmla="*/ 371475 h 1257300"/>
              <a:gd name="connsiteX72" fmla="*/ 3299954 w 5189220"/>
              <a:gd name="connsiteY72" fmla="*/ 371475 h 1257300"/>
              <a:gd name="connsiteX73" fmla="*/ 3237089 w 5189220"/>
              <a:gd name="connsiteY73" fmla="*/ 381000 h 1257300"/>
              <a:gd name="connsiteX74" fmla="*/ 3157079 w 5189220"/>
              <a:gd name="connsiteY74" fmla="*/ 422910 h 1257300"/>
              <a:gd name="connsiteX75" fmla="*/ 3145649 w 5189220"/>
              <a:gd name="connsiteY75" fmla="*/ 443865 h 1257300"/>
              <a:gd name="connsiteX76" fmla="*/ 3092309 w 5189220"/>
              <a:gd name="connsiteY76" fmla="*/ 670560 h 1257300"/>
              <a:gd name="connsiteX77" fmla="*/ 3090404 w 5189220"/>
              <a:gd name="connsiteY77" fmla="*/ 680085 h 1257300"/>
              <a:gd name="connsiteX78" fmla="*/ 3128504 w 5189220"/>
              <a:gd name="connsiteY78" fmla="*/ 718185 h 1257300"/>
              <a:gd name="connsiteX79" fmla="*/ 3164699 w 5189220"/>
              <a:gd name="connsiteY79" fmla="*/ 689610 h 1257300"/>
              <a:gd name="connsiteX80" fmla="*/ 3204704 w 5189220"/>
              <a:gd name="connsiteY80" fmla="*/ 523875 h 1257300"/>
              <a:gd name="connsiteX81" fmla="*/ 3204704 w 5189220"/>
              <a:gd name="connsiteY81" fmla="*/ 1057275 h 1257300"/>
              <a:gd name="connsiteX82" fmla="*/ 3280904 w 5189220"/>
              <a:gd name="connsiteY82" fmla="*/ 1057275 h 1257300"/>
              <a:gd name="connsiteX83" fmla="*/ 3280904 w 5189220"/>
              <a:gd name="connsiteY83" fmla="*/ 714375 h 1257300"/>
              <a:gd name="connsiteX84" fmla="*/ 3319004 w 5189220"/>
              <a:gd name="connsiteY84" fmla="*/ 714375 h 1257300"/>
              <a:gd name="connsiteX85" fmla="*/ 3319004 w 5189220"/>
              <a:gd name="connsiteY85" fmla="*/ 1057275 h 1257300"/>
              <a:gd name="connsiteX86" fmla="*/ 3395204 w 5189220"/>
              <a:gd name="connsiteY86" fmla="*/ 1057275 h 1257300"/>
              <a:gd name="connsiteX87" fmla="*/ 3395204 w 5189220"/>
              <a:gd name="connsiteY87" fmla="*/ 521970 h 1257300"/>
              <a:gd name="connsiteX88" fmla="*/ 3435209 w 5189220"/>
              <a:gd name="connsiteY88" fmla="*/ 687705 h 1257300"/>
              <a:gd name="connsiteX89" fmla="*/ 3471404 w 5189220"/>
              <a:gd name="connsiteY89" fmla="*/ 716280 h 1257300"/>
              <a:gd name="connsiteX90" fmla="*/ 3509504 w 5189220"/>
              <a:gd name="connsiteY90" fmla="*/ 678180 h 1257300"/>
              <a:gd name="connsiteX91" fmla="*/ 3507599 w 5189220"/>
              <a:gd name="connsiteY91" fmla="*/ 668655 h 1257300"/>
              <a:gd name="connsiteX92" fmla="*/ 3454259 w 5189220"/>
              <a:gd name="connsiteY92" fmla="*/ 441960 h 1257300"/>
              <a:gd name="connsiteX93" fmla="*/ 3442829 w 5189220"/>
              <a:gd name="connsiteY93" fmla="*/ 421005 h 1257300"/>
              <a:gd name="connsiteX94" fmla="*/ 3362819 w 5189220"/>
              <a:gd name="connsiteY94" fmla="*/ 379095 h 1257300"/>
              <a:gd name="connsiteX95" fmla="*/ 3299954 w 5189220"/>
              <a:gd name="connsiteY95" fmla="*/ 371475 h 1257300"/>
              <a:gd name="connsiteX96" fmla="*/ 2829724 w 5189220"/>
              <a:gd name="connsiteY96" fmla="*/ 371475 h 1257300"/>
              <a:gd name="connsiteX97" fmla="*/ 2766859 w 5189220"/>
              <a:gd name="connsiteY97" fmla="*/ 381000 h 1257300"/>
              <a:gd name="connsiteX98" fmla="*/ 2686849 w 5189220"/>
              <a:gd name="connsiteY98" fmla="*/ 422910 h 1257300"/>
              <a:gd name="connsiteX99" fmla="*/ 2675419 w 5189220"/>
              <a:gd name="connsiteY99" fmla="*/ 443865 h 1257300"/>
              <a:gd name="connsiteX100" fmla="*/ 2622079 w 5189220"/>
              <a:gd name="connsiteY100" fmla="*/ 670560 h 1257300"/>
              <a:gd name="connsiteX101" fmla="*/ 2620174 w 5189220"/>
              <a:gd name="connsiteY101" fmla="*/ 680085 h 1257300"/>
              <a:gd name="connsiteX102" fmla="*/ 2658274 w 5189220"/>
              <a:gd name="connsiteY102" fmla="*/ 718185 h 1257300"/>
              <a:gd name="connsiteX103" fmla="*/ 2694469 w 5189220"/>
              <a:gd name="connsiteY103" fmla="*/ 689610 h 1257300"/>
              <a:gd name="connsiteX104" fmla="*/ 2734474 w 5189220"/>
              <a:gd name="connsiteY104" fmla="*/ 523875 h 1257300"/>
              <a:gd name="connsiteX105" fmla="*/ 2734474 w 5189220"/>
              <a:gd name="connsiteY105" fmla="*/ 1057275 h 1257300"/>
              <a:gd name="connsiteX106" fmla="*/ 2810674 w 5189220"/>
              <a:gd name="connsiteY106" fmla="*/ 1057275 h 1257300"/>
              <a:gd name="connsiteX107" fmla="*/ 2810674 w 5189220"/>
              <a:gd name="connsiteY107" fmla="*/ 714375 h 1257300"/>
              <a:gd name="connsiteX108" fmla="*/ 2848774 w 5189220"/>
              <a:gd name="connsiteY108" fmla="*/ 714375 h 1257300"/>
              <a:gd name="connsiteX109" fmla="*/ 2848774 w 5189220"/>
              <a:gd name="connsiteY109" fmla="*/ 1057275 h 1257300"/>
              <a:gd name="connsiteX110" fmla="*/ 2924974 w 5189220"/>
              <a:gd name="connsiteY110" fmla="*/ 1057275 h 1257300"/>
              <a:gd name="connsiteX111" fmla="*/ 2924974 w 5189220"/>
              <a:gd name="connsiteY111" fmla="*/ 521970 h 1257300"/>
              <a:gd name="connsiteX112" fmla="*/ 2964979 w 5189220"/>
              <a:gd name="connsiteY112" fmla="*/ 687705 h 1257300"/>
              <a:gd name="connsiteX113" fmla="*/ 3001174 w 5189220"/>
              <a:gd name="connsiteY113" fmla="*/ 716280 h 1257300"/>
              <a:gd name="connsiteX114" fmla="*/ 3039274 w 5189220"/>
              <a:gd name="connsiteY114" fmla="*/ 678180 h 1257300"/>
              <a:gd name="connsiteX115" fmla="*/ 3037369 w 5189220"/>
              <a:gd name="connsiteY115" fmla="*/ 668655 h 1257300"/>
              <a:gd name="connsiteX116" fmla="*/ 2984029 w 5189220"/>
              <a:gd name="connsiteY116" fmla="*/ 441960 h 1257300"/>
              <a:gd name="connsiteX117" fmla="*/ 2972599 w 5189220"/>
              <a:gd name="connsiteY117" fmla="*/ 421005 h 1257300"/>
              <a:gd name="connsiteX118" fmla="*/ 2892589 w 5189220"/>
              <a:gd name="connsiteY118" fmla="*/ 379095 h 1257300"/>
              <a:gd name="connsiteX119" fmla="*/ 2829724 w 5189220"/>
              <a:gd name="connsiteY119" fmla="*/ 371475 h 1257300"/>
              <a:gd name="connsiteX120" fmla="*/ 2359494 w 5189220"/>
              <a:gd name="connsiteY120" fmla="*/ 371475 h 1257300"/>
              <a:gd name="connsiteX121" fmla="*/ 2296629 w 5189220"/>
              <a:gd name="connsiteY121" fmla="*/ 381000 h 1257300"/>
              <a:gd name="connsiteX122" fmla="*/ 2216619 w 5189220"/>
              <a:gd name="connsiteY122" fmla="*/ 422910 h 1257300"/>
              <a:gd name="connsiteX123" fmla="*/ 2205189 w 5189220"/>
              <a:gd name="connsiteY123" fmla="*/ 443865 h 1257300"/>
              <a:gd name="connsiteX124" fmla="*/ 2151849 w 5189220"/>
              <a:gd name="connsiteY124" fmla="*/ 670560 h 1257300"/>
              <a:gd name="connsiteX125" fmla="*/ 2149944 w 5189220"/>
              <a:gd name="connsiteY125" fmla="*/ 680085 h 1257300"/>
              <a:gd name="connsiteX126" fmla="*/ 2188044 w 5189220"/>
              <a:gd name="connsiteY126" fmla="*/ 718185 h 1257300"/>
              <a:gd name="connsiteX127" fmla="*/ 2224239 w 5189220"/>
              <a:gd name="connsiteY127" fmla="*/ 689610 h 1257300"/>
              <a:gd name="connsiteX128" fmla="*/ 2264244 w 5189220"/>
              <a:gd name="connsiteY128" fmla="*/ 523875 h 1257300"/>
              <a:gd name="connsiteX129" fmla="*/ 2264244 w 5189220"/>
              <a:gd name="connsiteY129" fmla="*/ 1057275 h 1257300"/>
              <a:gd name="connsiteX130" fmla="*/ 2340444 w 5189220"/>
              <a:gd name="connsiteY130" fmla="*/ 1057275 h 1257300"/>
              <a:gd name="connsiteX131" fmla="*/ 2340444 w 5189220"/>
              <a:gd name="connsiteY131" fmla="*/ 714375 h 1257300"/>
              <a:gd name="connsiteX132" fmla="*/ 2378544 w 5189220"/>
              <a:gd name="connsiteY132" fmla="*/ 714375 h 1257300"/>
              <a:gd name="connsiteX133" fmla="*/ 2378544 w 5189220"/>
              <a:gd name="connsiteY133" fmla="*/ 1057275 h 1257300"/>
              <a:gd name="connsiteX134" fmla="*/ 2454744 w 5189220"/>
              <a:gd name="connsiteY134" fmla="*/ 1057275 h 1257300"/>
              <a:gd name="connsiteX135" fmla="*/ 2454744 w 5189220"/>
              <a:gd name="connsiteY135" fmla="*/ 521970 h 1257300"/>
              <a:gd name="connsiteX136" fmla="*/ 2494749 w 5189220"/>
              <a:gd name="connsiteY136" fmla="*/ 687705 h 1257300"/>
              <a:gd name="connsiteX137" fmla="*/ 2530944 w 5189220"/>
              <a:gd name="connsiteY137" fmla="*/ 716280 h 1257300"/>
              <a:gd name="connsiteX138" fmla="*/ 2569044 w 5189220"/>
              <a:gd name="connsiteY138" fmla="*/ 678180 h 1257300"/>
              <a:gd name="connsiteX139" fmla="*/ 2567139 w 5189220"/>
              <a:gd name="connsiteY139" fmla="*/ 668655 h 1257300"/>
              <a:gd name="connsiteX140" fmla="*/ 2513799 w 5189220"/>
              <a:gd name="connsiteY140" fmla="*/ 441960 h 1257300"/>
              <a:gd name="connsiteX141" fmla="*/ 2502369 w 5189220"/>
              <a:gd name="connsiteY141" fmla="*/ 421005 h 1257300"/>
              <a:gd name="connsiteX142" fmla="*/ 2422359 w 5189220"/>
              <a:gd name="connsiteY142" fmla="*/ 379095 h 1257300"/>
              <a:gd name="connsiteX143" fmla="*/ 2359494 w 5189220"/>
              <a:gd name="connsiteY143" fmla="*/ 371475 h 1257300"/>
              <a:gd name="connsiteX144" fmla="*/ 1889264 w 5189220"/>
              <a:gd name="connsiteY144" fmla="*/ 371475 h 1257300"/>
              <a:gd name="connsiteX145" fmla="*/ 1826399 w 5189220"/>
              <a:gd name="connsiteY145" fmla="*/ 381000 h 1257300"/>
              <a:gd name="connsiteX146" fmla="*/ 1746389 w 5189220"/>
              <a:gd name="connsiteY146" fmla="*/ 422910 h 1257300"/>
              <a:gd name="connsiteX147" fmla="*/ 1734959 w 5189220"/>
              <a:gd name="connsiteY147" fmla="*/ 443865 h 1257300"/>
              <a:gd name="connsiteX148" fmla="*/ 1681619 w 5189220"/>
              <a:gd name="connsiteY148" fmla="*/ 670560 h 1257300"/>
              <a:gd name="connsiteX149" fmla="*/ 1679714 w 5189220"/>
              <a:gd name="connsiteY149" fmla="*/ 680085 h 1257300"/>
              <a:gd name="connsiteX150" fmla="*/ 1717814 w 5189220"/>
              <a:gd name="connsiteY150" fmla="*/ 718185 h 1257300"/>
              <a:gd name="connsiteX151" fmla="*/ 1754009 w 5189220"/>
              <a:gd name="connsiteY151" fmla="*/ 689610 h 1257300"/>
              <a:gd name="connsiteX152" fmla="*/ 1794014 w 5189220"/>
              <a:gd name="connsiteY152" fmla="*/ 523875 h 1257300"/>
              <a:gd name="connsiteX153" fmla="*/ 1794014 w 5189220"/>
              <a:gd name="connsiteY153" fmla="*/ 1057275 h 1257300"/>
              <a:gd name="connsiteX154" fmla="*/ 1870214 w 5189220"/>
              <a:gd name="connsiteY154" fmla="*/ 1057275 h 1257300"/>
              <a:gd name="connsiteX155" fmla="*/ 1870214 w 5189220"/>
              <a:gd name="connsiteY155" fmla="*/ 714375 h 1257300"/>
              <a:gd name="connsiteX156" fmla="*/ 1908314 w 5189220"/>
              <a:gd name="connsiteY156" fmla="*/ 714375 h 1257300"/>
              <a:gd name="connsiteX157" fmla="*/ 1908314 w 5189220"/>
              <a:gd name="connsiteY157" fmla="*/ 1057275 h 1257300"/>
              <a:gd name="connsiteX158" fmla="*/ 1984514 w 5189220"/>
              <a:gd name="connsiteY158" fmla="*/ 1057275 h 1257300"/>
              <a:gd name="connsiteX159" fmla="*/ 1984514 w 5189220"/>
              <a:gd name="connsiteY159" fmla="*/ 521970 h 1257300"/>
              <a:gd name="connsiteX160" fmla="*/ 2024519 w 5189220"/>
              <a:gd name="connsiteY160" fmla="*/ 687705 h 1257300"/>
              <a:gd name="connsiteX161" fmla="*/ 2060714 w 5189220"/>
              <a:gd name="connsiteY161" fmla="*/ 716280 h 1257300"/>
              <a:gd name="connsiteX162" fmla="*/ 2098814 w 5189220"/>
              <a:gd name="connsiteY162" fmla="*/ 678180 h 1257300"/>
              <a:gd name="connsiteX163" fmla="*/ 2096909 w 5189220"/>
              <a:gd name="connsiteY163" fmla="*/ 668655 h 1257300"/>
              <a:gd name="connsiteX164" fmla="*/ 2043569 w 5189220"/>
              <a:gd name="connsiteY164" fmla="*/ 441960 h 1257300"/>
              <a:gd name="connsiteX165" fmla="*/ 2032139 w 5189220"/>
              <a:gd name="connsiteY165" fmla="*/ 421005 h 1257300"/>
              <a:gd name="connsiteX166" fmla="*/ 1952129 w 5189220"/>
              <a:gd name="connsiteY166" fmla="*/ 379095 h 1257300"/>
              <a:gd name="connsiteX167" fmla="*/ 1889264 w 5189220"/>
              <a:gd name="connsiteY167" fmla="*/ 371475 h 1257300"/>
              <a:gd name="connsiteX168" fmla="*/ 1419034 w 5189220"/>
              <a:gd name="connsiteY168" fmla="*/ 371475 h 1257300"/>
              <a:gd name="connsiteX169" fmla="*/ 1356169 w 5189220"/>
              <a:gd name="connsiteY169" fmla="*/ 381000 h 1257300"/>
              <a:gd name="connsiteX170" fmla="*/ 1276159 w 5189220"/>
              <a:gd name="connsiteY170" fmla="*/ 422910 h 1257300"/>
              <a:gd name="connsiteX171" fmla="*/ 1264729 w 5189220"/>
              <a:gd name="connsiteY171" fmla="*/ 443865 h 1257300"/>
              <a:gd name="connsiteX172" fmla="*/ 1211389 w 5189220"/>
              <a:gd name="connsiteY172" fmla="*/ 670560 h 1257300"/>
              <a:gd name="connsiteX173" fmla="*/ 1209484 w 5189220"/>
              <a:gd name="connsiteY173" fmla="*/ 680085 h 1257300"/>
              <a:gd name="connsiteX174" fmla="*/ 1247584 w 5189220"/>
              <a:gd name="connsiteY174" fmla="*/ 718185 h 1257300"/>
              <a:gd name="connsiteX175" fmla="*/ 1283779 w 5189220"/>
              <a:gd name="connsiteY175" fmla="*/ 689610 h 1257300"/>
              <a:gd name="connsiteX176" fmla="*/ 1323784 w 5189220"/>
              <a:gd name="connsiteY176" fmla="*/ 523875 h 1257300"/>
              <a:gd name="connsiteX177" fmla="*/ 1323784 w 5189220"/>
              <a:gd name="connsiteY177" fmla="*/ 1057275 h 1257300"/>
              <a:gd name="connsiteX178" fmla="*/ 1399984 w 5189220"/>
              <a:gd name="connsiteY178" fmla="*/ 1057275 h 1257300"/>
              <a:gd name="connsiteX179" fmla="*/ 1399984 w 5189220"/>
              <a:gd name="connsiteY179" fmla="*/ 714375 h 1257300"/>
              <a:gd name="connsiteX180" fmla="*/ 1438084 w 5189220"/>
              <a:gd name="connsiteY180" fmla="*/ 714375 h 1257300"/>
              <a:gd name="connsiteX181" fmla="*/ 1438084 w 5189220"/>
              <a:gd name="connsiteY181" fmla="*/ 1057275 h 1257300"/>
              <a:gd name="connsiteX182" fmla="*/ 1514284 w 5189220"/>
              <a:gd name="connsiteY182" fmla="*/ 1057275 h 1257300"/>
              <a:gd name="connsiteX183" fmla="*/ 1514284 w 5189220"/>
              <a:gd name="connsiteY183" fmla="*/ 521970 h 1257300"/>
              <a:gd name="connsiteX184" fmla="*/ 1554289 w 5189220"/>
              <a:gd name="connsiteY184" fmla="*/ 687705 h 1257300"/>
              <a:gd name="connsiteX185" fmla="*/ 1590484 w 5189220"/>
              <a:gd name="connsiteY185" fmla="*/ 716280 h 1257300"/>
              <a:gd name="connsiteX186" fmla="*/ 1628584 w 5189220"/>
              <a:gd name="connsiteY186" fmla="*/ 678180 h 1257300"/>
              <a:gd name="connsiteX187" fmla="*/ 1626679 w 5189220"/>
              <a:gd name="connsiteY187" fmla="*/ 668655 h 1257300"/>
              <a:gd name="connsiteX188" fmla="*/ 1573339 w 5189220"/>
              <a:gd name="connsiteY188" fmla="*/ 441960 h 1257300"/>
              <a:gd name="connsiteX189" fmla="*/ 1561909 w 5189220"/>
              <a:gd name="connsiteY189" fmla="*/ 421005 h 1257300"/>
              <a:gd name="connsiteX190" fmla="*/ 1481899 w 5189220"/>
              <a:gd name="connsiteY190" fmla="*/ 379095 h 1257300"/>
              <a:gd name="connsiteX191" fmla="*/ 1419034 w 5189220"/>
              <a:gd name="connsiteY191" fmla="*/ 371475 h 1257300"/>
              <a:gd name="connsiteX192" fmla="*/ 948804 w 5189220"/>
              <a:gd name="connsiteY192" fmla="*/ 371475 h 1257300"/>
              <a:gd name="connsiteX193" fmla="*/ 885939 w 5189220"/>
              <a:gd name="connsiteY193" fmla="*/ 381000 h 1257300"/>
              <a:gd name="connsiteX194" fmla="*/ 805929 w 5189220"/>
              <a:gd name="connsiteY194" fmla="*/ 422910 h 1257300"/>
              <a:gd name="connsiteX195" fmla="*/ 794499 w 5189220"/>
              <a:gd name="connsiteY195" fmla="*/ 443865 h 1257300"/>
              <a:gd name="connsiteX196" fmla="*/ 741159 w 5189220"/>
              <a:gd name="connsiteY196" fmla="*/ 670560 h 1257300"/>
              <a:gd name="connsiteX197" fmla="*/ 739254 w 5189220"/>
              <a:gd name="connsiteY197" fmla="*/ 680085 h 1257300"/>
              <a:gd name="connsiteX198" fmla="*/ 777354 w 5189220"/>
              <a:gd name="connsiteY198" fmla="*/ 718185 h 1257300"/>
              <a:gd name="connsiteX199" fmla="*/ 813549 w 5189220"/>
              <a:gd name="connsiteY199" fmla="*/ 689610 h 1257300"/>
              <a:gd name="connsiteX200" fmla="*/ 853554 w 5189220"/>
              <a:gd name="connsiteY200" fmla="*/ 523875 h 1257300"/>
              <a:gd name="connsiteX201" fmla="*/ 853554 w 5189220"/>
              <a:gd name="connsiteY201" fmla="*/ 1057275 h 1257300"/>
              <a:gd name="connsiteX202" fmla="*/ 929754 w 5189220"/>
              <a:gd name="connsiteY202" fmla="*/ 1057275 h 1257300"/>
              <a:gd name="connsiteX203" fmla="*/ 929754 w 5189220"/>
              <a:gd name="connsiteY203" fmla="*/ 714375 h 1257300"/>
              <a:gd name="connsiteX204" fmla="*/ 967854 w 5189220"/>
              <a:gd name="connsiteY204" fmla="*/ 714375 h 1257300"/>
              <a:gd name="connsiteX205" fmla="*/ 967854 w 5189220"/>
              <a:gd name="connsiteY205" fmla="*/ 1057275 h 1257300"/>
              <a:gd name="connsiteX206" fmla="*/ 1044054 w 5189220"/>
              <a:gd name="connsiteY206" fmla="*/ 1057275 h 1257300"/>
              <a:gd name="connsiteX207" fmla="*/ 1044054 w 5189220"/>
              <a:gd name="connsiteY207" fmla="*/ 521970 h 1257300"/>
              <a:gd name="connsiteX208" fmla="*/ 1084059 w 5189220"/>
              <a:gd name="connsiteY208" fmla="*/ 687705 h 1257300"/>
              <a:gd name="connsiteX209" fmla="*/ 1120254 w 5189220"/>
              <a:gd name="connsiteY209" fmla="*/ 716280 h 1257300"/>
              <a:gd name="connsiteX210" fmla="*/ 1158354 w 5189220"/>
              <a:gd name="connsiteY210" fmla="*/ 678180 h 1257300"/>
              <a:gd name="connsiteX211" fmla="*/ 1156449 w 5189220"/>
              <a:gd name="connsiteY211" fmla="*/ 668655 h 1257300"/>
              <a:gd name="connsiteX212" fmla="*/ 1103109 w 5189220"/>
              <a:gd name="connsiteY212" fmla="*/ 441960 h 1257300"/>
              <a:gd name="connsiteX213" fmla="*/ 1091679 w 5189220"/>
              <a:gd name="connsiteY213" fmla="*/ 421005 h 1257300"/>
              <a:gd name="connsiteX214" fmla="*/ 1011669 w 5189220"/>
              <a:gd name="connsiteY214" fmla="*/ 379095 h 1257300"/>
              <a:gd name="connsiteX215" fmla="*/ 948804 w 5189220"/>
              <a:gd name="connsiteY215" fmla="*/ 371475 h 1257300"/>
              <a:gd name="connsiteX216" fmla="*/ 478574 w 5189220"/>
              <a:gd name="connsiteY216" fmla="*/ 371475 h 1257300"/>
              <a:gd name="connsiteX217" fmla="*/ 415709 w 5189220"/>
              <a:gd name="connsiteY217" fmla="*/ 381000 h 1257300"/>
              <a:gd name="connsiteX218" fmla="*/ 335699 w 5189220"/>
              <a:gd name="connsiteY218" fmla="*/ 422910 h 1257300"/>
              <a:gd name="connsiteX219" fmla="*/ 324269 w 5189220"/>
              <a:gd name="connsiteY219" fmla="*/ 443865 h 1257300"/>
              <a:gd name="connsiteX220" fmla="*/ 270929 w 5189220"/>
              <a:gd name="connsiteY220" fmla="*/ 670560 h 1257300"/>
              <a:gd name="connsiteX221" fmla="*/ 269024 w 5189220"/>
              <a:gd name="connsiteY221" fmla="*/ 680085 h 1257300"/>
              <a:gd name="connsiteX222" fmla="*/ 307124 w 5189220"/>
              <a:gd name="connsiteY222" fmla="*/ 718185 h 1257300"/>
              <a:gd name="connsiteX223" fmla="*/ 343319 w 5189220"/>
              <a:gd name="connsiteY223" fmla="*/ 689610 h 1257300"/>
              <a:gd name="connsiteX224" fmla="*/ 383324 w 5189220"/>
              <a:gd name="connsiteY224" fmla="*/ 523875 h 1257300"/>
              <a:gd name="connsiteX225" fmla="*/ 383324 w 5189220"/>
              <a:gd name="connsiteY225" fmla="*/ 1057275 h 1257300"/>
              <a:gd name="connsiteX226" fmla="*/ 459524 w 5189220"/>
              <a:gd name="connsiteY226" fmla="*/ 1057275 h 1257300"/>
              <a:gd name="connsiteX227" fmla="*/ 459524 w 5189220"/>
              <a:gd name="connsiteY227" fmla="*/ 714375 h 1257300"/>
              <a:gd name="connsiteX228" fmla="*/ 497624 w 5189220"/>
              <a:gd name="connsiteY228" fmla="*/ 714375 h 1257300"/>
              <a:gd name="connsiteX229" fmla="*/ 497624 w 5189220"/>
              <a:gd name="connsiteY229" fmla="*/ 1057275 h 1257300"/>
              <a:gd name="connsiteX230" fmla="*/ 573824 w 5189220"/>
              <a:gd name="connsiteY230" fmla="*/ 1057275 h 1257300"/>
              <a:gd name="connsiteX231" fmla="*/ 573824 w 5189220"/>
              <a:gd name="connsiteY231" fmla="*/ 521970 h 1257300"/>
              <a:gd name="connsiteX232" fmla="*/ 613829 w 5189220"/>
              <a:gd name="connsiteY232" fmla="*/ 687705 h 1257300"/>
              <a:gd name="connsiteX233" fmla="*/ 650024 w 5189220"/>
              <a:gd name="connsiteY233" fmla="*/ 716280 h 1257300"/>
              <a:gd name="connsiteX234" fmla="*/ 688124 w 5189220"/>
              <a:gd name="connsiteY234" fmla="*/ 678180 h 1257300"/>
              <a:gd name="connsiteX235" fmla="*/ 686219 w 5189220"/>
              <a:gd name="connsiteY235" fmla="*/ 668655 h 1257300"/>
              <a:gd name="connsiteX236" fmla="*/ 632879 w 5189220"/>
              <a:gd name="connsiteY236" fmla="*/ 441960 h 1257300"/>
              <a:gd name="connsiteX237" fmla="*/ 621449 w 5189220"/>
              <a:gd name="connsiteY237" fmla="*/ 421005 h 1257300"/>
              <a:gd name="connsiteX238" fmla="*/ 541439 w 5189220"/>
              <a:gd name="connsiteY238" fmla="*/ 379095 h 1257300"/>
              <a:gd name="connsiteX239" fmla="*/ 478574 w 5189220"/>
              <a:gd name="connsiteY239" fmla="*/ 371475 h 1257300"/>
              <a:gd name="connsiteX240" fmla="*/ 4710647 w 5189220"/>
              <a:gd name="connsiteY240" fmla="*/ 200025 h 1257300"/>
              <a:gd name="connsiteX241" fmla="*/ 4634447 w 5189220"/>
              <a:gd name="connsiteY241" fmla="*/ 276225 h 1257300"/>
              <a:gd name="connsiteX242" fmla="*/ 4710647 w 5189220"/>
              <a:gd name="connsiteY242" fmla="*/ 352425 h 1257300"/>
              <a:gd name="connsiteX243" fmla="*/ 4786847 w 5189220"/>
              <a:gd name="connsiteY243" fmla="*/ 276225 h 1257300"/>
              <a:gd name="connsiteX244" fmla="*/ 4710647 w 5189220"/>
              <a:gd name="connsiteY244" fmla="*/ 200025 h 1257300"/>
              <a:gd name="connsiteX245" fmla="*/ 4240414 w 5189220"/>
              <a:gd name="connsiteY245" fmla="*/ 200025 h 1257300"/>
              <a:gd name="connsiteX246" fmla="*/ 4164214 w 5189220"/>
              <a:gd name="connsiteY246" fmla="*/ 276225 h 1257300"/>
              <a:gd name="connsiteX247" fmla="*/ 4240414 w 5189220"/>
              <a:gd name="connsiteY247" fmla="*/ 352425 h 1257300"/>
              <a:gd name="connsiteX248" fmla="*/ 4316614 w 5189220"/>
              <a:gd name="connsiteY248" fmla="*/ 276225 h 1257300"/>
              <a:gd name="connsiteX249" fmla="*/ 4240414 w 5189220"/>
              <a:gd name="connsiteY249" fmla="*/ 200025 h 1257300"/>
              <a:gd name="connsiteX250" fmla="*/ 3770184 w 5189220"/>
              <a:gd name="connsiteY250" fmla="*/ 200025 h 1257300"/>
              <a:gd name="connsiteX251" fmla="*/ 3693984 w 5189220"/>
              <a:gd name="connsiteY251" fmla="*/ 276225 h 1257300"/>
              <a:gd name="connsiteX252" fmla="*/ 3770184 w 5189220"/>
              <a:gd name="connsiteY252" fmla="*/ 352425 h 1257300"/>
              <a:gd name="connsiteX253" fmla="*/ 3846384 w 5189220"/>
              <a:gd name="connsiteY253" fmla="*/ 276225 h 1257300"/>
              <a:gd name="connsiteX254" fmla="*/ 3770184 w 5189220"/>
              <a:gd name="connsiteY254" fmla="*/ 200025 h 1257300"/>
              <a:gd name="connsiteX255" fmla="*/ 3299954 w 5189220"/>
              <a:gd name="connsiteY255" fmla="*/ 200025 h 1257300"/>
              <a:gd name="connsiteX256" fmla="*/ 3223754 w 5189220"/>
              <a:gd name="connsiteY256" fmla="*/ 276225 h 1257300"/>
              <a:gd name="connsiteX257" fmla="*/ 3299954 w 5189220"/>
              <a:gd name="connsiteY257" fmla="*/ 352425 h 1257300"/>
              <a:gd name="connsiteX258" fmla="*/ 3376154 w 5189220"/>
              <a:gd name="connsiteY258" fmla="*/ 276225 h 1257300"/>
              <a:gd name="connsiteX259" fmla="*/ 3299954 w 5189220"/>
              <a:gd name="connsiteY259" fmla="*/ 200025 h 1257300"/>
              <a:gd name="connsiteX260" fmla="*/ 2829724 w 5189220"/>
              <a:gd name="connsiteY260" fmla="*/ 200025 h 1257300"/>
              <a:gd name="connsiteX261" fmla="*/ 2753524 w 5189220"/>
              <a:gd name="connsiteY261" fmla="*/ 276225 h 1257300"/>
              <a:gd name="connsiteX262" fmla="*/ 2829724 w 5189220"/>
              <a:gd name="connsiteY262" fmla="*/ 352425 h 1257300"/>
              <a:gd name="connsiteX263" fmla="*/ 2905924 w 5189220"/>
              <a:gd name="connsiteY263" fmla="*/ 276225 h 1257300"/>
              <a:gd name="connsiteX264" fmla="*/ 2829724 w 5189220"/>
              <a:gd name="connsiteY264" fmla="*/ 200025 h 1257300"/>
              <a:gd name="connsiteX265" fmla="*/ 2359494 w 5189220"/>
              <a:gd name="connsiteY265" fmla="*/ 200025 h 1257300"/>
              <a:gd name="connsiteX266" fmla="*/ 2283294 w 5189220"/>
              <a:gd name="connsiteY266" fmla="*/ 276225 h 1257300"/>
              <a:gd name="connsiteX267" fmla="*/ 2359494 w 5189220"/>
              <a:gd name="connsiteY267" fmla="*/ 352425 h 1257300"/>
              <a:gd name="connsiteX268" fmla="*/ 2435694 w 5189220"/>
              <a:gd name="connsiteY268" fmla="*/ 276225 h 1257300"/>
              <a:gd name="connsiteX269" fmla="*/ 2359494 w 5189220"/>
              <a:gd name="connsiteY269" fmla="*/ 200025 h 1257300"/>
              <a:gd name="connsiteX270" fmla="*/ 1889264 w 5189220"/>
              <a:gd name="connsiteY270" fmla="*/ 200025 h 1257300"/>
              <a:gd name="connsiteX271" fmla="*/ 1813064 w 5189220"/>
              <a:gd name="connsiteY271" fmla="*/ 276225 h 1257300"/>
              <a:gd name="connsiteX272" fmla="*/ 1889264 w 5189220"/>
              <a:gd name="connsiteY272" fmla="*/ 352425 h 1257300"/>
              <a:gd name="connsiteX273" fmla="*/ 1965464 w 5189220"/>
              <a:gd name="connsiteY273" fmla="*/ 276225 h 1257300"/>
              <a:gd name="connsiteX274" fmla="*/ 1889264 w 5189220"/>
              <a:gd name="connsiteY274" fmla="*/ 200025 h 1257300"/>
              <a:gd name="connsiteX275" fmla="*/ 1419034 w 5189220"/>
              <a:gd name="connsiteY275" fmla="*/ 200025 h 1257300"/>
              <a:gd name="connsiteX276" fmla="*/ 1342834 w 5189220"/>
              <a:gd name="connsiteY276" fmla="*/ 276225 h 1257300"/>
              <a:gd name="connsiteX277" fmla="*/ 1419034 w 5189220"/>
              <a:gd name="connsiteY277" fmla="*/ 352425 h 1257300"/>
              <a:gd name="connsiteX278" fmla="*/ 1495234 w 5189220"/>
              <a:gd name="connsiteY278" fmla="*/ 276225 h 1257300"/>
              <a:gd name="connsiteX279" fmla="*/ 1419034 w 5189220"/>
              <a:gd name="connsiteY279" fmla="*/ 200025 h 1257300"/>
              <a:gd name="connsiteX280" fmla="*/ 948804 w 5189220"/>
              <a:gd name="connsiteY280" fmla="*/ 200025 h 1257300"/>
              <a:gd name="connsiteX281" fmla="*/ 872604 w 5189220"/>
              <a:gd name="connsiteY281" fmla="*/ 276225 h 1257300"/>
              <a:gd name="connsiteX282" fmla="*/ 948804 w 5189220"/>
              <a:gd name="connsiteY282" fmla="*/ 352425 h 1257300"/>
              <a:gd name="connsiteX283" fmla="*/ 1025004 w 5189220"/>
              <a:gd name="connsiteY283" fmla="*/ 276225 h 1257300"/>
              <a:gd name="connsiteX284" fmla="*/ 948804 w 5189220"/>
              <a:gd name="connsiteY284" fmla="*/ 200025 h 1257300"/>
              <a:gd name="connsiteX285" fmla="*/ 478574 w 5189220"/>
              <a:gd name="connsiteY285" fmla="*/ 200025 h 1257300"/>
              <a:gd name="connsiteX286" fmla="*/ 402374 w 5189220"/>
              <a:gd name="connsiteY286" fmla="*/ 276225 h 1257300"/>
              <a:gd name="connsiteX287" fmla="*/ 478574 w 5189220"/>
              <a:gd name="connsiteY287" fmla="*/ 352425 h 1257300"/>
              <a:gd name="connsiteX288" fmla="*/ 554774 w 5189220"/>
              <a:gd name="connsiteY288" fmla="*/ 276225 h 1257300"/>
              <a:gd name="connsiteX289" fmla="*/ 478574 w 5189220"/>
              <a:gd name="connsiteY289" fmla="*/ 200025 h 1257300"/>
              <a:gd name="connsiteX290" fmla="*/ 0 w 5189220"/>
              <a:gd name="connsiteY290" fmla="*/ 0 h 1257300"/>
              <a:gd name="connsiteX291" fmla="*/ 5189220 w 5189220"/>
              <a:gd name="connsiteY291" fmla="*/ 0 h 1257300"/>
              <a:gd name="connsiteX292" fmla="*/ 5189220 w 5189220"/>
              <a:gd name="connsiteY292" fmla="*/ 1257300 h 1257300"/>
              <a:gd name="connsiteX293" fmla="*/ 0 w 5189220"/>
              <a:gd name="connsiteY29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189220" h="1257300">
                <a:moveTo>
                  <a:pt x="4710647" y="371475"/>
                </a:moveTo>
                <a:cubicBezTo>
                  <a:pt x="4689692" y="371475"/>
                  <a:pt x="4668737" y="375285"/>
                  <a:pt x="4647782" y="381000"/>
                </a:cubicBezTo>
                <a:cubicBezTo>
                  <a:pt x="4617302" y="388620"/>
                  <a:pt x="4590632" y="403860"/>
                  <a:pt x="4567772" y="422910"/>
                </a:cubicBezTo>
                <a:cubicBezTo>
                  <a:pt x="4562057" y="428625"/>
                  <a:pt x="4558247" y="436245"/>
                  <a:pt x="4556342" y="443865"/>
                </a:cubicBezTo>
                <a:lnTo>
                  <a:pt x="4503002" y="670560"/>
                </a:lnTo>
                <a:cubicBezTo>
                  <a:pt x="4503002" y="672465"/>
                  <a:pt x="4501097" y="676275"/>
                  <a:pt x="4501097" y="680085"/>
                </a:cubicBezTo>
                <a:cubicBezTo>
                  <a:pt x="4501097" y="701040"/>
                  <a:pt x="4518242" y="718185"/>
                  <a:pt x="4539197" y="718185"/>
                </a:cubicBezTo>
                <a:cubicBezTo>
                  <a:pt x="4556342" y="718185"/>
                  <a:pt x="4571582" y="704850"/>
                  <a:pt x="4575392" y="689610"/>
                </a:cubicBezTo>
                <a:lnTo>
                  <a:pt x="4615397" y="523875"/>
                </a:lnTo>
                <a:lnTo>
                  <a:pt x="4615397" y="1057275"/>
                </a:lnTo>
                <a:lnTo>
                  <a:pt x="4691597" y="1057275"/>
                </a:lnTo>
                <a:lnTo>
                  <a:pt x="4691597" y="714375"/>
                </a:lnTo>
                <a:lnTo>
                  <a:pt x="4729697" y="714375"/>
                </a:lnTo>
                <a:lnTo>
                  <a:pt x="4729697" y="1057275"/>
                </a:lnTo>
                <a:lnTo>
                  <a:pt x="4805897" y="1057275"/>
                </a:lnTo>
                <a:lnTo>
                  <a:pt x="4805897" y="521970"/>
                </a:lnTo>
                <a:lnTo>
                  <a:pt x="4845902" y="687705"/>
                </a:lnTo>
                <a:cubicBezTo>
                  <a:pt x="4849712" y="702945"/>
                  <a:pt x="4864952" y="716280"/>
                  <a:pt x="4882097" y="716280"/>
                </a:cubicBezTo>
                <a:cubicBezTo>
                  <a:pt x="4903052" y="716280"/>
                  <a:pt x="4920197" y="699135"/>
                  <a:pt x="4920197" y="678180"/>
                </a:cubicBezTo>
                <a:cubicBezTo>
                  <a:pt x="4920197" y="674370"/>
                  <a:pt x="4918292" y="670560"/>
                  <a:pt x="4918292" y="668655"/>
                </a:cubicBezTo>
                <a:lnTo>
                  <a:pt x="4864952" y="441960"/>
                </a:lnTo>
                <a:cubicBezTo>
                  <a:pt x="4863047" y="434340"/>
                  <a:pt x="4859237" y="426720"/>
                  <a:pt x="4853522" y="421005"/>
                </a:cubicBezTo>
                <a:cubicBezTo>
                  <a:pt x="4830662" y="401955"/>
                  <a:pt x="4803992" y="388620"/>
                  <a:pt x="4773512" y="379095"/>
                </a:cubicBezTo>
                <a:cubicBezTo>
                  <a:pt x="4752557" y="375285"/>
                  <a:pt x="4731602" y="371475"/>
                  <a:pt x="4710647" y="371475"/>
                </a:cubicBezTo>
                <a:close/>
                <a:moveTo>
                  <a:pt x="4240414" y="371475"/>
                </a:moveTo>
                <a:cubicBezTo>
                  <a:pt x="4219459" y="371475"/>
                  <a:pt x="4198504" y="375285"/>
                  <a:pt x="4177549" y="381000"/>
                </a:cubicBezTo>
                <a:cubicBezTo>
                  <a:pt x="4147069" y="388620"/>
                  <a:pt x="4120399" y="403860"/>
                  <a:pt x="4097539" y="422910"/>
                </a:cubicBezTo>
                <a:cubicBezTo>
                  <a:pt x="4091824" y="428625"/>
                  <a:pt x="4088014" y="436245"/>
                  <a:pt x="4086109" y="443865"/>
                </a:cubicBezTo>
                <a:lnTo>
                  <a:pt x="4032769" y="670560"/>
                </a:lnTo>
                <a:cubicBezTo>
                  <a:pt x="4032769" y="672465"/>
                  <a:pt x="4030864" y="676275"/>
                  <a:pt x="4030864" y="680085"/>
                </a:cubicBezTo>
                <a:cubicBezTo>
                  <a:pt x="4030864" y="701040"/>
                  <a:pt x="4048009" y="718185"/>
                  <a:pt x="4068964" y="718185"/>
                </a:cubicBezTo>
                <a:cubicBezTo>
                  <a:pt x="4086109" y="718185"/>
                  <a:pt x="4101349" y="704850"/>
                  <a:pt x="4105159" y="689610"/>
                </a:cubicBezTo>
                <a:lnTo>
                  <a:pt x="4145164" y="523875"/>
                </a:lnTo>
                <a:lnTo>
                  <a:pt x="4145164" y="1057275"/>
                </a:lnTo>
                <a:lnTo>
                  <a:pt x="4221364" y="1057275"/>
                </a:lnTo>
                <a:lnTo>
                  <a:pt x="4221364" y="714375"/>
                </a:lnTo>
                <a:lnTo>
                  <a:pt x="4259464" y="714375"/>
                </a:lnTo>
                <a:lnTo>
                  <a:pt x="4259464" y="1057275"/>
                </a:lnTo>
                <a:lnTo>
                  <a:pt x="4335664" y="1057275"/>
                </a:lnTo>
                <a:lnTo>
                  <a:pt x="4335664" y="521970"/>
                </a:lnTo>
                <a:lnTo>
                  <a:pt x="4375669" y="687705"/>
                </a:lnTo>
                <a:cubicBezTo>
                  <a:pt x="4379479" y="702945"/>
                  <a:pt x="4394719" y="716280"/>
                  <a:pt x="4411864" y="716280"/>
                </a:cubicBezTo>
                <a:cubicBezTo>
                  <a:pt x="4432819" y="716280"/>
                  <a:pt x="4449964" y="699135"/>
                  <a:pt x="4449964" y="678180"/>
                </a:cubicBezTo>
                <a:cubicBezTo>
                  <a:pt x="4449964" y="674370"/>
                  <a:pt x="4448059" y="670560"/>
                  <a:pt x="4448059" y="668655"/>
                </a:cubicBezTo>
                <a:lnTo>
                  <a:pt x="4394719" y="441960"/>
                </a:lnTo>
                <a:cubicBezTo>
                  <a:pt x="4392814" y="434340"/>
                  <a:pt x="4389004" y="426720"/>
                  <a:pt x="4383289" y="421005"/>
                </a:cubicBezTo>
                <a:cubicBezTo>
                  <a:pt x="4360429" y="401955"/>
                  <a:pt x="4333759" y="388620"/>
                  <a:pt x="4303279" y="379095"/>
                </a:cubicBezTo>
                <a:cubicBezTo>
                  <a:pt x="4282324" y="375285"/>
                  <a:pt x="4261369" y="371475"/>
                  <a:pt x="4240414" y="371475"/>
                </a:cubicBezTo>
                <a:close/>
                <a:moveTo>
                  <a:pt x="3770184" y="371475"/>
                </a:moveTo>
                <a:cubicBezTo>
                  <a:pt x="3749229" y="371475"/>
                  <a:pt x="3728274" y="375285"/>
                  <a:pt x="3707319" y="381000"/>
                </a:cubicBezTo>
                <a:cubicBezTo>
                  <a:pt x="3676839" y="388620"/>
                  <a:pt x="3650169" y="403860"/>
                  <a:pt x="3627309" y="422910"/>
                </a:cubicBezTo>
                <a:cubicBezTo>
                  <a:pt x="3621594" y="428625"/>
                  <a:pt x="3617784" y="436245"/>
                  <a:pt x="3615879" y="443865"/>
                </a:cubicBezTo>
                <a:lnTo>
                  <a:pt x="3562539" y="670560"/>
                </a:lnTo>
                <a:cubicBezTo>
                  <a:pt x="3562539" y="672465"/>
                  <a:pt x="3560634" y="676275"/>
                  <a:pt x="3560634" y="680085"/>
                </a:cubicBezTo>
                <a:cubicBezTo>
                  <a:pt x="3560634" y="701040"/>
                  <a:pt x="3577779" y="718185"/>
                  <a:pt x="3598734" y="718185"/>
                </a:cubicBezTo>
                <a:cubicBezTo>
                  <a:pt x="3615879" y="718185"/>
                  <a:pt x="3631119" y="704850"/>
                  <a:pt x="3634929" y="689610"/>
                </a:cubicBezTo>
                <a:lnTo>
                  <a:pt x="3674934" y="523875"/>
                </a:lnTo>
                <a:lnTo>
                  <a:pt x="3674934" y="1057275"/>
                </a:lnTo>
                <a:lnTo>
                  <a:pt x="3751134" y="1057275"/>
                </a:lnTo>
                <a:lnTo>
                  <a:pt x="3751134" y="714375"/>
                </a:lnTo>
                <a:lnTo>
                  <a:pt x="3789234" y="714375"/>
                </a:lnTo>
                <a:lnTo>
                  <a:pt x="3789234" y="1057275"/>
                </a:lnTo>
                <a:lnTo>
                  <a:pt x="3865434" y="1057275"/>
                </a:lnTo>
                <a:lnTo>
                  <a:pt x="3865434" y="521970"/>
                </a:lnTo>
                <a:lnTo>
                  <a:pt x="3905439" y="687705"/>
                </a:lnTo>
                <a:cubicBezTo>
                  <a:pt x="3909249" y="702945"/>
                  <a:pt x="3924489" y="716280"/>
                  <a:pt x="3941634" y="716280"/>
                </a:cubicBezTo>
                <a:cubicBezTo>
                  <a:pt x="3962589" y="716280"/>
                  <a:pt x="3979734" y="699135"/>
                  <a:pt x="3979734" y="678180"/>
                </a:cubicBezTo>
                <a:cubicBezTo>
                  <a:pt x="3979734" y="674370"/>
                  <a:pt x="3977829" y="670560"/>
                  <a:pt x="3977829" y="668655"/>
                </a:cubicBezTo>
                <a:lnTo>
                  <a:pt x="3924489" y="441960"/>
                </a:lnTo>
                <a:cubicBezTo>
                  <a:pt x="3922584" y="434340"/>
                  <a:pt x="3918774" y="426720"/>
                  <a:pt x="3913059" y="421005"/>
                </a:cubicBezTo>
                <a:cubicBezTo>
                  <a:pt x="3890199" y="401955"/>
                  <a:pt x="3863529" y="388620"/>
                  <a:pt x="3833049" y="379095"/>
                </a:cubicBezTo>
                <a:cubicBezTo>
                  <a:pt x="3812094" y="375285"/>
                  <a:pt x="3791139" y="371475"/>
                  <a:pt x="3770184" y="371475"/>
                </a:cubicBezTo>
                <a:close/>
                <a:moveTo>
                  <a:pt x="3299954" y="371475"/>
                </a:moveTo>
                <a:cubicBezTo>
                  <a:pt x="3278999" y="371475"/>
                  <a:pt x="3258044" y="375285"/>
                  <a:pt x="3237089" y="381000"/>
                </a:cubicBezTo>
                <a:cubicBezTo>
                  <a:pt x="3206609" y="388620"/>
                  <a:pt x="3179939" y="403860"/>
                  <a:pt x="3157079" y="422910"/>
                </a:cubicBezTo>
                <a:cubicBezTo>
                  <a:pt x="3151364" y="428625"/>
                  <a:pt x="3147554" y="436245"/>
                  <a:pt x="3145649" y="443865"/>
                </a:cubicBezTo>
                <a:lnTo>
                  <a:pt x="3092309" y="670560"/>
                </a:lnTo>
                <a:cubicBezTo>
                  <a:pt x="3092309" y="672465"/>
                  <a:pt x="3090404" y="676275"/>
                  <a:pt x="3090404" y="680085"/>
                </a:cubicBezTo>
                <a:cubicBezTo>
                  <a:pt x="3090404" y="701040"/>
                  <a:pt x="3107549" y="718185"/>
                  <a:pt x="3128504" y="718185"/>
                </a:cubicBezTo>
                <a:cubicBezTo>
                  <a:pt x="3145649" y="718185"/>
                  <a:pt x="3160889" y="704850"/>
                  <a:pt x="3164699" y="689610"/>
                </a:cubicBezTo>
                <a:lnTo>
                  <a:pt x="3204704" y="523875"/>
                </a:lnTo>
                <a:lnTo>
                  <a:pt x="3204704" y="1057275"/>
                </a:lnTo>
                <a:lnTo>
                  <a:pt x="3280904" y="1057275"/>
                </a:lnTo>
                <a:lnTo>
                  <a:pt x="3280904" y="714375"/>
                </a:lnTo>
                <a:lnTo>
                  <a:pt x="3319004" y="714375"/>
                </a:lnTo>
                <a:lnTo>
                  <a:pt x="3319004" y="1057275"/>
                </a:lnTo>
                <a:lnTo>
                  <a:pt x="3395204" y="1057275"/>
                </a:lnTo>
                <a:lnTo>
                  <a:pt x="3395204" y="521970"/>
                </a:lnTo>
                <a:lnTo>
                  <a:pt x="3435209" y="687705"/>
                </a:lnTo>
                <a:cubicBezTo>
                  <a:pt x="3439019" y="702945"/>
                  <a:pt x="3454259" y="716280"/>
                  <a:pt x="3471404" y="716280"/>
                </a:cubicBezTo>
                <a:cubicBezTo>
                  <a:pt x="3492359" y="716280"/>
                  <a:pt x="3509504" y="699135"/>
                  <a:pt x="3509504" y="678180"/>
                </a:cubicBezTo>
                <a:cubicBezTo>
                  <a:pt x="3509504" y="674370"/>
                  <a:pt x="3507599" y="670560"/>
                  <a:pt x="3507599" y="668655"/>
                </a:cubicBezTo>
                <a:lnTo>
                  <a:pt x="3454259" y="441960"/>
                </a:lnTo>
                <a:cubicBezTo>
                  <a:pt x="3452354" y="434340"/>
                  <a:pt x="3448544" y="426720"/>
                  <a:pt x="3442829" y="421005"/>
                </a:cubicBezTo>
                <a:cubicBezTo>
                  <a:pt x="3419969" y="401955"/>
                  <a:pt x="3393299" y="388620"/>
                  <a:pt x="3362819" y="379095"/>
                </a:cubicBezTo>
                <a:cubicBezTo>
                  <a:pt x="3341864" y="375285"/>
                  <a:pt x="3320909" y="371475"/>
                  <a:pt x="3299954" y="371475"/>
                </a:cubicBezTo>
                <a:close/>
                <a:moveTo>
                  <a:pt x="2829724" y="371475"/>
                </a:moveTo>
                <a:cubicBezTo>
                  <a:pt x="2808769" y="371475"/>
                  <a:pt x="2787814" y="375285"/>
                  <a:pt x="2766859" y="381000"/>
                </a:cubicBezTo>
                <a:cubicBezTo>
                  <a:pt x="2736379" y="388620"/>
                  <a:pt x="2709709" y="403860"/>
                  <a:pt x="2686849" y="422910"/>
                </a:cubicBezTo>
                <a:cubicBezTo>
                  <a:pt x="2681134" y="428625"/>
                  <a:pt x="2677324" y="436245"/>
                  <a:pt x="2675419" y="443865"/>
                </a:cubicBezTo>
                <a:lnTo>
                  <a:pt x="2622079" y="670560"/>
                </a:lnTo>
                <a:cubicBezTo>
                  <a:pt x="2622079" y="672465"/>
                  <a:pt x="2620174" y="676275"/>
                  <a:pt x="2620174" y="680085"/>
                </a:cubicBezTo>
                <a:cubicBezTo>
                  <a:pt x="2620174" y="701040"/>
                  <a:pt x="2637319" y="718185"/>
                  <a:pt x="2658274" y="718185"/>
                </a:cubicBezTo>
                <a:cubicBezTo>
                  <a:pt x="2675419" y="718185"/>
                  <a:pt x="2690659" y="704850"/>
                  <a:pt x="2694469" y="689610"/>
                </a:cubicBezTo>
                <a:lnTo>
                  <a:pt x="2734474" y="523875"/>
                </a:lnTo>
                <a:lnTo>
                  <a:pt x="2734474" y="1057275"/>
                </a:lnTo>
                <a:lnTo>
                  <a:pt x="2810674" y="1057275"/>
                </a:lnTo>
                <a:lnTo>
                  <a:pt x="2810674" y="714375"/>
                </a:lnTo>
                <a:lnTo>
                  <a:pt x="2848774" y="714375"/>
                </a:lnTo>
                <a:lnTo>
                  <a:pt x="2848774" y="1057275"/>
                </a:lnTo>
                <a:lnTo>
                  <a:pt x="2924974" y="1057275"/>
                </a:lnTo>
                <a:lnTo>
                  <a:pt x="2924974" y="521970"/>
                </a:lnTo>
                <a:lnTo>
                  <a:pt x="2964979" y="687705"/>
                </a:lnTo>
                <a:cubicBezTo>
                  <a:pt x="2968789" y="702945"/>
                  <a:pt x="2984029" y="716280"/>
                  <a:pt x="3001174" y="716280"/>
                </a:cubicBezTo>
                <a:cubicBezTo>
                  <a:pt x="3022129" y="716280"/>
                  <a:pt x="3039274" y="699135"/>
                  <a:pt x="3039274" y="678180"/>
                </a:cubicBezTo>
                <a:cubicBezTo>
                  <a:pt x="3039274" y="674370"/>
                  <a:pt x="3037369" y="670560"/>
                  <a:pt x="3037369" y="668655"/>
                </a:cubicBezTo>
                <a:lnTo>
                  <a:pt x="2984029" y="441960"/>
                </a:lnTo>
                <a:cubicBezTo>
                  <a:pt x="2982124" y="434340"/>
                  <a:pt x="2978314" y="426720"/>
                  <a:pt x="2972599" y="421005"/>
                </a:cubicBezTo>
                <a:cubicBezTo>
                  <a:pt x="2949739" y="401955"/>
                  <a:pt x="2923069" y="388620"/>
                  <a:pt x="2892589" y="379095"/>
                </a:cubicBezTo>
                <a:cubicBezTo>
                  <a:pt x="2871634" y="375285"/>
                  <a:pt x="2850679" y="371475"/>
                  <a:pt x="2829724" y="371475"/>
                </a:cubicBezTo>
                <a:close/>
                <a:moveTo>
                  <a:pt x="2359494" y="371475"/>
                </a:moveTo>
                <a:cubicBezTo>
                  <a:pt x="2338539" y="371475"/>
                  <a:pt x="2317584" y="375285"/>
                  <a:pt x="2296629" y="381000"/>
                </a:cubicBezTo>
                <a:cubicBezTo>
                  <a:pt x="2266149" y="388620"/>
                  <a:pt x="2239479" y="403860"/>
                  <a:pt x="2216619" y="422910"/>
                </a:cubicBezTo>
                <a:cubicBezTo>
                  <a:pt x="2210904" y="428625"/>
                  <a:pt x="2207094" y="436245"/>
                  <a:pt x="2205189" y="443865"/>
                </a:cubicBezTo>
                <a:lnTo>
                  <a:pt x="2151849" y="670560"/>
                </a:lnTo>
                <a:cubicBezTo>
                  <a:pt x="2151849" y="672465"/>
                  <a:pt x="2149944" y="676275"/>
                  <a:pt x="2149944" y="680085"/>
                </a:cubicBezTo>
                <a:cubicBezTo>
                  <a:pt x="2149944" y="701040"/>
                  <a:pt x="2167089" y="718185"/>
                  <a:pt x="2188044" y="718185"/>
                </a:cubicBezTo>
                <a:cubicBezTo>
                  <a:pt x="2205189" y="718185"/>
                  <a:pt x="2220429" y="704850"/>
                  <a:pt x="2224239" y="689610"/>
                </a:cubicBezTo>
                <a:lnTo>
                  <a:pt x="2264244" y="523875"/>
                </a:lnTo>
                <a:lnTo>
                  <a:pt x="2264244" y="1057275"/>
                </a:lnTo>
                <a:lnTo>
                  <a:pt x="2340444" y="1057275"/>
                </a:lnTo>
                <a:lnTo>
                  <a:pt x="2340444" y="714375"/>
                </a:lnTo>
                <a:lnTo>
                  <a:pt x="2378544" y="714375"/>
                </a:lnTo>
                <a:lnTo>
                  <a:pt x="2378544" y="1057275"/>
                </a:lnTo>
                <a:lnTo>
                  <a:pt x="2454744" y="1057275"/>
                </a:lnTo>
                <a:lnTo>
                  <a:pt x="2454744" y="521970"/>
                </a:lnTo>
                <a:lnTo>
                  <a:pt x="2494749" y="687705"/>
                </a:lnTo>
                <a:cubicBezTo>
                  <a:pt x="2498559" y="702945"/>
                  <a:pt x="2513799" y="716280"/>
                  <a:pt x="2530944" y="716280"/>
                </a:cubicBezTo>
                <a:cubicBezTo>
                  <a:pt x="2551899" y="716280"/>
                  <a:pt x="2569044" y="699135"/>
                  <a:pt x="2569044" y="678180"/>
                </a:cubicBezTo>
                <a:cubicBezTo>
                  <a:pt x="2569044" y="674370"/>
                  <a:pt x="2567139" y="670560"/>
                  <a:pt x="2567139" y="668655"/>
                </a:cubicBezTo>
                <a:lnTo>
                  <a:pt x="2513799" y="441960"/>
                </a:lnTo>
                <a:cubicBezTo>
                  <a:pt x="2511894" y="434340"/>
                  <a:pt x="2508084" y="426720"/>
                  <a:pt x="2502369" y="421005"/>
                </a:cubicBezTo>
                <a:cubicBezTo>
                  <a:pt x="2479509" y="401955"/>
                  <a:pt x="2452839" y="388620"/>
                  <a:pt x="2422359" y="379095"/>
                </a:cubicBezTo>
                <a:cubicBezTo>
                  <a:pt x="2401404" y="375285"/>
                  <a:pt x="2380449" y="371475"/>
                  <a:pt x="2359494" y="371475"/>
                </a:cubicBezTo>
                <a:close/>
                <a:moveTo>
                  <a:pt x="1889264" y="371475"/>
                </a:moveTo>
                <a:cubicBezTo>
                  <a:pt x="1868309" y="371475"/>
                  <a:pt x="1847354" y="375285"/>
                  <a:pt x="1826399" y="381000"/>
                </a:cubicBezTo>
                <a:cubicBezTo>
                  <a:pt x="1795919" y="388620"/>
                  <a:pt x="1769249" y="403860"/>
                  <a:pt x="1746389" y="422910"/>
                </a:cubicBezTo>
                <a:cubicBezTo>
                  <a:pt x="1740674" y="428625"/>
                  <a:pt x="1736864" y="436245"/>
                  <a:pt x="1734959" y="443865"/>
                </a:cubicBezTo>
                <a:lnTo>
                  <a:pt x="1681619" y="670560"/>
                </a:lnTo>
                <a:cubicBezTo>
                  <a:pt x="1681619" y="672465"/>
                  <a:pt x="1679714" y="676275"/>
                  <a:pt x="1679714" y="680085"/>
                </a:cubicBezTo>
                <a:cubicBezTo>
                  <a:pt x="1679714" y="701040"/>
                  <a:pt x="1696859" y="718185"/>
                  <a:pt x="1717814" y="718185"/>
                </a:cubicBezTo>
                <a:cubicBezTo>
                  <a:pt x="1734959" y="718185"/>
                  <a:pt x="1750199" y="704850"/>
                  <a:pt x="1754009" y="689610"/>
                </a:cubicBezTo>
                <a:lnTo>
                  <a:pt x="1794014" y="523875"/>
                </a:lnTo>
                <a:lnTo>
                  <a:pt x="1794014" y="1057275"/>
                </a:lnTo>
                <a:lnTo>
                  <a:pt x="1870214" y="1057275"/>
                </a:lnTo>
                <a:lnTo>
                  <a:pt x="1870214" y="714375"/>
                </a:lnTo>
                <a:lnTo>
                  <a:pt x="1908314" y="714375"/>
                </a:lnTo>
                <a:lnTo>
                  <a:pt x="1908314" y="1057275"/>
                </a:lnTo>
                <a:lnTo>
                  <a:pt x="1984514" y="1057275"/>
                </a:lnTo>
                <a:lnTo>
                  <a:pt x="1984514" y="521970"/>
                </a:lnTo>
                <a:lnTo>
                  <a:pt x="2024519" y="687705"/>
                </a:lnTo>
                <a:cubicBezTo>
                  <a:pt x="2028329" y="702945"/>
                  <a:pt x="2043569" y="716280"/>
                  <a:pt x="2060714" y="716280"/>
                </a:cubicBezTo>
                <a:cubicBezTo>
                  <a:pt x="2081669" y="716280"/>
                  <a:pt x="2098814" y="699135"/>
                  <a:pt x="2098814" y="678180"/>
                </a:cubicBezTo>
                <a:cubicBezTo>
                  <a:pt x="2098814" y="674370"/>
                  <a:pt x="2096909" y="670560"/>
                  <a:pt x="2096909" y="668655"/>
                </a:cubicBezTo>
                <a:lnTo>
                  <a:pt x="2043569" y="441960"/>
                </a:lnTo>
                <a:cubicBezTo>
                  <a:pt x="2041664" y="434340"/>
                  <a:pt x="2037854" y="426720"/>
                  <a:pt x="2032139" y="421005"/>
                </a:cubicBezTo>
                <a:cubicBezTo>
                  <a:pt x="2009279" y="401955"/>
                  <a:pt x="1982609" y="388620"/>
                  <a:pt x="1952129" y="379095"/>
                </a:cubicBezTo>
                <a:cubicBezTo>
                  <a:pt x="1931174" y="375285"/>
                  <a:pt x="1910219" y="371475"/>
                  <a:pt x="1889264" y="371475"/>
                </a:cubicBezTo>
                <a:close/>
                <a:moveTo>
                  <a:pt x="1419034" y="371475"/>
                </a:moveTo>
                <a:cubicBezTo>
                  <a:pt x="1398079" y="371475"/>
                  <a:pt x="1377124" y="375285"/>
                  <a:pt x="1356169" y="381000"/>
                </a:cubicBezTo>
                <a:cubicBezTo>
                  <a:pt x="1325689" y="388620"/>
                  <a:pt x="1299019" y="403860"/>
                  <a:pt x="1276159" y="422910"/>
                </a:cubicBezTo>
                <a:cubicBezTo>
                  <a:pt x="1270444" y="428625"/>
                  <a:pt x="1266634" y="436245"/>
                  <a:pt x="1264729" y="443865"/>
                </a:cubicBezTo>
                <a:lnTo>
                  <a:pt x="1211389" y="670560"/>
                </a:lnTo>
                <a:cubicBezTo>
                  <a:pt x="1211389" y="672465"/>
                  <a:pt x="1209484" y="676275"/>
                  <a:pt x="1209484" y="680085"/>
                </a:cubicBezTo>
                <a:cubicBezTo>
                  <a:pt x="1209484" y="701040"/>
                  <a:pt x="1226629" y="718185"/>
                  <a:pt x="1247584" y="718185"/>
                </a:cubicBezTo>
                <a:cubicBezTo>
                  <a:pt x="1264729" y="718185"/>
                  <a:pt x="1279969" y="704850"/>
                  <a:pt x="1283779" y="689610"/>
                </a:cubicBezTo>
                <a:lnTo>
                  <a:pt x="1323784" y="523875"/>
                </a:lnTo>
                <a:lnTo>
                  <a:pt x="1323784" y="1057275"/>
                </a:lnTo>
                <a:lnTo>
                  <a:pt x="1399984" y="1057275"/>
                </a:lnTo>
                <a:lnTo>
                  <a:pt x="1399984" y="714375"/>
                </a:lnTo>
                <a:lnTo>
                  <a:pt x="1438084" y="714375"/>
                </a:lnTo>
                <a:lnTo>
                  <a:pt x="1438084" y="1057275"/>
                </a:lnTo>
                <a:lnTo>
                  <a:pt x="1514284" y="1057275"/>
                </a:lnTo>
                <a:lnTo>
                  <a:pt x="1514284" y="521970"/>
                </a:lnTo>
                <a:lnTo>
                  <a:pt x="1554289" y="687705"/>
                </a:lnTo>
                <a:cubicBezTo>
                  <a:pt x="1558099" y="702945"/>
                  <a:pt x="1573339" y="716280"/>
                  <a:pt x="1590484" y="716280"/>
                </a:cubicBezTo>
                <a:cubicBezTo>
                  <a:pt x="1611439" y="716280"/>
                  <a:pt x="1628584" y="699135"/>
                  <a:pt x="1628584" y="678180"/>
                </a:cubicBezTo>
                <a:cubicBezTo>
                  <a:pt x="1628584" y="674370"/>
                  <a:pt x="1626679" y="670560"/>
                  <a:pt x="1626679" y="668655"/>
                </a:cubicBezTo>
                <a:lnTo>
                  <a:pt x="1573339" y="441960"/>
                </a:lnTo>
                <a:cubicBezTo>
                  <a:pt x="1571434" y="434340"/>
                  <a:pt x="1567624" y="426720"/>
                  <a:pt x="1561909" y="421005"/>
                </a:cubicBezTo>
                <a:cubicBezTo>
                  <a:pt x="1539049" y="401955"/>
                  <a:pt x="1512379" y="388620"/>
                  <a:pt x="1481899" y="379095"/>
                </a:cubicBezTo>
                <a:cubicBezTo>
                  <a:pt x="1460944" y="375285"/>
                  <a:pt x="1439989" y="371475"/>
                  <a:pt x="1419034" y="371475"/>
                </a:cubicBezTo>
                <a:close/>
                <a:moveTo>
                  <a:pt x="948804" y="371475"/>
                </a:moveTo>
                <a:cubicBezTo>
                  <a:pt x="927849" y="371475"/>
                  <a:pt x="906894" y="375285"/>
                  <a:pt x="885939" y="381000"/>
                </a:cubicBezTo>
                <a:cubicBezTo>
                  <a:pt x="855459" y="388620"/>
                  <a:pt x="828789" y="403860"/>
                  <a:pt x="805929" y="422910"/>
                </a:cubicBezTo>
                <a:cubicBezTo>
                  <a:pt x="800214" y="428625"/>
                  <a:pt x="796404" y="436245"/>
                  <a:pt x="794499" y="443865"/>
                </a:cubicBezTo>
                <a:lnTo>
                  <a:pt x="741159" y="670560"/>
                </a:lnTo>
                <a:cubicBezTo>
                  <a:pt x="741159" y="672465"/>
                  <a:pt x="739254" y="676275"/>
                  <a:pt x="739254" y="680085"/>
                </a:cubicBezTo>
                <a:cubicBezTo>
                  <a:pt x="739254" y="701040"/>
                  <a:pt x="756399" y="718185"/>
                  <a:pt x="777354" y="718185"/>
                </a:cubicBezTo>
                <a:cubicBezTo>
                  <a:pt x="794499" y="718185"/>
                  <a:pt x="809739" y="704850"/>
                  <a:pt x="813549" y="689610"/>
                </a:cubicBezTo>
                <a:lnTo>
                  <a:pt x="853554" y="523875"/>
                </a:lnTo>
                <a:lnTo>
                  <a:pt x="853554" y="1057275"/>
                </a:lnTo>
                <a:lnTo>
                  <a:pt x="929754" y="1057275"/>
                </a:lnTo>
                <a:lnTo>
                  <a:pt x="929754" y="714375"/>
                </a:lnTo>
                <a:lnTo>
                  <a:pt x="967854" y="714375"/>
                </a:lnTo>
                <a:lnTo>
                  <a:pt x="967854" y="1057275"/>
                </a:lnTo>
                <a:lnTo>
                  <a:pt x="1044054" y="1057275"/>
                </a:lnTo>
                <a:lnTo>
                  <a:pt x="1044054" y="521970"/>
                </a:lnTo>
                <a:lnTo>
                  <a:pt x="1084059" y="687705"/>
                </a:lnTo>
                <a:cubicBezTo>
                  <a:pt x="1087869" y="702945"/>
                  <a:pt x="1103109" y="716280"/>
                  <a:pt x="1120254" y="716280"/>
                </a:cubicBezTo>
                <a:cubicBezTo>
                  <a:pt x="1141209" y="716280"/>
                  <a:pt x="1158354" y="699135"/>
                  <a:pt x="1158354" y="678180"/>
                </a:cubicBezTo>
                <a:cubicBezTo>
                  <a:pt x="1158354" y="674370"/>
                  <a:pt x="1156449" y="670560"/>
                  <a:pt x="1156449" y="668655"/>
                </a:cubicBezTo>
                <a:lnTo>
                  <a:pt x="1103109" y="441960"/>
                </a:lnTo>
                <a:cubicBezTo>
                  <a:pt x="1101204" y="434340"/>
                  <a:pt x="1097394" y="426720"/>
                  <a:pt x="1091679" y="421005"/>
                </a:cubicBezTo>
                <a:cubicBezTo>
                  <a:pt x="1068819" y="401955"/>
                  <a:pt x="1042149" y="388620"/>
                  <a:pt x="1011669" y="379095"/>
                </a:cubicBezTo>
                <a:cubicBezTo>
                  <a:pt x="990714" y="375285"/>
                  <a:pt x="969759" y="371475"/>
                  <a:pt x="948804" y="371475"/>
                </a:cubicBezTo>
                <a:close/>
                <a:moveTo>
                  <a:pt x="478574" y="371475"/>
                </a:moveTo>
                <a:cubicBezTo>
                  <a:pt x="457619" y="371475"/>
                  <a:pt x="436664" y="375285"/>
                  <a:pt x="415709" y="381000"/>
                </a:cubicBezTo>
                <a:cubicBezTo>
                  <a:pt x="385229" y="388620"/>
                  <a:pt x="358559" y="403860"/>
                  <a:pt x="335699" y="422910"/>
                </a:cubicBezTo>
                <a:cubicBezTo>
                  <a:pt x="329984" y="428625"/>
                  <a:pt x="326174" y="436245"/>
                  <a:pt x="324269" y="443865"/>
                </a:cubicBezTo>
                <a:lnTo>
                  <a:pt x="270929" y="670560"/>
                </a:lnTo>
                <a:cubicBezTo>
                  <a:pt x="270929" y="672465"/>
                  <a:pt x="269024" y="676275"/>
                  <a:pt x="269024" y="680085"/>
                </a:cubicBezTo>
                <a:cubicBezTo>
                  <a:pt x="269024" y="701040"/>
                  <a:pt x="286169" y="718185"/>
                  <a:pt x="307124" y="718185"/>
                </a:cubicBezTo>
                <a:cubicBezTo>
                  <a:pt x="324269" y="718185"/>
                  <a:pt x="339509" y="704850"/>
                  <a:pt x="343319" y="689610"/>
                </a:cubicBezTo>
                <a:lnTo>
                  <a:pt x="383324" y="523875"/>
                </a:lnTo>
                <a:lnTo>
                  <a:pt x="383324" y="1057275"/>
                </a:lnTo>
                <a:lnTo>
                  <a:pt x="459524" y="1057275"/>
                </a:lnTo>
                <a:lnTo>
                  <a:pt x="459524" y="714375"/>
                </a:lnTo>
                <a:lnTo>
                  <a:pt x="497624" y="714375"/>
                </a:lnTo>
                <a:lnTo>
                  <a:pt x="497624" y="1057275"/>
                </a:lnTo>
                <a:lnTo>
                  <a:pt x="573824" y="1057275"/>
                </a:lnTo>
                <a:lnTo>
                  <a:pt x="573824" y="521970"/>
                </a:lnTo>
                <a:lnTo>
                  <a:pt x="613829" y="687705"/>
                </a:lnTo>
                <a:cubicBezTo>
                  <a:pt x="617639" y="702945"/>
                  <a:pt x="632879" y="716280"/>
                  <a:pt x="650024" y="716280"/>
                </a:cubicBezTo>
                <a:cubicBezTo>
                  <a:pt x="670979" y="716280"/>
                  <a:pt x="688124" y="699135"/>
                  <a:pt x="688124" y="678180"/>
                </a:cubicBezTo>
                <a:cubicBezTo>
                  <a:pt x="688124" y="674370"/>
                  <a:pt x="686219" y="670560"/>
                  <a:pt x="686219" y="668655"/>
                </a:cubicBezTo>
                <a:lnTo>
                  <a:pt x="632879" y="441960"/>
                </a:lnTo>
                <a:cubicBezTo>
                  <a:pt x="630974" y="434340"/>
                  <a:pt x="627164" y="426720"/>
                  <a:pt x="621449" y="421005"/>
                </a:cubicBezTo>
                <a:cubicBezTo>
                  <a:pt x="598589" y="401955"/>
                  <a:pt x="571919" y="388620"/>
                  <a:pt x="541439" y="379095"/>
                </a:cubicBezTo>
                <a:cubicBezTo>
                  <a:pt x="520484" y="375285"/>
                  <a:pt x="499529" y="371475"/>
                  <a:pt x="478574" y="371475"/>
                </a:cubicBezTo>
                <a:close/>
                <a:moveTo>
                  <a:pt x="4710647" y="200025"/>
                </a:moveTo>
                <a:cubicBezTo>
                  <a:pt x="4668563" y="200025"/>
                  <a:pt x="4634447" y="234141"/>
                  <a:pt x="4634447" y="276225"/>
                </a:cubicBezTo>
                <a:cubicBezTo>
                  <a:pt x="4634447" y="318309"/>
                  <a:pt x="4668563" y="352425"/>
                  <a:pt x="4710647" y="352425"/>
                </a:cubicBezTo>
                <a:cubicBezTo>
                  <a:pt x="4752731" y="352425"/>
                  <a:pt x="4786847" y="318309"/>
                  <a:pt x="4786847" y="276225"/>
                </a:cubicBezTo>
                <a:cubicBezTo>
                  <a:pt x="4786847" y="234141"/>
                  <a:pt x="4752731" y="200025"/>
                  <a:pt x="4710647" y="200025"/>
                </a:cubicBezTo>
                <a:close/>
                <a:moveTo>
                  <a:pt x="4240414" y="200025"/>
                </a:moveTo>
                <a:cubicBezTo>
                  <a:pt x="4198330" y="200025"/>
                  <a:pt x="4164214" y="234141"/>
                  <a:pt x="4164214" y="276225"/>
                </a:cubicBezTo>
                <a:cubicBezTo>
                  <a:pt x="4164214" y="318309"/>
                  <a:pt x="4198330" y="352425"/>
                  <a:pt x="4240414" y="352425"/>
                </a:cubicBezTo>
                <a:cubicBezTo>
                  <a:pt x="4282498" y="352425"/>
                  <a:pt x="4316614" y="318309"/>
                  <a:pt x="4316614" y="276225"/>
                </a:cubicBezTo>
                <a:cubicBezTo>
                  <a:pt x="4316614" y="234141"/>
                  <a:pt x="4282498" y="200025"/>
                  <a:pt x="4240414" y="200025"/>
                </a:cubicBezTo>
                <a:close/>
                <a:moveTo>
                  <a:pt x="3770184" y="200025"/>
                </a:moveTo>
                <a:cubicBezTo>
                  <a:pt x="3728100" y="200025"/>
                  <a:pt x="3693984" y="234141"/>
                  <a:pt x="3693984" y="276225"/>
                </a:cubicBezTo>
                <a:cubicBezTo>
                  <a:pt x="3693984" y="318309"/>
                  <a:pt x="3728100" y="352425"/>
                  <a:pt x="3770184" y="352425"/>
                </a:cubicBezTo>
                <a:cubicBezTo>
                  <a:pt x="3812268" y="352425"/>
                  <a:pt x="3846384" y="318309"/>
                  <a:pt x="3846384" y="276225"/>
                </a:cubicBezTo>
                <a:cubicBezTo>
                  <a:pt x="3846384" y="234141"/>
                  <a:pt x="3812268" y="200025"/>
                  <a:pt x="3770184" y="200025"/>
                </a:cubicBezTo>
                <a:close/>
                <a:moveTo>
                  <a:pt x="3299954" y="200025"/>
                </a:moveTo>
                <a:cubicBezTo>
                  <a:pt x="3257870" y="200025"/>
                  <a:pt x="3223754" y="234141"/>
                  <a:pt x="3223754" y="276225"/>
                </a:cubicBezTo>
                <a:cubicBezTo>
                  <a:pt x="3223754" y="318309"/>
                  <a:pt x="3257870" y="352425"/>
                  <a:pt x="3299954" y="352425"/>
                </a:cubicBezTo>
                <a:cubicBezTo>
                  <a:pt x="3342038" y="352425"/>
                  <a:pt x="3376154" y="318309"/>
                  <a:pt x="3376154" y="276225"/>
                </a:cubicBezTo>
                <a:cubicBezTo>
                  <a:pt x="3376154" y="234141"/>
                  <a:pt x="3342038" y="200025"/>
                  <a:pt x="3299954" y="200025"/>
                </a:cubicBezTo>
                <a:close/>
                <a:moveTo>
                  <a:pt x="2829724" y="200025"/>
                </a:moveTo>
                <a:cubicBezTo>
                  <a:pt x="2787640" y="200025"/>
                  <a:pt x="2753524" y="234141"/>
                  <a:pt x="2753524" y="276225"/>
                </a:cubicBezTo>
                <a:cubicBezTo>
                  <a:pt x="2753524" y="318309"/>
                  <a:pt x="2787640" y="352425"/>
                  <a:pt x="2829724" y="352425"/>
                </a:cubicBezTo>
                <a:cubicBezTo>
                  <a:pt x="2871808" y="352425"/>
                  <a:pt x="2905924" y="318309"/>
                  <a:pt x="2905924" y="276225"/>
                </a:cubicBezTo>
                <a:cubicBezTo>
                  <a:pt x="2905924" y="234141"/>
                  <a:pt x="2871808" y="200025"/>
                  <a:pt x="2829724" y="200025"/>
                </a:cubicBezTo>
                <a:close/>
                <a:moveTo>
                  <a:pt x="2359494" y="200025"/>
                </a:moveTo>
                <a:cubicBezTo>
                  <a:pt x="2317410" y="200025"/>
                  <a:pt x="2283294" y="234141"/>
                  <a:pt x="2283294" y="276225"/>
                </a:cubicBezTo>
                <a:cubicBezTo>
                  <a:pt x="2283294" y="318309"/>
                  <a:pt x="2317410" y="352425"/>
                  <a:pt x="2359494" y="352425"/>
                </a:cubicBezTo>
                <a:cubicBezTo>
                  <a:pt x="2401578" y="352425"/>
                  <a:pt x="2435694" y="318309"/>
                  <a:pt x="2435694" y="276225"/>
                </a:cubicBezTo>
                <a:cubicBezTo>
                  <a:pt x="2435694" y="234141"/>
                  <a:pt x="2401578" y="200025"/>
                  <a:pt x="2359494" y="200025"/>
                </a:cubicBezTo>
                <a:close/>
                <a:moveTo>
                  <a:pt x="1889264" y="200025"/>
                </a:moveTo>
                <a:cubicBezTo>
                  <a:pt x="1847180" y="200025"/>
                  <a:pt x="1813064" y="234141"/>
                  <a:pt x="1813064" y="276225"/>
                </a:cubicBezTo>
                <a:cubicBezTo>
                  <a:pt x="1813064" y="318309"/>
                  <a:pt x="1847180" y="352425"/>
                  <a:pt x="1889264" y="352425"/>
                </a:cubicBezTo>
                <a:cubicBezTo>
                  <a:pt x="1931348" y="352425"/>
                  <a:pt x="1965464" y="318309"/>
                  <a:pt x="1965464" y="276225"/>
                </a:cubicBezTo>
                <a:cubicBezTo>
                  <a:pt x="1965464" y="234141"/>
                  <a:pt x="1931348" y="200025"/>
                  <a:pt x="1889264" y="200025"/>
                </a:cubicBezTo>
                <a:close/>
                <a:moveTo>
                  <a:pt x="1419034" y="200025"/>
                </a:moveTo>
                <a:cubicBezTo>
                  <a:pt x="1376950" y="200025"/>
                  <a:pt x="1342834" y="234141"/>
                  <a:pt x="1342834" y="276225"/>
                </a:cubicBezTo>
                <a:cubicBezTo>
                  <a:pt x="1342834" y="318309"/>
                  <a:pt x="1376950" y="352425"/>
                  <a:pt x="1419034" y="352425"/>
                </a:cubicBezTo>
                <a:cubicBezTo>
                  <a:pt x="1461118" y="352425"/>
                  <a:pt x="1495234" y="318309"/>
                  <a:pt x="1495234" y="276225"/>
                </a:cubicBezTo>
                <a:cubicBezTo>
                  <a:pt x="1495234" y="234141"/>
                  <a:pt x="1461118" y="200025"/>
                  <a:pt x="1419034" y="200025"/>
                </a:cubicBezTo>
                <a:close/>
                <a:moveTo>
                  <a:pt x="948804" y="200025"/>
                </a:moveTo>
                <a:cubicBezTo>
                  <a:pt x="906720" y="200025"/>
                  <a:pt x="872604" y="234141"/>
                  <a:pt x="872604" y="276225"/>
                </a:cubicBezTo>
                <a:cubicBezTo>
                  <a:pt x="872604" y="318309"/>
                  <a:pt x="906720" y="352425"/>
                  <a:pt x="948804" y="352425"/>
                </a:cubicBezTo>
                <a:cubicBezTo>
                  <a:pt x="990888" y="352425"/>
                  <a:pt x="1025004" y="318309"/>
                  <a:pt x="1025004" y="276225"/>
                </a:cubicBezTo>
                <a:cubicBezTo>
                  <a:pt x="1025004" y="234141"/>
                  <a:pt x="990888" y="200025"/>
                  <a:pt x="948804" y="200025"/>
                </a:cubicBezTo>
                <a:close/>
                <a:moveTo>
                  <a:pt x="478574" y="200025"/>
                </a:moveTo>
                <a:cubicBezTo>
                  <a:pt x="436490" y="200025"/>
                  <a:pt x="402374" y="234141"/>
                  <a:pt x="402374" y="276225"/>
                </a:cubicBezTo>
                <a:cubicBezTo>
                  <a:pt x="402374" y="318309"/>
                  <a:pt x="436490" y="352425"/>
                  <a:pt x="478574" y="352425"/>
                </a:cubicBezTo>
                <a:cubicBezTo>
                  <a:pt x="520658" y="352425"/>
                  <a:pt x="554774" y="318309"/>
                  <a:pt x="554774" y="276225"/>
                </a:cubicBezTo>
                <a:cubicBezTo>
                  <a:pt x="554774" y="234141"/>
                  <a:pt x="520658" y="200025"/>
                  <a:pt x="478574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83F71706-7DE2-42B4-BC8A-C04008D759FF}"/>
              </a:ext>
            </a:extLst>
          </p:cNvPr>
          <p:cNvSpPr/>
          <p:nvPr/>
        </p:nvSpPr>
        <p:spPr>
          <a:xfrm>
            <a:off x="491490" y="2846810"/>
            <a:ext cx="3891915" cy="29718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AE5B71-BA55-40F2-AD07-767AE8BFAAE6}"/>
              </a:ext>
            </a:extLst>
          </p:cNvPr>
          <p:cNvSpPr txBox="1"/>
          <p:nvPr/>
        </p:nvSpPr>
        <p:spPr>
          <a:xfrm>
            <a:off x="2371725" y="3143990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75%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6BDAEA0F-FD95-4021-A0AA-E66C30560258}"/>
              </a:ext>
            </a:extLst>
          </p:cNvPr>
          <p:cNvSpPr/>
          <p:nvPr/>
        </p:nvSpPr>
        <p:spPr>
          <a:xfrm>
            <a:off x="491490" y="4691276"/>
            <a:ext cx="3891915" cy="29718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C38437-FA10-4B04-88FE-9529AEE9EA1C}"/>
              </a:ext>
            </a:extLst>
          </p:cNvPr>
          <p:cNvSpPr txBox="1"/>
          <p:nvPr/>
        </p:nvSpPr>
        <p:spPr>
          <a:xfrm>
            <a:off x="2371725" y="4988455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85%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F255D7-5972-41BA-8B8C-F8D7B7FC816B}"/>
              </a:ext>
            </a:extLst>
          </p:cNvPr>
          <p:cNvSpPr/>
          <p:nvPr/>
        </p:nvSpPr>
        <p:spPr>
          <a:xfrm>
            <a:off x="4760595" y="3811166"/>
            <a:ext cx="2137410" cy="81724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D50E46-B390-480B-BAA7-CE343C3AE8CE}"/>
              </a:ext>
            </a:extLst>
          </p:cNvPr>
          <p:cNvSpPr/>
          <p:nvPr/>
        </p:nvSpPr>
        <p:spPr>
          <a:xfrm>
            <a:off x="4760595" y="1966700"/>
            <a:ext cx="1823085" cy="8172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3CF1DA3-DD07-4318-8818-AA5D8623B5D5}"/>
              </a:ext>
            </a:extLst>
          </p:cNvPr>
          <p:cNvSpPr/>
          <p:nvPr/>
        </p:nvSpPr>
        <p:spPr>
          <a:xfrm>
            <a:off x="4760595" y="3748301"/>
            <a:ext cx="3891915" cy="942975"/>
          </a:xfrm>
          <a:custGeom>
            <a:avLst/>
            <a:gdLst>
              <a:gd name="connsiteX0" fmla="*/ 4711594 w 5189220"/>
              <a:gd name="connsiteY0" fmla="*/ 371475 h 1257300"/>
              <a:gd name="connsiteX1" fmla="*/ 4667779 w 5189220"/>
              <a:gd name="connsiteY1" fmla="*/ 375285 h 1257300"/>
              <a:gd name="connsiteX2" fmla="*/ 4587769 w 5189220"/>
              <a:gd name="connsiteY2" fmla="*/ 407670 h 1257300"/>
              <a:gd name="connsiteX3" fmla="*/ 4572529 w 5189220"/>
              <a:gd name="connsiteY3" fmla="*/ 428625 h 1257300"/>
              <a:gd name="connsiteX4" fmla="*/ 4502044 w 5189220"/>
              <a:gd name="connsiteY4" fmla="*/ 664845 h 1257300"/>
              <a:gd name="connsiteX5" fmla="*/ 4528714 w 5189220"/>
              <a:gd name="connsiteY5" fmla="*/ 712470 h 1257300"/>
              <a:gd name="connsiteX6" fmla="*/ 4540144 w 5189220"/>
              <a:gd name="connsiteY6" fmla="*/ 714375 h 1257300"/>
              <a:gd name="connsiteX7" fmla="*/ 4576339 w 5189220"/>
              <a:gd name="connsiteY7" fmla="*/ 687705 h 1257300"/>
              <a:gd name="connsiteX8" fmla="*/ 4635394 w 5189220"/>
              <a:gd name="connsiteY8" fmla="*/ 487680 h 1257300"/>
              <a:gd name="connsiteX9" fmla="*/ 4635394 w 5189220"/>
              <a:gd name="connsiteY9" fmla="*/ 554355 h 1257300"/>
              <a:gd name="connsiteX10" fmla="*/ 4564909 w 5189220"/>
              <a:gd name="connsiteY10" fmla="*/ 790575 h 1257300"/>
              <a:gd name="connsiteX11" fmla="*/ 4616344 w 5189220"/>
              <a:gd name="connsiteY11" fmla="*/ 790575 h 1257300"/>
              <a:gd name="connsiteX12" fmla="*/ 4616344 w 5189220"/>
              <a:gd name="connsiteY12" fmla="*/ 1057275 h 1257300"/>
              <a:gd name="connsiteX13" fmla="*/ 4692544 w 5189220"/>
              <a:gd name="connsiteY13" fmla="*/ 1057275 h 1257300"/>
              <a:gd name="connsiteX14" fmla="*/ 4692544 w 5189220"/>
              <a:gd name="connsiteY14" fmla="*/ 790575 h 1257300"/>
              <a:gd name="connsiteX15" fmla="*/ 4730644 w 5189220"/>
              <a:gd name="connsiteY15" fmla="*/ 790575 h 1257300"/>
              <a:gd name="connsiteX16" fmla="*/ 4730644 w 5189220"/>
              <a:gd name="connsiteY16" fmla="*/ 1057275 h 1257300"/>
              <a:gd name="connsiteX17" fmla="*/ 4806844 w 5189220"/>
              <a:gd name="connsiteY17" fmla="*/ 1057275 h 1257300"/>
              <a:gd name="connsiteX18" fmla="*/ 4806844 w 5189220"/>
              <a:gd name="connsiteY18" fmla="*/ 790575 h 1257300"/>
              <a:gd name="connsiteX19" fmla="*/ 4858279 w 5189220"/>
              <a:gd name="connsiteY19" fmla="*/ 790575 h 1257300"/>
              <a:gd name="connsiteX20" fmla="*/ 4787794 w 5189220"/>
              <a:gd name="connsiteY20" fmla="*/ 554355 h 1257300"/>
              <a:gd name="connsiteX21" fmla="*/ 4787794 w 5189220"/>
              <a:gd name="connsiteY21" fmla="*/ 487680 h 1257300"/>
              <a:gd name="connsiteX22" fmla="*/ 4846849 w 5189220"/>
              <a:gd name="connsiteY22" fmla="*/ 687705 h 1257300"/>
              <a:gd name="connsiteX23" fmla="*/ 4883044 w 5189220"/>
              <a:gd name="connsiteY23" fmla="*/ 714375 h 1257300"/>
              <a:gd name="connsiteX24" fmla="*/ 4894474 w 5189220"/>
              <a:gd name="connsiteY24" fmla="*/ 712470 h 1257300"/>
              <a:gd name="connsiteX25" fmla="*/ 4919239 w 5189220"/>
              <a:gd name="connsiteY25" fmla="*/ 664845 h 1257300"/>
              <a:gd name="connsiteX26" fmla="*/ 4850659 w 5189220"/>
              <a:gd name="connsiteY26" fmla="*/ 428625 h 1257300"/>
              <a:gd name="connsiteX27" fmla="*/ 4835419 w 5189220"/>
              <a:gd name="connsiteY27" fmla="*/ 407670 h 1257300"/>
              <a:gd name="connsiteX28" fmla="*/ 4755409 w 5189220"/>
              <a:gd name="connsiteY28" fmla="*/ 375285 h 1257300"/>
              <a:gd name="connsiteX29" fmla="*/ 4711594 w 5189220"/>
              <a:gd name="connsiteY29" fmla="*/ 371475 h 1257300"/>
              <a:gd name="connsiteX30" fmla="*/ 4241361 w 5189220"/>
              <a:gd name="connsiteY30" fmla="*/ 371475 h 1257300"/>
              <a:gd name="connsiteX31" fmla="*/ 4197546 w 5189220"/>
              <a:gd name="connsiteY31" fmla="*/ 375285 h 1257300"/>
              <a:gd name="connsiteX32" fmla="*/ 4117536 w 5189220"/>
              <a:gd name="connsiteY32" fmla="*/ 407670 h 1257300"/>
              <a:gd name="connsiteX33" fmla="*/ 4102296 w 5189220"/>
              <a:gd name="connsiteY33" fmla="*/ 428625 h 1257300"/>
              <a:gd name="connsiteX34" fmla="*/ 4031811 w 5189220"/>
              <a:gd name="connsiteY34" fmla="*/ 664845 h 1257300"/>
              <a:gd name="connsiteX35" fmla="*/ 4058481 w 5189220"/>
              <a:gd name="connsiteY35" fmla="*/ 712470 h 1257300"/>
              <a:gd name="connsiteX36" fmla="*/ 4069911 w 5189220"/>
              <a:gd name="connsiteY36" fmla="*/ 714375 h 1257300"/>
              <a:gd name="connsiteX37" fmla="*/ 4106106 w 5189220"/>
              <a:gd name="connsiteY37" fmla="*/ 687705 h 1257300"/>
              <a:gd name="connsiteX38" fmla="*/ 4165161 w 5189220"/>
              <a:gd name="connsiteY38" fmla="*/ 487680 h 1257300"/>
              <a:gd name="connsiteX39" fmla="*/ 4165161 w 5189220"/>
              <a:gd name="connsiteY39" fmla="*/ 554355 h 1257300"/>
              <a:gd name="connsiteX40" fmla="*/ 4094676 w 5189220"/>
              <a:gd name="connsiteY40" fmla="*/ 790575 h 1257300"/>
              <a:gd name="connsiteX41" fmla="*/ 4146111 w 5189220"/>
              <a:gd name="connsiteY41" fmla="*/ 790575 h 1257300"/>
              <a:gd name="connsiteX42" fmla="*/ 4146111 w 5189220"/>
              <a:gd name="connsiteY42" fmla="*/ 1057275 h 1257300"/>
              <a:gd name="connsiteX43" fmla="*/ 4222311 w 5189220"/>
              <a:gd name="connsiteY43" fmla="*/ 1057275 h 1257300"/>
              <a:gd name="connsiteX44" fmla="*/ 4222311 w 5189220"/>
              <a:gd name="connsiteY44" fmla="*/ 790575 h 1257300"/>
              <a:gd name="connsiteX45" fmla="*/ 4260411 w 5189220"/>
              <a:gd name="connsiteY45" fmla="*/ 790575 h 1257300"/>
              <a:gd name="connsiteX46" fmla="*/ 4260411 w 5189220"/>
              <a:gd name="connsiteY46" fmla="*/ 1057275 h 1257300"/>
              <a:gd name="connsiteX47" fmla="*/ 4336611 w 5189220"/>
              <a:gd name="connsiteY47" fmla="*/ 1057275 h 1257300"/>
              <a:gd name="connsiteX48" fmla="*/ 4336611 w 5189220"/>
              <a:gd name="connsiteY48" fmla="*/ 790575 h 1257300"/>
              <a:gd name="connsiteX49" fmla="*/ 4388046 w 5189220"/>
              <a:gd name="connsiteY49" fmla="*/ 790575 h 1257300"/>
              <a:gd name="connsiteX50" fmla="*/ 4317561 w 5189220"/>
              <a:gd name="connsiteY50" fmla="*/ 554355 h 1257300"/>
              <a:gd name="connsiteX51" fmla="*/ 4317561 w 5189220"/>
              <a:gd name="connsiteY51" fmla="*/ 487680 h 1257300"/>
              <a:gd name="connsiteX52" fmla="*/ 4376616 w 5189220"/>
              <a:gd name="connsiteY52" fmla="*/ 687705 h 1257300"/>
              <a:gd name="connsiteX53" fmla="*/ 4412811 w 5189220"/>
              <a:gd name="connsiteY53" fmla="*/ 714375 h 1257300"/>
              <a:gd name="connsiteX54" fmla="*/ 4424241 w 5189220"/>
              <a:gd name="connsiteY54" fmla="*/ 712470 h 1257300"/>
              <a:gd name="connsiteX55" fmla="*/ 4449006 w 5189220"/>
              <a:gd name="connsiteY55" fmla="*/ 664845 h 1257300"/>
              <a:gd name="connsiteX56" fmla="*/ 4380426 w 5189220"/>
              <a:gd name="connsiteY56" fmla="*/ 428625 h 1257300"/>
              <a:gd name="connsiteX57" fmla="*/ 4365186 w 5189220"/>
              <a:gd name="connsiteY57" fmla="*/ 407670 h 1257300"/>
              <a:gd name="connsiteX58" fmla="*/ 4285176 w 5189220"/>
              <a:gd name="connsiteY58" fmla="*/ 375285 h 1257300"/>
              <a:gd name="connsiteX59" fmla="*/ 4241361 w 5189220"/>
              <a:gd name="connsiteY59" fmla="*/ 371475 h 1257300"/>
              <a:gd name="connsiteX60" fmla="*/ 3771131 w 5189220"/>
              <a:gd name="connsiteY60" fmla="*/ 371475 h 1257300"/>
              <a:gd name="connsiteX61" fmla="*/ 3727316 w 5189220"/>
              <a:gd name="connsiteY61" fmla="*/ 375285 h 1257300"/>
              <a:gd name="connsiteX62" fmla="*/ 3647306 w 5189220"/>
              <a:gd name="connsiteY62" fmla="*/ 407670 h 1257300"/>
              <a:gd name="connsiteX63" fmla="*/ 3632066 w 5189220"/>
              <a:gd name="connsiteY63" fmla="*/ 428625 h 1257300"/>
              <a:gd name="connsiteX64" fmla="*/ 3561581 w 5189220"/>
              <a:gd name="connsiteY64" fmla="*/ 664845 h 1257300"/>
              <a:gd name="connsiteX65" fmla="*/ 3588251 w 5189220"/>
              <a:gd name="connsiteY65" fmla="*/ 712470 h 1257300"/>
              <a:gd name="connsiteX66" fmla="*/ 3599681 w 5189220"/>
              <a:gd name="connsiteY66" fmla="*/ 714375 h 1257300"/>
              <a:gd name="connsiteX67" fmla="*/ 3635876 w 5189220"/>
              <a:gd name="connsiteY67" fmla="*/ 687705 h 1257300"/>
              <a:gd name="connsiteX68" fmla="*/ 3694931 w 5189220"/>
              <a:gd name="connsiteY68" fmla="*/ 487680 h 1257300"/>
              <a:gd name="connsiteX69" fmla="*/ 3694931 w 5189220"/>
              <a:gd name="connsiteY69" fmla="*/ 554355 h 1257300"/>
              <a:gd name="connsiteX70" fmla="*/ 3624446 w 5189220"/>
              <a:gd name="connsiteY70" fmla="*/ 790575 h 1257300"/>
              <a:gd name="connsiteX71" fmla="*/ 3675881 w 5189220"/>
              <a:gd name="connsiteY71" fmla="*/ 790575 h 1257300"/>
              <a:gd name="connsiteX72" fmla="*/ 3675881 w 5189220"/>
              <a:gd name="connsiteY72" fmla="*/ 1057275 h 1257300"/>
              <a:gd name="connsiteX73" fmla="*/ 3752081 w 5189220"/>
              <a:gd name="connsiteY73" fmla="*/ 1057275 h 1257300"/>
              <a:gd name="connsiteX74" fmla="*/ 3752081 w 5189220"/>
              <a:gd name="connsiteY74" fmla="*/ 790575 h 1257300"/>
              <a:gd name="connsiteX75" fmla="*/ 3790181 w 5189220"/>
              <a:gd name="connsiteY75" fmla="*/ 790575 h 1257300"/>
              <a:gd name="connsiteX76" fmla="*/ 3790181 w 5189220"/>
              <a:gd name="connsiteY76" fmla="*/ 1057275 h 1257300"/>
              <a:gd name="connsiteX77" fmla="*/ 3866381 w 5189220"/>
              <a:gd name="connsiteY77" fmla="*/ 1057275 h 1257300"/>
              <a:gd name="connsiteX78" fmla="*/ 3866381 w 5189220"/>
              <a:gd name="connsiteY78" fmla="*/ 790575 h 1257300"/>
              <a:gd name="connsiteX79" fmla="*/ 3917816 w 5189220"/>
              <a:gd name="connsiteY79" fmla="*/ 790575 h 1257300"/>
              <a:gd name="connsiteX80" fmla="*/ 3847331 w 5189220"/>
              <a:gd name="connsiteY80" fmla="*/ 554355 h 1257300"/>
              <a:gd name="connsiteX81" fmla="*/ 3847331 w 5189220"/>
              <a:gd name="connsiteY81" fmla="*/ 487680 h 1257300"/>
              <a:gd name="connsiteX82" fmla="*/ 3906386 w 5189220"/>
              <a:gd name="connsiteY82" fmla="*/ 687705 h 1257300"/>
              <a:gd name="connsiteX83" fmla="*/ 3942581 w 5189220"/>
              <a:gd name="connsiteY83" fmla="*/ 714375 h 1257300"/>
              <a:gd name="connsiteX84" fmla="*/ 3954011 w 5189220"/>
              <a:gd name="connsiteY84" fmla="*/ 712470 h 1257300"/>
              <a:gd name="connsiteX85" fmla="*/ 3978776 w 5189220"/>
              <a:gd name="connsiteY85" fmla="*/ 664845 h 1257300"/>
              <a:gd name="connsiteX86" fmla="*/ 3910196 w 5189220"/>
              <a:gd name="connsiteY86" fmla="*/ 428625 h 1257300"/>
              <a:gd name="connsiteX87" fmla="*/ 3894956 w 5189220"/>
              <a:gd name="connsiteY87" fmla="*/ 407670 h 1257300"/>
              <a:gd name="connsiteX88" fmla="*/ 3814946 w 5189220"/>
              <a:gd name="connsiteY88" fmla="*/ 375285 h 1257300"/>
              <a:gd name="connsiteX89" fmla="*/ 3771131 w 5189220"/>
              <a:gd name="connsiteY89" fmla="*/ 371475 h 1257300"/>
              <a:gd name="connsiteX90" fmla="*/ 3300901 w 5189220"/>
              <a:gd name="connsiteY90" fmla="*/ 371475 h 1257300"/>
              <a:gd name="connsiteX91" fmla="*/ 3257086 w 5189220"/>
              <a:gd name="connsiteY91" fmla="*/ 375285 h 1257300"/>
              <a:gd name="connsiteX92" fmla="*/ 3177076 w 5189220"/>
              <a:gd name="connsiteY92" fmla="*/ 407670 h 1257300"/>
              <a:gd name="connsiteX93" fmla="*/ 3161836 w 5189220"/>
              <a:gd name="connsiteY93" fmla="*/ 428625 h 1257300"/>
              <a:gd name="connsiteX94" fmla="*/ 3091351 w 5189220"/>
              <a:gd name="connsiteY94" fmla="*/ 664845 h 1257300"/>
              <a:gd name="connsiteX95" fmla="*/ 3118021 w 5189220"/>
              <a:gd name="connsiteY95" fmla="*/ 712470 h 1257300"/>
              <a:gd name="connsiteX96" fmla="*/ 3129451 w 5189220"/>
              <a:gd name="connsiteY96" fmla="*/ 714375 h 1257300"/>
              <a:gd name="connsiteX97" fmla="*/ 3165646 w 5189220"/>
              <a:gd name="connsiteY97" fmla="*/ 687705 h 1257300"/>
              <a:gd name="connsiteX98" fmla="*/ 3224701 w 5189220"/>
              <a:gd name="connsiteY98" fmla="*/ 487680 h 1257300"/>
              <a:gd name="connsiteX99" fmla="*/ 3224701 w 5189220"/>
              <a:gd name="connsiteY99" fmla="*/ 554355 h 1257300"/>
              <a:gd name="connsiteX100" fmla="*/ 3154216 w 5189220"/>
              <a:gd name="connsiteY100" fmla="*/ 790575 h 1257300"/>
              <a:gd name="connsiteX101" fmla="*/ 3205651 w 5189220"/>
              <a:gd name="connsiteY101" fmla="*/ 790575 h 1257300"/>
              <a:gd name="connsiteX102" fmla="*/ 3205651 w 5189220"/>
              <a:gd name="connsiteY102" fmla="*/ 1057275 h 1257300"/>
              <a:gd name="connsiteX103" fmla="*/ 3281851 w 5189220"/>
              <a:gd name="connsiteY103" fmla="*/ 1057275 h 1257300"/>
              <a:gd name="connsiteX104" fmla="*/ 3281851 w 5189220"/>
              <a:gd name="connsiteY104" fmla="*/ 790575 h 1257300"/>
              <a:gd name="connsiteX105" fmla="*/ 3319951 w 5189220"/>
              <a:gd name="connsiteY105" fmla="*/ 790575 h 1257300"/>
              <a:gd name="connsiteX106" fmla="*/ 3319951 w 5189220"/>
              <a:gd name="connsiteY106" fmla="*/ 1057275 h 1257300"/>
              <a:gd name="connsiteX107" fmla="*/ 3396151 w 5189220"/>
              <a:gd name="connsiteY107" fmla="*/ 1057275 h 1257300"/>
              <a:gd name="connsiteX108" fmla="*/ 3396151 w 5189220"/>
              <a:gd name="connsiteY108" fmla="*/ 790575 h 1257300"/>
              <a:gd name="connsiteX109" fmla="*/ 3447586 w 5189220"/>
              <a:gd name="connsiteY109" fmla="*/ 790575 h 1257300"/>
              <a:gd name="connsiteX110" fmla="*/ 3377101 w 5189220"/>
              <a:gd name="connsiteY110" fmla="*/ 554355 h 1257300"/>
              <a:gd name="connsiteX111" fmla="*/ 3377101 w 5189220"/>
              <a:gd name="connsiteY111" fmla="*/ 487680 h 1257300"/>
              <a:gd name="connsiteX112" fmla="*/ 3436156 w 5189220"/>
              <a:gd name="connsiteY112" fmla="*/ 687705 h 1257300"/>
              <a:gd name="connsiteX113" fmla="*/ 3472351 w 5189220"/>
              <a:gd name="connsiteY113" fmla="*/ 714375 h 1257300"/>
              <a:gd name="connsiteX114" fmla="*/ 3483781 w 5189220"/>
              <a:gd name="connsiteY114" fmla="*/ 712470 h 1257300"/>
              <a:gd name="connsiteX115" fmla="*/ 3508546 w 5189220"/>
              <a:gd name="connsiteY115" fmla="*/ 664845 h 1257300"/>
              <a:gd name="connsiteX116" fmla="*/ 3439966 w 5189220"/>
              <a:gd name="connsiteY116" fmla="*/ 428625 h 1257300"/>
              <a:gd name="connsiteX117" fmla="*/ 3424726 w 5189220"/>
              <a:gd name="connsiteY117" fmla="*/ 407670 h 1257300"/>
              <a:gd name="connsiteX118" fmla="*/ 3344716 w 5189220"/>
              <a:gd name="connsiteY118" fmla="*/ 375285 h 1257300"/>
              <a:gd name="connsiteX119" fmla="*/ 3300901 w 5189220"/>
              <a:gd name="connsiteY119" fmla="*/ 371475 h 1257300"/>
              <a:gd name="connsiteX120" fmla="*/ 2830671 w 5189220"/>
              <a:gd name="connsiteY120" fmla="*/ 371475 h 1257300"/>
              <a:gd name="connsiteX121" fmla="*/ 2786856 w 5189220"/>
              <a:gd name="connsiteY121" fmla="*/ 375285 h 1257300"/>
              <a:gd name="connsiteX122" fmla="*/ 2706846 w 5189220"/>
              <a:gd name="connsiteY122" fmla="*/ 407670 h 1257300"/>
              <a:gd name="connsiteX123" fmla="*/ 2691606 w 5189220"/>
              <a:gd name="connsiteY123" fmla="*/ 428625 h 1257300"/>
              <a:gd name="connsiteX124" fmla="*/ 2621121 w 5189220"/>
              <a:gd name="connsiteY124" fmla="*/ 664845 h 1257300"/>
              <a:gd name="connsiteX125" fmla="*/ 2647791 w 5189220"/>
              <a:gd name="connsiteY125" fmla="*/ 712470 h 1257300"/>
              <a:gd name="connsiteX126" fmla="*/ 2659221 w 5189220"/>
              <a:gd name="connsiteY126" fmla="*/ 714375 h 1257300"/>
              <a:gd name="connsiteX127" fmla="*/ 2695416 w 5189220"/>
              <a:gd name="connsiteY127" fmla="*/ 687705 h 1257300"/>
              <a:gd name="connsiteX128" fmla="*/ 2754471 w 5189220"/>
              <a:gd name="connsiteY128" fmla="*/ 487680 h 1257300"/>
              <a:gd name="connsiteX129" fmla="*/ 2754471 w 5189220"/>
              <a:gd name="connsiteY129" fmla="*/ 554355 h 1257300"/>
              <a:gd name="connsiteX130" fmla="*/ 2683986 w 5189220"/>
              <a:gd name="connsiteY130" fmla="*/ 790575 h 1257300"/>
              <a:gd name="connsiteX131" fmla="*/ 2735421 w 5189220"/>
              <a:gd name="connsiteY131" fmla="*/ 790575 h 1257300"/>
              <a:gd name="connsiteX132" fmla="*/ 2735421 w 5189220"/>
              <a:gd name="connsiteY132" fmla="*/ 1057275 h 1257300"/>
              <a:gd name="connsiteX133" fmla="*/ 2811621 w 5189220"/>
              <a:gd name="connsiteY133" fmla="*/ 1057275 h 1257300"/>
              <a:gd name="connsiteX134" fmla="*/ 2811621 w 5189220"/>
              <a:gd name="connsiteY134" fmla="*/ 790575 h 1257300"/>
              <a:gd name="connsiteX135" fmla="*/ 2849721 w 5189220"/>
              <a:gd name="connsiteY135" fmla="*/ 790575 h 1257300"/>
              <a:gd name="connsiteX136" fmla="*/ 2849721 w 5189220"/>
              <a:gd name="connsiteY136" fmla="*/ 1057275 h 1257300"/>
              <a:gd name="connsiteX137" fmla="*/ 2925921 w 5189220"/>
              <a:gd name="connsiteY137" fmla="*/ 1057275 h 1257300"/>
              <a:gd name="connsiteX138" fmla="*/ 2925921 w 5189220"/>
              <a:gd name="connsiteY138" fmla="*/ 790575 h 1257300"/>
              <a:gd name="connsiteX139" fmla="*/ 2977356 w 5189220"/>
              <a:gd name="connsiteY139" fmla="*/ 790575 h 1257300"/>
              <a:gd name="connsiteX140" fmla="*/ 2906871 w 5189220"/>
              <a:gd name="connsiteY140" fmla="*/ 554355 h 1257300"/>
              <a:gd name="connsiteX141" fmla="*/ 2906871 w 5189220"/>
              <a:gd name="connsiteY141" fmla="*/ 487680 h 1257300"/>
              <a:gd name="connsiteX142" fmla="*/ 2965926 w 5189220"/>
              <a:gd name="connsiteY142" fmla="*/ 687705 h 1257300"/>
              <a:gd name="connsiteX143" fmla="*/ 3002121 w 5189220"/>
              <a:gd name="connsiteY143" fmla="*/ 714375 h 1257300"/>
              <a:gd name="connsiteX144" fmla="*/ 3013551 w 5189220"/>
              <a:gd name="connsiteY144" fmla="*/ 712470 h 1257300"/>
              <a:gd name="connsiteX145" fmla="*/ 3038316 w 5189220"/>
              <a:gd name="connsiteY145" fmla="*/ 664845 h 1257300"/>
              <a:gd name="connsiteX146" fmla="*/ 2969736 w 5189220"/>
              <a:gd name="connsiteY146" fmla="*/ 428625 h 1257300"/>
              <a:gd name="connsiteX147" fmla="*/ 2954496 w 5189220"/>
              <a:gd name="connsiteY147" fmla="*/ 407670 h 1257300"/>
              <a:gd name="connsiteX148" fmla="*/ 2874486 w 5189220"/>
              <a:gd name="connsiteY148" fmla="*/ 375285 h 1257300"/>
              <a:gd name="connsiteX149" fmla="*/ 2830671 w 5189220"/>
              <a:gd name="connsiteY149" fmla="*/ 371475 h 1257300"/>
              <a:gd name="connsiteX150" fmla="*/ 2360441 w 5189220"/>
              <a:gd name="connsiteY150" fmla="*/ 371475 h 1257300"/>
              <a:gd name="connsiteX151" fmla="*/ 2316626 w 5189220"/>
              <a:gd name="connsiteY151" fmla="*/ 375285 h 1257300"/>
              <a:gd name="connsiteX152" fmla="*/ 2236616 w 5189220"/>
              <a:gd name="connsiteY152" fmla="*/ 407670 h 1257300"/>
              <a:gd name="connsiteX153" fmla="*/ 2221376 w 5189220"/>
              <a:gd name="connsiteY153" fmla="*/ 428625 h 1257300"/>
              <a:gd name="connsiteX154" fmla="*/ 2150891 w 5189220"/>
              <a:gd name="connsiteY154" fmla="*/ 664845 h 1257300"/>
              <a:gd name="connsiteX155" fmla="*/ 2177561 w 5189220"/>
              <a:gd name="connsiteY155" fmla="*/ 712470 h 1257300"/>
              <a:gd name="connsiteX156" fmla="*/ 2188991 w 5189220"/>
              <a:gd name="connsiteY156" fmla="*/ 714375 h 1257300"/>
              <a:gd name="connsiteX157" fmla="*/ 2225186 w 5189220"/>
              <a:gd name="connsiteY157" fmla="*/ 687705 h 1257300"/>
              <a:gd name="connsiteX158" fmla="*/ 2284241 w 5189220"/>
              <a:gd name="connsiteY158" fmla="*/ 487680 h 1257300"/>
              <a:gd name="connsiteX159" fmla="*/ 2284241 w 5189220"/>
              <a:gd name="connsiteY159" fmla="*/ 554355 h 1257300"/>
              <a:gd name="connsiteX160" fmla="*/ 2213756 w 5189220"/>
              <a:gd name="connsiteY160" fmla="*/ 790575 h 1257300"/>
              <a:gd name="connsiteX161" fmla="*/ 2265191 w 5189220"/>
              <a:gd name="connsiteY161" fmla="*/ 790575 h 1257300"/>
              <a:gd name="connsiteX162" fmla="*/ 2265191 w 5189220"/>
              <a:gd name="connsiteY162" fmla="*/ 1057275 h 1257300"/>
              <a:gd name="connsiteX163" fmla="*/ 2341391 w 5189220"/>
              <a:gd name="connsiteY163" fmla="*/ 1057275 h 1257300"/>
              <a:gd name="connsiteX164" fmla="*/ 2341391 w 5189220"/>
              <a:gd name="connsiteY164" fmla="*/ 790575 h 1257300"/>
              <a:gd name="connsiteX165" fmla="*/ 2379491 w 5189220"/>
              <a:gd name="connsiteY165" fmla="*/ 790575 h 1257300"/>
              <a:gd name="connsiteX166" fmla="*/ 2379491 w 5189220"/>
              <a:gd name="connsiteY166" fmla="*/ 1057275 h 1257300"/>
              <a:gd name="connsiteX167" fmla="*/ 2455691 w 5189220"/>
              <a:gd name="connsiteY167" fmla="*/ 1057275 h 1257300"/>
              <a:gd name="connsiteX168" fmla="*/ 2455691 w 5189220"/>
              <a:gd name="connsiteY168" fmla="*/ 790575 h 1257300"/>
              <a:gd name="connsiteX169" fmla="*/ 2507126 w 5189220"/>
              <a:gd name="connsiteY169" fmla="*/ 790575 h 1257300"/>
              <a:gd name="connsiteX170" fmla="*/ 2436641 w 5189220"/>
              <a:gd name="connsiteY170" fmla="*/ 554355 h 1257300"/>
              <a:gd name="connsiteX171" fmla="*/ 2436641 w 5189220"/>
              <a:gd name="connsiteY171" fmla="*/ 487680 h 1257300"/>
              <a:gd name="connsiteX172" fmla="*/ 2495696 w 5189220"/>
              <a:gd name="connsiteY172" fmla="*/ 687705 h 1257300"/>
              <a:gd name="connsiteX173" fmla="*/ 2531891 w 5189220"/>
              <a:gd name="connsiteY173" fmla="*/ 714375 h 1257300"/>
              <a:gd name="connsiteX174" fmla="*/ 2543321 w 5189220"/>
              <a:gd name="connsiteY174" fmla="*/ 712470 h 1257300"/>
              <a:gd name="connsiteX175" fmla="*/ 2568086 w 5189220"/>
              <a:gd name="connsiteY175" fmla="*/ 664845 h 1257300"/>
              <a:gd name="connsiteX176" fmla="*/ 2499506 w 5189220"/>
              <a:gd name="connsiteY176" fmla="*/ 428625 h 1257300"/>
              <a:gd name="connsiteX177" fmla="*/ 2484266 w 5189220"/>
              <a:gd name="connsiteY177" fmla="*/ 407670 h 1257300"/>
              <a:gd name="connsiteX178" fmla="*/ 2404256 w 5189220"/>
              <a:gd name="connsiteY178" fmla="*/ 375285 h 1257300"/>
              <a:gd name="connsiteX179" fmla="*/ 2360441 w 5189220"/>
              <a:gd name="connsiteY179" fmla="*/ 371475 h 1257300"/>
              <a:gd name="connsiteX180" fmla="*/ 1890211 w 5189220"/>
              <a:gd name="connsiteY180" fmla="*/ 371475 h 1257300"/>
              <a:gd name="connsiteX181" fmla="*/ 1846396 w 5189220"/>
              <a:gd name="connsiteY181" fmla="*/ 375285 h 1257300"/>
              <a:gd name="connsiteX182" fmla="*/ 1766386 w 5189220"/>
              <a:gd name="connsiteY182" fmla="*/ 407670 h 1257300"/>
              <a:gd name="connsiteX183" fmla="*/ 1751146 w 5189220"/>
              <a:gd name="connsiteY183" fmla="*/ 428625 h 1257300"/>
              <a:gd name="connsiteX184" fmla="*/ 1680661 w 5189220"/>
              <a:gd name="connsiteY184" fmla="*/ 664845 h 1257300"/>
              <a:gd name="connsiteX185" fmla="*/ 1707331 w 5189220"/>
              <a:gd name="connsiteY185" fmla="*/ 712470 h 1257300"/>
              <a:gd name="connsiteX186" fmla="*/ 1718761 w 5189220"/>
              <a:gd name="connsiteY186" fmla="*/ 714375 h 1257300"/>
              <a:gd name="connsiteX187" fmla="*/ 1754956 w 5189220"/>
              <a:gd name="connsiteY187" fmla="*/ 687705 h 1257300"/>
              <a:gd name="connsiteX188" fmla="*/ 1814011 w 5189220"/>
              <a:gd name="connsiteY188" fmla="*/ 487680 h 1257300"/>
              <a:gd name="connsiteX189" fmla="*/ 1814011 w 5189220"/>
              <a:gd name="connsiteY189" fmla="*/ 554355 h 1257300"/>
              <a:gd name="connsiteX190" fmla="*/ 1743526 w 5189220"/>
              <a:gd name="connsiteY190" fmla="*/ 790575 h 1257300"/>
              <a:gd name="connsiteX191" fmla="*/ 1794961 w 5189220"/>
              <a:gd name="connsiteY191" fmla="*/ 790575 h 1257300"/>
              <a:gd name="connsiteX192" fmla="*/ 1794961 w 5189220"/>
              <a:gd name="connsiteY192" fmla="*/ 1057275 h 1257300"/>
              <a:gd name="connsiteX193" fmla="*/ 1871161 w 5189220"/>
              <a:gd name="connsiteY193" fmla="*/ 1057275 h 1257300"/>
              <a:gd name="connsiteX194" fmla="*/ 1871161 w 5189220"/>
              <a:gd name="connsiteY194" fmla="*/ 790575 h 1257300"/>
              <a:gd name="connsiteX195" fmla="*/ 1909261 w 5189220"/>
              <a:gd name="connsiteY195" fmla="*/ 790575 h 1257300"/>
              <a:gd name="connsiteX196" fmla="*/ 1909261 w 5189220"/>
              <a:gd name="connsiteY196" fmla="*/ 1057275 h 1257300"/>
              <a:gd name="connsiteX197" fmla="*/ 1985461 w 5189220"/>
              <a:gd name="connsiteY197" fmla="*/ 1057275 h 1257300"/>
              <a:gd name="connsiteX198" fmla="*/ 1985461 w 5189220"/>
              <a:gd name="connsiteY198" fmla="*/ 790575 h 1257300"/>
              <a:gd name="connsiteX199" fmla="*/ 2036896 w 5189220"/>
              <a:gd name="connsiteY199" fmla="*/ 790575 h 1257300"/>
              <a:gd name="connsiteX200" fmla="*/ 1966411 w 5189220"/>
              <a:gd name="connsiteY200" fmla="*/ 554355 h 1257300"/>
              <a:gd name="connsiteX201" fmla="*/ 1966411 w 5189220"/>
              <a:gd name="connsiteY201" fmla="*/ 487680 h 1257300"/>
              <a:gd name="connsiteX202" fmla="*/ 2025466 w 5189220"/>
              <a:gd name="connsiteY202" fmla="*/ 687705 h 1257300"/>
              <a:gd name="connsiteX203" fmla="*/ 2061661 w 5189220"/>
              <a:gd name="connsiteY203" fmla="*/ 714375 h 1257300"/>
              <a:gd name="connsiteX204" fmla="*/ 2073091 w 5189220"/>
              <a:gd name="connsiteY204" fmla="*/ 712470 h 1257300"/>
              <a:gd name="connsiteX205" fmla="*/ 2097856 w 5189220"/>
              <a:gd name="connsiteY205" fmla="*/ 664845 h 1257300"/>
              <a:gd name="connsiteX206" fmla="*/ 2029276 w 5189220"/>
              <a:gd name="connsiteY206" fmla="*/ 428625 h 1257300"/>
              <a:gd name="connsiteX207" fmla="*/ 2014036 w 5189220"/>
              <a:gd name="connsiteY207" fmla="*/ 407670 h 1257300"/>
              <a:gd name="connsiteX208" fmla="*/ 1934026 w 5189220"/>
              <a:gd name="connsiteY208" fmla="*/ 375285 h 1257300"/>
              <a:gd name="connsiteX209" fmla="*/ 1890211 w 5189220"/>
              <a:gd name="connsiteY209" fmla="*/ 371475 h 1257300"/>
              <a:gd name="connsiteX210" fmla="*/ 1419981 w 5189220"/>
              <a:gd name="connsiteY210" fmla="*/ 371475 h 1257300"/>
              <a:gd name="connsiteX211" fmla="*/ 1376166 w 5189220"/>
              <a:gd name="connsiteY211" fmla="*/ 375285 h 1257300"/>
              <a:gd name="connsiteX212" fmla="*/ 1296156 w 5189220"/>
              <a:gd name="connsiteY212" fmla="*/ 407670 h 1257300"/>
              <a:gd name="connsiteX213" fmla="*/ 1280916 w 5189220"/>
              <a:gd name="connsiteY213" fmla="*/ 428625 h 1257300"/>
              <a:gd name="connsiteX214" fmla="*/ 1210431 w 5189220"/>
              <a:gd name="connsiteY214" fmla="*/ 664845 h 1257300"/>
              <a:gd name="connsiteX215" fmla="*/ 1237101 w 5189220"/>
              <a:gd name="connsiteY215" fmla="*/ 712470 h 1257300"/>
              <a:gd name="connsiteX216" fmla="*/ 1248531 w 5189220"/>
              <a:gd name="connsiteY216" fmla="*/ 714375 h 1257300"/>
              <a:gd name="connsiteX217" fmla="*/ 1284726 w 5189220"/>
              <a:gd name="connsiteY217" fmla="*/ 687705 h 1257300"/>
              <a:gd name="connsiteX218" fmla="*/ 1343781 w 5189220"/>
              <a:gd name="connsiteY218" fmla="*/ 487680 h 1257300"/>
              <a:gd name="connsiteX219" fmla="*/ 1343781 w 5189220"/>
              <a:gd name="connsiteY219" fmla="*/ 554355 h 1257300"/>
              <a:gd name="connsiteX220" fmla="*/ 1273296 w 5189220"/>
              <a:gd name="connsiteY220" fmla="*/ 790575 h 1257300"/>
              <a:gd name="connsiteX221" fmla="*/ 1324731 w 5189220"/>
              <a:gd name="connsiteY221" fmla="*/ 790575 h 1257300"/>
              <a:gd name="connsiteX222" fmla="*/ 1324731 w 5189220"/>
              <a:gd name="connsiteY222" fmla="*/ 1057275 h 1257300"/>
              <a:gd name="connsiteX223" fmla="*/ 1400931 w 5189220"/>
              <a:gd name="connsiteY223" fmla="*/ 1057275 h 1257300"/>
              <a:gd name="connsiteX224" fmla="*/ 1400931 w 5189220"/>
              <a:gd name="connsiteY224" fmla="*/ 790575 h 1257300"/>
              <a:gd name="connsiteX225" fmla="*/ 1439031 w 5189220"/>
              <a:gd name="connsiteY225" fmla="*/ 790575 h 1257300"/>
              <a:gd name="connsiteX226" fmla="*/ 1439031 w 5189220"/>
              <a:gd name="connsiteY226" fmla="*/ 1057275 h 1257300"/>
              <a:gd name="connsiteX227" fmla="*/ 1515231 w 5189220"/>
              <a:gd name="connsiteY227" fmla="*/ 1057275 h 1257300"/>
              <a:gd name="connsiteX228" fmla="*/ 1515231 w 5189220"/>
              <a:gd name="connsiteY228" fmla="*/ 790575 h 1257300"/>
              <a:gd name="connsiteX229" fmla="*/ 1566666 w 5189220"/>
              <a:gd name="connsiteY229" fmla="*/ 790575 h 1257300"/>
              <a:gd name="connsiteX230" fmla="*/ 1496181 w 5189220"/>
              <a:gd name="connsiteY230" fmla="*/ 554355 h 1257300"/>
              <a:gd name="connsiteX231" fmla="*/ 1496181 w 5189220"/>
              <a:gd name="connsiteY231" fmla="*/ 487680 h 1257300"/>
              <a:gd name="connsiteX232" fmla="*/ 1555236 w 5189220"/>
              <a:gd name="connsiteY232" fmla="*/ 687705 h 1257300"/>
              <a:gd name="connsiteX233" fmla="*/ 1591431 w 5189220"/>
              <a:gd name="connsiteY233" fmla="*/ 714375 h 1257300"/>
              <a:gd name="connsiteX234" fmla="*/ 1602861 w 5189220"/>
              <a:gd name="connsiteY234" fmla="*/ 712470 h 1257300"/>
              <a:gd name="connsiteX235" fmla="*/ 1627626 w 5189220"/>
              <a:gd name="connsiteY235" fmla="*/ 664845 h 1257300"/>
              <a:gd name="connsiteX236" fmla="*/ 1559046 w 5189220"/>
              <a:gd name="connsiteY236" fmla="*/ 428625 h 1257300"/>
              <a:gd name="connsiteX237" fmla="*/ 1543806 w 5189220"/>
              <a:gd name="connsiteY237" fmla="*/ 407670 h 1257300"/>
              <a:gd name="connsiteX238" fmla="*/ 1463796 w 5189220"/>
              <a:gd name="connsiteY238" fmla="*/ 375285 h 1257300"/>
              <a:gd name="connsiteX239" fmla="*/ 1419981 w 5189220"/>
              <a:gd name="connsiteY239" fmla="*/ 371475 h 1257300"/>
              <a:gd name="connsiteX240" fmla="*/ 949751 w 5189220"/>
              <a:gd name="connsiteY240" fmla="*/ 371475 h 1257300"/>
              <a:gd name="connsiteX241" fmla="*/ 905936 w 5189220"/>
              <a:gd name="connsiteY241" fmla="*/ 375285 h 1257300"/>
              <a:gd name="connsiteX242" fmla="*/ 825927 w 5189220"/>
              <a:gd name="connsiteY242" fmla="*/ 407670 h 1257300"/>
              <a:gd name="connsiteX243" fmla="*/ 810686 w 5189220"/>
              <a:gd name="connsiteY243" fmla="*/ 428625 h 1257300"/>
              <a:gd name="connsiteX244" fmla="*/ 740201 w 5189220"/>
              <a:gd name="connsiteY244" fmla="*/ 664845 h 1257300"/>
              <a:gd name="connsiteX245" fmla="*/ 766871 w 5189220"/>
              <a:gd name="connsiteY245" fmla="*/ 712470 h 1257300"/>
              <a:gd name="connsiteX246" fmla="*/ 778301 w 5189220"/>
              <a:gd name="connsiteY246" fmla="*/ 714375 h 1257300"/>
              <a:gd name="connsiteX247" fmla="*/ 814496 w 5189220"/>
              <a:gd name="connsiteY247" fmla="*/ 687705 h 1257300"/>
              <a:gd name="connsiteX248" fmla="*/ 873551 w 5189220"/>
              <a:gd name="connsiteY248" fmla="*/ 487680 h 1257300"/>
              <a:gd name="connsiteX249" fmla="*/ 873551 w 5189220"/>
              <a:gd name="connsiteY249" fmla="*/ 554355 h 1257300"/>
              <a:gd name="connsiteX250" fmla="*/ 803066 w 5189220"/>
              <a:gd name="connsiteY250" fmla="*/ 790575 h 1257300"/>
              <a:gd name="connsiteX251" fmla="*/ 854501 w 5189220"/>
              <a:gd name="connsiteY251" fmla="*/ 790575 h 1257300"/>
              <a:gd name="connsiteX252" fmla="*/ 854501 w 5189220"/>
              <a:gd name="connsiteY252" fmla="*/ 1057275 h 1257300"/>
              <a:gd name="connsiteX253" fmla="*/ 930701 w 5189220"/>
              <a:gd name="connsiteY253" fmla="*/ 1057275 h 1257300"/>
              <a:gd name="connsiteX254" fmla="*/ 930701 w 5189220"/>
              <a:gd name="connsiteY254" fmla="*/ 790575 h 1257300"/>
              <a:gd name="connsiteX255" fmla="*/ 968801 w 5189220"/>
              <a:gd name="connsiteY255" fmla="*/ 790575 h 1257300"/>
              <a:gd name="connsiteX256" fmla="*/ 968801 w 5189220"/>
              <a:gd name="connsiteY256" fmla="*/ 1057275 h 1257300"/>
              <a:gd name="connsiteX257" fmla="*/ 1045001 w 5189220"/>
              <a:gd name="connsiteY257" fmla="*/ 1057275 h 1257300"/>
              <a:gd name="connsiteX258" fmla="*/ 1045001 w 5189220"/>
              <a:gd name="connsiteY258" fmla="*/ 790575 h 1257300"/>
              <a:gd name="connsiteX259" fmla="*/ 1096436 w 5189220"/>
              <a:gd name="connsiteY259" fmla="*/ 790575 h 1257300"/>
              <a:gd name="connsiteX260" fmla="*/ 1025951 w 5189220"/>
              <a:gd name="connsiteY260" fmla="*/ 554355 h 1257300"/>
              <a:gd name="connsiteX261" fmla="*/ 1025951 w 5189220"/>
              <a:gd name="connsiteY261" fmla="*/ 487680 h 1257300"/>
              <a:gd name="connsiteX262" fmla="*/ 1085006 w 5189220"/>
              <a:gd name="connsiteY262" fmla="*/ 687705 h 1257300"/>
              <a:gd name="connsiteX263" fmla="*/ 1121201 w 5189220"/>
              <a:gd name="connsiteY263" fmla="*/ 714375 h 1257300"/>
              <a:gd name="connsiteX264" fmla="*/ 1132631 w 5189220"/>
              <a:gd name="connsiteY264" fmla="*/ 712470 h 1257300"/>
              <a:gd name="connsiteX265" fmla="*/ 1157396 w 5189220"/>
              <a:gd name="connsiteY265" fmla="*/ 664845 h 1257300"/>
              <a:gd name="connsiteX266" fmla="*/ 1088816 w 5189220"/>
              <a:gd name="connsiteY266" fmla="*/ 428625 h 1257300"/>
              <a:gd name="connsiteX267" fmla="*/ 1073576 w 5189220"/>
              <a:gd name="connsiteY267" fmla="*/ 407670 h 1257300"/>
              <a:gd name="connsiteX268" fmla="*/ 993566 w 5189220"/>
              <a:gd name="connsiteY268" fmla="*/ 375285 h 1257300"/>
              <a:gd name="connsiteX269" fmla="*/ 949751 w 5189220"/>
              <a:gd name="connsiteY269" fmla="*/ 371475 h 1257300"/>
              <a:gd name="connsiteX270" fmla="*/ 479522 w 5189220"/>
              <a:gd name="connsiteY270" fmla="*/ 371475 h 1257300"/>
              <a:gd name="connsiteX271" fmla="*/ 435707 w 5189220"/>
              <a:gd name="connsiteY271" fmla="*/ 375285 h 1257300"/>
              <a:gd name="connsiteX272" fmla="*/ 355697 w 5189220"/>
              <a:gd name="connsiteY272" fmla="*/ 407670 h 1257300"/>
              <a:gd name="connsiteX273" fmla="*/ 340456 w 5189220"/>
              <a:gd name="connsiteY273" fmla="*/ 428625 h 1257300"/>
              <a:gd name="connsiteX274" fmla="*/ 269971 w 5189220"/>
              <a:gd name="connsiteY274" fmla="*/ 664845 h 1257300"/>
              <a:gd name="connsiteX275" fmla="*/ 296641 w 5189220"/>
              <a:gd name="connsiteY275" fmla="*/ 712470 h 1257300"/>
              <a:gd name="connsiteX276" fmla="*/ 308071 w 5189220"/>
              <a:gd name="connsiteY276" fmla="*/ 714375 h 1257300"/>
              <a:gd name="connsiteX277" fmla="*/ 344266 w 5189220"/>
              <a:gd name="connsiteY277" fmla="*/ 687705 h 1257300"/>
              <a:gd name="connsiteX278" fmla="*/ 403322 w 5189220"/>
              <a:gd name="connsiteY278" fmla="*/ 487680 h 1257300"/>
              <a:gd name="connsiteX279" fmla="*/ 403322 w 5189220"/>
              <a:gd name="connsiteY279" fmla="*/ 554355 h 1257300"/>
              <a:gd name="connsiteX280" fmla="*/ 332837 w 5189220"/>
              <a:gd name="connsiteY280" fmla="*/ 790575 h 1257300"/>
              <a:gd name="connsiteX281" fmla="*/ 384272 w 5189220"/>
              <a:gd name="connsiteY281" fmla="*/ 790575 h 1257300"/>
              <a:gd name="connsiteX282" fmla="*/ 384272 w 5189220"/>
              <a:gd name="connsiteY282" fmla="*/ 1057275 h 1257300"/>
              <a:gd name="connsiteX283" fmla="*/ 460472 w 5189220"/>
              <a:gd name="connsiteY283" fmla="*/ 1057275 h 1257300"/>
              <a:gd name="connsiteX284" fmla="*/ 460472 w 5189220"/>
              <a:gd name="connsiteY284" fmla="*/ 790575 h 1257300"/>
              <a:gd name="connsiteX285" fmla="*/ 498572 w 5189220"/>
              <a:gd name="connsiteY285" fmla="*/ 790575 h 1257300"/>
              <a:gd name="connsiteX286" fmla="*/ 498572 w 5189220"/>
              <a:gd name="connsiteY286" fmla="*/ 1057275 h 1257300"/>
              <a:gd name="connsiteX287" fmla="*/ 574772 w 5189220"/>
              <a:gd name="connsiteY287" fmla="*/ 1057275 h 1257300"/>
              <a:gd name="connsiteX288" fmla="*/ 574772 w 5189220"/>
              <a:gd name="connsiteY288" fmla="*/ 790575 h 1257300"/>
              <a:gd name="connsiteX289" fmla="*/ 626207 w 5189220"/>
              <a:gd name="connsiteY289" fmla="*/ 790575 h 1257300"/>
              <a:gd name="connsiteX290" fmla="*/ 555722 w 5189220"/>
              <a:gd name="connsiteY290" fmla="*/ 554355 h 1257300"/>
              <a:gd name="connsiteX291" fmla="*/ 555722 w 5189220"/>
              <a:gd name="connsiteY291" fmla="*/ 487680 h 1257300"/>
              <a:gd name="connsiteX292" fmla="*/ 614777 w 5189220"/>
              <a:gd name="connsiteY292" fmla="*/ 687705 h 1257300"/>
              <a:gd name="connsiteX293" fmla="*/ 650972 w 5189220"/>
              <a:gd name="connsiteY293" fmla="*/ 714375 h 1257300"/>
              <a:gd name="connsiteX294" fmla="*/ 662402 w 5189220"/>
              <a:gd name="connsiteY294" fmla="*/ 712470 h 1257300"/>
              <a:gd name="connsiteX295" fmla="*/ 687167 w 5189220"/>
              <a:gd name="connsiteY295" fmla="*/ 664845 h 1257300"/>
              <a:gd name="connsiteX296" fmla="*/ 618586 w 5189220"/>
              <a:gd name="connsiteY296" fmla="*/ 428625 h 1257300"/>
              <a:gd name="connsiteX297" fmla="*/ 603347 w 5189220"/>
              <a:gd name="connsiteY297" fmla="*/ 407670 h 1257300"/>
              <a:gd name="connsiteX298" fmla="*/ 523337 w 5189220"/>
              <a:gd name="connsiteY298" fmla="*/ 375285 h 1257300"/>
              <a:gd name="connsiteX299" fmla="*/ 479522 w 5189220"/>
              <a:gd name="connsiteY299" fmla="*/ 371475 h 1257300"/>
              <a:gd name="connsiteX300" fmla="*/ 4711594 w 5189220"/>
              <a:gd name="connsiteY300" fmla="*/ 200025 h 1257300"/>
              <a:gd name="connsiteX301" fmla="*/ 4635394 w 5189220"/>
              <a:gd name="connsiteY301" fmla="*/ 276225 h 1257300"/>
              <a:gd name="connsiteX302" fmla="*/ 4711594 w 5189220"/>
              <a:gd name="connsiteY302" fmla="*/ 352425 h 1257300"/>
              <a:gd name="connsiteX303" fmla="*/ 4787794 w 5189220"/>
              <a:gd name="connsiteY303" fmla="*/ 276225 h 1257300"/>
              <a:gd name="connsiteX304" fmla="*/ 4711594 w 5189220"/>
              <a:gd name="connsiteY304" fmla="*/ 200025 h 1257300"/>
              <a:gd name="connsiteX305" fmla="*/ 4241361 w 5189220"/>
              <a:gd name="connsiteY305" fmla="*/ 200025 h 1257300"/>
              <a:gd name="connsiteX306" fmla="*/ 4165161 w 5189220"/>
              <a:gd name="connsiteY306" fmla="*/ 276225 h 1257300"/>
              <a:gd name="connsiteX307" fmla="*/ 4241361 w 5189220"/>
              <a:gd name="connsiteY307" fmla="*/ 352425 h 1257300"/>
              <a:gd name="connsiteX308" fmla="*/ 4317561 w 5189220"/>
              <a:gd name="connsiteY308" fmla="*/ 276225 h 1257300"/>
              <a:gd name="connsiteX309" fmla="*/ 4241361 w 5189220"/>
              <a:gd name="connsiteY309" fmla="*/ 200025 h 1257300"/>
              <a:gd name="connsiteX310" fmla="*/ 3771131 w 5189220"/>
              <a:gd name="connsiteY310" fmla="*/ 200025 h 1257300"/>
              <a:gd name="connsiteX311" fmla="*/ 3694931 w 5189220"/>
              <a:gd name="connsiteY311" fmla="*/ 276225 h 1257300"/>
              <a:gd name="connsiteX312" fmla="*/ 3771131 w 5189220"/>
              <a:gd name="connsiteY312" fmla="*/ 352425 h 1257300"/>
              <a:gd name="connsiteX313" fmla="*/ 3847331 w 5189220"/>
              <a:gd name="connsiteY313" fmla="*/ 276225 h 1257300"/>
              <a:gd name="connsiteX314" fmla="*/ 3771131 w 5189220"/>
              <a:gd name="connsiteY314" fmla="*/ 200025 h 1257300"/>
              <a:gd name="connsiteX315" fmla="*/ 3300901 w 5189220"/>
              <a:gd name="connsiteY315" fmla="*/ 200025 h 1257300"/>
              <a:gd name="connsiteX316" fmla="*/ 3224701 w 5189220"/>
              <a:gd name="connsiteY316" fmla="*/ 276225 h 1257300"/>
              <a:gd name="connsiteX317" fmla="*/ 3300901 w 5189220"/>
              <a:gd name="connsiteY317" fmla="*/ 352425 h 1257300"/>
              <a:gd name="connsiteX318" fmla="*/ 3377101 w 5189220"/>
              <a:gd name="connsiteY318" fmla="*/ 276225 h 1257300"/>
              <a:gd name="connsiteX319" fmla="*/ 3300901 w 5189220"/>
              <a:gd name="connsiteY319" fmla="*/ 200025 h 1257300"/>
              <a:gd name="connsiteX320" fmla="*/ 2830671 w 5189220"/>
              <a:gd name="connsiteY320" fmla="*/ 200025 h 1257300"/>
              <a:gd name="connsiteX321" fmla="*/ 2754471 w 5189220"/>
              <a:gd name="connsiteY321" fmla="*/ 276225 h 1257300"/>
              <a:gd name="connsiteX322" fmla="*/ 2830671 w 5189220"/>
              <a:gd name="connsiteY322" fmla="*/ 352425 h 1257300"/>
              <a:gd name="connsiteX323" fmla="*/ 2906871 w 5189220"/>
              <a:gd name="connsiteY323" fmla="*/ 276225 h 1257300"/>
              <a:gd name="connsiteX324" fmla="*/ 2830671 w 5189220"/>
              <a:gd name="connsiteY324" fmla="*/ 200025 h 1257300"/>
              <a:gd name="connsiteX325" fmla="*/ 2360441 w 5189220"/>
              <a:gd name="connsiteY325" fmla="*/ 200025 h 1257300"/>
              <a:gd name="connsiteX326" fmla="*/ 2284241 w 5189220"/>
              <a:gd name="connsiteY326" fmla="*/ 276225 h 1257300"/>
              <a:gd name="connsiteX327" fmla="*/ 2360441 w 5189220"/>
              <a:gd name="connsiteY327" fmla="*/ 352425 h 1257300"/>
              <a:gd name="connsiteX328" fmla="*/ 2436641 w 5189220"/>
              <a:gd name="connsiteY328" fmla="*/ 276225 h 1257300"/>
              <a:gd name="connsiteX329" fmla="*/ 2360441 w 5189220"/>
              <a:gd name="connsiteY329" fmla="*/ 200025 h 1257300"/>
              <a:gd name="connsiteX330" fmla="*/ 1890211 w 5189220"/>
              <a:gd name="connsiteY330" fmla="*/ 200025 h 1257300"/>
              <a:gd name="connsiteX331" fmla="*/ 1814011 w 5189220"/>
              <a:gd name="connsiteY331" fmla="*/ 276225 h 1257300"/>
              <a:gd name="connsiteX332" fmla="*/ 1890211 w 5189220"/>
              <a:gd name="connsiteY332" fmla="*/ 352425 h 1257300"/>
              <a:gd name="connsiteX333" fmla="*/ 1966411 w 5189220"/>
              <a:gd name="connsiteY333" fmla="*/ 276225 h 1257300"/>
              <a:gd name="connsiteX334" fmla="*/ 1890211 w 5189220"/>
              <a:gd name="connsiteY334" fmla="*/ 200025 h 1257300"/>
              <a:gd name="connsiteX335" fmla="*/ 1419981 w 5189220"/>
              <a:gd name="connsiteY335" fmla="*/ 200025 h 1257300"/>
              <a:gd name="connsiteX336" fmla="*/ 1343781 w 5189220"/>
              <a:gd name="connsiteY336" fmla="*/ 276225 h 1257300"/>
              <a:gd name="connsiteX337" fmla="*/ 1419981 w 5189220"/>
              <a:gd name="connsiteY337" fmla="*/ 352425 h 1257300"/>
              <a:gd name="connsiteX338" fmla="*/ 1496181 w 5189220"/>
              <a:gd name="connsiteY338" fmla="*/ 276225 h 1257300"/>
              <a:gd name="connsiteX339" fmla="*/ 1419981 w 5189220"/>
              <a:gd name="connsiteY339" fmla="*/ 200025 h 1257300"/>
              <a:gd name="connsiteX340" fmla="*/ 949751 w 5189220"/>
              <a:gd name="connsiteY340" fmla="*/ 200025 h 1257300"/>
              <a:gd name="connsiteX341" fmla="*/ 873551 w 5189220"/>
              <a:gd name="connsiteY341" fmla="*/ 276225 h 1257300"/>
              <a:gd name="connsiteX342" fmla="*/ 949751 w 5189220"/>
              <a:gd name="connsiteY342" fmla="*/ 352425 h 1257300"/>
              <a:gd name="connsiteX343" fmla="*/ 1025951 w 5189220"/>
              <a:gd name="connsiteY343" fmla="*/ 276225 h 1257300"/>
              <a:gd name="connsiteX344" fmla="*/ 949751 w 5189220"/>
              <a:gd name="connsiteY344" fmla="*/ 200025 h 1257300"/>
              <a:gd name="connsiteX345" fmla="*/ 479522 w 5189220"/>
              <a:gd name="connsiteY345" fmla="*/ 200025 h 1257300"/>
              <a:gd name="connsiteX346" fmla="*/ 403322 w 5189220"/>
              <a:gd name="connsiteY346" fmla="*/ 276225 h 1257300"/>
              <a:gd name="connsiteX347" fmla="*/ 479522 w 5189220"/>
              <a:gd name="connsiteY347" fmla="*/ 352425 h 1257300"/>
              <a:gd name="connsiteX348" fmla="*/ 555722 w 5189220"/>
              <a:gd name="connsiteY348" fmla="*/ 276225 h 1257300"/>
              <a:gd name="connsiteX349" fmla="*/ 479522 w 5189220"/>
              <a:gd name="connsiteY349" fmla="*/ 200025 h 1257300"/>
              <a:gd name="connsiteX350" fmla="*/ 0 w 5189220"/>
              <a:gd name="connsiteY350" fmla="*/ 0 h 1257300"/>
              <a:gd name="connsiteX351" fmla="*/ 5189220 w 5189220"/>
              <a:gd name="connsiteY351" fmla="*/ 0 h 1257300"/>
              <a:gd name="connsiteX352" fmla="*/ 5189220 w 5189220"/>
              <a:gd name="connsiteY352" fmla="*/ 1257300 h 1257300"/>
              <a:gd name="connsiteX353" fmla="*/ 0 w 5189220"/>
              <a:gd name="connsiteY35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5189220" h="1257300">
                <a:moveTo>
                  <a:pt x="4711594" y="371475"/>
                </a:moveTo>
                <a:cubicBezTo>
                  <a:pt x="4696354" y="371475"/>
                  <a:pt x="4683019" y="373380"/>
                  <a:pt x="4667779" y="375285"/>
                </a:cubicBezTo>
                <a:cubicBezTo>
                  <a:pt x="4637299" y="381000"/>
                  <a:pt x="4610629" y="392430"/>
                  <a:pt x="4587769" y="407670"/>
                </a:cubicBezTo>
                <a:cubicBezTo>
                  <a:pt x="4580149" y="413385"/>
                  <a:pt x="4574434" y="419100"/>
                  <a:pt x="4572529" y="428625"/>
                </a:cubicBezTo>
                <a:lnTo>
                  <a:pt x="4502044" y="664845"/>
                </a:lnTo>
                <a:cubicBezTo>
                  <a:pt x="4496329" y="685800"/>
                  <a:pt x="4507759" y="706755"/>
                  <a:pt x="4528714" y="712470"/>
                </a:cubicBezTo>
                <a:cubicBezTo>
                  <a:pt x="4532524" y="714375"/>
                  <a:pt x="4536334" y="714375"/>
                  <a:pt x="4540144" y="714375"/>
                </a:cubicBezTo>
                <a:cubicBezTo>
                  <a:pt x="4557289" y="714375"/>
                  <a:pt x="4572529" y="702945"/>
                  <a:pt x="4576339" y="687705"/>
                </a:cubicBezTo>
                <a:lnTo>
                  <a:pt x="4635394" y="487680"/>
                </a:lnTo>
                <a:lnTo>
                  <a:pt x="4635394" y="554355"/>
                </a:lnTo>
                <a:lnTo>
                  <a:pt x="4564909" y="790575"/>
                </a:lnTo>
                <a:lnTo>
                  <a:pt x="4616344" y="790575"/>
                </a:lnTo>
                <a:lnTo>
                  <a:pt x="4616344" y="1057275"/>
                </a:lnTo>
                <a:lnTo>
                  <a:pt x="4692544" y="1057275"/>
                </a:lnTo>
                <a:lnTo>
                  <a:pt x="4692544" y="790575"/>
                </a:lnTo>
                <a:lnTo>
                  <a:pt x="4730644" y="790575"/>
                </a:lnTo>
                <a:lnTo>
                  <a:pt x="4730644" y="1057275"/>
                </a:lnTo>
                <a:lnTo>
                  <a:pt x="4806844" y="1057275"/>
                </a:lnTo>
                <a:lnTo>
                  <a:pt x="4806844" y="790575"/>
                </a:lnTo>
                <a:lnTo>
                  <a:pt x="4858279" y="790575"/>
                </a:lnTo>
                <a:lnTo>
                  <a:pt x="4787794" y="554355"/>
                </a:lnTo>
                <a:lnTo>
                  <a:pt x="4787794" y="487680"/>
                </a:lnTo>
                <a:lnTo>
                  <a:pt x="4846849" y="687705"/>
                </a:lnTo>
                <a:cubicBezTo>
                  <a:pt x="4852564" y="704850"/>
                  <a:pt x="4867804" y="714375"/>
                  <a:pt x="4883044" y="714375"/>
                </a:cubicBezTo>
                <a:cubicBezTo>
                  <a:pt x="4886854" y="714375"/>
                  <a:pt x="4890664" y="714375"/>
                  <a:pt x="4894474" y="712470"/>
                </a:cubicBezTo>
                <a:cubicBezTo>
                  <a:pt x="4913524" y="706755"/>
                  <a:pt x="4924954" y="685800"/>
                  <a:pt x="4919239" y="664845"/>
                </a:cubicBezTo>
                <a:lnTo>
                  <a:pt x="4850659" y="428625"/>
                </a:lnTo>
                <a:cubicBezTo>
                  <a:pt x="4848754" y="419100"/>
                  <a:pt x="4843039" y="411480"/>
                  <a:pt x="4835419" y="407670"/>
                </a:cubicBezTo>
                <a:cubicBezTo>
                  <a:pt x="4812559" y="392430"/>
                  <a:pt x="4785889" y="382905"/>
                  <a:pt x="4755409" y="375285"/>
                </a:cubicBezTo>
                <a:cubicBezTo>
                  <a:pt x="4740169" y="373380"/>
                  <a:pt x="4726834" y="371475"/>
                  <a:pt x="4711594" y="371475"/>
                </a:cubicBezTo>
                <a:close/>
                <a:moveTo>
                  <a:pt x="4241361" y="371475"/>
                </a:moveTo>
                <a:cubicBezTo>
                  <a:pt x="4226121" y="371475"/>
                  <a:pt x="4212786" y="373380"/>
                  <a:pt x="4197546" y="375285"/>
                </a:cubicBezTo>
                <a:cubicBezTo>
                  <a:pt x="4167066" y="381000"/>
                  <a:pt x="4140396" y="392430"/>
                  <a:pt x="4117536" y="407670"/>
                </a:cubicBezTo>
                <a:cubicBezTo>
                  <a:pt x="4109916" y="413385"/>
                  <a:pt x="4104201" y="419100"/>
                  <a:pt x="4102296" y="428625"/>
                </a:cubicBezTo>
                <a:lnTo>
                  <a:pt x="4031811" y="664845"/>
                </a:lnTo>
                <a:cubicBezTo>
                  <a:pt x="4026096" y="685800"/>
                  <a:pt x="4037526" y="706755"/>
                  <a:pt x="4058481" y="712470"/>
                </a:cubicBezTo>
                <a:cubicBezTo>
                  <a:pt x="4062291" y="714375"/>
                  <a:pt x="4066101" y="714375"/>
                  <a:pt x="4069911" y="714375"/>
                </a:cubicBezTo>
                <a:cubicBezTo>
                  <a:pt x="4087056" y="714375"/>
                  <a:pt x="4102296" y="702945"/>
                  <a:pt x="4106106" y="687705"/>
                </a:cubicBezTo>
                <a:lnTo>
                  <a:pt x="4165161" y="487680"/>
                </a:lnTo>
                <a:lnTo>
                  <a:pt x="4165161" y="554355"/>
                </a:lnTo>
                <a:lnTo>
                  <a:pt x="4094676" y="790575"/>
                </a:lnTo>
                <a:lnTo>
                  <a:pt x="4146111" y="790575"/>
                </a:lnTo>
                <a:lnTo>
                  <a:pt x="4146111" y="1057275"/>
                </a:lnTo>
                <a:lnTo>
                  <a:pt x="4222311" y="1057275"/>
                </a:lnTo>
                <a:lnTo>
                  <a:pt x="4222311" y="790575"/>
                </a:lnTo>
                <a:lnTo>
                  <a:pt x="4260411" y="790575"/>
                </a:lnTo>
                <a:lnTo>
                  <a:pt x="4260411" y="1057275"/>
                </a:lnTo>
                <a:lnTo>
                  <a:pt x="4336611" y="1057275"/>
                </a:lnTo>
                <a:lnTo>
                  <a:pt x="4336611" y="790575"/>
                </a:lnTo>
                <a:lnTo>
                  <a:pt x="4388046" y="790575"/>
                </a:lnTo>
                <a:lnTo>
                  <a:pt x="4317561" y="554355"/>
                </a:lnTo>
                <a:lnTo>
                  <a:pt x="4317561" y="487680"/>
                </a:lnTo>
                <a:lnTo>
                  <a:pt x="4376616" y="687705"/>
                </a:lnTo>
                <a:cubicBezTo>
                  <a:pt x="4382331" y="704850"/>
                  <a:pt x="4397571" y="714375"/>
                  <a:pt x="4412811" y="714375"/>
                </a:cubicBezTo>
                <a:cubicBezTo>
                  <a:pt x="4416621" y="714375"/>
                  <a:pt x="4420431" y="714375"/>
                  <a:pt x="4424241" y="712470"/>
                </a:cubicBezTo>
                <a:cubicBezTo>
                  <a:pt x="4443291" y="706755"/>
                  <a:pt x="4454721" y="685800"/>
                  <a:pt x="4449006" y="664845"/>
                </a:cubicBezTo>
                <a:lnTo>
                  <a:pt x="4380426" y="428625"/>
                </a:lnTo>
                <a:cubicBezTo>
                  <a:pt x="4378521" y="419100"/>
                  <a:pt x="4372806" y="411480"/>
                  <a:pt x="4365186" y="407670"/>
                </a:cubicBezTo>
                <a:cubicBezTo>
                  <a:pt x="4342326" y="392430"/>
                  <a:pt x="4315656" y="382905"/>
                  <a:pt x="4285176" y="375285"/>
                </a:cubicBezTo>
                <a:cubicBezTo>
                  <a:pt x="4269936" y="373380"/>
                  <a:pt x="4256601" y="371475"/>
                  <a:pt x="4241361" y="371475"/>
                </a:cubicBezTo>
                <a:close/>
                <a:moveTo>
                  <a:pt x="3771131" y="371475"/>
                </a:moveTo>
                <a:cubicBezTo>
                  <a:pt x="3755891" y="371475"/>
                  <a:pt x="3742556" y="373380"/>
                  <a:pt x="3727316" y="375285"/>
                </a:cubicBezTo>
                <a:cubicBezTo>
                  <a:pt x="3696836" y="381000"/>
                  <a:pt x="3670166" y="392430"/>
                  <a:pt x="3647306" y="407670"/>
                </a:cubicBezTo>
                <a:cubicBezTo>
                  <a:pt x="3639686" y="413385"/>
                  <a:pt x="3633971" y="419100"/>
                  <a:pt x="3632066" y="428625"/>
                </a:cubicBezTo>
                <a:lnTo>
                  <a:pt x="3561581" y="664845"/>
                </a:lnTo>
                <a:cubicBezTo>
                  <a:pt x="3555866" y="685800"/>
                  <a:pt x="3567296" y="706755"/>
                  <a:pt x="3588251" y="712470"/>
                </a:cubicBezTo>
                <a:cubicBezTo>
                  <a:pt x="3592061" y="714375"/>
                  <a:pt x="3595871" y="714375"/>
                  <a:pt x="3599681" y="714375"/>
                </a:cubicBezTo>
                <a:cubicBezTo>
                  <a:pt x="3616826" y="714375"/>
                  <a:pt x="3632066" y="702945"/>
                  <a:pt x="3635876" y="687705"/>
                </a:cubicBezTo>
                <a:lnTo>
                  <a:pt x="3694931" y="487680"/>
                </a:lnTo>
                <a:lnTo>
                  <a:pt x="3694931" y="554355"/>
                </a:lnTo>
                <a:lnTo>
                  <a:pt x="3624446" y="790575"/>
                </a:lnTo>
                <a:lnTo>
                  <a:pt x="3675881" y="790575"/>
                </a:lnTo>
                <a:lnTo>
                  <a:pt x="3675881" y="1057275"/>
                </a:lnTo>
                <a:lnTo>
                  <a:pt x="3752081" y="1057275"/>
                </a:lnTo>
                <a:lnTo>
                  <a:pt x="3752081" y="790575"/>
                </a:lnTo>
                <a:lnTo>
                  <a:pt x="3790181" y="790575"/>
                </a:lnTo>
                <a:lnTo>
                  <a:pt x="3790181" y="1057275"/>
                </a:lnTo>
                <a:lnTo>
                  <a:pt x="3866381" y="1057275"/>
                </a:lnTo>
                <a:lnTo>
                  <a:pt x="3866381" y="790575"/>
                </a:lnTo>
                <a:lnTo>
                  <a:pt x="3917816" y="790575"/>
                </a:lnTo>
                <a:lnTo>
                  <a:pt x="3847331" y="554355"/>
                </a:lnTo>
                <a:lnTo>
                  <a:pt x="3847331" y="487680"/>
                </a:lnTo>
                <a:lnTo>
                  <a:pt x="3906386" y="687705"/>
                </a:lnTo>
                <a:cubicBezTo>
                  <a:pt x="3912101" y="704850"/>
                  <a:pt x="3927341" y="714375"/>
                  <a:pt x="3942581" y="714375"/>
                </a:cubicBezTo>
                <a:cubicBezTo>
                  <a:pt x="3946391" y="714375"/>
                  <a:pt x="3950201" y="714375"/>
                  <a:pt x="3954011" y="712470"/>
                </a:cubicBezTo>
                <a:cubicBezTo>
                  <a:pt x="3973061" y="706755"/>
                  <a:pt x="3984491" y="685800"/>
                  <a:pt x="3978776" y="664845"/>
                </a:cubicBezTo>
                <a:lnTo>
                  <a:pt x="3910196" y="428625"/>
                </a:lnTo>
                <a:cubicBezTo>
                  <a:pt x="3908291" y="419100"/>
                  <a:pt x="3902576" y="411480"/>
                  <a:pt x="3894956" y="407670"/>
                </a:cubicBezTo>
                <a:cubicBezTo>
                  <a:pt x="3872096" y="392430"/>
                  <a:pt x="3845426" y="382905"/>
                  <a:pt x="3814946" y="375285"/>
                </a:cubicBezTo>
                <a:cubicBezTo>
                  <a:pt x="3799706" y="373380"/>
                  <a:pt x="3786371" y="371475"/>
                  <a:pt x="3771131" y="371475"/>
                </a:cubicBezTo>
                <a:close/>
                <a:moveTo>
                  <a:pt x="3300901" y="371475"/>
                </a:moveTo>
                <a:cubicBezTo>
                  <a:pt x="3285661" y="371475"/>
                  <a:pt x="3272326" y="373380"/>
                  <a:pt x="3257086" y="375285"/>
                </a:cubicBezTo>
                <a:cubicBezTo>
                  <a:pt x="3226606" y="381000"/>
                  <a:pt x="3199936" y="392430"/>
                  <a:pt x="3177076" y="407670"/>
                </a:cubicBezTo>
                <a:cubicBezTo>
                  <a:pt x="3169456" y="413385"/>
                  <a:pt x="3163741" y="419100"/>
                  <a:pt x="3161836" y="428625"/>
                </a:cubicBezTo>
                <a:lnTo>
                  <a:pt x="3091351" y="664845"/>
                </a:lnTo>
                <a:cubicBezTo>
                  <a:pt x="3085636" y="685800"/>
                  <a:pt x="3097066" y="706755"/>
                  <a:pt x="3118021" y="712470"/>
                </a:cubicBezTo>
                <a:cubicBezTo>
                  <a:pt x="3121831" y="714375"/>
                  <a:pt x="3125641" y="714375"/>
                  <a:pt x="3129451" y="714375"/>
                </a:cubicBezTo>
                <a:cubicBezTo>
                  <a:pt x="3146596" y="714375"/>
                  <a:pt x="3161836" y="702945"/>
                  <a:pt x="3165646" y="687705"/>
                </a:cubicBezTo>
                <a:lnTo>
                  <a:pt x="3224701" y="487680"/>
                </a:lnTo>
                <a:lnTo>
                  <a:pt x="3224701" y="554355"/>
                </a:lnTo>
                <a:lnTo>
                  <a:pt x="3154216" y="790575"/>
                </a:lnTo>
                <a:lnTo>
                  <a:pt x="3205651" y="790575"/>
                </a:lnTo>
                <a:lnTo>
                  <a:pt x="3205651" y="1057275"/>
                </a:lnTo>
                <a:lnTo>
                  <a:pt x="3281851" y="1057275"/>
                </a:lnTo>
                <a:lnTo>
                  <a:pt x="3281851" y="790575"/>
                </a:lnTo>
                <a:lnTo>
                  <a:pt x="3319951" y="790575"/>
                </a:lnTo>
                <a:lnTo>
                  <a:pt x="3319951" y="1057275"/>
                </a:lnTo>
                <a:lnTo>
                  <a:pt x="3396151" y="1057275"/>
                </a:lnTo>
                <a:lnTo>
                  <a:pt x="3396151" y="790575"/>
                </a:lnTo>
                <a:lnTo>
                  <a:pt x="3447586" y="790575"/>
                </a:lnTo>
                <a:lnTo>
                  <a:pt x="3377101" y="554355"/>
                </a:lnTo>
                <a:lnTo>
                  <a:pt x="3377101" y="487680"/>
                </a:lnTo>
                <a:lnTo>
                  <a:pt x="3436156" y="687705"/>
                </a:lnTo>
                <a:cubicBezTo>
                  <a:pt x="3441871" y="704850"/>
                  <a:pt x="3457111" y="714375"/>
                  <a:pt x="3472351" y="714375"/>
                </a:cubicBezTo>
                <a:cubicBezTo>
                  <a:pt x="3476161" y="714375"/>
                  <a:pt x="3479971" y="714375"/>
                  <a:pt x="3483781" y="712470"/>
                </a:cubicBezTo>
                <a:cubicBezTo>
                  <a:pt x="3502831" y="706755"/>
                  <a:pt x="3514261" y="685800"/>
                  <a:pt x="3508546" y="664845"/>
                </a:cubicBezTo>
                <a:lnTo>
                  <a:pt x="3439966" y="428625"/>
                </a:lnTo>
                <a:cubicBezTo>
                  <a:pt x="3438061" y="419100"/>
                  <a:pt x="3432346" y="411480"/>
                  <a:pt x="3424726" y="407670"/>
                </a:cubicBezTo>
                <a:cubicBezTo>
                  <a:pt x="3401866" y="392430"/>
                  <a:pt x="3375196" y="382905"/>
                  <a:pt x="3344716" y="375285"/>
                </a:cubicBezTo>
                <a:cubicBezTo>
                  <a:pt x="3329476" y="373380"/>
                  <a:pt x="3316141" y="371475"/>
                  <a:pt x="3300901" y="371475"/>
                </a:cubicBezTo>
                <a:close/>
                <a:moveTo>
                  <a:pt x="2830671" y="371475"/>
                </a:moveTo>
                <a:cubicBezTo>
                  <a:pt x="2815431" y="371475"/>
                  <a:pt x="2802096" y="373380"/>
                  <a:pt x="2786856" y="375285"/>
                </a:cubicBezTo>
                <a:cubicBezTo>
                  <a:pt x="2756376" y="381000"/>
                  <a:pt x="2729706" y="392430"/>
                  <a:pt x="2706846" y="407670"/>
                </a:cubicBezTo>
                <a:cubicBezTo>
                  <a:pt x="2699226" y="413385"/>
                  <a:pt x="2693511" y="419100"/>
                  <a:pt x="2691606" y="428625"/>
                </a:cubicBezTo>
                <a:lnTo>
                  <a:pt x="2621121" y="664845"/>
                </a:lnTo>
                <a:cubicBezTo>
                  <a:pt x="2615406" y="685800"/>
                  <a:pt x="2626836" y="706755"/>
                  <a:pt x="2647791" y="712470"/>
                </a:cubicBezTo>
                <a:cubicBezTo>
                  <a:pt x="2651601" y="714375"/>
                  <a:pt x="2655411" y="714375"/>
                  <a:pt x="2659221" y="714375"/>
                </a:cubicBezTo>
                <a:cubicBezTo>
                  <a:pt x="2676366" y="714375"/>
                  <a:pt x="2691606" y="702945"/>
                  <a:pt x="2695416" y="687705"/>
                </a:cubicBezTo>
                <a:lnTo>
                  <a:pt x="2754471" y="487680"/>
                </a:lnTo>
                <a:lnTo>
                  <a:pt x="2754471" y="554355"/>
                </a:lnTo>
                <a:lnTo>
                  <a:pt x="2683986" y="790575"/>
                </a:lnTo>
                <a:lnTo>
                  <a:pt x="2735421" y="790575"/>
                </a:lnTo>
                <a:lnTo>
                  <a:pt x="2735421" y="1057275"/>
                </a:lnTo>
                <a:lnTo>
                  <a:pt x="2811621" y="1057275"/>
                </a:lnTo>
                <a:lnTo>
                  <a:pt x="2811621" y="790575"/>
                </a:lnTo>
                <a:lnTo>
                  <a:pt x="2849721" y="790575"/>
                </a:lnTo>
                <a:lnTo>
                  <a:pt x="2849721" y="1057275"/>
                </a:lnTo>
                <a:lnTo>
                  <a:pt x="2925921" y="1057275"/>
                </a:lnTo>
                <a:lnTo>
                  <a:pt x="2925921" y="790575"/>
                </a:lnTo>
                <a:lnTo>
                  <a:pt x="2977356" y="790575"/>
                </a:lnTo>
                <a:lnTo>
                  <a:pt x="2906871" y="554355"/>
                </a:lnTo>
                <a:lnTo>
                  <a:pt x="2906871" y="487680"/>
                </a:lnTo>
                <a:lnTo>
                  <a:pt x="2965926" y="687705"/>
                </a:lnTo>
                <a:cubicBezTo>
                  <a:pt x="2971641" y="704850"/>
                  <a:pt x="2986881" y="714375"/>
                  <a:pt x="3002121" y="714375"/>
                </a:cubicBezTo>
                <a:cubicBezTo>
                  <a:pt x="3005931" y="714375"/>
                  <a:pt x="3009741" y="714375"/>
                  <a:pt x="3013551" y="712470"/>
                </a:cubicBezTo>
                <a:cubicBezTo>
                  <a:pt x="3032601" y="706755"/>
                  <a:pt x="3044031" y="685800"/>
                  <a:pt x="3038316" y="664845"/>
                </a:cubicBezTo>
                <a:lnTo>
                  <a:pt x="2969736" y="428625"/>
                </a:lnTo>
                <a:cubicBezTo>
                  <a:pt x="2967831" y="419100"/>
                  <a:pt x="2962116" y="411480"/>
                  <a:pt x="2954496" y="407670"/>
                </a:cubicBezTo>
                <a:cubicBezTo>
                  <a:pt x="2931636" y="392430"/>
                  <a:pt x="2904966" y="382905"/>
                  <a:pt x="2874486" y="375285"/>
                </a:cubicBezTo>
                <a:cubicBezTo>
                  <a:pt x="2859246" y="373380"/>
                  <a:pt x="2845911" y="371475"/>
                  <a:pt x="2830671" y="371475"/>
                </a:cubicBezTo>
                <a:close/>
                <a:moveTo>
                  <a:pt x="2360441" y="371475"/>
                </a:moveTo>
                <a:cubicBezTo>
                  <a:pt x="2345201" y="371475"/>
                  <a:pt x="2331866" y="373380"/>
                  <a:pt x="2316626" y="375285"/>
                </a:cubicBezTo>
                <a:cubicBezTo>
                  <a:pt x="2286146" y="381000"/>
                  <a:pt x="2259476" y="392430"/>
                  <a:pt x="2236616" y="407670"/>
                </a:cubicBezTo>
                <a:cubicBezTo>
                  <a:pt x="2228996" y="413385"/>
                  <a:pt x="2223281" y="419100"/>
                  <a:pt x="2221376" y="428625"/>
                </a:cubicBezTo>
                <a:lnTo>
                  <a:pt x="2150891" y="664845"/>
                </a:lnTo>
                <a:cubicBezTo>
                  <a:pt x="2145176" y="685800"/>
                  <a:pt x="2156606" y="706755"/>
                  <a:pt x="2177561" y="712470"/>
                </a:cubicBezTo>
                <a:cubicBezTo>
                  <a:pt x="2181371" y="714375"/>
                  <a:pt x="2185181" y="714375"/>
                  <a:pt x="2188991" y="714375"/>
                </a:cubicBezTo>
                <a:cubicBezTo>
                  <a:pt x="2206136" y="714375"/>
                  <a:pt x="2221376" y="702945"/>
                  <a:pt x="2225186" y="687705"/>
                </a:cubicBezTo>
                <a:lnTo>
                  <a:pt x="2284241" y="487680"/>
                </a:lnTo>
                <a:lnTo>
                  <a:pt x="2284241" y="554355"/>
                </a:lnTo>
                <a:lnTo>
                  <a:pt x="2213756" y="790575"/>
                </a:lnTo>
                <a:lnTo>
                  <a:pt x="2265191" y="790575"/>
                </a:lnTo>
                <a:lnTo>
                  <a:pt x="2265191" y="1057275"/>
                </a:lnTo>
                <a:lnTo>
                  <a:pt x="2341391" y="1057275"/>
                </a:lnTo>
                <a:lnTo>
                  <a:pt x="2341391" y="790575"/>
                </a:lnTo>
                <a:lnTo>
                  <a:pt x="2379491" y="790575"/>
                </a:lnTo>
                <a:lnTo>
                  <a:pt x="2379491" y="1057275"/>
                </a:lnTo>
                <a:lnTo>
                  <a:pt x="2455691" y="1057275"/>
                </a:lnTo>
                <a:lnTo>
                  <a:pt x="2455691" y="790575"/>
                </a:lnTo>
                <a:lnTo>
                  <a:pt x="2507126" y="790575"/>
                </a:lnTo>
                <a:lnTo>
                  <a:pt x="2436641" y="554355"/>
                </a:lnTo>
                <a:lnTo>
                  <a:pt x="2436641" y="487680"/>
                </a:lnTo>
                <a:lnTo>
                  <a:pt x="2495696" y="687705"/>
                </a:lnTo>
                <a:cubicBezTo>
                  <a:pt x="2501411" y="704850"/>
                  <a:pt x="2516651" y="714375"/>
                  <a:pt x="2531891" y="714375"/>
                </a:cubicBezTo>
                <a:cubicBezTo>
                  <a:pt x="2535701" y="714375"/>
                  <a:pt x="2539511" y="714375"/>
                  <a:pt x="2543321" y="712470"/>
                </a:cubicBezTo>
                <a:cubicBezTo>
                  <a:pt x="2562371" y="706755"/>
                  <a:pt x="2573801" y="685800"/>
                  <a:pt x="2568086" y="664845"/>
                </a:cubicBezTo>
                <a:lnTo>
                  <a:pt x="2499506" y="428625"/>
                </a:lnTo>
                <a:cubicBezTo>
                  <a:pt x="2497601" y="419100"/>
                  <a:pt x="2491886" y="411480"/>
                  <a:pt x="2484266" y="407670"/>
                </a:cubicBezTo>
                <a:cubicBezTo>
                  <a:pt x="2461406" y="392430"/>
                  <a:pt x="2434736" y="382905"/>
                  <a:pt x="2404256" y="375285"/>
                </a:cubicBezTo>
                <a:cubicBezTo>
                  <a:pt x="2389016" y="373380"/>
                  <a:pt x="2375681" y="371475"/>
                  <a:pt x="2360441" y="371475"/>
                </a:cubicBezTo>
                <a:close/>
                <a:moveTo>
                  <a:pt x="1890211" y="371475"/>
                </a:moveTo>
                <a:cubicBezTo>
                  <a:pt x="1874971" y="371475"/>
                  <a:pt x="1861636" y="373380"/>
                  <a:pt x="1846396" y="375285"/>
                </a:cubicBezTo>
                <a:cubicBezTo>
                  <a:pt x="1815916" y="381000"/>
                  <a:pt x="1789246" y="392430"/>
                  <a:pt x="1766386" y="407670"/>
                </a:cubicBezTo>
                <a:cubicBezTo>
                  <a:pt x="1758766" y="413385"/>
                  <a:pt x="1753051" y="419100"/>
                  <a:pt x="1751146" y="428625"/>
                </a:cubicBezTo>
                <a:lnTo>
                  <a:pt x="1680661" y="664845"/>
                </a:lnTo>
                <a:cubicBezTo>
                  <a:pt x="1674946" y="685800"/>
                  <a:pt x="1686376" y="706755"/>
                  <a:pt x="1707331" y="712470"/>
                </a:cubicBezTo>
                <a:cubicBezTo>
                  <a:pt x="1711141" y="714375"/>
                  <a:pt x="1714951" y="714375"/>
                  <a:pt x="1718761" y="714375"/>
                </a:cubicBezTo>
                <a:cubicBezTo>
                  <a:pt x="1735906" y="714375"/>
                  <a:pt x="1751146" y="702945"/>
                  <a:pt x="1754956" y="687705"/>
                </a:cubicBezTo>
                <a:lnTo>
                  <a:pt x="1814011" y="487680"/>
                </a:lnTo>
                <a:lnTo>
                  <a:pt x="1814011" y="554355"/>
                </a:lnTo>
                <a:lnTo>
                  <a:pt x="1743526" y="790575"/>
                </a:lnTo>
                <a:lnTo>
                  <a:pt x="1794961" y="790575"/>
                </a:lnTo>
                <a:lnTo>
                  <a:pt x="1794961" y="1057275"/>
                </a:lnTo>
                <a:lnTo>
                  <a:pt x="1871161" y="1057275"/>
                </a:lnTo>
                <a:lnTo>
                  <a:pt x="1871161" y="790575"/>
                </a:lnTo>
                <a:lnTo>
                  <a:pt x="1909261" y="790575"/>
                </a:lnTo>
                <a:lnTo>
                  <a:pt x="1909261" y="1057275"/>
                </a:lnTo>
                <a:lnTo>
                  <a:pt x="1985461" y="1057275"/>
                </a:lnTo>
                <a:lnTo>
                  <a:pt x="1985461" y="790575"/>
                </a:lnTo>
                <a:lnTo>
                  <a:pt x="2036896" y="790575"/>
                </a:lnTo>
                <a:lnTo>
                  <a:pt x="1966411" y="554355"/>
                </a:lnTo>
                <a:lnTo>
                  <a:pt x="1966411" y="487680"/>
                </a:lnTo>
                <a:lnTo>
                  <a:pt x="2025466" y="687705"/>
                </a:lnTo>
                <a:cubicBezTo>
                  <a:pt x="2031181" y="704850"/>
                  <a:pt x="2046421" y="714375"/>
                  <a:pt x="2061661" y="714375"/>
                </a:cubicBezTo>
                <a:cubicBezTo>
                  <a:pt x="2065471" y="714375"/>
                  <a:pt x="2069281" y="714375"/>
                  <a:pt x="2073091" y="712470"/>
                </a:cubicBezTo>
                <a:cubicBezTo>
                  <a:pt x="2092141" y="706755"/>
                  <a:pt x="2103571" y="685800"/>
                  <a:pt x="2097856" y="664845"/>
                </a:cubicBezTo>
                <a:lnTo>
                  <a:pt x="2029276" y="428625"/>
                </a:lnTo>
                <a:cubicBezTo>
                  <a:pt x="2027371" y="419100"/>
                  <a:pt x="2021656" y="411480"/>
                  <a:pt x="2014036" y="407670"/>
                </a:cubicBezTo>
                <a:cubicBezTo>
                  <a:pt x="1991176" y="392430"/>
                  <a:pt x="1964506" y="382905"/>
                  <a:pt x="1934026" y="375285"/>
                </a:cubicBezTo>
                <a:cubicBezTo>
                  <a:pt x="1918786" y="373380"/>
                  <a:pt x="1905451" y="371475"/>
                  <a:pt x="1890211" y="371475"/>
                </a:cubicBezTo>
                <a:close/>
                <a:moveTo>
                  <a:pt x="1419981" y="371475"/>
                </a:moveTo>
                <a:cubicBezTo>
                  <a:pt x="1404741" y="371475"/>
                  <a:pt x="1391406" y="373380"/>
                  <a:pt x="1376166" y="375285"/>
                </a:cubicBezTo>
                <a:cubicBezTo>
                  <a:pt x="1345686" y="381000"/>
                  <a:pt x="1319016" y="392430"/>
                  <a:pt x="1296156" y="407670"/>
                </a:cubicBezTo>
                <a:cubicBezTo>
                  <a:pt x="1288536" y="413385"/>
                  <a:pt x="1282821" y="419100"/>
                  <a:pt x="1280916" y="428625"/>
                </a:cubicBezTo>
                <a:lnTo>
                  <a:pt x="1210431" y="664845"/>
                </a:lnTo>
                <a:cubicBezTo>
                  <a:pt x="1204716" y="685800"/>
                  <a:pt x="1216146" y="706755"/>
                  <a:pt x="1237101" y="712470"/>
                </a:cubicBezTo>
                <a:cubicBezTo>
                  <a:pt x="1240911" y="714375"/>
                  <a:pt x="1244721" y="714375"/>
                  <a:pt x="1248531" y="714375"/>
                </a:cubicBezTo>
                <a:cubicBezTo>
                  <a:pt x="1265676" y="714375"/>
                  <a:pt x="1280916" y="702945"/>
                  <a:pt x="1284726" y="687705"/>
                </a:cubicBezTo>
                <a:lnTo>
                  <a:pt x="1343781" y="487680"/>
                </a:lnTo>
                <a:lnTo>
                  <a:pt x="1343781" y="554355"/>
                </a:lnTo>
                <a:lnTo>
                  <a:pt x="1273296" y="790575"/>
                </a:lnTo>
                <a:lnTo>
                  <a:pt x="1324731" y="790575"/>
                </a:lnTo>
                <a:lnTo>
                  <a:pt x="1324731" y="1057275"/>
                </a:lnTo>
                <a:lnTo>
                  <a:pt x="1400931" y="1057275"/>
                </a:lnTo>
                <a:lnTo>
                  <a:pt x="1400931" y="790575"/>
                </a:lnTo>
                <a:lnTo>
                  <a:pt x="1439031" y="790575"/>
                </a:lnTo>
                <a:lnTo>
                  <a:pt x="1439031" y="1057275"/>
                </a:lnTo>
                <a:lnTo>
                  <a:pt x="1515231" y="1057275"/>
                </a:lnTo>
                <a:lnTo>
                  <a:pt x="1515231" y="790575"/>
                </a:lnTo>
                <a:lnTo>
                  <a:pt x="1566666" y="790575"/>
                </a:lnTo>
                <a:lnTo>
                  <a:pt x="1496181" y="554355"/>
                </a:lnTo>
                <a:lnTo>
                  <a:pt x="1496181" y="487680"/>
                </a:lnTo>
                <a:lnTo>
                  <a:pt x="1555236" y="687705"/>
                </a:lnTo>
                <a:cubicBezTo>
                  <a:pt x="1560951" y="704850"/>
                  <a:pt x="1576191" y="714375"/>
                  <a:pt x="1591431" y="714375"/>
                </a:cubicBezTo>
                <a:cubicBezTo>
                  <a:pt x="1595241" y="714375"/>
                  <a:pt x="1599051" y="714375"/>
                  <a:pt x="1602861" y="712470"/>
                </a:cubicBezTo>
                <a:cubicBezTo>
                  <a:pt x="1621911" y="706755"/>
                  <a:pt x="1633341" y="685800"/>
                  <a:pt x="1627626" y="664845"/>
                </a:cubicBezTo>
                <a:lnTo>
                  <a:pt x="1559046" y="428625"/>
                </a:lnTo>
                <a:cubicBezTo>
                  <a:pt x="1557141" y="419100"/>
                  <a:pt x="1551426" y="411480"/>
                  <a:pt x="1543806" y="407670"/>
                </a:cubicBezTo>
                <a:cubicBezTo>
                  <a:pt x="1520946" y="392430"/>
                  <a:pt x="1494276" y="382905"/>
                  <a:pt x="1463796" y="375285"/>
                </a:cubicBezTo>
                <a:cubicBezTo>
                  <a:pt x="1448556" y="373380"/>
                  <a:pt x="1435221" y="371475"/>
                  <a:pt x="1419981" y="371475"/>
                </a:cubicBezTo>
                <a:close/>
                <a:moveTo>
                  <a:pt x="949751" y="371475"/>
                </a:moveTo>
                <a:cubicBezTo>
                  <a:pt x="934511" y="371475"/>
                  <a:pt x="921176" y="373380"/>
                  <a:pt x="905936" y="375285"/>
                </a:cubicBezTo>
                <a:cubicBezTo>
                  <a:pt x="875456" y="381000"/>
                  <a:pt x="848786" y="392430"/>
                  <a:pt x="825927" y="407670"/>
                </a:cubicBezTo>
                <a:cubicBezTo>
                  <a:pt x="818306" y="413385"/>
                  <a:pt x="812591" y="419100"/>
                  <a:pt x="810686" y="428625"/>
                </a:cubicBezTo>
                <a:lnTo>
                  <a:pt x="740201" y="664845"/>
                </a:lnTo>
                <a:cubicBezTo>
                  <a:pt x="734486" y="685800"/>
                  <a:pt x="745917" y="706755"/>
                  <a:pt x="766871" y="712470"/>
                </a:cubicBezTo>
                <a:cubicBezTo>
                  <a:pt x="770682" y="714375"/>
                  <a:pt x="774492" y="714375"/>
                  <a:pt x="778301" y="714375"/>
                </a:cubicBezTo>
                <a:cubicBezTo>
                  <a:pt x="795447" y="714375"/>
                  <a:pt x="810686" y="702945"/>
                  <a:pt x="814496" y="687705"/>
                </a:cubicBezTo>
                <a:lnTo>
                  <a:pt x="873551" y="487680"/>
                </a:lnTo>
                <a:lnTo>
                  <a:pt x="873551" y="554355"/>
                </a:lnTo>
                <a:lnTo>
                  <a:pt x="803066" y="790575"/>
                </a:lnTo>
                <a:lnTo>
                  <a:pt x="854501" y="790575"/>
                </a:lnTo>
                <a:lnTo>
                  <a:pt x="854501" y="1057275"/>
                </a:lnTo>
                <a:lnTo>
                  <a:pt x="930701" y="1057275"/>
                </a:lnTo>
                <a:lnTo>
                  <a:pt x="930701" y="790575"/>
                </a:lnTo>
                <a:lnTo>
                  <a:pt x="968801" y="790575"/>
                </a:lnTo>
                <a:lnTo>
                  <a:pt x="968801" y="1057275"/>
                </a:lnTo>
                <a:lnTo>
                  <a:pt x="1045001" y="1057275"/>
                </a:lnTo>
                <a:lnTo>
                  <a:pt x="1045001" y="790575"/>
                </a:lnTo>
                <a:lnTo>
                  <a:pt x="1096436" y="790575"/>
                </a:lnTo>
                <a:lnTo>
                  <a:pt x="1025951" y="554355"/>
                </a:lnTo>
                <a:lnTo>
                  <a:pt x="1025951" y="487680"/>
                </a:lnTo>
                <a:lnTo>
                  <a:pt x="1085006" y="687705"/>
                </a:lnTo>
                <a:cubicBezTo>
                  <a:pt x="1090721" y="704850"/>
                  <a:pt x="1105961" y="714375"/>
                  <a:pt x="1121201" y="714375"/>
                </a:cubicBezTo>
                <a:cubicBezTo>
                  <a:pt x="1125011" y="714375"/>
                  <a:pt x="1128821" y="714375"/>
                  <a:pt x="1132631" y="712470"/>
                </a:cubicBezTo>
                <a:cubicBezTo>
                  <a:pt x="1151681" y="706755"/>
                  <a:pt x="1163111" y="685800"/>
                  <a:pt x="1157396" y="664845"/>
                </a:cubicBezTo>
                <a:lnTo>
                  <a:pt x="1088816" y="428625"/>
                </a:lnTo>
                <a:cubicBezTo>
                  <a:pt x="1086911" y="419100"/>
                  <a:pt x="1081196" y="411480"/>
                  <a:pt x="1073576" y="407670"/>
                </a:cubicBezTo>
                <a:cubicBezTo>
                  <a:pt x="1050716" y="392430"/>
                  <a:pt x="1024046" y="382905"/>
                  <a:pt x="993566" y="375285"/>
                </a:cubicBezTo>
                <a:cubicBezTo>
                  <a:pt x="978326" y="373380"/>
                  <a:pt x="964991" y="371475"/>
                  <a:pt x="949751" y="371475"/>
                </a:cubicBezTo>
                <a:close/>
                <a:moveTo>
                  <a:pt x="479522" y="371475"/>
                </a:moveTo>
                <a:cubicBezTo>
                  <a:pt x="464281" y="371475"/>
                  <a:pt x="450947" y="373380"/>
                  <a:pt x="435707" y="375285"/>
                </a:cubicBezTo>
                <a:cubicBezTo>
                  <a:pt x="405227" y="381000"/>
                  <a:pt x="378557" y="392430"/>
                  <a:pt x="355697" y="407670"/>
                </a:cubicBezTo>
                <a:cubicBezTo>
                  <a:pt x="348077" y="413385"/>
                  <a:pt x="342361" y="419100"/>
                  <a:pt x="340456" y="428625"/>
                </a:cubicBezTo>
                <a:lnTo>
                  <a:pt x="269971" y="664845"/>
                </a:lnTo>
                <a:cubicBezTo>
                  <a:pt x="264256" y="685800"/>
                  <a:pt x="275687" y="706755"/>
                  <a:pt x="296641" y="712470"/>
                </a:cubicBezTo>
                <a:cubicBezTo>
                  <a:pt x="300452" y="714375"/>
                  <a:pt x="304262" y="714375"/>
                  <a:pt x="308071" y="714375"/>
                </a:cubicBezTo>
                <a:cubicBezTo>
                  <a:pt x="325217" y="714375"/>
                  <a:pt x="340456" y="702945"/>
                  <a:pt x="344266" y="687705"/>
                </a:cubicBezTo>
                <a:lnTo>
                  <a:pt x="403322" y="487680"/>
                </a:lnTo>
                <a:lnTo>
                  <a:pt x="403322" y="554355"/>
                </a:lnTo>
                <a:lnTo>
                  <a:pt x="332837" y="790575"/>
                </a:lnTo>
                <a:lnTo>
                  <a:pt x="384272" y="790575"/>
                </a:lnTo>
                <a:lnTo>
                  <a:pt x="384272" y="1057275"/>
                </a:lnTo>
                <a:lnTo>
                  <a:pt x="460472" y="1057275"/>
                </a:lnTo>
                <a:lnTo>
                  <a:pt x="460472" y="790575"/>
                </a:lnTo>
                <a:lnTo>
                  <a:pt x="498572" y="790575"/>
                </a:lnTo>
                <a:lnTo>
                  <a:pt x="498572" y="1057275"/>
                </a:lnTo>
                <a:lnTo>
                  <a:pt x="574772" y="1057275"/>
                </a:lnTo>
                <a:lnTo>
                  <a:pt x="574772" y="790575"/>
                </a:lnTo>
                <a:lnTo>
                  <a:pt x="626207" y="790575"/>
                </a:lnTo>
                <a:lnTo>
                  <a:pt x="555722" y="554355"/>
                </a:lnTo>
                <a:lnTo>
                  <a:pt x="555722" y="487680"/>
                </a:lnTo>
                <a:lnTo>
                  <a:pt x="614777" y="687705"/>
                </a:lnTo>
                <a:cubicBezTo>
                  <a:pt x="620491" y="704850"/>
                  <a:pt x="635732" y="714375"/>
                  <a:pt x="650972" y="714375"/>
                </a:cubicBezTo>
                <a:cubicBezTo>
                  <a:pt x="654782" y="714375"/>
                  <a:pt x="658592" y="714375"/>
                  <a:pt x="662402" y="712470"/>
                </a:cubicBezTo>
                <a:cubicBezTo>
                  <a:pt x="681452" y="706755"/>
                  <a:pt x="692881" y="685800"/>
                  <a:pt x="687167" y="664845"/>
                </a:cubicBezTo>
                <a:lnTo>
                  <a:pt x="618586" y="428625"/>
                </a:lnTo>
                <a:cubicBezTo>
                  <a:pt x="616681" y="419100"/>
                  <a:pt x="610967" y="411480"/>
                  <a:pt x="603347" y="407670"/>
                </a:cubicBezTo>
                <a:cubicBezTo>
                  <a:pt x="580487" y="392430"/>
                  <a:pt x="553817" y="382905"/>
                  <a:pt x="523337" y="375285"/>
                </a:cubicBezTo>
                <a:cubicBezTo>
                  <a:pt x="508097" y="373380"/>
                  <a:pt x="494761" y="371475"/>
                  <a:pt x="479522" y="371475"/>
                </a:cubicBezTo>
                <a:close/>
                <a:moveTo>
                  <a:pt x="4711594" y="200025"/>
                </a:moveTo>
                <a:cubicBezTo>
                  <a:pt x="4669510" y="200025"/>
                  <a:pt x="4635394" y="234141"/>
                  <a:pt x="4635394" y="276225"/>
                </a:cubicBezTo>
                <a:cubicBezTo>
                  <a:pt x="4635394" y="318309"/>
                  <a:pt x="4669510" y="352425"/>
                  <a:pt x="4711594" y="352425"/>
                </a:cubicBezTo>
                <a:cubicBezTo>
                  <a:pt x="4753678" y="352425"/>
                  <a:pt x="4787794" y="318309"/>
                  <a:pt x="4787794" y="276225"/>
                </a:cubicBezTo>
                <a:cubicBezTo>
                  <a:pt x="4787794" y="234141"/>
                  <a:pt x="4753678" y="200025"/>
                  <a:pt x="4711594" y="200025"/>
                </a:cubicBezTo>
                <a:close/>
                <a:moveTo>
                  <a:pt x="4241361" y="200025"/>
                </a:moveTo>
                <a:cubicBezTo>
                  <a:pt x="4199277" y="200025"/>
                  <a:pt x="4165161" y="234141"/>
                  <a:pt x="4165161" y="276225"/>
                </a:cubicBezTo>
                <a:cubicBezTo>
                  <a:pt x="4165161" y="318309"/>
                  <a:pt x="4199277" y="352425"/>
                  <a:pt x="4241361" y="352425"/>
                </a:cubicBezTo>
                <a:cubicBezTo>
                  <a:pt x="4283445" y="352425"/>
                  <a:pt x="4317561" y="318309"/>
                  <a:pt x="4317561" y="276225"/>
                </a:cubicBezTo>
                <a:cubicBezTo>
                  <a:pt x="4317561" y="234141"/>
                  <a:pt x="4283445" y="200025"/>
                  <a:pt x="4241361" y="200025"/>
                </a:cubicBezTo>
                <a:close/>
                <a:moveTo>
                  <a:pt x="3771131" y="200025"/>
                </a:moveTo>
                <a:cubicBezTo>
                  <a:pt x="3729047" y="200025"/>
                  <a:pt x="3694931" y="234141"/>
                  <a:pt x="3694931" y="276225"/>
                </a:cubicBezTo>
                <a:cubicBezTo>
                  <a:pt x="3694931" y="318309"/>
                  <a:pt x="3729047" y="352425"/>
                  <a:pt x="3771131" y="352425"/>
                </a:cubicBezTo>
                <a:cubicBezTo>
                  <a:pt x="3813215" y="352425"/>
                  <a:pt x="3847331" y="318309"/>
                  <a:pt x="3847331" y="276225"/>
                </a:cubicBezTo>
                <a:cubicBezTo>
                  <a:pt x="3847331" y="234141"/>
                  <a:pt x="3813215" y="200025"/>
                  <a:pt x="3771131" y="200025"/>
                </a:cubicBezTo>
                <a:close/>
                <a:moveTo>
                  <a:pt x="3300901" y="200025"/>
                </a:moveTo>
                <a:cubicBezTo>
                  <a:pt x="3258817" y="200025"/>
                  <a:pt x="3224701" y="234141"/>
                  <a:pt x="3224701" y="276225"/>
                </a:cubicBezTo>
                <a:cubicBezTo>
                  <a:pt x="3224701" y="318309"/>
                  <a:pt x="3258817" y="352425"/>
                  <a:pt x="3300901" y="352425"/>
                </a:cubicBezTo>
                <a:cubicBezTo>
                  <a:pt x="3342985" y="352425"/>
                  <a:pt x="3377101" y="318309"/>
                  <a:pt x="3377101" y="276225"/>
                </a:cubicBezTo>
                <a:cubicBezTo>
                  <a:pt x="3377101" y="234141"/>
                  <a:pt x="3342985" y="200025"/>
                  <a:pt x="3300901" y="200025"/>
                </a:cubicBezTo>
                <a:close/>
                <a:moveTo>
                  <a:pt x="2830671" y="200025"/>
                </a:moveTo>
                <a:cubicBezTo>
                  <a:pt x="2788587" y="200025"/>
                  <a:pt x="2754471" y="234141"/>
                  <a:pt x="2754471" y="276225"/>
                </a:cubicBezTo>
                <a:cubicBezTo>
                  <a:pt x="2754471" y="318309"/>
                  <a:pt x="2788587" y="352425"/>
                  <a:pt x="2830671" y="352425"/>
                </a:cubicBezTo>
                <a:cubicBezTo>
                  <a:pt x="2872755" y="352425"/>
                  <a:pt x="2906871" y="318309"/>
                  <a:pt x="2906871" y="276225"/>
                </a:cubicBezTo>
                <a:cubicBezTo>
                  <a:pt x="2906871" y="234141"/>
                  <a:pt x="2872755" y="200025"/>
                  <a:pt x="2830671" y="200025"/>
                </a:cubicBezTo>
                <a:close/>
                <a:moveTo>
                  <a:pt x="2360441" y="200025"/>
                </a:moveTo>
                <a:cubicBezTo>
                  <a:pt x="2318357" y="200025"/>
                  <a:pt x="2284241" y="234141"/>
                  <a:pt x="2284241" y="276225"/>
                </a:cubicBezTo>
                <a:cubicBezTo>
                  <a:pt x="2284241" y="318309"/>
                  <a:pt x="2318357" y="352425"/>
                  <a:pt x="2360441" y="352425"/>
                </a:cubicBezTo>
                <a:cubicBezTo>
                  <a:pt x="2402525" y="352425"/>
                  <a:pt x="2436641" y="318309"/>
                  <a:pt x="2436641" y="276225"/>
                </a:cubicBezTo>
                <a:cubicBezTo>
                  <a:pt x="2436641" y="234141"/>
                  <a:pt x="2402525" y="200025"/>
                  <a:pt x="2360441" y="200025"/>
                </a:cubicBezTo>
                <a:close/>
                <a:moveTo>
                  <a:pt x="1890211" y="200025"/>
                </a:moveTo>
                <a:cubicBezTo>
                  <a:pt x="1848127" y="200025"/>
                  <a:pt x="1814011" y="234141"/>
                  <a:pt x="1814011" y="276225"/>
                </a:cubicBezTo>
                <a:cubicBezTo>
                  <a:pt x="1814011" y="318309"/>
                  <a:pt x="1848127" y="352425"/>
                  <a:pt x="1890211" y="352425"/>
                </a:cubicBezTo>
                <a:cubicBezTo>
                  <a:pt x="1932295" y="352425"/>
                  <a:pt x="1966411" y="318309"/>
                  <a:pt x="1966411" y="276225"/>
                </a:cubicBezTo>
                <a:cubicBezTo>
                  <a:pt x="1966411" y="234141"/>
                  <a:pt x="1932295" y="200025"/>
                  <a:pt x="1890211" y="200025"/>
                </a:cubicBezTo>
                <a:close/>
                <a:moveTo>
                  <a:pt x="1419981" y="200025"/>
                </a:moveTo>
                <a:cubicBezTo>
                  <a:pt x="1377897" y="200025"/>
                  <a:pt x="1343781" y="234141"/>
                  <a:pt x="1343781" y="276225"/>
                </a:cubicBezTo>
                <a:cubicBezTo>
                  <a:pt x="1343781" y="318309"/>
                  <a:pt x="1377897" y="352425"/>
                  <a:pt x="1419981" y="352425"/>
                </a:cubicBezTo>
                <a:cubicBezTo>
                  <a:pt x="1462065" y="352425"/>
                  <a:pt x="1496181" y="318309"/>
                  <a:pt x="1496181" y="276225"/>
                </a:cubicBezTo>
                <a:cubicBezTo>
                  <a:pt x="1496181" y="234141"/>
                  <a:pt x="1462065" y="200025"/>
                  <a:pt x="1419981" y="200025"/>
                </a:cubicBezTo>
                <a:close/>
                <a:moveTo>
                  <a:pt x="949751" y="200025"/>
                </a:moveTo>
                <a:cubicBezTo>
                  <a:pt x="907667" y="200025"/>
                  <a:pt x="873551" y="234141"/>
                  <a:pt x="873551" y="276225"/>
                </a:cubicBezTo>
                <a:cubicBezTo>
                  <a:pt x="873551" y="318309"/>
                  <a:pt x="907667" y="352425"/>
                  <a:pt x="949751" y="352425"/>
                </a:cubicBezTo>
                <a:cubicBezTo>
                  <a:pt x="991835" y="352425"/>
                  <a:pt x="1025951" y="318309"/>
                  <a:pt x="1025951" y="276225"/>
                </a:cubicBezTo>
                <a:cubicBezTo>
                  <a:pt x="1025951" y="234141"/>
                  <a:pt x="991835" y="200025"/>
                  <a:pt x="949751" y="200025"/>
                </a:cubicBezTo>
                <a:close/>
                <a:moveTo>
                  <a:pt x="479522" y="200025"/>
                </a:moveTo>
                <a:cubicBezTo>
                  <a:pt x="437437" y="200025"/>
                  <a:pt x="403322" y="234141"/>
                  <a:pt x="403322" y="276225"/>
                </a:cubicBezTo>
                <a:cubicBezTo>
                  <a:pt x="403322" y="318309"/>
                  <a:pt x="437437" y="352425"/>
                  <a:pt x="479522" y="352425"/>
                </a:cubicBezTo>
                <a:cubicBezTo>
                  <a:pt x="521606" y="352425"/>
                  <a:pt x="555722" y="318309"/>
                  <a:pt x="555722" y="276225"/>
                </a:cubicBezTo>
                <a:cubicBezTo>
                  <a:pt x="555722" y="234141"/>
                  <a:pt x="521606" y="200025"/>
                  <a:pt x="479522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9505D2C-3051-409E-BE93-7B68A9190FE0}"/>
              </a:ext>
            </a:extLst>
          </p:cNvPr>
          <p:cNvSpPr/>
          <p:nvPr/>
        </p:nvSpPr>
        <p:spPr>
          <a:xfrm>
            <a:off x="4760595" y="1903835"/>
            <a:ext cx="3891915" cy="942975"/>
          </a:xfrm>
          <a:custGeom>
            <a:avLst/>
            <a:gdLst>
              <a:gd name="connsiteX0" fmla="*/ 4710647 w 5189220"/>
              <a:gd name="connsiteY0" fmla="*/ 371475 h 1257300"/>
              <a:gd name="connsiteX1" fmla="*/ 4647782 w 5189220"/>
              <a:gd name="connsiteY1" fmla="*/ 381000 h 1257300"/>
              <a:gd name="connsiteX2" fmla="*/ 4567772 w 5189220"/>
              <a:gd name="connsiteY2" fmla="*/ 422910 h 1257300"/>
              <a:gd name="connsiteX3" fmla="*/ 4556342 w 5189220"/>
              <a:gd name="connsiteY3" fmla="*/ 443865 h 1257300"/>
              <a:gd name="connsiteX4" fmla="*/ 4503002 w 5189220"/>
              <a:gd name="connsiteY4" fmla="*/ 670560 h 1257300"/>
              <a:gd name="connsiteX5" fmla="*/ 4501097 w 5189220"/>
              <a:gd name="connsiteY5" fmla="*/ 680085 h 1257300"/>
              <a:gd name="connsiteX6" fmla="*/ 4539197 w 5189220"/>
              <a:gd name="connsiteY6" fmla="*/ 718185 h 1257300"/>
              <a:gd name="connsiteX7" fmla="*/ 4575392 w 5189220"/>
              <a:gd name="connsiteY7" fmla="*/ 689610 h 1257300"/>
              <a:gd name="connsiteX8" fmla="*/ 4615397 w 5189220"/>
              <a:gd name="connsiteY8" fmla="*/ 523875 h 1257300"/>
              <a:gd name="connsiteX9" fmla="*/ 4615397 w 5189220"/>
              <a:gd name="connsiteY9" fmla="*/ 1057275 h 1257300"/>
              <a:gd name="connsiteX10" fmla="*/ 4691597 w 5189220"/>
              <a:gd name="connsiteY10" fmla="*/ 1057275 h 1257300"/>
              <a:gd name="connsiteX11" fmla="*/ 4691597 w 5189220"/>
              <a:gd name="connsiteY11" fmla="*/ 714375 h 1257300"/>
              <a:gd name="connsiteX12" fmla="*/ 4729697 w 5189220"/>
              <a:gd name="connsiteY12" fmla="*/ 714375 h 1257300"/>
              <a:gd name="connsiteX13" fmla="*/ 4729697 w 5189220"/>
              <a:gd name="connsiteY13" fmla="*/ 1057275 h 1257300"/>
              <a:gd name="connsiteX14" fmla="*/ 4805897 w 5189220"/>
              <a:gd name="connsiteY14" fmla="*/ 1057275 h 1257300"/>
              <a:gd name="connsiteX15" fmla="*/ 4805897 w 5189220"/>
              <a:gd name="connsiteY15" fmla="*/ 521970 h 1257300"/>
              <a:gd name="connsiteX16" fmla="*/ 4845902 w 5189220"/>
              <a:gd name="connsiteY16" fmla="*/ 687705 h 1257300"/>
              <a:gd name="connsiteX17" fmla="*/ 4882097 w 5189220"/>
              <a:gd name="connsiteY17" fmla="*/ 716280 h 1257300"/>
              <a:gd name="connsiteX18" fmla="*/ 4920197 w 5189220"/>
              <a:gd name="connsiteY18" fmla="*/ 678180 h 1257300"/>
              <a:gd name="connsiteX19" fmla="*/ 4918292 w 5189220"/>
              <a:gd name="connsiteY19" fmla="*/ 668655 h 1257300"/>
              <a:gd name="connsiteX20" fmla="*/ 4864952 w 5189220"/>
              <a:gd name="connsiteY20" fmla="*/ 441960 h 1257300"/>
              <a:gd name="connsiteX21" fmla="*/ 4853522 w 5189220"/>
              <a:gd name="connsiteY21" fmla="*/ 421005 h 1257300"/>
              <a:gd name="connsiteX22" fmla="*/ 4773512 w 5189220"/>
              <a:gd name="connsiteY22" fmla="*/ 379095 h 1257300"/>
              <a:gd name="connsiteX23" fmla="*/ 4710647 w 5189220"/>
              <a:gd name="connsiteY23" fmla="*/ 371475 h 1257300"/>
              <a:gd name="connsiteX24" fmla="*/ 4240414 w 5189220"/>
              <a:gd name="connsiteY24" fmla="*/ 371475 h 1257300"/>
              <a:gd name="connsiteX25" fmla="*/ 4177549 w 5189220"/>
              <a:gd name="connsiteY25" fmla="*/ 381000 h 1257300"/>
              <a:gd name="connsiteX26" fmla="*/ 4097539 w 5189220"/>
              <a:gd name="connsiteY26" fmla="*/ 422910 h 1257300"/>
              <a:gd name="connsiteX27" fmla="*/ 4086109 w 5189220"/>
              <a:gd name="connsiteY27" fmla="*/ 443865 h 1257300"/>
              <a:gd name="connsiteX28" fmla="*/ 4032769 w 5189220"/>
              <a:gd name="connsiteY28" fmla="*/ 670560 h 1257300"/>
              <a:gd name="connsiteX29" fmla="*/ 4030864 w 5189220"/>
              <a:gd name="connsiteY29" fmla="*/ 680085 h 1257300"/>
              <a:gd name="connsiteX30" fmla="*/ 4068964 w 5189220"/>
              <a:gd name="connsiteY30" fmla="*/ 718185 h 1257300"/>
              <a:gd name="connsiteX31" fmla="*/ 4105159 w 5189220"/>
              <a:gd name="connsiteY31" fmla="*/ 689610 h 1257300"/>
              <a:gd name="connsiteX32" fmla="*/ 4145164 w 5189220"/>
              <a:gd name="connsiteY32" fmla="*/ 523875 h 1257300"/>
              <a:gd name="connsiteX33" fmla="*/ 4145164 w 5189220"/>
              <a:gd name="connsiteY33" fmla="*/ 1057275 h 1257300"/>
              <a:gd name="connsiteX34" fmla="*/ 4221364 w 5189220"/>
              <a:gd name="connsiteY34" fmla="*/ 1057275 h 1257300"/>
              <a:gd name="connsiteX35" fmla="*/ 4221364 w 5189220"/>
              <a:gd name="connsiteY35" fmla="*/ 714375 h 1257300"/>
              <a:gd name="connsiteX36" fmla="*/ 4259464 w 5189220"/>
              <a:gd name="connsiteY36" fmla="*/ 714375 h 1257300"/>
              <a:gd name="connsiteX37" fmla="*/ 4259464 w 5189220"/>
              <a:gd name="connsiteY37" fmla="*/ 1057275 h 1257300"/>
              <a:gd name="connsiteX38" fmla="*/ 4335664 w 5189220"/>
              <a:gd name="connsiteY38" fmla="*/ 1057275 h 1257300"/>
              <a:gd name="connsiteX39" fmla="*/ 4335664 w 5189220"/>
              <a:gd name="connsiteY39" fmla="*/ 521970 h 1257300"/>
              <a:gd name="connsiteX40" fmla="*/ 4375669 w 5189220"/>
              <a:gd name="connsiteY40" fmla="*/ 687705 h 1257300"/>
              <a:gd name="connsiteX41" fmla="*/ 4411864 w 5189220"/>
              <a:gd name="connsiteY41" fmla="*/ 716280 h 1257300"/>
              <a:gd name="connsiteX42" fmla="*/ 4449964 w 5189220"/>
              <a:gd name="connsiteY42" fmla="*/ 678180 h 1257300"/>
              <a:gd name="connsiteX43" fmla="*/ 4448059 w 5189220"/>
              <a:gd name="connsiteY43" fmla="*/ 668655 h 1257300"/>
              <a:gd name="connsiteX44" fmla="*/ 4394719 w 5189220"/>
              <a:gd name="connsiteY44" fmla="*/ 441960 h 1257300"/>
              <a:gd name="connsiteX45" fmla="*/ 4383289 w 5189220"/>
              <a:gd name="connsiteY45" fmla="*/ 421005 h 1257300"/>
              <a:gd name="connsiteX46" fmla="*/ 4303279 w 5189220"/>
              <a:gd name="connsiteY46" fmla="*/ 379095 h 1257300"/>
              <a:gd name="connsiteX47" fmla="*/ 4240414 w 5189220"/>
              <a:gd name="connsiteY47" fmla="*/ 371475 h 1257300"/>
              <a:gd name="connsiteX48" fmla="*/ 3770184 w 5189220"/>
              <a:gd name="connsiteY48" fmla="*/ 371475 h 1257300"/>
              <a:gd name="connsiteX49" fmla="*/ 3707319 w 5189220"/>
              <a:gd name="connsiteY49" fmla="*/ 381000 h 1257300"/>
              <a:gd name="connsiteX50" fmla="*/ 3627309 w 5189220"/>
              <a:gd name="connsiteY50" fmla="*/ 422910 h 1257300"/>
              <a:gd name="connsiteX51" fmla="*/ 3615879 w 5189220"/>
              <a:gd name="connsiteY51" fmla="*/ 443865 h 1257300"/>
              <a:gd name="connsiteX52" fmla="*/ 3562539 w 5189220"/>
              <a:gd name="connsiteY52" fmla="*/ 670560 h 1257300"/>
              <a:gd name="connsiteX53" fmla="*/ 3560634 w 5189220"/>
              <a:gd name="connsiteY53" fmla="*/ 680085 h 1257300"/>
              <a:gd name="connsiteX54" fmla="*/ 3598734 w 5189220"/>
              <a:gd name="connsiteY54" fmla="*/ 718185 h 1257300"/>
              <a:gd name="connsiteX55" fmla="*/ 3634929 w 5189220"/>
              <a:gd name="connsiteY55" fmla="*/ 689610 h 1257300"/>
              <a:gd name="connsiteX56" fmla="*/ 3674934 w 5189220"/>
              <a:gd name="connsiteY56" fmla="*/ 523875 h 1257300"/>
              <a:gd name="connsiteX57" fmla="*/ 3674934 w 5189220"/>
              <a:gd name="connsiteY57" fmla="*/ 1057275 h 1257300"/>
              <a:gd name="connsiteX58" fmla="*/ 3751134 w 5189220"/>
              <a:gd name="connsiteY58" fmla="*/ 1057275 h 1257300"/>
              <a:gd name="connsiteX59" fmla="*/ 3751134 w 5189220"/>
              <a:gd name="connsiteY59" fmla="*/ 714375 h 1257300"/>
              <a:gd name="connsiteX60" fmla="*/ 3789234 w 5189220"/>
              <a:gd name="connsiteY60" fmla="*/ 714375 h 1257300"/>
              <a:gd name="connsiteX61" fmla="*/ 3789234 w 5189220"/>
              <a:gd name="connsiteY61" fmla="*/ 1057275 h 1257300"/>
              <a:gd name="connsiteX62" fmla="*/ 3865434 w 5189220"/>
              <a:gd name="connsiteY62" fmla="*/ 1057275 h 1257300"/>
              <a:gd name="connsiteX63" fmla="*/ 3865434 w 5189220"/>
              <a:gd name="connsiteY63" fmla="*/ 521970 h 1257300"/>
              <a:gd name="connsiteX64" fmla="*/ 3905439 w 5189220"/>
              <a:gd name="connsiteY64" fmla="*/ 687705 h 1257300"/>
              <a:gd name="connsiteX65" fmla="*/ 3941634 w 5189220"/>
              <a:gd name="connsiteY65" fmla="*/ 716280 h 1257300"/>
              <a:gd name="connsiteX66" fmla="*/ 3979734 w 5189220"/>
              <a:gd name="connsiteY66" fmla="*/ 678180 h 1257300"/>
              <a:gd name="connsiteX67" fmla="*/ 3977829 w 5189220"/>
              <a:gd name="connsiteY67" fmla="*/ 668655 h 1257300"/>
              <a:gd name="connsiteX68" fmla="*/ 3924489 w 5189220"/>
              <a:gd name="connsiteY68" fmla="*/ 441960 h 1257300"/>
              <a:gd name="connsiteX69" fmla="*/ 3913059 w 5189220"/>
              <a:gd name="connsiteY69" fmla="*/ 421005 h 1257300"/>
              <a:gd name="connsiteX70" fmla="*/ 3833049 w 5189220"/>
              <a:gd name="connsiteY70" fmla="*/ 379095 h 1257300"/>
              <a:gd name="connsiteX71" fmla="*/ 3770184 w 5189220"/>
              <a:gd name="connsiteY71" fmla="*/ 371475 h 1257300"/>
              <a:gd name="connsiteX72" fmla="*/ 3299954 w 5189220"/>
              <a:gd name="connsiteY72" fmla="*/ 371475 h 1257300"/>
              <a:gd name="connsiteX73" fmla="*/ 3237089 w 5189220"/>
              <a:gd name="connsiteY73" fmla="*/ 381000 h 1257300"/>
              <a:gd name="connsiteX74" fmla="*/ 3157079 w 5189220"/>
              <a:gd name="connsiteY74" fmla="*/ 422910 h 1257300"/>
              <a:gd name="connsiteX75" fmla="*/ 3145649 w 5189220"/>
              <a:gd name="connsiteY75" fmla="*/ 443865 h 1257300"/>
              <a:gd name="connsiteX76" fmla="*/ 3092309 w 5189220"/>
              <a:gd name="connsiteY76" fmla="*/ 670560 h 1257300"/>
              <a:gd name="connsiteX77" fmla="*/ 3090404 w 5189220"/>
              <a:gd name="connsiteY77" fmla="*/ 680085 h 1257300"/>
              <a:gd name="connsiteX78" fmla="*/ 3128504 w 5189220"/>
              <a:gd name="connsiteY78" fmla="*/ 718185 h 1257300"/>
              <a:gd name="connsiteX79" fmla="*/ 3164699 w 5189220"/>
              <a:gd name="connsiteY79" fmla="*/ 689610 h 1257300"/>
              <a:gd name="connsiteX80" fmla="*/ 3204704 w 5189220"/>
              <a:gd name="connsiteY80" fmla="*/ 523875 h 1257300"/>
              <a:gd name="connsiteX81" fmla="*/ 3204704 w 5189220"/>
              <a:gd name="connsiteY81" fmla="*/ 1057275 h 1257300"/>
              <a:gd name="connsiteX82" fmla="*/ 3280904 w 5189220"/>
              <a:gd name="connsiteY82" fmla="*/ 1057275 h 1257300"/>
              <a:gd name="connsiteX83" fmla="*/ 3280904 w 5189220"/>
              <a:gd name="connsiteY83" fmla="*/ 714375 h 1257300"/>
              <a:gd name="connsiteX84" fmla="*/ 3319004 w 5189220"/>
              <a:gd name="connsiteY84" fmla="*/ 714375 h 1257300"/>
              <a:gd name="connsiteX85" fmla="*/ 3319004 w 5189220"/>
              <a:gd name="connsiteY85" fmla="*/ 1057275 h 1257300"/>
              <a:gd name="connsiteX86" fmla="*/ 3395204 w 5189220"/>
              <a:gd name="connsiteY86" fmla="*/ 1057275 h 1257300"/>
              <a:gd name="connsiteX87" fmla="*/ 3395204 w 5189220"/>
              <a:gd name="connsiteY87" fmla="*/ 521970 h 1257300"/>
              <a:gd name="connsiteX88" fmla="*/ 3435209 w 5189220"/>
              <a:gd name="connsiteY88" fmla="*/ 687705 h 1257300"/>
              <a:gd name="connsiteX89" fmla="*/ 3471404 w 5189220"/>
              <a:gd name="connsiteY89" fmla="*/ 716280 h 1257300"/>
              <a:gd name="connsiteX90" fmla="*/ 3509504 w 5189220"/>
              <a:gd name="connsiteY90" fmla="*/ 678180 h 1257300"/>
              <a:gd name="connsiteX91" fmla="*/ 3507599 w 5189220"/>
              <a:gd name="connsiteY91" fmla="*/ 668655 h 1257300"/>
              <a:gd name="connsiteX92" fmla="*/ 3454259 w 5189220"/>
              <a:gd name="connsiteY92" fmla="*/ 441960 h 1257300"/>
              <a:gd name="connsiteX93" fmla="*/ 3442829 w 5189220"/>
              <a:gd name="connsiteY93" fmla="*/ 421005 h 1257300"/>
              <a:gd name="connsiteX94" fmla="*/ 3362819 w 5189220"/>
              <a:gd name="connsiteY94" fmla="*/ 379095 h 1257300"/>
              <a:gd name="connsiteX95" fmla="*/ 3299954 w 5189220"/>
              <a:gd name="connsiteY95" fmla="*/ 371475 h 1257300"/>
              <a:gd name="connsiteX96" fmla="*/ 2829724 w 5189220"/>
              <a:gd name="connsiteY96" fmla="*/ 371475 h 1257300"/>
              <a:gd name="connsiteX97" fmla="*/ 2766859 w 5189220"/>
              <a:gd name="connsiteY97" fmla="*/ 381000 h 1257300"/>
              <a:gd name="connsiteX98" fmla="*/ 2686849 w 5189220"/>
              <a:gd name="connsiteY98" fmla="*/ 422910 h 1257300"/>
              <a:gd name="connsiteX99" fmla="*/ 2675419 w 5189220"/>
              <a:gd name="connsiteY99" fmla="*/ 443865 h 1257300"/>
              <a:gd name="connsiteX100" fmla="*/ 2622079 w 5189220"/>
              <a:gd name="connsiteY100" fmla="*/ 670560 h 1257300"/>
              <a:gd name="connsiteX101" fmla="*/ 2620174 w 5189220"/>
              <a:gd name="connsiteY101" fmla="*/ 680085 h 1257300"/>
              <a:gd name="connsiteX102" fmla="*/ 2658274 w 5189220"/>
              <a:gd name="connsiteY102" fmla="*/ 718185 h 1257300"/>
              <a:gd name="connsiteX103" fmla="*/ 2694469 w 5189220"/>
              <a:gd name="connsiteY103" fmla="*/ 689610 h 1257300"/>
              <a:gd name="connsiteX104" fmla="*/ 2734474 w 5189220"/>
              <a:gd name="connsiteY104" fmla="*/ 523875 h 1257300"/>
              <a:gd name="connsiteX105" fmla="*/ 2734474 w 5189220"/>
              <a:gd name="connsiteY105" fmla="*/ 1057275 h 1257300"/>
              <a:gd name="connsiteX106" fmla="*/ 2810674 w 5189220"/>
              <a:gd name="connsiteY106" fmla="*/ 1057275 h 1257300"/>
              <a:gd name="connsiteX107" fmla="*/ 2810674 w 5189220"/>
              <a:gd name="connsiteY107" fmla="*/ 714375 h 1257300"/>
              <a:gd name="connsiteX108" fmla="*/ 2848774 w 5189220"/>
              <a:gd name="connsiteY108" fmla="*/ 714375 h 1257300"/>
              <a:gd name="connsiteX109" fmla="*/ 2848774 w 5189220"/>
              <a:gd name="connsiteY109" fmla="*/ 1057275 h 1257300"/>
              <a:gd name="connsiteX110" fmla="*/ 2924974 w 5189220"/>
              <a:gd name="connsiteY110" fmla="*/ 1057275 h 1257300"/>
              <a:gd name="connsiteX111" fmla="*/ 2924974 w 5189220"/>
              <a:gd name="connsiteY111" fmla="*/ 521970 h 1257300"/>
              <a:gd name="connsiteX112" fmla="*/ 2964979 w 5189220"/>
              <a:gd name="connsiteY112" fmla="*/ 687705 h 1257300"/>
              <a:gd name="connsiteX113" fmla="*/ 3001174 w 5189220"/>
              <a:gd name="connsiteY113" fmla="*/ 716280 h 1257300"/>
              <a:gd name="connsiteX114" fmla="*/ 3039274 w 5189220"/>
              <a:gd name="connsiteY114" fmla="*/ 678180 h 1257300"/>
              <a:gd name="connsiteX115" fmla="*/ 3037369 w 5189220"/>
              <a:gd name="connsiteY115" fmla="*/ 668655 h 1257300"/>
              <a:gd name="connsiteX116" fmla="*/ 2984029 w 5189220"/>
              <a:gd name="connsiteY116" fmla="*/ 441960 h 1257300"/>
              <a:gd name="connsiteX117" fmla="*/ 2972599 w 5189220"/>
              <a:gd name="connsiteY117" fmla="*/ 421005 h 1257300"/>
              <a:gd name="connsiteX118" fmla="*/ 2892589 w 5189220"/>
              <a:gd name="connsiteY118" fmla="*/ 379095 h 1257300"/>
              <a:gd name="connsiteX119" fmla="*/ 2829724 w 5189220"/>
              <a:gd name="connsiteY119" fmla="*/ 371475 h 1257300"/>
              <a:gd name="connsiteX120" fmla="*/ 2359494 w 5189220"/>
              <a:gd name="connsiteY120" fmla="*/ 371475 h 1257300"/>
              <a:gd name="connsiteX121" fmla="*/ 2296629 w 5189220"/>
              <a:gd name="connsiteY121" fmla="*/ 381000 h 1257300"/>
              <a:gd name="connsiteX122" fmla="*/ 2216619 w 5189220"/>
              <a:gd name="connsiteY122" fmla="*/ 422910 h 1257300"/>
              <a:gd name="connsiteX123" fmla="*/ 2205189 w 5189220"/>
              <a:gd name="connsiteY123" fmla="*/ 443865 h 1257300"/>
              <a:gd name="connsiteX124" fmla="*/ 2151849 w 5189220"/>
              <a:gd name="connsiteY124" fmla="*/ 670560 h 1257300"/>
              <a:gd name="connsiteX125" fmla="*/ 2149944 w 5189220"/>
              <a:gd name="connsiteY125" fmla="*/ 680085 h 1257300"/>
              <a:gd name="connsiteX126" fmla="*/ 2188044 w 5189220"/>
              <a:gd name="connsiteY126" fmla="*/ 718185 h 1257300"/>
              <a:gd name="connsiteX127" fmla="*/ 2224239 w 5189220"/>
              <a:gd name="connsiteY127" fmla="*/ 689610 h 1257300"/>
              <a:gd name="connsiteX128" fmla="*/ 2264244 w 5189220"/>
              <a:gd name="connsiteY128" fmla="*/ 523875 h 1257300"/>
              <a:gd name="connsiteX129" fmla="*/ 2264244 w 5189220"/>
              <a:gd name="connsiteY129" fmla="*/ 1057275 h 1257300"/>
              <a:gd name="connsiteX130" fmla="*/ 2340444 w 5189220"/>
              <a:gd name="connsiteY130" fmla="*/ 1057275 h 1257300"/>
              <a:gd name="connsiteX131" fmla="*/ 2340444 w 5189220"/>
              <a:gd name="connsiteY131" fmla="*/ 714375 h 1257300"/>
              <a:gd name="connsiteX132" fmla="*/ 2378544 w 5189220"/>
              <a:gd name="connsiteY132" fmla="*/ 714375 h 1257300"/>
              <a:gd name="connsiteX133" fmla="*/ 2378544 w 5189220"/>
              <a:gd name="connsiteY133" fmla="*/ 1057275 h 1257300"/>
              <a:gd name="connsiteX134" fmla="*/ 2454744 w 5189220"/>
              <a:gd name="connsiteY134" fmla="*/ 1057275 h 1257300"/>
              <a:gd name="connsiteX135" fmla="*/ 2454744 w 5189220"/>
              <a:gd name="connsiteY135" fmla="*/ 521970 h 1257300"/>
              <a:gd name="connsiteX136" fmla="*/ 2494749 w 5189220"/>
              <a:gd name="connsiteY136" fmla="*/ 687705 h 1257300"/>
              <a:gd name="connsiteX137" fmla="*/ 2530944 w 5189220"/>
              <a:gd name="connsiteY137" fmla="*/ 716280 h 1257300"/>
              <a:gd name="connsiteX138" fmla="*/ 2569044 w 5189220"/>
              <a:gd name="connsiteY138" fmla="*/ 678180 h 1257300"/>
              <a:gd name="connsiteX139" fmla="*/ 2567139 w 5189220"/>
              <a:gd name="connsiteY139" fmla="*/ 668655 h 1257300"/>
              <a:gd name="connsiteX140" fmla="*/ 2513799 w 5189220"/>
              <a:gd name="connsiteY140" fmla="*/ 441960 h 1257300"/>
              <a:gd name="connsiteX141" fmla="*/ 2502369 w 5189220"/>
              <a:gd name="connsiteY141" fmla="*/ 421005 h 1257300"/>
              <a:gd name="connsiteX142" fmla="*/ 2422359 w 5189220"/>
              <a:gd name="connsiteY142" fmla="*/ 379095 h 1257300"/>
              <a:gd name="connsiteX143" fmla="*/ 2359494 w 5189220"/>
              <a:gd name="connsiteY143" fmla="*/ 371475 h 1257300"/>
              <a:gd name="connsiteX144" fmla="*/ 1889264 w 5189220"/>
              <a:gd name="connsiteY144" fmla="*/ 371475 h 1257300"/>
              <a:gd name="connsiteX145" fmla="*/ 1826399 w 5189220"/>
              <a:gd name="connsiteY145" fmla="*/ 381000 h 1257300"/>
              <a:gd name="connsiteX146" fmla="*/ 1746389 w 5189220"/>
              <a:gd name="connsiteY146" fmla="*/ 422910 h 1257300"/>
              <a:gd name="connsiteX147" fmla="*/ 1734959 w 5189220"/>
              <a:gd name="connsiteY147" fmla="*/ 443865 h 1257300"/>
              <a:gd name="connsiteX148" fmla="*/ 1681619 w 5189220"/>
              <a:gd name="connsiteY148" fmla="*/ 670560 h 1257300"/>
              <a:gd name="connsiteX149" fmla="*/ 1679714 w 5189220"/>
              <a:gd name="connsiteY149" fmla="*/ 680085 h 1257300"/>
              <a:gd name="connsiteX150" fmla="*/ 1717814 w 5189220"/>
              <a:gd name="connsiteY150" fmla="*/ 718185 h 1257300"/>
              <a:gd name="connsiteX151" fmla="*/ 1754009 w 5189220"/>
              <a:gd name="connsiteY151" fmla="*/ 689610 h 1257300"/>
              <a:gd name="connsiteX152" fmla="*/ 1794014 w 5189220"/>
              <a:gd name="connsiteY152" fmla="*/ 523875 h 1257300"/>
              <a:gd name="connsiteX153" fmla="*/ 1794014 w 5189220"/>
              <a:gd name="connsiteY153" fmla="*/ 1057275 h 1257300"/>
              <a:gd name="connsiteX154" fmla="*/ 1870214 w 5189220"/>
              <a:gd name="connsiteY154" fmla="*/ 1057275 h 1257300"/>
              <a:gd name="connsiteX155" fmla="*/ 1870214 w 5189220"/>
              <a:gd name="connsiteY155" fmla="*/ 714375 h 1257300"/>
              <a:gd name="connsiteX156" fmla="*/ 1908314 w 5189220"/>
              <a:gd name="connsiteY156" fmla="*/ 714375 h 1257300"/>
              <a:gd name="connsiteX157" fmla="*/ 1908314 w 5189220"/>
              <a:gd name="connsiteY157" fmla="*/ 1057275 h 1257300"/>
              <a:gd name="connsiteX158" fmla="*/ 1984514 w 5189220"/>
              <a:gd name="connsiteY158" fmla="*/ 1057275 h 1257300"/>
              <a:gd name="connsiteX159" fmla="*/ 1984514 w 5189220"/>
              <a:gd name="connsiteY159" fmla="*/ 521970 h 1257300"/>
              <a:gd name="connsiteX160" fmla="*/ 2024519 w 5189220"/>
              <a:gd name="connsiteY160" fmla="*/ 687705 h 1257300"/>
              <a:gd name="connsiteX161" fmla="*/ 2060714 w 5189220"/>
              <a:gd name="connsiteY161" fmla="*/ 716280 h 1257300"/>
              <a:gd name="connsiteX162" fmla="*/ 2098814 w 5189220"/>
              <a:gd name="connsiteY162" fmla="*/ 678180 h 1257300"/>
              <a:gd name="connsiteX163" fmla="*/ 2096909 w 5189220"/>
              <a:gd name="connsiteY163" fmla="*/ 668655 h 1257300"/>
              <a:gd name="connsiteX164" fmla="*/ 2043569 w 5189220"/>
              <a:gd name="connsiteY164" fmla="*/ 441960 h 1257300"/>
              <a:gd name="connsiteX165" fmla="*/ 2032139 w 5189220"/>
              <a:gd name="connsiteY165" fmla="*/ 421005 h 1257300"/>
              <a:gd name="connsiteX166" fmla="*/ 1952129 w 5189220"/>
              <a:gd name="connsiteY166" fmla="*/ 379095 h 1257300"/>
              <a:gd name="connsiteX167" fmla="*/ 1889264 w 5189220"/>
              <a:gd name="connsiteY167" fmla="*/ 371475 h 1257300"/>
              <a:gd name="connsiteX168" fmla="*/ 1419034 w 5189220"/>
              <a:gd name="connsiteY168" fmla="*/ 371475 h 1257300"/>
              <a:gd name="connsiteX169" fmla="*/ 1356169 w 5189220"/>
              <a:gd name="connsiteY169" fmla="*/ 381000 h 1257300"/>
              <a:gd name="connsiteX170" fmla="*/ 1276159 w 5189220"/>
              <a:gd name="connsiteY170" fmla="*/ 422910 h 1257300"/>
              <a:gd name="connsiteX171" fmla="*/ 1264729 w 5189220"/>
              <a:gd name="connsiteY171" fmla="*/ 443865 h 1257300"/>
              <a:gd name="connsiteX172" fmla="*/ 1211389 w 5189220"/>
              <a:gd name="connsiteY172" fmla="*/ 670560 h 1257300"/>
              <a:gd name="connsiteX173" fmla="*/ 1209484 w 5189220"/>
              <a:gd name="connsiteY173" fmla="*/ 680085 h 1257300"/>
              <a:gd name="connsiteX174" fmla="*/ 1247584 w 5189220"/>
              <a:gd name="connsiteY174" fmla="*/ 718185 h 1257300"/>
              <a:gd name="connsiteX175" fmla="*/ 1283779 w 5189220"/>
              <a:gd name="connsiteY175" fmla="*/ 689610 h 1257300"/>
              <a:gd name="connsiteX176" fmla="*/ 1323784 w 5189220"/>
              <a:gd name="connsiteY176" fmla="*/ 523875 h 1257300"/>
              <a:gd name="connsiteX177" fmla="*/ 1323784 w 5189220"/>
              <a:gd name="connsiteY177" fmla="*/ 1057275 h 1257300"/>
              <a:gd name="connsiteX178" fmla="*/ 1399984 w 5189220"/>
              <a:gd name="connsiteY178" fmla="*/ 1057275 h 1257300"/>
              <a:gd name="connsiteX179" fmla="*/ 1399984 w 5189220"/>
              <a:gd name="connsiteY179" fmla="*/ 714375 h 1257300"/>
              <a:gd name="connsiteX180" fmla="*/ 1438084 w 5189220"/>
              <a:gd name="connsiteY180" fmla="*/ 714375 h 1257300"/>
              <a:gd name="connsiteX181" fmla="*/ 1438084 w 5189220"/>
              <a:gd name="connsiteY181" fmla="*/ 1057275 h 1257300"/>
              <a:gd name="connsiteX182" fmla="*/ 1514284 w 5189220"/>
              <a:gd name="connsiteY182" fmla="*/ 1057275 h 1257300"/>
              <a:gd name="connsiteX183" fmla="*/ 1514284 w 5189220"/>
              <a:gd name="connsiteY183" fmla="*/ 521970 h 1257300"/>
              <a:gd name="connsiteX184" fmla="*/ 1554289 w 5189220"/>
              <a:gd name="connsiteY184" fmla="*/ 687705 h 1257300"/>
              <a:gd name="connsiteX185" fmla="*/ 1590484 w 5189220"/>
              <a:gd name="connsiteY185" fmla="*/ 716280 h 1257300"/>
              <a:gd name="connsiteX186" fmla="*/ 1628584 w 5189220"/>
              <a:gd name="connsiteY186" fmla="*/ 678180 h 1257300"/>
              <a:gd name="connsiteX187" fmla="*/ 1626679 w 5189220"/>
              <a:gd name="connsiteY187" fmla="*/ 668655 h 1257300"/>
              <a:gd name="connsiteX188" fmla="*/ 1573339 w 5189220"/>
              <a:gd name="connsiteY188" fmla="*/ 441960 h 1257300"/>
              <a:gd name="connsiteX189" fmla="*/ 1561909 w 5189220"/>
              <a:gd name="connsiteY189" fmla="*/ 421005 h 1257300"/>
              <a:gd name="connsiteX190" fmla="*/ 1481899 w 5189220"/>
              <a:gd name="connsiteY190" fmla="*/ 379095 h 1257300"/>
              <a:gd name="connsiteX191" fmla="*/ 1419034 w 5189220"/>
              <a:gd name="connsiteY191" fmla="*/ 371475 h 1257300"/>
              <a:gd name="connsiteX192" fmla="*/ 948804 w 5189220"/>
              <a:gd name="connsiteY192" fmla="*/ 371475 h 1257300"/>
              <a:gd name="connsiteX193" fmla="*/ 885939 w 5189220"/>
              <a:gd name="connsiteY193" fmla="*/ 381000 h 1257300"/>
              <a:gd name="connsiteX194" fmla="*/ 805929 w 5189220"/>
              <a:gd name="connsiteY194" fmla="*/ 422910 h 1257300"/>
              <a:gd name="connsiteX195" fmla="*/ 794499 w 5189220"/>
              <a:gd name="connsiteY195" fmla="*/ 443865 h 1257300"/>
              <a:gd name="connsiteX196" fmla="*/ 741159 w 5189220"/>
              <a:gd name="connsiteY196" fmla="*/ 670560 h 1257300"/>
              <a:gd name="connsiteX197" fmla="*/ 739254 w 5189220"/>
              <a:gd name="connsiteY197" fmla="*/ 680085 h 1257300"/>
              <a:gd name="connsiteX198" fmla="*/ 777354 w 5189220"/>
              <a:gd name="connsiteY198" fmla="*/ 718185 h 1257300"/>
              <a:gd name="connsiteX199" fmla="*/ 813549 w 5189220"/>
              <a:gd name="connsiteY199" fmla="*/ 689610 h 1257300"/>
              <a:gd name="connsiteX200" fmla="*/ 853554 w 5189220"/>
              <a:gd name="connsiteY200" fmla="*/ 523875 h 1257300"/>
              <a:gd name="connsiteX201" fmla="*/ 853554 w 5189220"/>
              <a:gd name="connsiteY201" fmla="*/ 1057275 h 1257300"/>
              <a:gd name="connsiteX202" fmla="*/ 929754 w 5189220"/>
              <a:gd name="connsiteY202" fmla="*/ 1057275 h 1257300"/>
              <a:gd name="connsiteX203" fmla="*/ 929754 w 5189220"/>
              <a:gd name="connsiteY203" fmla="*/ 714375 h 1257300"/>
              <a:gd name="connsiteX204" fmla="*/ 967854 w 5189220"/>
              <a:gd name="connsiteY204" fmla="*/ 714375 h 1257300"/>
              <a:gd name="connsiteX205" fmla="*/ 967854 w 5189220"/>
              <a:gd name="connsiteY205" fmla="*/ 1057275 h 1257300"/>
              <a:gd name="connsiteX206" fmla="*/ 1044054 w 5189220"/>
              <a:gd name="connsiteY206" fmla="*/ 1057275 h 1257300"/>
              <a:gd name="connsiteX207" fmla="*/ 1044054 w 5189220"/>
              <a:gd name="connsiteY207" fmla="*/ 521970 h 1257300"/>
              <a:gd name="connsiteX208" fmla="*/ 1084059 w 5189220"/>
              <a:gd name="connsiteY208" fmla="*/ 687705 h 1257300"/>
              <a:gd name="connsiteX209" fmla="*/ 1120254 w 5189220"/>
              <a:gd name="connsiteY209" fmla="*/ 716280 h 1257300"/>
              <a:gd name="connsiteX210" fmla="*/ 1158354 w 5189220"/>
              <a:gd name="connsiteY210" fmla="*/ 678180 h 1257300"/>
              <a:gd name="connsiteX211" fmla="*/ 1156449 w 5189220"/>
              <a:gd name="connsiteY211" fmla="*/ 668655 h 1257300"/>
              <a:gd name="connsiteX212" fmla="*/ 1103109 w 5189220"/>
              <a:gd name="connsiteY212" fmla="*/ 441960 h 1257300"/>
              <a:gd name="connsiteX213" fmla="*/ 1091679 w 5189220"/>
              <a:gd name="connsiteY213" fmla="*/ 421005 h 1257300"/>
              <a:gd name="connsiteX214" fmla="*/ 1011669 w 5189220"/>
              <a:gd name="connsiteY214" fmla="*/ 379095 h 1257300"/>
              <a:gd name="connsiteX215" fmla="*/ 948804 w 5189220"/>
              <a:gd name="connsiteY215" fmla="*/ 371475 h 1257300"/>
              <a:gd name="connsiteX216" fmla="*/ 478574 w 5189220"/>
              <a:gd name="connsiteY216" fmla="*/ 371475 h 1257300"/>
              <a:gd name="connsiteX217" fmla="*/ 415709 w 5189220"/>
              <a:gd name="connsiteY217" fmla="*/ 381000 h 1257300"/>
              <a:gd name="connsiteX218" fmla="*/ 335699 w 5189220"/>
              <a:gd name="connsiteY218" fmla="*/ 422910 h 1257300"/>
              <a:gd name="connsiteX219" fmla="*/ 324269 w 5189220"/>
              <a:gd name="connsiteY219" fmla="*/ 443865 h 1257300"/>
              <a:gd name="connsiteX220" fmla="*/ 270929 w 5189220"/>
              <a:gd name="connsiteY220" fmla="*/ 670560 h 1257300"/>
              <a:gd name="connsiteX221" fmla="*/ 269024 w 5189220"/>
              <a:gd name="connsiteY221" fmla="*/ 680085 h 1257300"/>
              <a:gd name="connsiteX222" fmla="*/ 307124 w 5189220"/>
              <a:gd name="connsiteY222" fmla="*/ 718185 h 1257300"/>
              <a:gd name="connsiteX223" fmla="*/ 343319 w 5189220"/>
              <a:gd name="connsiteY223" fmla="*/ 689610 h 1257300"/>
              <a:gd name="connsiteX224" fmla="*/ 383324 w 5189220"/>
              <a:gd name="connsiteY224" fmla="*/ 523875 h 1257300"/>
              <a:gd name="connsiteX225" fmla="*/ 383324 w 5189220"/>
              <a:gd name="connsiteY225" fmla="*/ 1057275 h 1257300"/>
              <a:gd name="connsiteX226" fmla="*/ 459524 w 5189220"/>
              <a:gd name="connsiteY226" fmla="*/ 1057275 h 1257300"/>
              <a:gd name="connsiteX227" fmla="*/ 459524 w 5189220"/>
              <a:gd name="connsiteY227" fmla="*/ 714375 h 1257300"/>
              <a:gd name="connsiteX228" fmla="*/ 497624 w 5189220"/>
              <a:gd name="connsiteY228" fmla="*/ 714375 h 1257300"/>
              <a:gd name="connsiteX229" fmla="*/ 497624 w 5189220"/>
              <a:gd name="connsiteY229" fmla="*/ 1057275 h 1257300"/>
              <a:gd name="connsiteX230" fmla="*/ 573824 w 5189220"/>
              <a:gd name="connsiteY230" fmla="*/ 1057275 h 1257300"/>
              <a:gd name="connsiteX231" fmla="*/ 573824 w 5189220"/>
              <a:gd name="connsiteY231" fmla="*/ 521970 h 1257300"/>
              <a:gd name="connsiteX232" fmla="*/ 613829 w 5189220"/>
              <a:gd name="connsiteY232" fmla="*/ 687705 h 1257300"/>
              <a:gd name="connsiteX233" fmla="*/ 650024 w 5189220"/>
              <a:gd name="connsiteY233" fmla="*/ 716280 h 1257300"/>
              <a:gd name="connsiteX234" fmla="*/ 688124 w 5189220"/>
              <a:gd name="connsiteY234" fmla="*/ 678180 h 1257300"/>
              <a:gd name="connsiteX235" fmla="*/ 686219 w 5189220"/>
              <a:gd name="connsiteY235" fmla="*/ 668655 h 1257300"/>
              <a:gd name="connsiteX236" fmla="*/ 632879 w 5189220"/>
              <a:gd name="connsiteY236" fmla="*/ 441960 h 1257300"/>
              <a:gd name="connsiteX237" fmla="*/ 621449 w 5189220"/>
              <a:gd name="connsiteY237" fmla="*/ 421005 h 1257300"/>
              <a:gd name="connsiteX238" fmla="*/ 541439 w 5189220"/>
              <a:gd name="connsiteY238" fmla="*/ 379095 h 1257300"/>
              <a:gd name="connsiteX239" fmla="*/ 478574 w 5189220"/>
              <a:gd name="connsiteY239" fmla="*/ 371475 h 1257300"/>
              <a:gd name="connsiteX240" fmla="*/ 4710647 w 5189220"/>
              <a:gd name="connsiteY240" fmla="*/ 200025 h 1257300"/>
              <a:gd name="connsiteX241" fmla="*/ 4634447 w 5189220"/>
              <a:gd name="connsiteY241" fmla="*/ 276225 h 1257300"/>
              <a:gd name="connsiteX242" fmla="*/ 4710647 w 5189220"/>
              <a:gd name="connsiteY242" fmla="*/ 352425 h 1257300"/>
              <a:gd name="connsiteX243" fmla="*/ 4786847 w 5189220"/>
              <a:gd name="connsiteY243" fmla="*/ 276225 h 1257300"/>
              <a:gd name="connsiteX244" fmla="*/ 4710647 w 5189220"/>
              <a:gd name="connsiteY244" fmla="*/ 200025 h 1257300"/>
              <a:gd name="connsiteX245" fmla="*/ 4240414 w 5189220"/>
              <a:gd name="connsiteY245" fmla="*/ 200025 h 1257300"/>
              <a:gd name="connsiteX246" fmla="*/ 4164214 w 5189220"/>
              <a:gd name="connsiteY246" fmla="*/ 276225 h 1257300"/>
              <a:gd name="connsiteX247" fmla="*/ 4240414 w 5189220"/>
              <a:gd name="connsiteY247" fmla="*/ 352425 h 1257300"/>
              <a:gd name="connsiteX248" fmla="*/ 4316614 w 5189220"/>
              <a:gd name="connsiteY248" fmla="*/ 276225 h 1257300"/>
              <a:gd name="connsiteX249" fmla="*/ 4240414 w 5189220"/>
              <a:gd name="connsiteY249" fmla="*/ 200025 h 1257300"/>
              <a:gd name="connsiteX250" fmla="*/ 3770184 w 5189220"/>
              <a:gd name="connsiteY250" fmla="*/ 200025 h 1257300"/>
              <a:gd name="connsiteX251" fmla="*/ 3693984 w 5189220"/>
              <a:gd name="connsiteY251" fmla="*/ 276225 h 1257300"/>
              <a:gd name="connsiteX252" fmla="*/ 3770184 w 5189220"/>
              <a:gd name="connsiteY252" fmla="*/ 352425 h 1257300"/>
              <a:gd name="connsiteX253" fmla="*/ 3846384 w 5189220"/>
              <a:gd name="connsiteY253" fmla="*/ 276225 h 1257300"/>
              <a:gd name="connsiteX254" fmla="*/ 3770184 w 5189220"/>
              <a:gd name="connsiteY254" fmla="*/ 200025 h 1257300"/>
              <a:gd name="connsiteX255" fmla="*/ 3299954 w 5189220"/>
              <a:gd name="connsiteY255" fmla="*/ 200025 h 1257300"/>
              <a:gd name="connsiteX256" fmla="*/ 3223754 w 5189220"/>
              <a:gd name="connsiteY256" fmla="*/ 276225 h 1257300"/>
              <a:gd name="connsiteX257" fmla="*/ 3299954 w 5189220"/>
              <a:gd name="connsiteY257" fmla="*/ 352425 h 1257300"/>
              <a:gd name="connsiteX258" fmla="*/ 3376154 w 5189220"/>
              <a:gd name="connsiteY258" fmla="*/ 276225 h 1257300"/>
              <a:gd name="connsiteX259" fmla="*/ 3299954 w 5189220"/>
              <a:gd name="connsiteY259" fmla="*/ 200025 h 1257300"/>
              <a:gd name="connsiteX260" fmla="*/ 2829724 w 5189220"/>
              <a:gd name="connsiteY260" fmla="*/ 200025 h 1257300"/>
              <a:gd name="connsiteX261" fmla="*/ 2753524 w 5189220"/>
              <a:gd name="connsiteY261" fmla="*/ 276225 h 1257300"/>
              <a:gd name="connsiteX262" fmla="*/ 2829724 w 5189220"/>
              <a:gd name="connsiteY262" fmla="*/ 352425 h 1257300"/>
              <a:gd name="connsiteX263" fmla="*/ 2905924 w 5189220"/>
              <a:gd name="connsiteY263" fmla="*/ 276225 h 1257300"/>
              <a:gd name="connsiteX264" fmla="*/ 2829724 w 5189220"/>
              <a:gd name="connsiteY264" fmla="*/ 200025 h 1257300"/>
              <a:gd name="connsiteX265" fmla="*/ 2359494 w 5189220"/>
              <a:gd name="connsiteY265" fmla="*/ 200025 h 1257300"/>
              <a:gd name="connsiteX266" fmla="*/ 2283294 w 5189220"/>
              <a:gd name="connsiteY266" fmla="*/ 276225 h 1257300"/>
              <a:gd name="connsiteX267" fmla="*/ 2359494 w 5189220"/>
              <a:gd name="connsiteY267" fmla="*/ 352425 h 1257300"/>
              <a:gd name="connsiteX268" fmla="*/ 2435694 w 5189220"/>
              <a:gd name="connsiteY268" fmla="*/ 276225 h 1257300"/>
              <a:gd name="connsiteX269" fmla="*/ 2359494 w 5189220"/>
              <a:gd name="connsiteY269" fmla="*/ 200025 h 1257300"/>
              <a:gd name="connsiteX270" fmla="*/ 1889264 w 5189220"/>
              <a:gd name="connsiteY270" fmla="*/ 200025 h 1257300"/>
              <a:gd name="connsiteX271" fmla="*/ 1813064 w 5189220"/>
              <a:gd name="connsiteY271" fmla="*/ 276225 h 1257300"/>
              <a:gd name="connsiteX272" fmla="*/ 1889264 w 5189220"/>
              <a:gd name="connsiteY272" fmla="*/ 352425 h 1257300"/>
              <a:gd name="connsiteX273" fmla="*/ 1965464 w 5189220"/>
              <a:gd name="connsiteY273" fmla="*/ 276225 h 1257300"/>
              <a:gd name="connsiteX274" fmla="*/ 1889264 w 5189220"/>
              <a:gd name="connsiteY274" fmla="*/ 200025 h 1257300"/>
              <a:gd name="connsiteX275" fmla="*/ 1419034 w 5189220"/>
              <a:gd name="connsiteY275" fmla="*/ 200025 h 1257300"/>
              <a:gd name="connsiteX276" fmla="*/ 1342834 w 5189220"/>
              <a:gd name="connsiteY276" fmla="*/ 276225 h 1257300"/>
              <a:gd name="connsiteX277" fmla="*/ 1419034 w 5189220"/>
              <a:gd name="connsiteY277" fmla="*/ 352425 h 1257300"/>
              <a:gd name="connsiteX278" fmla="*/ 1495234 w 5189220"/>
              <a:gd name="connsiteY278" fmla="*/ 276225 h 1257300"/>
              <a:gd name="connsiteX279" fmla="*/ 1419034 w 5189220"/>
              <a:gd name="connsiteY279" fmla="*/ 200025 h 1257300"/>
              <a:gd name="connsiteX280" fmla="*/ 948804 w 5189220"/>
              <a:gd name="connsiteY280" fmla="*/ 200025 h 1257300"/>
              <a:gd name="connsiteX281" fmla="*/ 872604 w 5189220"/>
              <a:gd name="connsiteY281" fmla="*/ 276225 h 1257300"/>
              <a:gd name="connsiteX282" fmla="*/ 948804 w 5189220"/>
              <a:gd name="connsiteY282" fmla="*/ 352425 h 1257300"/>
              <a:gd name="connsiteX283" fmla="*/ 1025004 w 5189220"/>
              <a:gd name="connsiteY283" fmla="*/ 276225 h 1257300"/>
              <a:gd name="connsiteX284" fmla="*/ 948804 w 5189220"/>
              <a:gd name="connsiteY284" fmla="*/ 200025 h 1257300"/>
              <a:gd name="connsiteX285" fmla="*/ 478574 w 5189220"/>
              <a:gd name="connsiteY285" fmla="*/ 200025 h 1257300"/>
              <a:gd name="connsiteX286" fmla="*/ 402374 w 5189220"/>
              <a:gd name="connsiteY286" fmla="*/ 276225 h 1257300"/>
              <a:gd name="connsiteX287" fmla="*/ 478574 w 5189220"/>
              <a:gd name="connsiteY287" fmla="*/ 352425 h 1257300"/>
              <a:gd name="connsiteX288" fmla="*/ 554774 w 5189220"/>
              <a:gd name="connsiteY288" fmla="*/ 276225 h 1257300"/>
              <a:gd name="connsiteX289" fmla="*/ 478574 w 5189220"/>
              <a:gd name="connsiteY289" fmla="*/ 200025 h 1257300"/>
              <a:gd name="connsiteX290" fmla="*/ 0 w 5189220"/>
              <a:gd name="connsiteY290" fmla="*/ 0 h 1257300"/>
              <a:gd name="connsiteX291" fmla="*/ 5189220 w 5189220"/>
              <a:gd name="connsiteY291" fmla="*/ 0 h 1257300"/>
              <a:gd name="connsiteX292" fmla="*/ 5189220 w 5189220"/>
              <a:gd name="connsiteY292" fmla="*/ 1257300 h 1257300"/>
              <a:gd name="connsiteX293" fmla="*/ 0 w 5189220"/>
              <a:gd name="connsiteY29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189220" h="1257300">
                <a:moveTo>
                  <a:pt x="4710647" y="371475"/>
                </a:moveTo>
                <a:cubicBezTo>
                  <a:pt x="4689692" y="371475"/>
                  <a:pt x="4668737" y="375285"/>
                  <a:pt x="4647782" y="381000"/>
                </a:cubicBezTo>
                <a:cubicBezTo>
                  <a:pt x="4617302" y="388620"/>
                  <a:pt x="4590632" y="403860"/>
                  <a:pt x="4567772" y="422910"/>
                </a:cubicBezTo>
                <a:cubicBezTo>
                  <a:pt x="4562057" y="428625"/>
                  <a:pt x="4558247" y="436245"/>
                  <a:pt x="4556342" y="443865"/>
                </a:cubicBezTo>
                <a:lnTo>
                  <a:pt x="4503002" y="670560"/>
                </a:lnTo>
                <a:cubicBezTo>
                  <a:pt x="4503002" y="672465"/>
                  <a:pt x="4501097" y="676275"/>
                  <a:pt x="4501097" y="680085"/>
                </a:cubicBezTo>
                <a:cubicBezTo>
                  <a:pt x="4501097" y="701040"/>
                  <a:pt x="4518242" y="718185"/>
                  <a:pt x="4539197" y="718185"/>
                </a:cubicBezTo>
                <a:cubicBezTo>
                  <a:pt x="4556342" y="718185"/>
                  <a:pt x="4571582" y="704850"/>
                  <a:pt x="4575392" y="689610"/>
                </a:cubicBezTo>
                <a:lnTo>
                  <a:pt x="4615397" y="523875"/>
                </a:lnTo>
                <a:lnTo>
                  <a:pt x="4615397" y="1057275"/>
                </a:lnTo>
                <a:lnTo>
                  <a:pt x="4691597" y="1057275"/>
                </a:lnTo>
                <a:lnTo>
                  <a:pt x="4691597" y="714375"/>
                </a:lnTo>
                <a:lnTo>
                  <a:pt x="4729697" y="714375"/>
                </a:lnTo>
                <a:lnTo>
                  <a:pt x="4729697" y="1057275"/>
                </a:lnTo>
                <a:lnTo>
                  <a:pt x="4805897" y="1057275"/>
                </a:lnTo>
                <a:lnTo>
                  <a:pt x="4805897" y="521970"/>
                </a:lnTo>
                <a:lnTo>
                  <a:pt x="4845902" y="687705"/>
                </a:lnTo>
                <a:cubicBezTo>
                  <a:pt x="4849712" y="702945"/>
                  <a:pt x="4864952" y="716280"/>
                  <a:pt x="4882097" y="716280"/>
                </a:cubicBezTo>
                <a:cubicBezTo>
                  <a:pt x="4903052" y="716280"/>
                  <a:pt x="4920197" y="699135"/>
                  <a:pt x="4920197" y="678180"/>
                </a:cubicBezTo>
                <a:cubicBezTo>
                  <a:pt x="4920197" y="674370"/>
                  <a:pt x="4918292" y="670560"/>
                  <a:pt x="4918292" y="668655"/>
                </a:cubicBezTo>
                <a:lnTo>
                  <a:pt x="4864952" y="441960"/>
                </a:lnTo>
                <a:cubicBezTo>
                  <a:pt x="4863047" y="434340"/>
                  <a:pt x="4859237" y="426720"/>
                  <a:pt x="4853522" y="421005"/>
                </a:cubicBezTo>
                <a:cubicBezTo>
                  <a:pt x="4830662" y="401955"/>
                  <a:pt x="4803992" y="388620"/>
                  <a:pt x="4773512" y="379095"/>
                </a:cubicBezTo>
                <a:cubicBezTo>
                  <a:pt x="4752557" y="375285"/>
                  <a:pt x="4731602" y="371475"/>
                  <a:pt x="4710647" y="371475"/>
                </a:cubicBezTo>
                <a:close/>
                <a:moveTo>
                  <a:pt x="4240414" y="371475"/>
                </a:moveTo>
                <a:cubicBezTo>
                  <a:pt x="4219459" y="371475"/>
                  <a:pt x="4198504" y="375285"/>
                  <a:pt x="4177549" y="381000"/>
                </a:cubicBezTo>
                <a:cubicBezTo>
                  <a:pt x="4147069" y="388620"/>
                  <a:pt x="4120399" y="403860"/>
                  <a:pt x="4097539" y="422910"/>
                </a:cubicBezTo>
                <a:cubicBezTo>
                  <a:pt x="4091824" y="428625"/>
                  <a:pt x="4088014" y="436245"/>
                  <a:pt x="4086109" y="443865"/>
                </a:cubicBezTo>
                <a:lnTo>
                  <a:pt x="4032769" y="670560"/>
                </a:lnTo>
                <a:cubicBezTo>
                  <a:pt x="4032769" y="672465"/>
                  <a:pt x="4030864" y="676275"/>
                  <a:pt x="4030864" y="680085"/>
                </a:cubicBezTo>
                <a:cubicBezTo>
                  <a:pt x="4030864" y="701040"/>
                  <a:pt x="4048009" y="718185"/>
                  <a:pt x="4068964" y="718185"/>
                </a:cubicBezTo>
                <a:cubicBezTo>
                  <a:pt x="4086109" y="718185"/>
                  <a:pt x="4101349" y="704850"/>
                  <a:pt x="4105159" y="689610"/>
                </a:cubicBezTo>
                <a:lnTo>
                  <a:pt x="4145164" y="523875"/>
                </a:lnTo>
                <a:lnTo>
                  <a:pt x="4145164" y="1057275"/>
                </a:lnTo>
                <a:lnTo>
                  <a:pt x="4221364" y="1057275"/>
                </a:lnTo>
                <a:lnTo>
                  <a:pt x="4221364" y="714375"/>
                </a:lnTo>
                <a:lnTo>
                  <a:pt x="4259464" y="714375"/>
                </a:lnTo>
                <a:lnTo>
                  <a:pt x="4259464" y="1057275"/>
                </a:lnTo>
                <a:lnTo>
                  <a:pt x="4335664" y="1057275"/>
                </a:lnTo>
                <a:lnTo>
                  <a:pt x="4335664" y="521970"/>
                </a:lnTo>
                <a:lnTo>
                  <a:pt x="4375669" y="687705"/>
                </a:lnTo>
                <a:cubicBezTo>
                  <a:pt x="4379479" y="702945"/>
                  <a:pt x="4394719" y="716280"/>
                  <a:pt x="4411864" y="716280"/>
                </a:cubicBezTo>
                <a:cubicBezTo>
                  <a:pt x="4432819" y="716280"/>
                  <a:pt x="4449964" y="699135"/>
                  <a:pt x="4449964" y="678180"/>
                </a:cubicBezTo>
                <a:cubicBezTo>
                  <a:pt x="4449964" y="674370"/>
                  <a:pt x="4448059" y="670560"/>
                  <a:pt x="4448059" y="668655"/>
                </a:cubicBezTo>
                <a:lnTo>
                  <a:pt x="4394719" y="441960"/>
                </a:lnTo>
                <a:cubicBezTo>
                  <a:pt x="4392814" y="434340"/>
                  <a:pt x="4389004" y="426720"/>
                  <a:pt x="4383289" y="421005"/>
                </a:cubicBezTo>
                <a:cubicBezTo>
                  <a:pt x="4360429" y="401955"/>
                  <a:pt x="4333759" y="388620"/>
                  <a:pt x="4303279" y="379095"/>
                </a:cubicBezTo>
                <a:cubicBezTo>
                  <a:pt x="4282324" y="375285"/>
                  <a:pt x="4261369" y="371475"/>
                  <a:pt x="4240414" y="371475"/>
                </a:cubicBezTo>
                <a:close/>
                <a:moveTo>
                  <a:pt x="3770184" y="371475"/>
                </a:moveTo>
                <a:cubicBezTo>
                  <a:pt x="3749229" y="371475"/>
                  <a:pt x="3728274" y="375285"/>
                  <a:pt x="3707319" y="381000"/>
                </a:cubicBezTo>
                <a:cubicBezTo>
                  <a:pt x="3676839" y="388620"/>
                  <a:pt x="3650169" y="403860"/>
                  <a:pt x="3627309" y="422910"/>
                </a:cubicBezTo>
                <a:cubicBezTo>
                  <a:pt x="3621594" y="428625"/>
                  <a:pt x="3617784" y="436245"/>
                  <a:pt x="3615879" y="443865"/>
                </a:cubicBezTo>
                <a:lnTo>
                  <a:pt x="3562539" y="670560"/>
                </a:lnTo>
                <a:cubicBezTo>
                  <a:pt x="3562539" y="672465"/>
                  <a:pt x="3560634" y="676275"/>
                  <a:pt x="3560634" y="680085"/>
                </a:cubicBezTo>
                <a:cubicBezTo>
                  <a:pt x="3560634" y="701040"/>
                  <a:pt x="3577779" y="718185"/>
                  <a:pt x="3598734" y="718185"/>
                </a:cubicBezTo>
                <a:cubicBezTo>
                  <a:pt x="3615879" y="718185"/>
                  <a:pt x="3631119" y="704850"/>
                  <a:pt x="3634929" y="689610"/>
                </a:cubicBezTo>
                <a:lnTo>
                  <a:pt x="3674934" y="523875"/>
                </a:lnTo>
                <a:lnTo>
                  <a:pt x="3674934" y="1057275"/>
                </a:lnTo>
                <a:lnTo>
                  <a:pt x="3751134" y="1057275"/>
                </a:lnTo>
                <a:lnTo>
                  <a:pt x="3751134" y="714375"/>
                </a:lnTo>
                <a:lnTo>
                  <a:pt x="3789234" y="714375"/>
                </a:lnTo>
                <a:lnTo>
                  <a:pt x="3789234" y="1057275"/>
                </a:lnTo>
                <a:lnTo>
                  <a:pt x="3865434" y="1057275"/>
                </a:lnTo>
                <a:lnTo>
                  <a:pt x="3865434" y="521970"/>
                </a:lnTo>
                <a:lnTo>
                  <a:pt x="3905439" y="687705"/>
                </a:lnTo>
                <a:cubicBezTo>
                  <a:pt x="3909249" y="702945"/>
                  <a:pt x="3924489" y="716280"/>
                  <a:pt x="3941634" y="716280"/>
                </a:cubicBezTo>
                <a:cubicBezTo>
                  <a:pt x="3962589" y="716280"/>
                  <a:pt x="3979734" y="699135"/>
                  <a:pt x="3979734" y="678180"/>
                </a:cubicBezTo>
                <a:cubicBezTo>
                  <a:pt x="3979734" y="674370"/>
                  <a:pt x="3977829" y="670560"/>
                  <a:pt x="3977829" y="668655"/>
                </a:cubicBezTo>
                <a:lnTo>
                  <a:pt x="3924489" y="441960"/>
                </a:lnTo>
                <a:cubicBezTo>
                  <a:pt x="3922584" y="434340"/>
                  <a:pt x="3918774" y="426720"/>
                  <a:pt x="3913059" y="421005"/>
                </a:cubicBezTo>
                <a:cubicBezTo>
                  <a:pt x="3890199" y="401955"/>
                  <a:pt x="3863529" y="388620"/>
                  <a:pt x="3833049" y="379095"/>
                </a:cubicBezTo>
                <a:cubicBezTo>
                  <a:pt x="3812094" y="375285"/>
                  <a:pt x="3791139" y="371475"/>
                  <a:pt x="3770184" y="371475"/>
                </a:cubicBezTo>
                <a:close/>
                <a:moveTo>
                  <a:pt x="3299954" y="371475"/>
                </a:moveTo>
                <a:cubicBezTo>
                  <a:pt x="3278999" y="371475"/>
                  <a:pt x="3258044" y="375285"/>
                  <a:pt x="3237089" y="381000"/>
                </a:cubicBezTo>
                <a:cubicBezTo>
                  <a:pt x="3206609" y="388620"/>
                  <a:pt x="3179939" y="403860"/>
                  <a:pt x="3157079" y="422910"/>
                </a:cubicBezTo>
                <a:cubicBezTo>
                  <a:pt x="3151364" y="428625"/>
                  <a:pt x="3147554" y="436245"/>
                  <a:pt x="3145649" y="443865"/>
                </a:cubicBezTo>
                <a:lnTo>
                  <a:pt x="3092309" y="670560"/>
                </a:lnTo>
                <a:cubicBezTo>
                  <a:pt x="3092309" y="672465"/>
                  <a:pt x="3090404" y="676275"/>
                  <a:pt x="3090404" y="680085"/>
                </a:cubicBezTo>
                <a:cubicBezTo>
                  <a:pt x="3090404" y="701040"/>
                  <a:pt x="3107549" y="718185"/>
                  <a:pt x="3128504" y="718185"/>
                </a:cubicBezTo>
                <a:cubicBezTo>
                  <a:pt x="3145649" y="718185"/>
                  <a:pt x="3160889" y="704850"/>
                  <a:pt x="3164699" y="689610"/>
                </a:cubicBezTo>
                <a:lnTo>
                  <a:pt x="3204704" y="523875"/>
                </a:lnTo>
                <a:lnTo>
                  <a:pt x="3204704" y="1057275"/>
                </a:lnTo>
                <a:lnTo>
                  <a:pt x="3280904" y="1057275"/>
                </a:lnTo>
                <a:lnTo>
                  <a:pt x="3280904" y="714375"/>
                </a:lnTo>
                <a:lnTo>
                  <a:pt x="3319004" y="714375"/>
                </a:lnTo>
                <a:lnTo>
                  <a:pt x="3319004" y="1057275"/>
                </a:lnTo>
                <a:lnTo>
                  <a:pt x="3395204" y="1057275"/>
                </a:lnTo>
                <a:lnTo>
                  <a:pt x="3395204" y="521970"/>
                </a:lnTo>
                <a:lnTo>
                  <a:pt x="3435209" y="687705"/>
                </a:lnTo>
                <a:cubicBezTo>
                  <a:pt x="3439019" y="702945"/>
                  <a:pt x="3454259" y="716280"/>
                  <a:pt x="3471404" y="716280"/>
                </a:cubicBezTo>
                <a:cubicBezTo>
                  <a:pt x="3492359" y="716280"/>
                  <a:pt x="3509504" y="699135"/>
                  <a:pt x="3509504" y="678180"/>
                </a:cubicBezTo>
                <a:cubicBezTo>
                  <a:pt x="3509504" y="674370"/>
                  <a:pt x="3507599" y="670560"/>
                  <a:pt x="3507599" y="668655"/>
                </a:cubicBezTo>
                <a:lnTo>
                  <a:pt x="3454259" y="441960"/>
                </a:lnTo>
                <a:cubicBezTo>
                  <a:pt x="3452354" y="434340"/>
                  <a:pt x="3448544" y="426720"/>
                  <a:pt x="3442829" y="421005"/>
                </a:cubicBezTo>
                <a:cubicBezTo>
                  <a:pt x="3419969" y="401955"/>
                  <a:pt x="3393299" y="388620"/>
                  <a:pt x="3362819" y="379095"/>
                </a:cubicBezTo>
                <a:cubicBezTo>
                  <a:pt x="3341864" y="375285"/>
                  <a:pt x="3320909" y="371475"/>
                  <a:pt x="3299954" y="371475"/>
                </a:cubicBezTo>
                <a:close/>
                <a:moveTo>
                  <a:pt x="2829724" y="371475"/>
                </a:moveTo>
                <a:cubicBezTo>
                  <a:pt x="2808769" y="371475"/>
                  <a:pt x="2787814" y="375285"/>
                  <a:pt x="2766859" y="381000"/>
                </a:cubicBezTo>
                <a:cubicBezTo>
                  <a:pt x="2736379" y="388620"/>
                  <a:pt x="2709709" y="403860"/>
                  <a:pt x="2686849" y="422910"/>
                </a:cubicBezTo>
                <a:cubicBezTo>
                  <a:pt x="2681134" y="428625"/>
                  <a:pt x="2677324" y="436245"/>
                  <a:pt x="2675419" y="443865"/>
                </a:cubicBezTo>
                <a:lnTo>
                  <a:pt x="2622079" y="670560"/>
                </a:lnTo>
                <a:cubicBezTo>
                  <a:pt x="2622079" y="672465"/>
                  <a:pt x="2620174" y="676275"/>
                  <a:pt x="2620174" y="680085"/>
                </a:cubicBezTo>
                <a:cubicBezTo>
                  <a:pt x="2620174" y="701040"/>
                  <a:pt x="2637319" y="718185"/>
                  <a:pt x="2658274" y="718185"/>
                </a:cubicBezTo>
                <a:cubicBezTo>
                  <a:pt x="2675419" y="718185"/>
                  <a:pt x="2690659" y="704850"/>
                  <a:pt x="2694469" y="689610"/>
                </a:cubicBezTo>
                <a:lnTo>
                  <a:pt x="2734474" y="523875"/>
                </a:lnTo>
                <a:lnTo>
                  <a:pt x="2734474" y="1057275"/>
                </a:lnTo>
                <a:lnTo>
                  <a:pt x="2810674" y="1057275"/>
                </a:lnTo>
                <a:lnTo>
                  <a:pt x="2810674" y="714375"/>
                </a:lnTo>
                <a:lnTo>
                  <a:pt x="2848774" y="714375"/>
                </a:lnTo>
                <a:lnTo>
                  <a:pt x="2848774" y="1057275"/>
                </a:lnTo>
                <a:lnTo>
                  <a:pt x="2924974" y="1057275"/>
                </a:lnTo>
                <a:lnTo>
                  <a:pt x="2924974" y="521970"/>
                </a:lnTo>
                <a:lnTo>
                  <a:pt x="2964979" y="687705"/>
                </a:lnTo>
                <a:cubicBezTo>
                  <a:pt x="2968789" y="702945"/>
                  <a:pt x="2984029" y="716280"/>
                  <a:pt x="3001174" y="716280"/>
                </a:cubicBezTo>
                <a:cubicBezTo>
                  <a:pt x="3022129" y="716280"/>
                  <a:pt x="3039274" y="699135"/>
                  <a:pt x="3039274" y="678180"/>
                </a:cubicBezTo>
                <a:cubicBezTo>
                  <a:pt x="3039274" y="674370"/>
                  <a:pt x="3037369" y="670560"/>
                  <a:pt x="3037369" y="668655"/>
                </a:cubicBezTo>
                <a:lnTo>
                  <a:pt x="2984029" y="441960"/>
                </a:lnTo>
                <a:cubicBezTo>
                  <a:pt x="2982124" y="434340"/>
                  <a:pt x="2978314" y="426720"/>
                  <a:pt x="2972599" y="421005"/>
                </a:cubicBezTo>
                <a:cubicBezTo>
                  <a:pt x="2949739" y="401955"/>
                  <a:pt x="2923069" y="388620"/>
                  <a:pt x="2892589" y="379095"/>
                </a:cubicBezTo>
                <a:cubicBezTo>
                  <a:pt x="2871634" y="375285"/>
                  <a:pt x="2850679" y="371475"/>
                  <a:pt x="2829724" y="371475"/>
                </a:cubicBezTo>
                <a:close/>
                <a:moveTo>
                  <a:pt x="2359494" y="371475"/>
                </a:moveTo>
                <a:cubicBezTo>
                  <a:pt x="2338539" y="371475"/>
                  <a:pt x="2317584" y="375285"/>
                  <a:pt x="2296629" y="381000"/>
                </a:cubicBezTo>
                <a:cubicBezTo>
                  <a:pt x="2266149" y="388620"/>
                  <a:pt x="2239479" y="403860"/>
                  <a:pt x="2216619" y="422910"/>
                </a:cubicBezTo>
                <a:cubicBezTo>
                  <a:pt x="2210904" y="428625"/>
                  <a:pt x="2207094" y="436245"/>
                  <a:pt x="2205189" y="443865"/>
                </a:cubicBezTo>
                <a:lnTo>
                  <a:pt x="2151849" y="670560"/>
                </a:lnTo>
                <a:cubicBezTo>
                  <a:pt x="2151849" y="672465"/>
                  <a:pt x="2149944" y="676275"/>
                  <a:pt x="2149944" y="680085"/>
                </a:cubicBezTo>
                <a:cubicBezTo>
                  <a:pt x="2149944" y="701040"/>
                  <a:pt x="2167089" y="718185"/>
                  <a:pt x="2188044" y="718185"/>
                </a:cubicBezTo>
                <a:cubicBezTo>
                  <a:pt x="2205189" y="718185"/>
                  <a:pt x="2220429" y="704850"/>
                  <a:pt x="2224239" y="689610"/>
                </a:cubicBezTo>
                <a:lnTo>
                  <a:pt x="2264244" y="523875"/>
                </a:lnTo>
                <a:lnTo>
                  <a:pt x="2264244" y="1057275"/>
                </a:lnTo>
                <a:lnTo>
                  <a:pt x="2340444" y="1057275"/>
                </a:lnTo>
                <a:lnTo>
                  <a:pt x="2340444" y="714375"/>
                </a:lnTo>
                <a:lnTo>
                  <a:pt x="2378544" y="714375"/>
                </a:lnTo>
                <a:lnTo>
                  <a:pt x="2378544" y="1057275"/>
                </a:lnTo>
                <a:lnTo>
                  <a:pt x="2454744" y="1057275"/>
                </a:lnTo>
                <a:lnTo>
                  <a:pt x="2454744" y="521970"/>
                </a:lnTo>
                <a:lnTo>
                  <a:pt x="2494749" y="687705"/>
                </a:lnTo>
                <a:cubicBezTo>
                  <a:pt x="2498559" y="702945"/>
                  <a:pt x="2513799" y="716280"/>
                  <a:pt x="2530944" y="716280"/>
                </a:cubicBezTo>
                <a:cubicBezTo>
                  <a:pt x="2551899" y="716280"/>
                  <a:pt x="2569044" y="699135"/>
                  <a:pt x="2569044" y="678180"/>
                </a:cubicBezTo>
                <a:cubicBezTo>
                  <a:pt x="2569044" y="674370"/>
                  <a:pt x="2567139" y="670560"/>
                  <a:pt x="2567139" y="668655"/>
                </a:cubicBezTo>
                <a:lnTo>
                  <a:pt x="2513799" y="441960"/>
                </a:lnTo>
                <a:cubicBezTo>
                  <a:pt x="2511894" y="434340"/>
                  <a:pt x="2508084" y="426720"/>
                  <a:pt x="2502369" y="421005"/>
                </a:cubicBezTo>
                <a:cubicBezTo>
                  <a:pt x="2479509" y="401955"/>
                  <a:pt x="2452839" y="388620"/>
                  <a:pt x="2422359" y="379095"/>
                </a:cubicBezTo>
                <a:cubicBezTo>
                  <a:pt x="2401404" y="375285"/>
                  <a:pt x="2380449" y="371475"/>
                  <a:pt x="2359494" y="371475"/>
                </a:cubicBezTo>
                <a:close/>
                <a:moveTo>
                  <a:pt x="1889264" y="371475"/>
                </a:moveTo>
                <a:cubicBezTo>
                  <a:pt x="1868309" y="371475"/>
                  <a:pt x="1847354" y="375285"/>
                  <a:pt x="1826399" y="381000"/>
                </a:cubicBezTo>
                <a:cubicBezTo>
                  <a:pt x="1795919" y="388620"/>
                  <a:pt x="1769249" y="403860"/>
                  <a:pt x="1746389" y="422910"/>
                </a:cubicBezTo>
                <a:cubicBezTo>
                  <a:pt x="1740674" y="428625"/>
                  <a:pt x="1736864" y="436245"/>
                  <a:pt x="1734959" y="443865"/>
                </a:cubicBezTo>
                <a:lnTo>
                  <a:pt x="1681619" y="670560"/>
                </a:lnTo>
                <a:cubicBezTo>
                  <a:pt x="1681619" y="672465"/>
                  <a:pt x="1679714" y="676275"/>
                  <a:pt x="1679714" y="680085"/>
                </a:cubicBezTo>
                <a:cubicBezTo>
                  <a:pt x="1679714" y="701040"/>
                  <a:pt x="1696859" y="718185"/>
                  <a:pt x="1717814" y="718185"/>
                </a:cubicBezTo>
                <a:cubicBezTo>
                  <a:pt x="1734959" y="718185"/>
                  <a:pt x="1750199" y="704850"/>
                  <a:pt x="1754009" y="689610"/>
                </a:cubicBezTo>
                <a:lnTo>
                  <a:pt x="1794014" y="523875"/>
                </a:lnTo>
                <a:lnTo>
                  <a:pt x="1794014" y="1057275"/>
                </a:lnTo>
                <a:lnTo>
                  <a:pt x="1870214" y="1057275"/>
                </a:lnTo>
                <a:lnTo>
                  <a:pt x="1870214" y="714375"/>
                </a:lnTo>
                <a:lnTo>
                  <a:pt x="1908314" y="714375"/>
                </a:lnTo>
                <a:lnTo>
                  <a:pt x="1908314" y="1057275"/>
                </a:lnTo>
                <a:lnTo>
                  <a:pt x="1984514" y="1057275"/>
                </a:lnTo>
                <a:lnTo>
                  <a:pt x="1984514" y="521970"/>
                </a:lnTo>
                <a:lnTo>
                  <a:pt x="2024519" y="687705"/>
                </a:lnTo>
                <a:cubicBezTo>
                  <a:pt x="2028329" y="702945"/>
                  <a:pt x="2043569" y="716280"/>
                  <a:pt x="2060714" y="716280"/>
                </a:cubicBezTo>
                <a:cubicBezTo>
                  <a:pt x="2081669" y="716280"/>
                  <a:pt x="2098814" y="699135"/>
                  <a:pt x="2098814" y="678180"/>
                </a:cubicBezTo>
                <a:cubicBezTo>
                  <a:pt x="2098814" y="674370"/>
                  <a:pt x="2096909" y="670560"/>
                  <a:pt x="2096909" y="668655"/>
                </a:cubicBezTo>
                <a:lnTo>
                  <a:pt x="2043569" y="441960"/>
                </a:lnTo>
                <a:cubicBezTo>
                  <a:pt x="2041664" y="434340"/>
                  <a:pt x="2037854" y="426720"/>
                  <a:pt x="2032139" y="421005"/>
                </a:cubicBezTo>
                <a:cubicBezTo>
                  <a:pt x="2009279" y="401955"/>
                  <a:pt x="1982609" y="388620"/>
                  <a:pt x="1952129" y="379095"/>
                </a:cubicBezTo>
                <a:cubicBezTo>
                  <a:pt x="1931174" y="375285"/>
                  <a:pt x="1910219" y="371475"/>
                  <a:pt x="1889264" y="371475"/>
                </a:cubicBezTo>
                <a:close/>
                <a:moveTo>
                  <a:pt x="1419034" y="371475"/>
                </a:moveTo>
                <a:cubicBezTo>
                  <a:pt x="1398079" y="371475"/>
                  <a:pt x="1377124" y="375285"/>
                  <a:pt x="1356169" y="381000"/>
                </a:cubicBezTo>
                <a:cubicBezTo>
                  <a:pt x="1325689" y="388620"/>
                  <a:pt x="1299019" y="403860"/>
                  <a:pt x="1276159" y="422910"/>
                </a:cubicBezTo>
                <a:cubicBezTo>
                  <a:pt x="1270444" y="428625"/>
                  <a:pt x="1266634" y="436245"/>
                  <a:pt x="1264729" y="443865"/>
                </a:cubicBezTo>
                <a:lnTo>
                  <a:pt x="1211389" y="670560"/>
                </a:lnTo>
                <a:cubicBezTo>
                  <a:pt x="1211389" y="672465"/>
                  <a:pt x="1209484" y="676275"/>
                  <a:pt x="1209484" y="680085"/>
                </a:cubicBezTo>
                <a:cubicBezTo>
                  <a:pt x="1209484" y="701040"/>
                  <a:pt x="1226629" y="718185"/>
                  <a:pt x="1247584" y="718185"/>
                </a:cubicBezTo>
                <a:cubicBezTo>
                  <a:pt x="1264729" y="718185"/>
                  <a:pt x="1279969" y="704850"/>
                  <a:pt x="1283779" y="689610"/>
                </a:cubicBezTo>
                <a:lnTo>
                  <a:pt x="1323784" y="523875"/>
                </a:lnTo>
                <a:lnTo>
                  <a:pt x="1323784" y="1057275"/>
                </a:lnTo>
                <a:lnTo>
                  <a:pt x="1399984" y="1057275"/>
                </a:lnTo>
                <a:lnTo>
                  <a:pt x="1399984" y="714375"/>
                </a:lnTo>
                <a:lnTo>
                  <a:pt x="1438084" y="714375"/>
                </a:lnTo>
                <a:lnTo>
                  <a:pt x="1438084" y="1057275"/>
                </a:lnTo>
                <a:lnTo>
                  <a:pt x="1514284" y="1057275"/>
                </a:lnTo>
                <a:lnTo>
                  <a:pt x="1514284" y="521970"/>
                </a:lnTo>
                <a:lnTo>
                  <a:pt x="1554289" y="687705"/>
                </a:lnTo>
                <a:cubicBezTo>
                  <a:pt x="1558099" y="702945"/>
                  <a:pt x="1573339" y="716280"/>
                  <a:pt x="1590484" y="716280"/>
                </a:cubicBezTo>
                <a:cubicBezTo>
                  <a:pt x="1611439" y="716280"/>
                  <a:pt x="1628584" y="699135"/>
                  <a:pt x="1628584" y="678180"/>
                </a:cubicBezTo>
                <a:cubicBezTo>
                  <a:pt x="1628584" y="674370"/>
                  <a:pt x="1626679" y="670560"/>
                  <a:pt x="1626679" y="668655"/>
                </a:cubicBezTo>
                <a:lnTo>
                  <a:pt x="1573339" y="441960"/>
                </a:lnTo>
                <a:cubicBezTo>
                  <a:pt x="1571434" y="434340"/>
                  <a:pt x="1567624" y="426720"/>
                  <a:pt x="1561909" y="421005"/>
                </a:cubicBezTo>
                <a:cubicBezTo>
                  <a:pt x="1539049" y="401955"/>
                  <a:pt x="1512379" y="388620"/>
                  <a:pt x="1481899" y="379095"/>
                </a:cubicBezTo>
                <a:cubicBezTo>
                  <a:pt x="1460944" y="375285"/>
                  <a:pt x="1439989" y="371475"/>
                  <a:pt x="1419034" y="371475"/>
                </a:cubicBezTo>
                <a:close/>
                <a:moveTo>
                  <a:pt x="948804" y="371475"/>
                </a:moveTo>
                <a:cubicBezTo>
                  <a:pt x="927849" y="371475"/>
                  <a:pt x="906894" y="375285"/>
                  <a:pt x="885939" y="381000"/>
                </a:cubicBezTo>
                <a:cubicBezTo>
                  <a:pt x="855459" y="388620"/>
                  <a:pt x="828789" y="403860"/>
                  <a:pt x="805929" y="422910"/>
                </a:cubicBezTo>
                <a:cubicBezTo>
                  <a:pt x="800214" y="428625"/>
                  <a:pt x="796404" y="436245"/>
                  <a:pt x="794499" y="443865"/>
                </a:cubicBezTo>
                <a:lnTo>
                  <a:pt x="741159" y="670560"/>
                </a:lnTo>
                <a:cubicBezTo>
                  <a:pt x="741159" y="672465"/>
                  <a:pt x="739254" y="676275"/>
                  <a:pt x="739254" y="680085"/>
                </a:cubicBezTo>
                <a:cubicBezTo>
                  <a:pt x="739254" y="701040"/>
                  <a:pt x="756399" y="718185"/>
                  <a:pt x="777354" y="718185"/>
                </a:cubicBezTo>
                <a:cubicBezTo>
                  <a:pt x="794499" y="718185"/>
                  <a:pt x="809739" y="704850"/>
                  <a:pt x="813549" y="689610"/>
                </a:cubicBezTo>
                <a:lnTo>
                  <a:pt x="853554" y="523875"/>
                </a:lnTo>
                <a:lnTo>
                  <a:pt x="853554" y="1057275"/>
                </a:lnTo>
                <a:lnTo>
                  <a:pt x="929754" y="1057275"/>
                </a:lnTo>
                <a:lnTo>
                  <a:pt x="929754" y="714375"/>
                </a:lnTo>
                <a:lnTo>
                  <a:pt x="967854" y="714375"/>
                </a:lnTo>
                <a:lnTo>
                  <a:pt x="967854" y="1057275"/>
                </a:lnTo>
                <a:lnTo>
                  <a:pt x="1044054" y="1057275"/>
                </a:lnTo>
                <a:lnTo>
                  <a:pt x="1044054" y="521970"/>
                </a:lnTo>
                <a:lnTo>
                  <a:pt x="1084059" y="687705"/>
                </a:lnTo>
                <a:cubicBezTo>
                  <a:pt x="1087869" y="702945"/>
                  <a:pt x="1103109" y="716280"/>
                  <a:pt x="1120254" y="716280"/>
                </a:cubicBezTo>
                <a:cubicBezTo>
                  <a:pt x="1141209" y="716280"/>
                  <a:pt x="1158354" y="699135"/>
                  <a:pt x="1158354" y="678180"/>
                </a:cubicBezTo>
                <a:cubicBezTo>
                  <a:pt x="1158354" y="674370"/>
                  <a:pt x="1156449" y="670560"/>
                  <a:pt x="1156449" y="668655"/>
                </a:cubicBezTo>
                <a:lnTo>
                  <a:pt x="1103109" y="441960"/>
                </a:lnTo>
                <a:cubicBezTo>
                  <a:pt x="1101204" y="434340"/>
                  <a:pt x="1097394" y="426720"/>
                  <a:pt x="1091679" y="421005"/>
                </a:cubicBezTo>
                <a:cubicBezTo>
                  <a:pt x="1068819" y="401955"/>
                  <a:pt x="1042149" y="388620"/>
                  <a:pt x="1011669" y="379095"/>
                </a:cubicBezTo>
                <a:cubicBezTo>
                  <a:pt x="990714" y="375285"/>
                  <a:pt x="969759" y="371475"/>
                  <a:pt x="948804" y="371475"/>
                </a:cubicBezTo>
                <a:close/>
                <a:moveTo>
                  <a:pt x="478574" y="371475"/>
                </a:moveTo>
                <a:cubicBezTo>
                  <a:pt x="457619" y="371475"/>
                  <a:pt x="436664" y="375285"/>
                  <a:pt x="415709" y="381000"/>
                </a:cubicBezTo>
                <a:cubicBezTo>
                  <a:pt x="385229" y="388620"/>
                  <a:pt x="358559" y="403860"/>
                  <a:pt x="335699" y="422910"/>
                </a:cubicBezTo>
                <a:cubicBezTo>
                  <a:pt x="329984" y="428625"/>
                  <a:pt x="326174" y="436245"/>
                  <a:pt x="324269" y="443865"/>
                </a:cubicBezTo>
                <a:lnTo>
                  <a:pt x="270929" y="670560"/>
                </a:lnTo>
                <a:cubicBezTo>
                  <a:pt x="270929" y="672465"/>
                  <a:pt x="269024" y="676275"/>
                  <a:pt x="269024" y="680085"/>
                </a:cubicBezTo>
                <a:cubicBezTo>
                  <a:pt x="269024" y="701040"/>
                  <a:pt x="286169" y="718185"/>
                  <a:pt x="307124" y="718185"/>
                </a:cubicBezTo>
                <a:cubicBezTo>
                  <a:pt x="324269" y="718185"/>
                  <a:pt x="339509" y="704850"/>
                  <a:pt x="343319" y="689610"/>
                </a:cubicBezTo>
                <a:lnTo>
                  <a:pt x="383324" y="523875"/>
                </a:lnTo>
                <a:lnTo>
                  <a:pt x="383324" y="1057275"/>
                </a:lnTo>
                <a:lnTo>
                  <a:pt x="459524" y="1057275"/>
                </a:lnTo>
                <a:lnTo>
                  <a:pt x="459524" y="714375"/>
                </a:lnTo>
                <a:lnTo>
                  <a:pt x="497624" y="714375"/>
                </a:lnTo>
                <a:lnTo>
                  <a:pt x="497624" y="1057275"/>
                </a:lnTo>
                <a:lnTo>
                  <a:pt x="573824" y="1057275"/>
                </a:lnTo>
                <a:lnTo>
                  <a:pt x="573824" y="521970"/>
                </a:lnTo>
                <a:lnTo>
                  <a:pt x="613829" y="687705"/>
                </a:lnTo>
                <a:cubicBezTo>
                  <a:pt x="617639" y="702945"/>
                  <a:pt x="632879" y="716280"/>
                  <a:pt x="650024" y="716280"/>
                </a:cubicBezTo>
                <a:cubicBezTo>
                  <a:pt x="670979" y="716280"/>
                  <a:pt x="688124" y="699135"/>
                  <a:pt x="688124" y="678180"/>
                </a:cubicBezTo>
                <a:cubicBezTo>
                  <a:pt x="688124" y="674370"/>
                  <a:pt x="686219" y="670560"/>
                  <a:pt x="686219" y="668655"/>
                </a:cubicBezTo>
                <a:lnTo>
                  <a:pt x="632879" y="441960"/>
                </a:lnTo>
                <a:cubicBezTo>
                  <a:pt x="630974" y="434340"/>
                  <a:pt x="627164" y="426720"/>
                  <a:pt x="621449" y="421005"/>
                </a:cubicBezTo>
                <a:cubicBezTo>
                  <a:pt x="598589" y="401955"/>
                  <a:pt x="571919" y="388620"/>
                  <a:pt x="541439" y="379095"/>
                </a:cubicBezTo>
                <a:cubicBezTo>
                  <a:pt x="520484" y="375285"/>
                  <a:pt x="499529" y="371475"/>
                  <a:pt x="478574" y="371475"/>
                </a:cubicBezTo>
                <a:close/>
                <a:moveTo>
                  <a:pt x="4710647" y="200025"/>
                </a:moveTo>
                <a:cubicBezTo>
                  <a:pt x="4668563" y="200025"/>
                  <a:pt x="4634447" y="234141"/>
                  <a:pt x="4634447" y="276225"/>
                </a:cubicBezTo>
                <a:cubicBezTo>
                  <a:pt x="4634447" y="318309"/>
                  <a:pt x="4668563" y="352425"/>
                  <a:pt x="4710647" y="352425"/>
                </a:cubicBezTo>
                <a:cubicBezTo>
                  <a:pt x="4752731" y="352425"/>
                  <a:pt x="4786847" y="318309"/>
                  <a:pt x="4786847" y="276225"/>
                </a:cubicBezTo>
                <a:cubicBezTo>
                  <a:pt x="4786847" y="234141"/>
                  <a:pt x="4752731" y="200025"/>
                  <a:pt x="4710647" y="200025"/>
                </a:cubicBezTo>
                <a:close/>
                <a:moveTo>
                  <a:pt x="4240414" y="200025"/>
                </a:moveTo>
                <a:cubicBezTo>
                  <a:pt x="4198330" y="200025"/>
                  <a:pt x="4164214" y="234141"/>
                  <a:pt x="4164214" y="276225"/>
                </a:cubicBezTo>
                <a:cubicBezTo>
                  <a:pt x="4164214" y="318309"/>
                  <a:pt x="4198330" y="352425"/>
                  <a:pt x="4240414" y="352425"/>
                </a:cubicBezTo>
                <a:cubicBezTo>
                  <a:pt x="4282498" y="352425"/>
                  <a:pt x="4316614" y="318309"/>
                  <a:pt x="4316614" y="276225"/>
                </a:cubicBezTo>
                <a:cubicBezTo>
                  <a:pt x="4316614" y="234141"/>
                  <a:pt x="4282498" y="200025"/>
                  <a:pt x="4240414" y="200025"/>
                </a:cubicBezTo>
                <a:close/>
                <a:moveTo>
                  <a:pt x="3770184" y="200025"/>
                </a:moveTo>
                <a:cubicBezTo>
                  <a:pt x="3728100" y="200025"/>
                  <a:pt x="3693984" y="234141"/>
                  <a:pt x="3693984" y="276225"/>
                </a:cubicBezTo>
                <a:cubicBezTo>
                  <a:pt x="3693984" y="318309"/>
                  <a:pt x="3728100" y="352425"/>
                  <a:pt x="3770184" y="352425"/>
                </a:cubicBezTo>
                <a:cubicBezTo>
                  <a:pt x="3812268" y="352425"/>
                  <a:pt x="3846384" y="318309"/>
                  <a:pt x="3846384" y="276225"/>
                </a:cubicBezTo>
                <a:cubicBezTo>
                  <a:pt x="3846384" y="234141"/>
                  <a:pt x="3812268" y="200025"/>
                  <a:pt x="3770184" y="200025"/>
                </a:cubicBezTo>
                <a:close/>
                <a:moveTo>
                  <a:pt x="3299954" y="200025"/>
                </a:moveTo>
                <a:cubicBezTo>
                  <a:pt x="3257870" y="200025"/>
                  <a:pt x="3223754" y="234141"/>
                  <a:pt x="3223754" y="276225"/>
                </a:cubicBezTo>
                <a:cubicBezTo>
                  <a:pt x="3223754" y="318309"/>
                  <a:pt x="3257870" y="352425"/>
                  <a:pt x="3299954" y="352425"/>
                </a:cubicBezTo>
                <a:cubicBezTo>
                  <a:pt x="3342038" y="352425"/>
                  <a:pt x="3376154" y="318309"/>
                  <a:pt x="3376154" y="276225"/>
                </a:cubicBezTo>
                <a:cubicBezTo>
                  <a:pt x="3376154" y="234141"/>
                  <a:pt x="3342038" y="200025"/>
                  <a:pt x="3299954" y="200025"/>
                </a:cubicBezTo>
                <a:close/>
                <a:moveTo>
                  <a:pt x="2829724" y="200025"/>
                </a:moveTo>
                <a:cubicBezTo>
                  <a:pt x="2787640" y="200025"/>
                  <a:pt x="2753524" y="234141"/>
                  <a:pt x="2753524" y="276225"/>
                </a:cubicBezTo>
                <a:cubicBezTo>
                  <a:pt x="2753524" y="318309"/>
                  <a:pt x="2787640" y="352425"/>
                  <a:pt x="2829724" y="352425"/>
                </a:cubicBezTo>
                <a:cubicBezTo>
                  <a:pt x="2871808" y="352425"/>
                  <a:pt x="2905924" y="318309"/>
                  <a:pt x="2905924" y="276225"/>
                </a:cubicBezTo>
                <a:cubicBezTo>
                  <a:pt x="2905924" y="234141"/>
                  <a:pt x="2871808" y="200025"/>
                  <a:pt x="2829724" y="200025"/>
                </a:cubicBezTo>
                <a:close/>
                <a:moveTo>
                  <a:pt x="2359494" y="200025"/>
                </a:moveTo>
                <a:cubicBezTo>
                  <a:pt x="2317410" y="200025"/>
                  <a:pt x="2283294" y="234141"/>
                  <a:pt x="2283294" y="276225"/>
                </a:cubicBezTo>
                <a:cubicBezTo>
                  <a:pt x="2283294" y="318309"/>
                  <a:pt x="2317410" y="352425"/>
                  <a:pt x="2359494" y="352425"/>
                </a:cubicBezTo>
                <a:cubicBezTo>
                  <a:pt x="2401578" y="352425"/>
                  <a:pt x="2435694" y="318309"/>
                  <a:pt x="2435694" y="276225"/>
                </a:cubicBezTo>
                <a:cubicBezTo>
                  <a:pt x="2435694" y="234141"/>
                  <a:pt x="2401578" y="200025"/>
                  <a:pt x="2359494" y="200025"/>
                </a:cubicBezTo>
                <a:close/>
                <a:moveTo>
                  <a:pt x="1889264" y="200025"/>
                </a:moveTo>
                <a:cubicBezTo>
                  <a:pt x="1847180" y="200025"/>
                  <a:pt x="1813064" y="234141"/>
                  <a:pt x="1813064" y="276225"/>
                </a:cubicBezTo>
                <a:cubicBezTo>
                  <a:pt x="1813064" y="318309"/>
                  <a:pt x="1847180" y="352425"/>
                  <a:pt x="1889264" y="352425"/>
                </a:cubicBezTo>
                <a:cubicBezTo>
                  <a:pt x="1931348" y="352425"/>
                  <a:pt x="1965464" y="318309"/>
                  <a:pt x="1965464" y="276225"/>
                </a:cubicBezTo>
                <a:cubicBezTo>
                  <a:pt x="1965464" y="234141"/>
                  <a:pt x="1931348" y="200025"/>
                  <a:pt x="1889264" y="200025"/>
                </a:cubicBezTo>
                <a:close/>
                <a:moveTo>
                  <a:pt x="1419034" y="200025"/>
                </a:moveTo>
                <a:cubicBezTo>
                  <a:pt x="1376950" y="200025"/>
                  <a:pt x="1342834" y="234141"/>
                  <a:pt x="1342834" y="276225"/>
                </a:cubicBezTo>
                <a:cubicBezTo>
                  <a:pt x="1342834" y="318309"/>
                  <a:pt x="1376950" y="352425"/>
                  <a:pt x="1419034" y="352425"/>
                </a:cubicBezTo>
                <a:cubicBezTo>
                  <a:pt x="1461118" y="352425"/>
                  <a:pt x="1495234" y="318309"/>
                  <a:pt x="1495234" y="276225"/>
                </a:cubicBezTo>
                <a:cubicBezTo>
                  <a:pt x="1495234" y="234141"/>
                  <a:pt x="1461118" y="200025"/>
                  <a:pt x="1419034" y="200025"/>
                </a:cubicBezTo>
                <a:close/>
                <a:moveTo>
                  <a:pt x="948804" y="200025"/>
                </a:moveTo>
                <a:cubicBezTo>
                  <a:pt x="906720" y="200025"/>
                  <a:pt x="872604" y="234141"/>
                  <a:pt x="872604" y="276225"/>
                </a:cubicBezTo>
                <a:cubicBezTo>
                  <a:pt x="872604" y="318309"/>
                  <a:pt x="906720" y="352425"/>
                  <a:pt x="948804" y="352425"/>
                </a:cubicBezTo>
                <a:cubicBezTo>
                  <a:pt x="990888" y="352425"/>
                  <a:pt x="1025004" y="318309"/>
                  <a:pt x="1025004" y="276225"/>
                </a:cubicBezTo>
                <a:cubicBezTo>
                  <a:pt x="1025004" y="234141"/>
                  <a:pt x="990888" y="200025"/>
                  <a:pt x="948804" y="200025"/>
                </a:cubicBezTo>
                <a:close/>
                <a:moveTo>
                  <a:pt x="478574" y="200025"/>
                </a:moveTo>
                <a:cubicBezTo>
                  <a:pt x="436490" y="200025"/>
                  <a:pt x="402374" y="234141"/>
                  <a:pt x="402374" y="276225"/>
                </a:cubicBezTo>
                <a:cubicBezTo>
                  <a:pt x="402374" y="318309"/>
                  <a:pt x="436490" y="352425"/>
                  <a:pt x="478574" y="352425"/>
                </a:cubicBezTo>
                <a:cubicBezTo>
                  <a:pt x="520658" y="352425"/>
                  <a:pt x="554774" y="318309"/>
                  <a:pt x="554774" y="276225"/>
                </a:cubicBezTo>
                <a:cubicBezTo>
                  <a:pt x="554774" y="234141"/>
                  <a:pt x="520658" y="200025"/>
                  <a:pt x="478574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38CE7AF9-0F31-47E8-A593-3F90E4C77D0C}"/>
              </a:ext>
            </a:extLst>
          </p:cNvPr>
          <p:cNvSpPr/>
          <p:nvPr/>
        </p:nvSpPr>
        <p:spPr>
          <a:xfrm>
            <a:off x="4760595" y="2846810"/>
            <a:ext cx="3891915" cy="29718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D0D746-8572-4F89-A164-0DD8D0B253BC}"/>
              </a:ext>
            </a:extLst>
          </p:cNvPr>
          <p:cNvSpPr txBox="1"/>
          <p:nvPr/>
        </p:nvSpPr>
        <p:spPr>
          <a:xfrm>
            <a:off x="6640830" y="3143990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48%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910913A2-503F-4166-9744-C556264B243C}"/>
              </a:ext>
            </a:extLst>
          </p:cNvPr>
          <p:cNvSpPr/>
          <p:nvPr/>
        </p:nvSpPr>
        <p:spPr>
          <a:xfrm>
            <a:off x="4760595" y="4691276"/>
            <a:ext cx="3891915" cy="29718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58C15A-48F3-4B26-BD8E-3142AB600C4F}"/>
              </a:ext>
            </a:extLst>
          </p:cNvPr>
          <p:cNvSpPr txBox="1"/>
          <p:nvPr/>
        </p:nvSpPr>
        <p:spPr>
          <a:xfrm>
            <a:off x="6640830" y="4988455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57%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Male / Female Fraction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6B6805-DFD0-426A-9D14-4822131C48E8}"/>
              </a:ext>
            </a:extLst>
          </p:cNvPr>
          <p:cNvSpPr/>
          <p:nvPr/>
        </p:nvSpPr>
        <p:spPr>
          <a:xfrm>
            <a:off x="4760595" y="3811166"/>
            <a:ext cx="3891915" cy="8172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76D193-A688-4B3B-89C4-0FA684948FE8}"/>
              </a:ext>
            </a:extLst>
          </p:cNvPr>
          <p:cNvSpPr/>
          <p:nvPr/>
        </p:nvSpPr>
        <p:spPr>
          <a:xfrm>
            <a:off x="4760595" y="1966700"/>
            <a:ext cx="3891915" cy="8172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23F9E5-17CC-46C8-A163-A1FB2CAA42DD}"/>
              </a:ext>
            </a:extLst>
          </p:cNvPr>
          <p:cNvSpPr/>
          <p:nvPr/>
        </p:nvSpPr>
        <p:spPr>
          <a:xfrm>
            <a:off x="491490" y="3811166"/>
            <a:ext cx="3177540" cy="817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4DF914-73FE-487F-A7CE-62C70F91D308}"/>
              </a:ext>
            </a:extLst>
          </p:cNvPr>
          <p:cNvSpPr/>
          <p:nvPr/>
        </p:nvSpPr>
        <p:spPr>
          <a:xfrm>
            <a:off x="491490" y="1966700"/>
            <a:ext cx="2828925" cy="817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2AE1348-DE17-4AB2-9652-7353A31C1C91}"/>
              </a:ext>
            </a:extLst>
          </p:cNvPr>
          <p:cNvSpPr/>
          <p:nvPr/>
        </p:nvSpPr>
        <p:spPr>
          <a:xfrm>
            <a:off x="491490" y="3748301"/>
            <a:ext cx="3891915" cy="942975"/>
          </a:xfrm>
          <a:custGeom>
            <a:avLst/>
            <a:gdLst>
              <a:gd name="connsiteX0" fmla="*/ 4711594 w 5189220"/>
              <a:gd name="connsiteY0" fmla="*/ 371475 h 1257300"/>
              <a:gd name="connsiteX1" fmla="*/ 4667779 w 5189220"/>
              <a:gd name="connsiteY1" fmla="*/ 375285 h 1257300"/>
              <a:gd name="connsiteX2" fmla="*/ 4587769 w 5189220"/>
              <a:gd name="connsiteY2" fmla="*/ 407670 h 1257300"/>
              <a:gd name="connsiteX3" fmla="*/ 4572529 w 5189220"/>
              <a:gd name="connsiteY3" fmla="*/ 428625 h 1257300"/>
              <a:gd name="connsiteX4" fmla="*/ 4502044 w 5189220"/>
              <a:gd name="connsiteY4" fmla="*/ 664845 h 1257300"/>
              <a:gd name="connsiteX5" fmla="*/ 4528714 w 5189220"/>
              <a:gd name="connsiteY5" fmla="*/ 712470 h 1257300"/>
              <a:gd name="connsiteX6" fmla="*/ 4540144 w 5189220"/>
              <a:gd name="connsiteY6" fmla="*/ 714375 h 1257300"/>
              <a:gd name="connsiteX7" fmla="*/ 4576339 w 5189220"/>
              <a:gd name="connsiteY7" fmla="*/ 687705 h 1257300"/>
              <a:gd name="connsiteX8" fmla="*/ 4635394 w 5189220"/>
              <a:gd name="connsiteY8" fmla="*/ 487680 h 1257300"/>
              <a:gd name="connsiteX9" fmla="*/ 4635394 w 5189220"/>
              <a:gd name="connsiteY9" fmla="*/ 554355 h 1257300"/>
              <a:gd name="connsiteX10" fmla="*/ 4564909 w 5189220"/>
              <a:gd name="connsiteY10" fmla="*/ 790575 h 1257300"/>
              <a:gd name="connsiteX11" fmla="*/ 4616344 w 5189220"/>
              <a:gd name="connsiteY11" fmla="*/ 790575 h 1257300"/>
              <a:gd name="connsiteX12" fmla="*/ 4616344 w 5189220"/>
              <a:gd name="connsiteY12" fmla="*/ 1057275 h 1257300"/>
              <a:gd name="connsiteX13" fmla="*/ 4692544 w 5189220"/>
              <a:gd name="connsiteY13" fmla="*/ 1057275 h 1257300"/>
              <a:gd name="connsiteX14" fmla="*/ 4692544 w 5189220"/>
              <a:gd name="connsiteY14" fmla="*/ 790575 h 1257300"/>
              <a:gd name="connsiteX15" fmla="*/ 4730644 w 5189220"/>
              <a:gd name="connsiteY15" fmla="*/ 790575 h 1257300"/>
              <a:gd name="connsiteX16" fmla="*/ 4730644 w 5189220"/>
              <a:gd name="connsiteY16" fmla="*/ 1057275 h 1257300"/>
              <a:gd name="connsiteX17" fmla="*/ 4806844 w 5189220"/>
              <a:gd name="connsiteY17" fmla="*/ 1057275 h 1257300"/>
              <a:gd name="connsiteX18" fmla="*/ 4806844 w 5189220"/>
              <a:gd name="connsiteY18" fmla="*/ 790575 h 1257300"/>
              <a:gd name="connsiteX19" fmla="*/ 4858279 w 5189220"/>
              <a:gd name="connsiteY19" fmla="*/ 790575 h 1257300"/>
              <a:gd name="connsiteX20" fmla="*/ 4787794 w 5189220"/>
              <a:gd name="connsiteY20" fmla="*/ 554355 h 1257300"/>
              <a:gd name="connsiteX21" fmla="*/ 4787794 w 5189220"/>
              <a:gd name="connsiteY21" fmla="*/ 487680 h 1257300"/>
              <a:gd name="connsiteX22" fmla="*/ 4846849 w 5189220"/>
              <a:gd name="connsiteY22" fmla="*/ 687705 h 1257300"/>
              <a:gd name="connsiteX23" fmla="*/ 4883044 w 5189220"/>
              <a:gd name="connsiteY23" fmla="*/ 714375 h 1257300"/>
              <a:gd name="connsiteX24" fmla="*/ 4894474 w 5189220"/>
              <a:gd name="connsiteY24" fmla="*/ 712470 h 1257300"/>
              <a:gd name="connsiteX25" fmla="*/ 4919239 w 5189220"/>
              <a:gd name="connsiteY25" fmla="*/ 664845 h 1257300"/>
              <a:gd name="connsiteX26" fmla="*/ 4850659 w 5189220"/>
              <a:gd name="connsiteY26" fmla="*/ 428625 h 1257300"/>
              <a:gd name="connsiteX27" fmla="*/ 4835419 w 5189220"/>
              <a:gd name="connsiteY27" fmla="*/ 407670 h 1257300"/>
              <a:gd name="connsiteX28" fmla="*/ 4755409 w 5189220"/>
              <a:gd name="connsiteY28" fmla="*/ 375285 h 1257300"/>
              <a:gd name="connsiteX29" fmla="*/ 4711594 w 5189220"/>
              <a:gd name="connsiteY29" fmla="*/ 371475 h 1257300"/>
              <a:gd name="connsiteX30" fmla="*/ 4241361 w 5189220"/>
              <a:gd name="connsiteY30" fmla="*/ 371475 h 1257300"/>
              <a:gd name="connsiteX31" fmla="*/ 4197546 w 5189220"/>
              <a:gd name="connsiteY31" fmla="*/ 375285 h 1257300"/>
              <a:gd name="connsiteX32" fmla="*/ 4117536 w 5189220"/>
              <a:gd name="connsiteY32" fmla="*/ 407670 h 1257300"/>
              <a:gd name="connsiteX33" fmla="*/ 4102296 w 5189220"/>
              <a:gd name="connsiteY33" fmla="*/ 428625 h 1257300"/>
              <a:gd name="connsiteX34" fmla="*/ 4031811 w 5189220"/>
              <a:gd name="connsiteY34" fmla="*/ 664845 h 1257300"/>
              <a:gd name="connsiteX35" fmla="*/ 4058481 w 5189220"/>
              <a:gd name="connsiteY35" fmla="*/ 712470 h 1257300"/>
              <a:gd name="connsiteX36" fmla="*/ 4069911 w 5189220"/>
              <a:gd name="connsiteY36" fmla="*/ 714375 h 1257300"/>
              <a:gd name="connsiteX37" fmla="*/ 4106106 w 5189220"/>
              <a:gd name="connsiteY37" fmla="*/ 687705 h 1257300"/>
              <a:gd name="connsiteX38" fmla="*/ 4165161 w 5189220"/>
              <a:gd name="connsiteY38" fmla="*/ 487680 h 1257300"/>
              <a:gd name="connsiteX39" fmla="*/ 4165161 w 5189220"/>
              <a:gd name="connsiteY39" fmla="*/ 554355 h 1257300"/>
              <a:gd name="connsiteX40" fmla="*/ 4094676 w 5189220"/>
              <a:gd name="connsiteY40" fmla="*/ 790575 h 1257300"/>
              <a:gd name="connsiteX41" fmla="*/ 4146111 w 5189220"/>
              <a:gd name="connsiteY41" fmla="*/ 790575 h 1257300"/>
              <a:gd name="connsiteX42" fmla="*/ 4146111 w 5189220"/>
              <a:gd name="connsiteY42" fmla="*/ 1057275 h 1257300"/>
              <a:gd name="connsiteX43" fmla="*/ 4222311 w 5189220"/>
              <a:gd name="connsiteY43" fmla="*/ 1057275 h 1257300"/>
              <a:gd name="connsiteX44" fmla="*/ 4222311 w 5189220"/>
              <a:gd name="connsiteY44" fmla="*/ 790575 h 1257300"/>
              <a:gd name="connsiteX45" fmla="*/ 4260411 w 5189220"/>
              <a:gd name="connsiteY45" fmla="*/ 790575 h 1257300"/>
              <a:gd name="connsiteX46" fmla="*/ 4260411 w 5189220"/>
              <a:gd name="connsiteY46" fmla="*/ 1057275 h 1257300"/>
              <a:gd name="connsiteX47" fmla="*/ 4336611 w 5189220"/>
              <a:gd name="connsiteY47" fmla="*/ 1057275 h 1257300"/>
              <a:gd name="connsiteX48" fmla="*/ 4336611 w 5189220"/>
              <a:gd name="connsiteY48" fmla="*/ 790575 h 1257300"/>
              <a:gd name="connsiteX49" fmla="*/ 4388046 w 5189220"/>
              <a:gd name="connsiteY49" fmla="*/ 790575 h 1257300"/>
              <a:gd name="connsiteX50" fmla="*/ 4317561 w 5189220"/>
              <a:gd name="connsiteY50" fmla="*/ 554355 h 1257300"/>
              <a:gd name="connsiteX51" fmla="*/ 4317561 w 5189220"/>
              <a:gd name="connsiteY51" fmla="*/ 487680 h 1257300"/>
              <a:gd name="connsiteX52" fmla="*/ 4376616 w 5189220"/>
              <a:gd name="connsiteY52" fmla="*/ 687705 h 1257300"/>
              <a:gd name="connsiteX53" fmla="*/ 4412811 w 5189220"/>
              <a:gd name="connsiteY53" fmla="*/ 714375 h 1257300"/>
              <a:gd name="connsiteX54" fmla="*/ 4424241 w 5189220"/>
              <a:gd name="connsiteY54" fmla="*/ 712470 h 1257300"/>
              <a:gd name="connsiteX55" fmla="*/ 4449006 w 5189220"/>
              <a:gd name="connsiteY55" fmla="*/ 664845 h 1257300"/>
              <a:gd name="connsiteX56" fmla="*/ 4380426 w 5189220"/>
              <a:gd name="connsiteY56" fmla="*/ 428625 h 1257300"/>
              <a:gd name="connsiteX57" fmla="*/ 4365186 w 5189220"/>
              <a:gd name="connsiteY57" fmla="*/ 407670 h 1257300"/>
              <a:gd name="connsiteX58" fmla="*/ 4285176 w 5189220"/>
              <a:gd name="connsiteY58" fmla="*/ 375285 h 1257300"/>
              <a:gd name="connsiteX59" fmla="*/ 4241361 w 5189220"/>
              <a:gd name="connsiteY59" fmla="*/ 371475 h 1257300"/>
              <a:gd name="connsiteX60" fmla="*/ 3771131 w 5189220"/>
              <a:gd name="connsiteY60" fmla="*/ 371475 h 1257300"/>
              <a:gd name="connsiteX61" fmla="*/ 3727316 w 5189220"/>
              <a:gd name="connsiteY61" fmla="*/ 375285 h 1257300"/>
              <a:gd name="connsiteX62" fmla="*/ 3647306 w 5189220"/>
              <a:gd name="connsiteY62" fmla="*/ 407670 h 1257300"/>
              <a:gd name="connsiteX63" fmla="*/ 3632066 w 5189220"/>
              <a:gd name="connsiteY63" fmla="*/ 428625 h 1257300"/>
              <a:gd name="connsiteX64" fmla="*/ 3561581 w 5189220"/>
              <a:gd name="connsiteY64" fmla="*/ 664845 h 1257300"/>
              <a:gd name="connsiteX65" fmla="*/ 3588251 w 5189220"/>
              <a:gd name="connsiteY65" fmla="*/ 712470 h 1257300"/>
              <a:gd name="connsiteX66" fmla="*/ 3599681 w 5189220"/>
              <a:gd name="connsiteY66" fmla="*/ 714375 h 1257300"/>
              <a:gd name="connsiteX67" fmla="*/ 3635876 w 5189220"/>
              <a:gd name="connsiteY67" fmla="*/ 687705 h 1257300"/>
              <a:gd name="connsiteX68" fmla="*/ 3694931 w 5189220"/>
              <a:gd name="connsiteY68" fmla="*/ 487680 h 1257300"/>
              <a:gd name="connsiteX69" fmla="*/ 3694931 w 5189220"/>
              <a:gd name="connsiteY69" fmla="*/ 554355 h 1257300"/>
              <a:gd name="connsiteX70" fmla="*/ 3624446 w 5189220"/>
              <a:gd name="connsiteY70" fmla="*/ 790575 h 1257300"/>
              <a:gd name="connsiteX71" fmla="*/ 3675881 w 5189220"/>
              <a:gd name="connsiteY71" fmla="*/ 790575 h 1257300"/>
              <a:gd name="connsiteX72" fmla="*/ 3675881 w 5189220"/>
              <a:gd name="connsiteY72" fmla="*/ 1057275 h 1257300"/>
              <a:gd name="connsiteX73" fmla="*/ 3752081 w 5189220"/>
              <a:gd name="connsiteY73" fmla="*/ 1057275 h 1257300"/>
              <a:gd name="connsiteX74" fmla="*/ 3752081 w 5189220"/>
              <a:gd name="connsiteY74" fmla="*/ 790575 h 1257300"/>
              <a:gd name="connsiteX75" fmla="*/ 3790181 w 5189220"/>
              <a:gd name="connsiteY75" fmla="*/ 790575 h 1257300"/>
              <a:gd name="connsiteX76" fmla="*/ 3790181 w 5189220"/>
              <a:gd name="connsiteY76" fmla="*/ 1057275 h 1257300"/>
              <a:gd name="connsiteX77" fmla="*/ 3866381 w 5189220"/>
              <a:gd name="connsiteY77" fmla="*/ 1057275 h 1257300"/>
              <a:gd name="connsiteX78" fmla="*/ 3866381 w 5189220"/>
              <a:gd name="connsiteY78" fmla="*/ 790575 h 1257300"/>
              <a:gd name="connsiteX79" fmla="*/ 3917816 w 5189220"/>
              <a:gd name="connsiteY79" fmla="*/ 790575 h 1257300"/>
              <a:gd name="connsiteX80" fmla="*/ 3847331 w 5189220"/>
              <a:gd name="connsiteY80" fmla="*/ 554355 h 1257300"/>
              <a:gd name="connsiteX81" fmla="*/ 3847331 w 5189220"/>
              <a:gd name="connsiteY81" fmla="*/ 487680 h 1257300"/>
              <a:gd name="connsiteX82" fmla="*/ 3906386 w 5189220"/>
              <a:gd name="connsiteY82" fmla="*/ 687705 h 1257300"/>
              <a:gd name="connsiteX83" fmla="*/ 3942581 w 5189220"/>
              <a:gd name="connsiteY83" fmla="*/ 714375 h 1257300"/>
              <a:gd name="connsiteX84" fmla="*/ 3954011 w 5189220"/>
              <a:gd name="connsiteY84" fmla="*/ 712470 h 1257300"/>
              <a:gd name="connsiteX85" fmla="*/ 3978776 w 5189220"/>
              <a:gd name="connsiteY85" fmla="*/ 664845 h 1257300"/>
              <a:gd name="connsiteX86" fmla="*/ 3910196 w 5189220"/>
              <a:gd name="connsiteY86" fmla="*/ 428625 h 1257300"/>
              <a:gd name="connsiteX87" fmla="*/ 3894956 w 5189220"/>
              <a:gd name="connsiteY87" fmla="*/ 407670 h 1257300"/>
              <a:gd name="connsiteX88" fmla="*/ 3814946 w 5189220"/>
              <a:gd name="connsiteY88" fmla="*/ 375285 h 1257300"/>
              <a:gd name="connsiteX89" fmla="*/ 3771131 w 5189220"/>
              <a:gd name="connsiteY89" fmla="*/ 371475 h 1257300"/>
              <a:gd name="connsiteX90" fmla="*/ 3300901 w 5189220"/>
              <a:gd name="connsiteY90" fmla="*/ 371475 h 1257300"/>
              <a:gd name="connsiteX91" fmla="*/ 3257086 w 5189220"/>
              <a:gd name="connsiteY91" fmla="*/ 375285 h 1257300"/>
              <a:gd name="connsiteX92" fmla="*/ 3177076 w 5189220"/>
              <a:gd name="connsiteY92" fmla="*/ 407670 h 1257300"/>
              <a:gd name="connsiteX93" fmla="*/ 3161836 w 5189220"/>
              <a:gd name="connsiteY93" fmla="*/ 428625 h 1257300"/>
              <a:gd name="connsiteX94" fmla="*/ 3091351 w 5189220"/>
              <a:gd name="connsiteY94" fmla="*/ 664845 h 1257300"/>
              <a:gd name="connsiteX95" fmla="*/ 3118021 w 5189220"/>
              <a:gd name="connsiteY95" fmla="*/ 712470 h 1257300"/>
              <a:gd name="connsiteX96" fmla="*/ 3129451 w 5189220"/>
              <a:gd name="connsiteY96" fmla="*/ 714375 h 1257300"/>
              <a:gd name="connsiteX97" fmla="*/ 3165646 w 5189220"/>
              <a:gd name="connsiteY97" fmla="*/ 687705 h 1257300"/>
              <a:gd name="connsiteX98" fmla="*/ 3224701 w 5189220"/>
              <a:gd name="connsiteY98" fmla="*/ 487680 h 1257300"/>
              <a:gd name="connsiteX99" fmla="*/ 3224701 w 5189220"/>
              <a:gd name="connsiteY99" fmla="*/ 554355 h 1257300"/>
              <a:gd name="connsiteX100" fmla="*/ 3154216 w 5189220"/>
              <a:gd name="connsiteY100" fmla="*/ 790575 h 1257300"/>
              <a:gd name="connsiteX101" fmla="*/ 3205651 w 5189220"/>
              <a:gd name="connsiteY101" fmla="*/ 790575 h 1257300"/>
              <a:gd name="connsiteX102" fmla="*/ 3205651 w 5189220"/>
              <a:gd name="connsiteY102" fmla="*/ 1057275 h 1257300"/>
              <a:gd name="connsiteX103" fmla="*/ 3281851 w 5189220"/>
              <a:gd name="connsiteY103" fmla="*/ 1057275 h 1257300"/>
              <a:gd name="connsiteX104" fmla="*/ 3281851 w 5189220"/>
              <a:gd name="connsiteY104" fmla="*/ 790575 h 1257300"/>
              <a:gd name="connsiteX105" fmla="*/ 3319951 w 5189220"/>
              <a:gd name="connsiteY105" fmla="*/ 790575 h 1257300"/>
              <a:gd name="connsiteX106" fmla="*/ 3319951 w 5189220"/>
              <a:gd name="connsiteY106" fmla="*/ 1057275 h 1257300"/>
              <a:gd name="connsiteX107" fmla="*/ 3396151 w 5189220"/>
              <a:gd name="connsiteY107" fmla="*/ 1057275 h 1257300"/>
              <a:gd name="connsiteX108" fmla="*/ 3396151 w 5189220"/>
              <a:gd name="connsiteY108" fmla="*/ 790575 h 1257300"/>
              <a:gd name="connsiteX109" fmla="*/ 3447586 w 5189220"/>
              <a:gd name="connsiteY109" fmla="*/ 790575 h 1257300"/>
              <a:gd name="connsiteX110" fmla="*/ 3377101 w 5189220"/>
              <a:gd name="connsiteY110" fmla="*/ 554355 h 1257300"/>
              <a:gd name="connsiteX111" fmla="*/ 3377101 w 5189220"/>
              <a:gd name="connsiteY111" fmla="*/ 487680 h 1257300"/>
              <a:gd name="connsiteX112" fmla="*/ 3436156 w 5189220"/>
              <a:gd name="connsiteY112" fmla="*/ 687705 h 1257300"/>
              <a:gd name="connsiteX113" fmla="*/ 3472351 w 5189220"/>
              <a:gd name="connsiteY113" fmla="*/ 714375 h 1257300"/>
              <a:gd name="connsiteX114" fmla="*/ 3483781 w 5189220"/>
              <a:gd name="connsiteY114" fmla="*/ 712470 h 1257300"/>
              <a:gd name="connsiteX115" fmla="*/ 3508546 w 5189220"/>
              <a:gd name="connsiteY115" fmla="*/ 664845 h 1257300"/>
              <a:gd name="connsiteX116" fmla="*/ 3439966 w 5189220"/>
              <a:gd name="connsiteY116" fmla="*/ 428625 h 1257300"/>
              <a:gd name="connsiteX117" fmla="*/ 3424726 w 5189220"/>
              <a:gd name="connsiteY117" fmla="*/ 407670 h 1257300"/>
              <a:gd name="connsiteX118" fmla="*/ 3344716 w 5189220"/>
              <a:gd name="connsiteY118" fmla="*/ 375285 h 1257300"/>
              <a:gd name="connsiteX119" fmla="*/ 3300901 w 5189220"/>
              <a:gd name="connsiteY119" fmla="*/ 371475 h 1257300"/>
              <a:gd name="connsiteX120" fmla="*/ 2830671 w 5189220"/>
              <a:gd name="connsiteY120" fmla="*/ 371475 h 1257300"/>
              <a:gd name="connsiteX121" fmla="*/ 2786856 w 5189220"/>
              <a:gd name="connsiteY121" fmla="*/ 375285 h 1257300"/>
              <a:gd name="connsiteX122" fmla="*/ 2706846 w 5189220"/>
              <a:gd name="connsiteY122" fmla="*/ 407670 h 1257300"/>
              <a:gd name="connsiteX123" fmla="*/ 2691606 w 5189220"/>
              <a:gd name="connsiteY123" fmla="*/ 428625 h 1257300"/>
              <a:gd name="connsiteX124" fmla="*/ 2621121 w 5189220"/>
              <a:gd name="connsiteY124" fmla="*/ 664845 h 1257300"/>
              <a:gd name="connsiteX125" fmla="*/ 2647791 w 5189220"/>
              <a:gd name="connsiteY125" fmla="*/ 712470 h 1257300"/>
              <a:gd name="connsiteX126" fmla="*/ 2659221 w 5189220"/>
              <a:gd name="connsiteY126" fmla="*/ 714375 h 1257300"/>
              <a:gd name="connsiteX127" fmla="*/ 2695416 w 5189220"/>
              <a:gd name="connsiteY127" fmla="*/ 687705 h 1257300"/>
              <a:gd name="connsiteX128" fmla="*/ 2754471 w 5189220"/>
              <a:gd name="connsiteY128" fmla="*/ 487680 h 1257300"/>
              <a:gd name="connsiteX129" fmla="*/ 2754471 w 5189220"/>
              <a:gd name="connsiteY129" fmla="*/ 554355 h 1257300"/>
              <a:gd name="connsiteX130" fmla="*/ 2683986 w 5189220"/>
              <a:gd name="connsiteY130" fmla="*/ 790575 h 1257300"/>
              <a:gd name="connsiteX131" fmla="*/ 2735421 w 5189220"/>
              <a:gd name="connsiteY131" fmla="*/ 790575 h 1257300"/>
              <a:gd name="connsiteX132" fmla="*/ 2735421 w 5189220"/>
              <a:gd name="connsiteY132" fmla="*/ 1057275 h 1257300"/>
              <a:gd name="connsiteX133" fmla="*/ 2811621 w 5189220"/>
              <a:gd name="connsiteY133" fmla="*/ 1057275 h 1257300"/>
              <a:gd name="connsiteX134" fmla="*/ 2811621 w 5189220"/>
              <a:gd name="connsiteY134" fmla="*/ 790575 h 1257300"/>
              <a:gd name="connsiteX135" fmla="*/ 2849721 w 5189220"/>
              <a:gd name="connsiteY135" fmla="*/ 790575 h 1257300"/>
              <a:gd name="connsiteX136" fmla="*/ 2849721 w 5189220"/>
              <a:gd name="connsiteY136" fmla="*/ 1057275 h 1257300"/>
              <a:gd name="connsiteX137" fmla="*/ 2925921 w 5189220"/>
              <a:gd name="connsiteY137" fmla="*/ 1057275 h 1257300"/>
              <a:gd name="connsiteX138" fmla="*/ 2925921 w 5189220"/>
              <a:gd name="connsiteY138" fmla="*/ 790575 h 1257300"/>
              <a:gd name="connsiteX139" fmla="*/ 2977356 w 5189220"/>
              <a:gd name="connsiteY139" fmla="*/ 790575 h 1257300"/>
              <a:gd name="connsiteX140" fmla="*/ 2906871 w 5189220"/>
              <a:gd name="connsiteY140" fmla="*/ 554355 h 1257300"/>
              <a:gd name="connsiteX141" fmla="*/ 2906871 w 5189220"/>
              <a:gd name="connsiteY141" fmla="*/ 487680 h 1257300"/>
              <a:gd name="connsiteX142" fmla="*/ 2965926 w 5189220"/>
              <a:gd name="connsiteY142" fmla="*/ 687705 h 1257300"/>
              <a:gd name="connsiteX143" fmla="*/ 3002121 w 5189220"/>
              <a:gd name="connsiteY143" fmla="*/ 714375 h 1257300"/>
              <a:gd name="connsiteX144" fmla="*/ 3013551 w 5189220"/>
              <a:gd name="connsiteY144" fmla="*/ 712470 h 1257300"/>
              <a:gd name="connsiteX145" fmla="*/ 3038316 w 5189220"/>
              <a:gd name="connsiteY145" fmla="*/ 664845 h 1257300"/>
              <a:gd name="connsiteX146" fmla="*/ 2969736 w 5189220"/>
              <a:gd name="connsiteY146" fmla="*/ 428625 h 1257300"/>
              <a:gd name="connsiteX147" fmla="*/ 2954496 w 5189220"/>
              <a:gd name="connsiteY147" fmla="*/ 407670 h 1257300"/>
              <a:gd name="connsiteX148" fmla="*/ 2874486 w 5189220"/>
              <a:gd name="connsiteY148" fmla="*/ 375285 h 1257300"/>
              <a:gd name="connsiteX149" fmla="*/ 2830671 w 5189220"/>
              <a:gd name="connsiteY149" fmla="*/ 371475 h 1257300"/>
              <a:gd name="connsiteX150" fmla="*/ 2360441 w 5189220"/>
              <a:gd name="connsiteY150" fmla="*/ 371475 h 1257300"/>
              <a:gd name="connsiteX151" fmla="*/ 2316626 w 5189220"/>
              <a:gd name="connsiteY151" fmla="*/ 375285 h 1257300"/>
              <a:gd name="connsiteX152" fmla="*/ 2236616 w 5189220"/>
              <a:gd name="connsiteY152" fmla="*/ 407670 h 1257300"/>
              <a:gd name="connsiteX153" fmla="*/ 2221376 w 5189220"/>
              <a:gd name="connsiteY153" fmla="*/ 428625 h 1257300"/>
              <a:gd name="connsiteX154" fmla="*/ 2150891 w 5189220"/>
              <a:gd name="connsiteY154" fmla="*/ 664845 h 1257300"/>
              <a:gd name="connsiteX155" fmla="*/ 2177561 w 5189220"/>
              <a:gd name="connsiteY155" fmla="*/ 712470 h 1257300"/>
              <a:gd name="connsiteX156" fmla="*/ 2188991 w 5189220"/>
              <a:gd name="connsiteY156" fmla="*/ 714375 h 1257300"/>
              <a:gd name="connsiteX157" fmla="*/ 2225186 w 5189220"/>
              <a:gd name="connsiteY157" fmla="*/ 687705 h 1257300"/>
              <a:gd name="connsiteX158" fmla="*/ 2284241 w 5189220"/>
              <a:gd name="connsiteY158" fmla="*/ 487680 h 1257300"/>
              <a:gd name="connsiteX159" fmla="*/ 2284241 w 5189220"/>
              <a:gd name="connsiteY159" fmla="*/ 554355 h 1257300"/>
              <a:gd name="connsiteX160" fmla="*/ 2213756 w 5189220"/>
              <a:gd name="connsiteY160" fmla="*/ 790575 h 1257300"/>
              <a:gd name="connsiteX161" fmla="*/ 2265191 w 5189220"/>
              <a:gd name="connsiteY161" fmla="*/ 790575 h 1257300"/>
              <a:gd name="connsiteX162" fmla="*/ 2265191 w 5189220"/>
              <a:gd name="connsiteY162" fmla="*/ 1057275 h 1257300"/>
              <a:gd name="connsiteX163" fmla="*/ 2341391 w 5189220"/>
              <a:gd name="connsiteY163" fmla="*/ 1057275 h 1257300"/>
              <a:gd name="connsiteX164" fmla="*/ 2341391 w 5189220"/>
              <a:gd name="connsiteY164" fmla="*/ 790575 h 1257300"/>
              <a:gd name="connsiteX165" fmla="*/ 2379491 w 5189220"/>
              <a:gd name="connsiteY165" fmla="*/ 790575 h 1257300"/>
              <a:gd name="connsiteX166" fmla="*/ 2379491 w 5189220"/>
              <a:gd name="connsiteY166" fmla="*/ 1057275 h 1257300"/>
              <a:gd name="connsiteX167" fmla="*/ 2455691 w 5189220"/>
              <a:gd name="connsiteY167" fmla="*/ 1057275 h 1257300"/>
              <a:gd name="connsiteX168" fmla="*/ 2455691 w 5189220"/>
              <a:gd name="connsiteY168" fmla="*/ 790575 h 1257300"/>
              <a:gd name="connsiteX169" fmla="*/ 2507126 w 5189220"/>
              <a:gd name="connsiteY169" fmla="*/ 790575 h 1257300"/>
              <a:gd name="connsiteX170" fmla="*/ 2436641 w 5189220"/>
              <a:gd name="connsiteY170" fmla="*/ 554355 h 1257300"/>
              <a:gd name="connsiteX171" fmla="*/ 2436641 w 5189220"/>
              <a:gd name="connsiteY171" fmla="*/ 487680 h 1257300"/>
              <a:gd name="connsiteX172" fmla="*/ 2495696 w 5189220"/>
              <a:gd name="connsiteY172" fmla="*/ 687705 h 1257300"/>
              <a:gd name="connsiteX173" fmla="*/ 2531891 w 5189220"/>
              <a:gd name="connsiteY173" fmla="*/ 714375 h 1257300"/>
              <a:gd name="connsiteX174" fmla="*/ 2543321 w 5189220"/>
              <a:gd name="connsiteY174" fmla="*/ 712470 h 1257300"/>
              <a:gd name="connsiteX175" fmla="*/ 2568086 w 5189220"/>
              <a:gd name="connsiteY175" fmla="*/ 664845 h 1257300"/>
              <a:gd name="connsiteX176" fmla="*/ 2499506 w 5189220"/>
              <a:gd name="connsiteY176" fmla="*/ 428625 h 1257300"/>
              <a:gd name="connsiteX177" fmla="*/ 2484266 w 5189220"/>
              <a:gd name="connsiteY177" fmla="*/ 407670 h 1257300"/>
              <a:gd name="connsiteX178" fmla="*/ 2404256 w 5189220"/>
              <a:gd name="connsiteY178" fmla="*/ 375285 h 1257300"/>
              <a:gd name="connsiteX179" fmla="*/ 2360441 w 5189220"/>
              <a:gd name="connsiteY179" fmla="*/ 371475 h 1257300"/>
              <a:gd name="connsiteX180" fmla="*/ 1890211 w 5189220"/>
              <a:gd name="connsiteY180" fmla="*/ 371475 h 1257300"/>
              <a:gd name="connsiteX181" fmla="*/ 1846396 w 5189220"/>
              <a:gd name="connsiteY181" fmla="*/ 375285 h 1257300"/>
              <a:gd name="connsiteX182" fmla="*/ 1766386 w 5189220"/>
              <a:gd name="connsiteY182" fmla="*/ 407670 h 1257300"/>
              <a:gd name="connsiteX183" fmla="*/ 1751146 w 5189220"/>
              <a:gd name="connsiteY183" fmla="*/ 428625 h 1257300"/>
              <a:gd name="connsiteX184" fmla="*/ 1680661 w 5189220"/>
              <a:gd name="connsiteY184" fmla="*/ 664845 h 1257300"/>
              <a:gd name="connsiteX185" fmla="*/ 1707331 w 5189220"/>
              <a:gd name="connsiteY185" fmla="*/ 712470 h 1257300"/>
              <a:gd name="connsiteX186" fmla="*/ 1718761 w 5189220"/>
              <a:gd name="connsiteY186" fmla="*/ 714375 h 1257300"/>
              <a:gd name="connsiteX187" fmla="*/ 1754956 w 5189220"/>
              <a:gd name="connsiteY187" fmla="*/ 687705 h 1257300"/>
              <a:gd name="connsiteX188" fmla="*/ 1814011 w 5189220"/>
              <a:gd name="connsiteY188" fmla="*/ 487680 h 1257300"/>
              <a:gd name="connsiteX189" fmla="*/ 1814011 w 5189220"/>
              <a:gd name="connsiteY189" fmla="*/ 554355 h 1257300"/>
              <a:gd name="connsiteX190" fmla="*/ 1743526 w 5189220"/>
              <a:gd name="connsiteY190" fmla="*/ 790575 h 1257300"/>
              <a:gd name="connsiteX191" fmla="*/ 1794961 w 5189220"/>
              <a:gd name="connsiteY191" fmla="*/ 790575 h 1257300"/>
              <a:gd name="connsiteX192" fmla="*/ 1794961 w 5189220"/>
              <a:gd name="connsiteY192" fmla="*/ 1057275 h 1257300"/>
              <a:gd name="connsiteX193" fmla="*/ 1871161 w 5189220"/>
              <a:gd name="connsiteY193" fmla="*/ 1057275 h 1257300"/>
              <a:gd name="connsiteX194" fmla="*/ 1871161 w 5189220"/>
              <a:gd name="connsiteY194" fmla="*/ 790575 h 1257300"/>
              <a:gd name="connsiteX195" fmla="*/ 1909261 w 5189220"/>
              <a:gd name="connsiteY195" fmla="*/ 790575 h 1257300"/>
              <a:gd name="connsiteX196" fmla="*/ 1909261 w 5189220"/>
              <a:gd name="connsiteY196" fmla="*/ 1057275 h 1257300"/>
              <a:gd name="connsiteX197" fmla="*/ 1985461 w 5189220"/>
              <a:gd name="connsiteY197" fmla="*/ 1057275 h 1257300"/>
              <a:gd name="connsiteX198" fmla="*/ 1985461 w 5189220"/>
              <a:gd name="connsiteY198" fmla="*/ 790575 h 1257300"/>
              <a:gd name="connsiteX199" fmla="*/ 2036896 w 5189220"/>
              <a:gd name="connsiteY199" fmla="*/ 790575 h 1257300"/>
              <a:gd name="connsiteX200" fmla="*/ 1966411 w 5189220"/>
              <a:gd name="connsiteY200" fmla="*/ 554355 h 1257300"/>
              <a:gd name="connsiteX201" fmla="*/ 1966411 w 5189220"/>
              <a:gd name="connsiteY201" fmla="*/ 487680 h 1257300"/>
              <a:gd name="connsiteX202" fmla="*/ 2025466 w 5189220"/>
              <a:gd name="connsiteY202" fmla="*/ 687705 h 1257300"/>
              <a:gd name="connsiteX203" fmla="*/ 2061661 w 5189220"/>
              <a:gd name="connsiteY203" fmla="*/ 714375 h 1257300"/>
              <a:gd name="connsiteX204" fmla="*/ 2073091 w 5189220"/>
              <a:gd name="connsiteY204" fmla="*/ 712470 h 1257300"/>
              <a:gd name="connsiteX205" fmla="*/ 2097856 w 5189220"/>
              <a:gd name="connsiteY205" fmla="*/ 664845 h 1257300"/>
              <a:gd name="connsiteX206" fmla="*/ 2029276 w 5189220"/>
              <a:gd name="connsiteY206" fmla="*/ 428625 h 1257300"/>
              <a:gd name="connsiteX207" fmla="*/ 2014036 w 5189220"/>
              <a:gd name="connsiteY207" fmla="*/ 407670 h 1257300"/>
              <a:gd name="connsiteX208" fmla="*/ 1934026 w 5189220"/>
              <a:gd name="connsiteY208" fmla="*/ 375285 h 1257300"/>
              <a:gd name="connsiteX209" fmla="*/ 1890211 w 5189220"/>
              <a:gd name="connsiteY209" fmla="*/ 371475 h 1257300"/>
              <a:gd name="connsiteX210" fmla="*/ 1419981 w 5189220"/>
              <a:gd name="connsiteY210" fmla="*/ 371475 h 1257300"/>
              <a:gd name="connsiteX211" fmla="*/ 1376166 w 5189220"/>
              <a:gd name="connsiteY211" fmla="*/ 375285 h 1257300"/>
              <a:gd name="connsiteX212" fmla="*/ 1296156 w 5189220"/>
              <a:gd name="connsiteY212" fmla="*/ 407670 h 1257300"/>
              <a:gd name="connsiteX213" fmla="*/ 1280916 w 5189220"/>
              <a:gd name="connsiteY213" fmla="*/ 428625 h 1257300"/>
              <a:gd name="connsiteX214" fmla="*/ 1210431 w 5189220"/>
              <a:gd name="connsiteY214" fmla="*/ 664845 h 1257300"/>
              <a:gd name="connsiteX215" fmla="*/ 1237101 w 5189220"/>
              <a:gd name="connsiteY215" fmla="*/ 712470 h 1257300"/>
              <a:gd name="connsiteX216" fmla="*/ 1248531 w 5189220"/>
              <a:gd name="connsiteY216" fmla="*/ 714375 h 1257300"/>
              <a:gd name="connsiteX217" fmla="*/ 1284726 w 5189220"/>
              <a:gd name="connsiteY217" fmla="*/ 687705 h 1257300"/>
              <a:gd name="connsiteX218" fmla="*/ 1343781 w 5189220"/>
              <a:gd name="connsiteY218" fmla="*/ 487680 h 1257300"/>
              <a:gd name="connsiteX219" fmla="*/ 1343781 w 5189220"/>
              <a:gd name="connsiteY219" fmla="*/ 554355 h 1257300"/>
              <a:gd name="connsiteX220" fmla="*/ 1273296 w 5189220"/>
              <a:gd name="connsiteY220" fmla="*/ 790575 h 1257300"/>
              <a:gd name="connsiteX221" fmla="*/ 1324731 w 5189220"/>
              <a:gd name="connsiteY221" fmla="*/ 790575 h 1257300"/>
              <a:gd name="connsiteX222" fmla="*/ 1324731 w 5189220"/>
              <a:gd name="connsiteY222" fmla="*/ 1057275 h 1257300"/>
              <a:gd name="connsiteX223" fmla="*/ 1400931 w 5189220"/>
              <a:gd name="connsiteY223" fmla="*/ 1057275 h 1257300"/>
              <a:gd name="connsiteX224" fmla="*/ 1400931 w 5189220"/>
              <a:gd name="connsiteY224" fmla="*/ 790575 h 1257300"/>
              <a:gd name="connsiteX225" fmla="*/ 1439031 w 5189220"/>
              <a:gd name="connsiteY225" fmla="*/ 790575 h 1257300"/>
              <a:gd name="connsiteX226" fmla="*/ 1439031 w 5189220"/>
              <a:gd name="connsiteY226" fmla="*/ 1057275 h 1257300"/>
              <a:gd name="connsiteX227" fmla="*/ 1515231 w 5189220"/>
              <a:gd name="connsiteY227" fmla="*/ 1057275 h 1257300"/>
              <a:gd name="connsiteX228" fmla="*/ 1515231 w 5189220"/>
              <a:gd name="connsiteY228" fmla="*/ 790575 h 1257300"/>
              <a:gd name="connsiteX229" fmla="*/ 1566666 w 5189220"/>
              <a:gd name="connsiteY229" fmla="*/ 790575 h 1257300"/>
              <a:gd name="connsiteX230" fmla="*/ 1496181 w 5189220"/>
              <a:gd name="connsiteY230" fmla="*/ 554355 h 1257300"/>
              <a:gd name="connsiteX231" fmla="*/ 1496181 w 5189220"/>
              <a:gd name="connsiteY231" fmla="*/ 487680 h 1257300"/>
              <a:gd name="connsiteX232" fmla="*/ 1555236 w 5189220"/>
              <a:gd name="connsiteY232" fmla="*/ 687705 h 1257300"/>
              <a:gd name="connsiteX233" fmla="*/ 1591431 w 5189220"/>
              <a:gd name="connsiteY233" fmla="*/ 714375 h 1257300"/>
              <a:gd name="connsiteX234" fmla="*/ 1602861 w 5189220"/>
              <a:gd name="connsiteY234" fmla="*/ 712470 h 1257300"/>
              <a:gd name="connsiteX235" fmla="*/ 1627626 w 5189220"/>
              <a:gd name="connsiteY235" fmla="*/ 664845 h 1257300"/>
              <a:gd name="connsiteX236" fmla="*/ 1559046 w 5189220"/>
              <a:gd name="connsiteY236" fmla="*/ 428625 h 1257300"/>
              <a:gd name="connsiteX237" fmla="*/ 1543806 w 5189220"/>
              <a:gd name="connsiteY237" fmla="*/ 407670 h 1257300"/>
              <a:gd name="connsiteX238" fmla="*/ 1463796 w 5189220"/>
              <a:gd name="connsiteY238" fmla="*/ 375285 h 1257300"/>
              <a:gd name="connsiteX239" fmla="*/ 1419981 w 5189220"/>
              <a:gd name="connsiteY239" fmla="*/ 371475 h 1257300"/>
              <a:gd name="connsiteX240" fmla="*/ 949751 w 5189220"/>
              <a:gd name="connsiteY240" fmla="*/ 371475 h 1257300"/>
              <a:gd name="connsiteX241" fmla="*/ 905936 w 5189220"/>
              <a:gd name="connsiteY241" fmla="*/ 375285 h 1257300"/>
              <a:gd name="connsiteX242" fmla="*/ 825927 w 5189220"/>
              <a:gd name="connsiteY242" fmla="*/ 407670 h 1257300"/>
              <a:gd name="connsiteX243" fmla="*/ 810686 w 5189220"/>
              <a:gd name="connsiteY243" fmla="*/ 428625 h 1257300"/>
              <a:gd name="connsiteX244" fmla="*/ 740201 w 5189220"/>
              <a:gd name="connsiteY244" fmla="*/ 664845 h 1257300"/>
              <a:gd name="connsiteX245" fmla="*/ 766871 w 5189220"/>
              <a:gd name="connsiteY245" fmla="*/ 712470 h 1257300"/>
              <a:gd name="connsiteX246" fmla="*/ 778301 w 5189220"/>
              <a:gd name="connsiteY246" fmla="*/ 714375 h 1257300"/>
              <a:gd name="connsiteX247" fmla="*/ 814496 w 5189220"/>
              <a:gd name="connsiteY247" fmla="*/ 687705 h 1257300"/>
              <a:gd name="connsiteX248" fmla="*/ 873551 w 5189220"/>
              <a:gd name="connsiteY248" fmla="*/ 487680 h 1257300"/>
              <a:gd name="connsiteX249" fmla="*/ 873551 w 5189220"/>
              <a:gd name="connsiteY249" fmla="*/ 554355 h 1257300"/>
              <a:gd name="connsiteX250" fmla="*/ 803066 w 5189220"/>
              <a:gd name="connsiteY250" fmla="*/ 790575 h 1257300"/>
              <a:gd name="connsiteX251" fmla="*/ 854501 w 5189220"/>
              <a:gd name="connsiteY251" fmla="*/ 790575 h 1257300"/>
              <a:gd name="connsiteX252" fmla="*/ 854501 w 5189220"/>
              <a:gd name="connsiteY252" fmla="*/ 1057275 h 1257300"/>
              <a:gd name="connsiteX253" fmla="*/ 930701 w 5189220"/>
              <a:gd name="connsiteY253" fmla="*/ 1057275 h 1257300"/>
              <a:gd name="connsiteX254" fmla="*/ 930701 w 5189220"/>
              <a:gd name="connsiteY254" fmla="*/ 790575 h 1257300"/>
              <a:gd name="connsiteX255" fmla="*/ 968801 w 5189220"/>
              <a:gd name="connsiteY255" fmla="*/ 790575 h 1257300"/>
              <a:gd name="connsiteX256" fmla="*/ 968801 w 5189220"/>
              <a:gd name="connsiteY256" fmla="*/ 1057275 h 1257300"/>
              <a:gd name="connsiteX257" fmla="*/ 1045001 w 5189220"/>
              <a:gd name="connsiteY257" fmla="*/ 1057275 h 1257300"/>
              <a:gd name="connsiteX258" fmla="*/ 1045001 w 5189220"/>
              <a:gd name="connsiteY258" fmla="*/ 790575 h 1257300"/>
              <a:gd name="connsiteX259" fmla="*/ 1096436 w 5189220"/>
              <a:gd name="connsiteY259" fmla="*/ 790575 h 1257300"/>
              <a:gd name="connsiteX260" fmla="*/ 1025951 w 5189220"/>
              <a:gd name="connsiteY260" fmla="*/ 554355 h 1257300"/>
              <a:gd name="connsiteX261" fmla="*/ 1025951 w 5189220"/>
              <a:gd name="connsiteY261" fmla="*/ 487680 h 1257300"/>
              <a:gd name="connsiteX262" fmla="*/ 1085006 w 5189220"/>
              <a:gd name="connsiteY262" fmla="*/ 687705 h 1257300"/>
              <a:gd name="connsiteX263" fmla="*/ 1121201 w 5189220"/>
              <a:gd name="connsiteY263" fmla="*/ 714375 h 1257300"/>
              <a:gd name="connsiteX264" fmla="*/ 1132631 w 5189220"/>
              <a:gd name="connsiteY264" fmla="*/ 712470 h 1257300"/>
              <a:gd name="connsiteX265" fmla="*/ 1157396 w 5189220"/>
              <a:gd name="connsiteY265" fmla="*/ 664845 h 1257300"/>
              <a:gd name="connsiteX266" fmla="*/ 1088816 w 5189220"/>
              <a:gd name="connsiteY266" fmla="*/ 428625 h 1257300"/>
              <a:gd name="connsiteX267" fmla="*/ 1073576 w 5189220"/>
              <a:gd name="connsiteY267" fmla="*/ 407670 h 1257300"/>
              <a:gd name="connsiteX268" fmla="*/ 993566 w 5189220"/>
              <a:gd name="connsiteY268" fmla="*/ 375285 h 1257300"/>
              <a:gd name="connsiteX269" fmla="*/ 949751 w 5189220"/>
              <a:gd name="connsiteY269" fmla="*/ 371475 h 1257300"/>
              <a:gd name="connsiteX270" fmla="*/ 479522 w 5189220"/>
              <a:gd name="connsiteY270" fmla="*/ 371475 h 1257300"/>
              <a:gd name="connsiteX271" fmla="*/ 435707 w 5189220"/>
              <a:gd name="connsiteY271" fmla="*/ 375285 h 1257300"/>
              <a:gd name="connsiteX272" fmla="*/ 355697 w 5189220"/>
              <a:gd name="connsiteY272" fmla="*/ 407670 h 1257300"/>
              <a:gd name="connsiteX273" fmla="*/ 340456 w 5189220"/>
              <a:gd name="connsiteY273" fmla="*/ 428625 h 1257300"/>
              <a:gd name="connsiteX274" fmla="*/ 269971 w 5189220"/>
              <a:gd name="connsiteY274" fmla="*/ 664845 h 1257300"/>
              <a:gd name="connsiteX275" fmla="*/ 296641 w 5189220"/>
              <a:gd name="connsiteY275" fmla="*/ 712470 h 1257300"/>
              <a:gd name="connsiteX276" fmla="*/ 308071 w 5189220"/>
              <a:gd name="connsiteY276" fmla="*/ 714375 h 1257300"/>
              <a:gd name="connsiteX277" fmla="*/ 344266 w 5189220"/>
              <a:gd name="connsiteY277" fmla="*/ 687705 h 1257300"/>
              <a:gd name="connsiteX278" fmla="*/ 403322 w 5189220"/>
              <a:gd name="connsiteY278" fmla="*/ 487680 h 1257300"/>
              <a:gd name="connsiteX279" fmla="*/ 403322 w 5189220"/>
              <a:gd name="connsiteY279" fmla="*/ 554355 h 1257300"/>
              <a:gd name="connsiteX280" fmla="*/ 332837 w 5189220"/>
              <a:gd name="connsiteY280" fmla="*/ 790575 h 1257300"/>
              <a:gd name="connsiteX281" fmla="*/ 384272 w 5189220"/>
              <a:gd name="connsiteY281" fmla="*/ 790575 h 1257300"/>
              <a:gd name="connsiteX282" fmla="*/ 384272 w 5189220"/>
              <a:gd name="connsiteY282" fmla="*/ 1057275 h 1257300"/>
              <a:gd name="connsiteX283" fmla="*/ 460472 w 5189220"/>
              <a:gd name="connsiteY283" fmla="*/ 1057275 h 1257300"/>
              <a:gd name="connsiteX284" fmla="*/ 460472 w 5189220"/>
              <a:gd name="connsiteY284" fmla="*/ 790575 h 1257300"/>
              <a:gd name="connsiteX285" fmla="*/ 498572 w 5189220"/>
              <a:gd name="connsiteY285" fmla="*/ 790575 h 1257300"/>
              <a:gd name="connsiteX286" fmla="*/ 498572 w 5189220"/>
              <a:gd name="connsiteY286" fmla="*/ 1057275 h 1257300"/>
              <a:gd name="connsiteX287" fmla="*/ 574772 w 5189220"/>
              <a:gd name="connsiteY287" fmla="*/ 1057275 h 1257300"/>
              <a:gd name="connsiteX288" fmla="*/ 574772 w 5189220"/>
              <a:gd name="connsiteY288" fmla="*/ 790575 h 1257300"/>
              <a:gd name="connsiteX289" fmla="*/ 626207 w 5189220"/>
              <a:gd name="connsiteY289" fmla="*/ 790575 h 1257300"/>
              <a:gd name="connsiteX290" fmla="*/ 555722 w 5189220"/>
              <a:gd name="connsiteY290" fmla="*/ 554355 h 1257300"/>
              <a:gd name="connsiteX291" fmla="*/ 555722 w 5189220"/>
              <a:gd name="connsiteY291" fmla="*/ 487680 h 1257300"/>
              <a:gd name="connsiteX292" fmla="*/ 614777 w 5189220"/>
              <a:gd name="connsiteY292" fmla="*/ 687705 h 1257300"/>
              <a:gd name="connsiteX293" fmla="*/ 650972 w 5189220"/>
              <a:gd name="connsiteY293" fmla="*/ 714375 h 1257300"/>
              <a:gd name="connsiteX294" fmla="*/ 662402 w 5189220"/>
              <a:gd name="connsiteY294" fmla="*/ 712470 h 1257300"/>
              <a:gd name="connsiteX295" fmla="*/ 687167 w 5189220"/>
              <a:gd name="connsiteY295" fmla="*/ 664845 h 1257300"/>
              <a:gd name="connsiteX296" fmla="*/ 618586 w 5189220"/>
              <a:gd name="connsiteY296" fmla="*/ 428625 h 1257300"/>
              <a:gd name="connsiteX297" fmla="*/ 603347 w 5189220"/>
              <a:gd name="connsiteY297" fmla="*/ 407670 h 1257300"/>
              <a:gd name="connsiteX298" fmla="*/ 523337 w 5189220"/>
              <a:gd name="connsiteY298" fmla="*/ 375285 h 1257300"/>
              <a:gd name="connsiteX299" fmla="*/ 479522 w 5189220"/>
              <a:gd name="connsiteY299" fmla="*/ 371475 h 1257300"/>
              <a:gd name="connsiteX300" fmla="*/ 4711594 w 5189220"/>
              <a:gd name="connsiteY300" fmla="*/ 200025 h 1257300"/>
              <a:gd name="connsiteX301" fmla="*/ 4635394 w 5189220"/>
              <a:gd name="connsiteY301" fmla="*/ 276225 h 1257300"/>
              <a:gd name="connsiteX302" fmla="*/ 4711594 w 5189220"/>
              <a:gd name="connsiteY302" fmla="*/ 352425 h 1257300"/>
              <a:gd name="connsiteX303" fmla="*/ 4787794 w 5189220"/>
              <a:gd name="connsiteY303" fmla="*/ 276225 h 1257300"/>
              <a:gd name="connsiteX304" fmla="*/ 4711594 w 5189220"/>
              <a:gd name="connsiteY304" fmla="*/ 200025 h 1257300"/>
              <a:gd name="connsiteX305" fmla="*/ 4241361 w 5189220"/>
              <a:gd name="connsiteY305" fmla="*/ 200025 h 1257300"/>
              <a:gd name="connsiteX306" fmla="*/ 4165161 w 5189220"/>
              <a:gd name="connsiteY306" fmla="*/ 276225 h 1257300"/>
              <a:gd name="connsiteX307" fmla="*/ 4241361 w 5189220"/>
              <a:gd name="connsiteY307" fmla="*/ 352425 h 1257300"/>
              <a:gd name="connsiteX308" fmla="*/ 4317561 w 5189220"/>
              <a:gd name="connsiteY308" fmla="*/ 276225 h 1257300"/>
              <a:gd name="connsiteX309" fmla="*/ 4241361 w 5189220"/>
              <a:gd name="connsiteY309" fmla="*/ 200025 h 1257300"/>
              <a:gd name="connsiteX310" fmla="*/ 3771131 w 5189220"/>
              <a:gd name="connsiteY310" fmla="*/ 200025 h 1257300"/>
              <a:gd name="connsiteX311" fmla="*/ 3694931 w 5189220"/>
              <a:gd name="connsiteY311" fmla="*/ 276225 h 1257300"/>
              <a:gd name="connsiteX312" fmla="*/ 3771131 w 5189220"/>
              <a:gd name="connsiteY312" fmla="*/ 352425 h 1257300"/>
              <a:gd name="connsiteX313" fmla="*/ 3847331 w 5189220"/>
              <a:gd name="connsiteY313" fmla="*/ 276225 h 1257300"/>
              <a:gd name="connsiteX314" fmla="*/ 3771131 w 5189220"/>
              <a:gd name="connsiteY314" fmla="*/ 200025 h 1257300"/>
              <a:gd name="connsiteX315" fmla="*/ 3300901 w 5189220"/>
              <a:gd name="connsiteY315" fmla="*/ 200025 h 1257300"/>
              <a:gd name="connsiteX316" fmla="*/ 3224701 w 5189220"/>
              <a:gd name="connsiteY316" fmla="*/ 276225 h 1257300"/>
              <a:gd name="connsiteX317" fmla="*/ 3300901 w 5189220"/>
              <a:gd name="connsiteY317" fmla="*/ 352425 h 1257300"/>
              <a:gd name="connsiteX318" fmla="*/ 3377101 w 5189220"/>
              <a:gd name="connsiteY318" fmla="*/ 276225 h 1257300"/>
              <a:gd name="connsiteX319" fmla="*/ 3300901 w 5189220"/>
              <a:gd name="connsiteY319" fmla="*/ 200025 h 1257300"/>
              <a:gd name="connsiteX320" fmla="*/ 2830671 w 5189220"/>
              <a:gd name="connsiteY320" fmla="*/ 200025 h 1257300"/>
              <a:gd name="connsiteX321" fmla="*/ 2754471 w 5189220"/>
              <a:gd name="connsiteY321" fmla="*/ 276225 h 1257300"/>
              <a:gd name="connsiteX322" fmla="*/ 2830671 w 5189220"/>
              <a:gd name="connsiteY322" fmla="*/ 352425 h 1257300"/>
              <a:gd name="connsiteX323" fmla="*/ 2906871 w 5189220"/>
              <a:gd name="connsiteY323" fmla="*/ 276225 h 1257300"/>
              <a:gd name="connsiteX324" fmla="*/ 2830671 w 5189220"/>
              <a:gd name="connsiteY324" fmla="*/ 200025 h 1257300"/>
              <a:gd name="connsiteX325" fmla="*/ 2360441 w 5189220"/>
              <a:gd name="connsiteY325" fmla="*/ 200025 h 1257300"/>
              <a:gd name="connsiteX326" fmla="*/ 2284241 w 5189220"/>
              <a:gd name="connsiteY326" fmla="*/ 276225 h 1257300"/>
              <a:gd name="connsiteX327" fmla="*/ 2360441 w 5189220"/>
              <a:gd name="connsiteY327" fmla="*/ 352425 h 1257300"/>
              <a:gd name="connsiteX328" fmla="*/ 2436641 w 5189220"/>
              <a:gd name="connsiteY328" fmla="*/ 276225 h 1257300"/>
              <a:gd name="connsiteX329" fmla="*/ 2360441 w 5189220"/>
              <a:gd name="connsiteY329" fmla="*/ 200025 h 1257300"/>
              <a:gd name="connsiteX330" fmla="*/ 1890211 w 5189220"/>
              <a:gd name="connsiteY330" fmla="*/ 200025 h 1257300"/>
              <a:gd name="connsiteX331" fmla="*/ 1814011 w 5189220"/>
              <a:gd name="connsiteY331" fmla="*/ 276225 h 1257300"/>
              <a:gd name="connsiteX332" fmla="*/ 1890211 w 5189220"/>
              <a:gd name="connsiteY332" fmla="*/ 352425 h 1257300"/>
              <a:gd name="connsiteX333" fmla="*/ 1966411 w 5189220"/>
              <a:gd name="connsiteY333" fmla="*/ 276225 h 1257300"/>
              <a:gd name="connsiteX334" fmla="*/ 1890211 w 5189220"/>
              <a:gd name="connsiteY334" fmla="*/ 200025 h 1257300"/>
              <a:gd name="connsiteX335" fmla="*/ 1419981 w 5189220"/>
              <a:gd name="connsiteY335" fmla="*/ 200025 h 1257300"/>
              <a:gd name="connsiteX336" fmla="*/ 1343781 w 5189220"/>
              <a:gd name="connsiteY336" fmla="*/ 276225 h 1257300"/>
              <a:gd name="connsiteX337" fmla="*/ 1419981 w 5189220"/>
              <a:gd name="connsiteY337" fmla="*/ 352425 h 1257300"/>
              <a:gd name="connsiteX338" fmla="*/ 1496181 w 5189220"/>
              <a:gd name="connsiteY338" fmla="*/ 276225 h 1257300"/>
              <a:gd name="connsiteX339" fmla="*/ 1419981 w 5189220"/>
              <a:gd name="connsiteY339" fmla="*/ 200025 h 1257300"/>
              <a:gd name="connsiteX340" fmla="*/ 949751 w 5189220"/>
              <a:gd name="connsiteY340" fmla="*/ 200025 h 1257300"/>
              <a:gd name="connsiteX341" fmla="*/ 873551 w 5189220"/>
              <a:gd name="connsiteY341" fmla="*/ 276225 h 1257300"/>
              <a:gd name="connsiteX342" fmla="*/ 949751 w 5189220"/>
              <a:gd name="connsiteY342" fmla="*/ 352425 h 1257300"/>
              <a:gd name="connsiteX343" fmla="*/ 1025951 w 5189220"/>
              <a:gd name="connsiteY343" fmla="*/ 276225 h 1257300"/>
              <a:gd name="connsiteX344" fmla="*/ 949751 w 5189220"/>
              <a:gd name="connsiteY344" fmla="*/ 200025 h 1257300"/>
              <a:gd name="connsiteX345" fmla="*/ 479522 w 5189220"/>
              <a:gd name="connsiteY345" fmla="*/ 200025 h 1257300"/>
              <a:gd name="connsiteX346" fmla="*/ 403322 w 5189220"/>
              <a:gd name="connsiteY346" fmla="*/ 276225 h 1257300"/>
              <a:gd name="connsiteX347" fmla="*/ 479522 w 5189220"/>
              <a:gd name="connsiteY347" fmla="*/ 352425 h 1257300"/>
              <a:gd name="connsiteX348" fmla="*/ 555722 w 5189220"/>
              <a:gd name="connsiteY348" fmla="*/ 276225 h 1257300"/>
              <a:gd name="connsiteX349" fmla="*/ 479522 w 5189220"/>
              <a:gd name="connsiteY349" fmla="*/ 200025 h 1257300"/>
              <a:gd name="connsiteX350" fmla="*/ 0 w 5189220"/>
              <a:gd name="connsiteY350" fmla="*/ 0 h 1257300"/>
              <a:gd name="connsiteX351" fmla="*/ 5189220 w 5189220"/>
              <a:gd name="connsiteY351" fmla="*/ 0 h 1257300"/>
              <a:gd name="connsiteX352" fmla="*/ 5189220 w 5189220"/>
              <a:gd name="connsiteY352" fmla="*/ 1257300 h 1257300"/>
              <a:gd name="connsiteX353" fmla="*/ 0 w 5189220"/>
              <a:gd name="connsiteY35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5189220" h="1257300">
                <a:moveTo>
                  <a:pt x="4711594" y="371475"/>
                </a:moveTo>
                <a:cubicBezTo>
                  <a:pt x="4696354" y="371475"/>
                  <a:pt x="4683019" y="373380"/>
                  <a:pt x="4667779" y="375285"/>
                </a:cubicBezTo>
                <a:cubicBezTo>
                  <a:pt x="4637299" y="381000"/>
                  <a:pt x="4610629" y="392430"/>
                  <a:pt x="4587769" y="407670"/>
                </a:cubicBezTo>
                <a:cubicBezTo>
                  <a:pt x="4580149" y="413385"/>
                  <a:pt x="4574434" y="419100"/>
                  <a:pt x="4572529" y="428625"/>
                </a:cubicBezTo>
                <a:lnTo>
                  <a:pt x="4502044" y="664845"/>
                </a:lnTo>
                <a:cubicBezTo>
                  <a:pt x="4496329" y="685800"/>
                  <a:pt x="4507759" y="706755"/>
                  <a:pt x="4528714" y="712470"/>
                </a:cubicBezTo>
                <a:cubicBezTo>
                  <a:pt x="4532524" y="714375"/>
                  <a:pt x="4536334" y="714375"/>
                  <a:pt x="4540144" y="714375"/>
                </a:cubicBezTo>
                <a:cubicBezTo>
                  <a:pt x="4557289" y="714375"/>
                  <a:pt x="4572529" y="702945"/>
                  <a:pt x="4576339" y="687705"/>
                </a:cubicBezTo>
                <a:lnTo>
                  <a:pt x="4635394" y="487680"/>
                </a:lnTo>
                <a:lnTo>
                  <a:pt x="4635394" y="554355"/>
                </a:lnTo>
                <a:lnTo>
                  <a:pt x="4564909" y="790575"/>
                </a:lnTo>
                <a:lnTo>
                  <a:pt x="4616344" y="790575"/>
                </a:lnTo>
                <a:lnTo>
                  <a:pt x="4616344" y="1057275"/>
                </a:lnTo>
                <a:lnTo>
                  <a:pt x="4692544" y="1057275"/>
                </a:lnTo>
                <a:lnTo>
                  <a:pt x="4692544" y="790575"/>
                </a:lnTo>
                <a:lnTo>
                  <a:pt x="4730644" y="790575"/>
                </a:lnTo>
                <a:lnTo>
                  <a:pt x="4730644" y="1057275"/>
                </a:lnTo>
                <a:lnTo>
                  <a:pt x="4806844" y="1057275"/>
                </a:lnTo>
                <a:lnTo>
                  <a:pt x="4806844" y="790575"/>
                </a:lnTo>
                <a:lnTo>
                  <a:pt x="4858279" y="790575"/>
                </a:lnTo>
                <a:lnTo>
                  <a:pt x="4787794" y="554355"/>
                </a:lnTo>
                <a:lnTo>
                  <a:pt x="4787794" y="487680"/>
                </a:lnTo>
                <a:lnTo>
                  <a:pt x="4846849" y="687705"/>
                </a:lnTo>
                <a:cubicBezTo>
                  <a:pt x="4852564" y="704850"/>
                  <a:pt x="4867804" y="714375"/>
                  <a:pt x="4883044" y="714375"/>
                </a:cubicBezTo>
                <a:cubicBezTo>
                  <a:pt x="4886854" y="714375"/>
                  <a:pt x="4890664" y="714375"/>
                  <a:pt x="4894474" y="712470"/>
                </a:cubicBezTo>
                <a:cubicBezTo>
                  <a:pt x="4913524" y="706755"/>
                  <a:pt x="4924954" y="685800"/>
                  <a:pt x="4919239" y="664845"/>
                </a:cubicBezTo>
                <a:lnTo>
                  <a:pt x="4850659" y="428625"/>
                </a:lnTo>
                <a:cubicBezTo>
                  <a:pt x="4848754" y="419100"/>
                  <a:pt x="4843039" y="411480"/>
                  <a:pt x="4835419" y="407670"/>
                </a:cubicBezTo>
                <a:cubicBezTo>
                  <a:pt x="4812559" y="392430"/>
                  <a:pt x="4785889" y="382905"/>
                  <a:pt x="4755409" y="375285"/>
                </a:cubicBezTo>
                <a:cubicBezTo>
                  <a:pt x="4740169" y="373380"/>
                  <a:pt x="4726834" y="371475"/>
                  <a:pt x="4711594" y="371475"/>
                </a:cubicBezTo>
                <a:close/>
                <a:moveTo>
                  <a:pt x="4241361" y="371475"/>
                </a:moveTo>
                <a:cubicBezTo>
                  <a:pt x="4226121" y="371475"/>
                  <a:pt x="4212786" y="373380"/>
                  <a:pt x="4197546" y="375285"/>
                </a:cubicBezTo>
                <a:cubicBezTo>
                  <a:pt x="4167066" y="381000"/>
                  <a:pt x="4140396" y="392430"/>
                  <a:pt x="4117536" y="407670"/>
                </a:cubicBezTo>
                <a:cubicBezTo>
                  <a:pt x="4109916" y="413385"/>
                  <a:pt x="4104201" y="419100"/>
                  <a:pt x="4102296" y="428625"/>
                </a:cubicBezTo>
                <a:lnTo>
                  <a:pt x="4031811" y="664845"/>
                </a:lnTo>
                <a:cubicBezTo>
                  <a:pt x="4026096" y="685800"/>
                  <a:pt x="4037526" y="706755"/>
                  <a:pt x="4058481" y="712470"/>
                </a:cubicBezTo>
                <a:cubicBezTo>
                  <a:pt x="4062291" y="714375"/>
                  <a:pt x="4066101" y="714375"/>
                  <a:pt x="4069911" y="714375"/>
                </a:cubicBezTo>
                <a:cubicBezTo>
                  <a:pt x="4087056" y="714375"/>
                  <a:pt x="4102296" y="702945"/>
                  <a:pt x="4106106" y="687705"/>
                </a:cubicBezTo>
                <a:lnTo>
                  <a:pt x="4165161" y="487680"/>
                </a:lnTo>
                <a:lnTo>
                  <a:pt x="4165161" y="554355"/>
                </a:lnTo>
                <a:lnTo>
                  <a:pt x="4094676" y="790575"/>
                </a:lnTo>
                <a:lnTo>
                  <a:pt x="4146111" y="790575"/>
                </a:lnTo>
                <a:lnTo>
                  <a:pt x="4146111" y="1057275"/>
                </a:lnTo>
                <a:lnTo>
                  <a:pt x="4222311" y="1057275"/>
                </a:lnTo>
                <a:lnTo>
                  <a:pt x="4222311" y="790575"/>
                </a:lnTo>
                <a:lnTo>
                  <a:pt x="4260411" y="790575"/>
                </a:lnTo>
                <a:lnTo>
                  <a:pt x="4260411" y="1057275"/>
                </a:lnTo>
                <a:lnTo>
                  <a:pt x="4336611" y="1057275"/>
                </a:lnTo>
                <a:lnTo>
                  <a:pt x="4336611" y="790575"/>
                </a:lnTo>
                <a:lnTo>
                  <a:pt x="4388046" y="790575"/>
                </a:lnTo>
                <a:lnTo>
                  <a:pt x="4317561" y="554355"/>
                </a:lnTo>
                <a:lnTo>
                  <a:pt x="4317561" y="487680"/>
                </a:lnTo>
                <a:lnTo>
                  <a:pt x="4376616" y="687705"/>
                </a:lnTo>
                <a:cubicBezTo>
                  <a:pt x="4382331" y="704850"/>
                  <a:pt x="4397571" y="714375"/>
                  <a:pt x="4412811" y="714375"/>
                </a:cubicBezTo>
                <a:cubicBezTo>
                  <a:pt x="4416621" y="714375"/>
                  <a:pt x="4420431" y="714375"/>
                  <a:pt x="4424241" y="712470"/>
                </a:cubicBezTo>
                <a:cubicBezTo>
                  <a:pt x="4443291" y="706755"/>
                  <a:pt x="4454721" y="685800"/>
                  <a:pt x="4449006" y="664845"/>
                </a:cubicBezTo>
                <a:lnTo>
                  <a:pt x="4380426" y="428625"/>
                </a:lnTo>
                <a:cubicBezTo>
                  <a:pt x="4378521" y="419100"/>
                  <a:pt x="4372806" y="411480"/>
                  <a:pt x="4365186" y="407670"/>
                </a:cubicBezTo>
                <a:cubicBezTo>
                  <a:pt x="4342326" y="392430"/>
                  <a:pt x="4315656" y="382905"/>
                  <a:pt x="4285176" y="375285"/>
                </a:cubicBezTo>
                <a:cubicBezTo>
                  <a:pt x="4269936" y="373380"/>
                  <a:pt x="4256601" y="371475"/>
                  <a:pt x="4241361" y="371475"/>
                </a:cubicBezTo>
                <a:close/>
                <a:moveTo>
                  <a:pt x="3771131" y="371475"/>
                </a:moveTo>
                <a:cubicBezTo>
                  <a:pt x="3755891" y="371475"/>
                  <a:pt x="3742556" y="373380"/>
                  <a:pt x="3727316" y="375285"/>
                </a:cubicBezTo>
                <a:cubicBezTo>
                  <a:pt x="3696836" y="381000"/>
                  <a:pt x="3670166" y="392430"/>
                  <a:pt x="3647306" y="407670"/>
                </a:cubicBezTo>
                <a:cubicBezTo>
                  <a:pt x="3639686" y="413385"/>
                  <a:pt x="3633971" y="419100"/>
                  <a:pt x="3632066" y="428625"/>
                </a:cubicBezTo>
                <a:lnTo>
                  <a:pt x="3561581" y="664845"/>
                </a:lnTo>
                <a:cubicBezTo>
                  <a:pt x="3555866" y="685800"/>
                  <a:pt x="3567296" y="706755"/>
                  <a:pt x="3588251" y="712470"/>
                </a:cubicBezTo>
                <a:cubicBezTo>
                  <a:pt x="3592061" y="714375"/>
                  <a:pt x="3595871" y="714375"/>
                  <a:pt x="3599681" y="714375"/>
                </a:cubicBezTo>
                <a:cubicBezTo>
                  <a:pt x="3616826" y="714375"/>
                  <a:pt x="3632066" y="702945"/>
                  <a:pt x="3635876" y="687705"/>
                </a:cubicBezTo>
                <a:lnTo>
                  <a:pt x="3694931" y="487680"/>
                </a:lnTo>
                <a:lnTo>
                  <a:pt x="3694931" y="554355"/>
                </a:lnTo>
                <a:lnTo>
                  <a:pt x="3624446" y="790575"/>
                </a:lnTo>
                <a:lnTo>
                  <a:pt x="3675881" y="790575"/>
                </a:lnTo>
                <a:lnTo>
                  <a:pt x="3675881" y="1057275"/>
                </a:lnTo>
                <a:lnTo>
                  <a:pt x="3752081" y="1057275"/>
                </a:lnTo>
                <a:lnTo>
                  <a:pt x="3752081" y="790575"/>
                </a:lnTo>
                <a:lnTo>
                  <a:pt x="3790181" y="790575"/>
                </a:lnTo>
                <a:lnTo>
                  <a:pt x="3790181" y="1057275"/>
                </a:lnTo>
                <a:lnTo>
                  <a:pt x="3866381" y="1057275"/>
                </a:lnTo>
                <a:lnTo>
                  <a:pt x="3866381" y="790575"/>
                </a:lnTo>
                <a:lnTo>
                  <a:pt x="3917816" y="790575"/>
                </a:lnTo>
                <a:lnTo>
                  <a:pt x="3847331" y="554355"/>
                </a:lnTo>
                <a:lnTo>
                  <a:pt x="3847331" y="487680"/>
                </a:lnTo>
                <a:lnTo>
                  <a:pt x="3906386" y="687705"/>
                </a:lnTo>
                <a:cubicBezTo>
                  <a:pt x="3912101" y="704850"/>
                  <a:pt x="3927341" y="714375"/>
                  <a:pt x="3942581" y="714375"/>
                </a:cubicBezTo>
                <a:cubicBezTo>
                  <a:pt x="3946391" y="714375"/>
                  <a:pt x="3950201" y="714375"/>
                  <a:pt x="3954011" y="712470"/>
                </a:cubicBezTo>
                <a:cubicBezTo>
                  <a:pt x="3973061" y="706755"/>
                  <a:pt x="3984491" y="685800"/>
                  <a:pt x="3978776" y="664845"/>
                </a:cubicBezTo>
                <a:lnTo>
                  <a:pt x="3910196" y="428625"/>
                </a:lnTo>
                <a:cubicBezTo>
                  <a:pt x="3908291" y="419100"/>
                  <a:pt x="3902576" y="411480"/>
                  <a:pt x="3894956" y="407670"/>
                </a:cubicBezTo>
                <a:cubicBezTo>
                  <a:pt x="3872096" y="392430"/>
                  <a:pt x="3845426" y="382905"/>
                  <a:pt x="3814946" y="375285"/>
                </a:cubicBezTo>
                <a:cubicBezTo>
                  <a:pt x="3799706" y="373380"/>
                  <a:pt x="3786371" y="371475"/>
                  <a:pt x="3771131" y="371475"/>
                </a:cubicBezTo>
                <a:close/>
                <a:moveTo>
                  <a:pt x="3300901" y="371475"/>
                </a:moveTo>
                <a:cubicBezTo>
                  <a:pt x="3285661" y="371475"/>
                  <a:pt x="3272326" y="373380"/>
                  <a:pt x="3257086" y="375285"/>
                </a:cubicBezTo>
                <a:cubicBezTo>
                  <a:pt x="3226606" y="381000"/>
                  <a:pt x="3199936" y="392430"/>
                  <a:pt x="3177076" y="407670"/>
                </a:cubicBezTo>
                <a:cubicBezTo>
                  <a:pt x="3169456" y="413385"/>
                  <a:pt x="3163741" y="419100"/>
                  <a:pt x="3161836" y="428625"/>
                </a:cubicBezTo>
                <a:lnTo>
                  <a:pt x="3091351" y="664845"/>
                </a:lnTo>
                <a:cubicBezTo>
                  <a:pt x="3085636" y="685800"/>
                  <a:pt x="3097066" y="706755"/>
                  <a:pt x="3118021" y="712470"/>
                </a:cubicBezTo>
                <a:cubicBezTo>
                  <a:pt x="3121831" y="714375"/>
                  <a:pt x="3125641" y="714375"/>
                  <a:pt x="3129451" y="714375"/>
                </a:cubicBezTo>
                <a:cubicBezTo>
                  <a:pt x="3146596" y="714375"/>
                  <a:pt x="3161836" y="702945"/>
                  <a:pt x="3165646" y="687705"/>
                </a:cubicBezTo>
                <a:lnTo>
                  <a:pt x="3224701" y="487680"/>
                </a:lnTo>
                <a:lnTo>
                  <a:pt x="3224701" y="554355"/>
                </a:lnTo>
                <a:lnTo>
                  <a:pt x="3154216" y="790575"/>
                </a:lnTo>
                <a:lnTo>
                  <a:pt x="3205651" y="790575"/>
                </a:lnTo>
                <a:lnTo>
                  <a:pt x="3205651" y="1057275"/>
                </a:lnTo>
                <a:lnTo>
                  <a:pt x="3281851" y="1057275"/>
                </a:lnTo>
                <a:lnTo>
                  <a:pt x="3281851" y="790575"/>
                </a:lnTo>
                <a:lnTo>
                  <a:pt x="3319951" y="790575"/>
                </a:lnTo>
                <a:lnTo>
                  <a:pt x="3319951" y="1057275"/>
                </a:lnTo>
                <a:lnTo>
                  <a:pt x="3396151" y="1057275"/>
                </a:lnTo>
                <a:lnTo>
                  <a:pt x="3396151" y="790575"/>
                </a:lnTo>
                <a:lnTo>
                  <a:pt x="3447586" y="790575"/>
                </a:lnTo>
                <a:lnTo>
                  <a:pt x="3377101" y="554355"/>
                </a:lnTo>
                <a:lnTo>
                  <a:pt x="3377101" y="487680"/>
                </a:lnTo>
                <a:lnTo>
                  <a:pt x="3436156" y="687705"/>
                </a:lnTo>
                <a:cubicBezTo>
                  <a:pt x="3441871" y="704850"/>
                  <a:pt x="3457111" y="714375"/>
                  <a:pt x="3472351" y="714375"/>
                </a:cubicBezTo>
                <a:cubicBezTo>
                  <a:pt x="3476161" y="714375"/>
                  <a:pt x="3479971" y="714375"/>
                  <a:pt x="3483781" y="712470"/>
                </a:cubicBezTo>
                <a:cubicBezTo>
                  <a:pt x="3502831" y="706755"/>
                  <a:pt x="3514261" y="685800"/>
                  <a:pt x="3508546" y="664845"/>
                </a:cubicBezTo>
                <a:lnTo>
                  <a:pt x="3439966" y="428625"/>
                </a:lnTo>
                <a:cubicBezTo>
                  <a:pt x="3438061" y="419100"/>
                  <a:pt x="3432346" y="411480"/>
                  <a:pt x="3424726" y="407670"/>
                </a:cubicBezTo>
                <a:cubicBezTo>
                  <a:pt x="3401866" y="392430"/>
                  <a:pt x="3375196" y="382905"/>
                  <a:pt x="3344716" y="375285"/>
                </a:cubicBezTo>
                <a:cubicBezTo>
                  <a:pt x="3329476" y="373380"/>
                  <a:pt x="3316141" y="371475"/>
                  <a:pt x="3300901" y="371475"/>
                </a:cubicBezTo>
                <a:close/>
                <a:moveTo>
                  <a:pt x="2830671" y="371475"/>
                </a:moveTo>
                <a:cubicBezTo>
                  <a:pt x="2815431" y="371475"/>
                  <a:pt x="2802096" y="373380"/>
                  <a:pt x="2786856" y="375285"/>
                </a:cubicBezTo>
                <a:cubicBezTo>
                  <a:pt x="2756376" y="381000"/>
                  <a:pt x="2729706" y="392430"/>
                  <a:pt x="2706846" y="407670"/>
                </a:cubicBezTo>
                <a:cubicBezTo>
                  <a:pt x="2699226" y="413385"/>
                  <a:pt x="2693511" y="419100"/>
                  <a:pt x="2691606" y="428625"/>
                </a:cubicBezTo>
                <a:lnTo>
                  <a:pt x="2621121" y="664845"/>
                </a:lnTo>
                <a:cubicBezTo>
                  <a:pt x="2615406" y="685800"/>
                  <a:pt x="2626836" y="706755"/>
                  <a:pt x="2647791" y="712470"/>
                </a:cubicBezTo>
                <a:cubicBezTo>
                  <a:pt x="2651601" y="714375"/>
                  <a:pt x="2655411" y="714375"/>
                  <a:pt x="2659221" y="714375"/>
                </a:cubicBezTo>
                <a:cubicBezTo>
                  <a:pt x="2676366" y="714375"/>
                  <a:pt x="2691606" y="702945"/>
                  <a:pt x="2695416" y="687705"/>
                </a:cubicBezTo>
                <a:lnTo>
                  <a:pt x="2754471" y="487680"/>
                </a:lnTo>
                <a:lnTo>
                  <a:pt x="2754471" y="554355"/>
                </a:lnTo>
                <a:lnTo>
                  <a:pt x="2683986" y="790575"/>
                </a:lnTo>
                <a:lnTo>
                  <a:pt x="2735421" y="790575"/>
                </a:lnTo>
                <a:lnTo>
                  <a:pt x="2735421" y="1057275"/>
                </a:lnTo>
                <a:lnTo>
                  <a:pt x="2811621" y="1057275"/>
                </a:lnTo>
                <a:lnTo>
                  <a:pt x="2811621" y="790575"/>
                </a:lnTo>
                <a:lnTo>
                  <a:pt x="2849721" y="790575"/>
                </a:lnTo>
                <a:lnTo>
                  <a:pt x="2849721" y="1057275"/>
                </a:lnTo>
                <a:lnTo>
                  <a:pt x="2925921" y="1057275"/>
                </a:lnTo>
                <a:lnTo>
                  <a:pt x="2925921" y="790575"/>
                </a:lnTo>
                <a:lnTo>
                  <a:pt x="2977356" y="790575"/>
                </a:lnTo>
                <a:lnTo>
                  <a:pt x="2906871" y="554355"/>
                </a:lnTo>
                <a:lnTo>
                  <a:pt x="2906871" y="487680"/>
                </a:lnTo>
                <a:lnTo>
                  <a:pt x="2965926" y="687705"/>
                </a:lnTo>
                <a:cubicBezTo>
                  <a:pt x="2971641" y="704850"/>
                  <a:pt x="2986881" y="714375"/>
                  <a:pt x="3002121" y="714375"/>
                </a:cubicBezTo>
                <a:cubicBezTo>
                  <a:pt x="3005931" y="714375"/>
                  <a:pt x="3009741" y="714375"/>
                  <a:pt x="3013551" y="712470"/>
                </a:cubicBezTo>
                <a:cubicBezTo>
                  <a:pt x="3032601" y="706755"/>
                  <a:pt x="3044031" y="685800"/>
                  <a:pt x="3038316" y="664845"/>
                </a:cubicBezTo>
                <a:lnTo>
                  <a:pt x="2969736" y="428625"/>
                </a:lnTo>
                <a:cubicBezTo>
                  <a:pt x="2967831" y="419100"/>
                  <a:pt x="2962116" y="411480"/>
                  <a:pt x="2954496" y="407670"/>
                </a:cubicBezTo>
                <a:cubicBezTo>
                  <a:pt x="2931636" y="392430"/>
                  <a:pt x="2904966" y="382905"/>
                  <a:pt x="2874486" y="375285"/>
                </a:cubicBezTo>
                <a:cubicBezTo>
                  <a:pt x="2859246" y="373380"/>
                  <a:pt x="2845911" y="371475"/>
                  <a:pt x="2830671" y="371475"/>
                </a:cubicBezTo>
                <a:close/>
                <a:moveTo>
                  <a:pt x="2360441" y="371475"/>
                </a:moveTo>
                <a:cubicBezTo>
                  <a:pt x="2345201" y="371475"/>
                  <a:pt x="2331866" y="373380"/>
                  <a:pt x="2316626" y="375285"/>
                </a:cubicBezTo>
                <a:cubicBezTo>
                  <a:pt x="2286146" y="381000"/>
                  <a:pt x="2259476" y="392430"/>
                  <a:pt x="2236616" y="407670"/>
                </a:cubicBezTo>
                <a:cubicBezTo>
                  <a:pt x="2228996" y="413385"/>
                  <a:pt x="2223281" y="419100"/>
                  <a:pt x="2221376" y="428625"/>
                </a:cubicBezTo>
                <a:lnTo>
                  <a:pt x="2150891" y="664845"/>
                </a:lnTo>
                <a:cubicBezTo>
                  <a:pt x="2145176" y="685800"/>
                  <a:pt x="2156606" y="706755"/>
                  <a:pt x="2177561" y="712470"/>
                </a:cubicBezTo>
                <a:cubicBezTo>
                  <a:pt x="2181371" y="714375"/>
                  <a:pt x="2185181" y="714375"/>
                  <a:pt x="2188991" y="714375"/>
                </a:cubicBezTo>
                <a:cubicBezTo>
                  <a:pt x="2206136" y="714375"/>
                  <a:pt x="2221376" y="702945"/>
                  <a:pt x="2225186" y="687705"/>
                </a:cubicBezTo>
                <a:lnTo>
                  <a:pt x="2284241" y="487680"/>
                </a:lnTo>
                <a:lnTo>
                  <a:pt x="2284241" y="554355"/>
                </a:lnTo>
                <a:lnTo>
                  <a:pt x="2213756" y="790575"/>
                </a:lnTo>
                <a:lnTo>
                  <a:pt x="2265191" y="790575"/>
                </a:lnTo>
                <a:lnTo>
                  <a:pt x="2265191" y="1057275"/>
                </a:lnTo>
                <a:lnTo>
                  <a:pt x="2341391" y="1057275"/>
                </a:lnTo>
                <a:lnTo>
                  <a:pt x="2341391" y="790575"/>
                </a:lnTo>
                <a:lnTo>
                  <a:pt x="2379491" y="790575"/>
                </a:lnTo>
                <a:lnTo>
                  <a:pt x="2379491" y="1057275"/>
                </a:lnTo>
                <a:lnTo>
                  <a:pt x="2455691" y="1057275"/>
                </a:lnTo>
                <a:lnTo>
                  <a:pt x="2455691" y="790575"/>
                </a:lnTo>
                <a:lnTo>
                  <a:pt x="2507126" y="790575"/>
                </a:lnTo>
                <a:lnTo>
                  <a:pt x="2436641" y="554355"/>
                </a:lnTo>
                <a:lnTo>
                  <a:pt x="2436641" y="487680"/>
                </a:lnTo>
                <a:lnTo>
                  <a:pt x="2495696" y="687705"/>
                </a:lnTo>
                <a:cubicBezTo>
                  <a:pt x="2501411" y="704850"/>
                  <a:pt x="2516651" y="714375"/>
                  <a:pt x="2531891" y="714375"/>
                </a:cubicBezTo>
                <a:cubicBezTo>
                  <a:pt x="2535701" y="714375"/>
                  <a:pt x="2539511" y="714375"/>
                  <a:pt x="2543321" y="712470"/>
                </a:cubicBezTo>
                <a:cubicBezTo>
                  <a:pt x="2562371" y="706755"/>
                  <a:pt x="2573801" y="685800"/>
                  <a:pt x="2568086" y="664845"/>
                </a:cubicBezTo>
                <a:lnTo>
                  <a:pt x="2499506" y="428625"/>
                </a:lnTo>
                <a:cubicBezTo>
                  <a:pt x="2497601" y="419100"/>
                  <a:pt x="2491886" y="411480"/>
                  <a:pt x="2484266" y="407670"/>
                </a:cubicBezTo>
                <a:cubicBezTo>
                  <a:pt x="2461406" y="392430"/>
                  <a:pt x="2434736" y="382905"/>
                  <a:pt x="2404256" y="375285"/>
                </a:cubicBezTo>
                <a:cubicBezTo>
                  <a:pt x="2389016" y="373380"/>
                  <a:pt x="2375681" y="371475"/>
                  <a:pt x="2360441" y="371475"/>
                </a:cubicBezTo>
                <a:close/>
                <a:moveTo>
                  <a:pt x="1890211" y="371475"/>
                </a:moveTo>
                <a:cubicBezTo>
                  <a:pt x="1874971" y="371475"/>
                  <a:pt x="1861636" y="373380"/>
                  <a:pt x="1846396" y="375285"/>
                </a:cubicBezTo>
                <a:cubicBezTo>
                  <a:pt x="1815916" y="381000"/>
                  <a:pt x="1789246" y="392430"/>
                  <a:pt x="1766386" y="407670"/>
                </a:cubicBezTo>
                <a:cubicBezTo>
                  <a:pt x="1758766" y="413385"/>
                  <a:pt x="1753051" y="419100"/>
                  <a:pt x="1751146" y="428625"/>
                </a:cubicBezTo>
                <a:lnTo>
                  <a:pt x="1680661" y="664845"/>
                </a:lnTo>
                <a:cubicBezTo>
                  <a:pt x="1674946" y="685800"/>
                  <a:pt x="1686376" y="706755"/>
                  <a:pt x="1707331" y="712470"/>
                </a:cubicBezTo>
                <a:cubicBezTo>
                  <a:pt x="1711141" y="714375"/>
                  <a:pt x="1714951" y="714375"/>
                  <a:pt x="1718761" y="714375"/>
                </a:cubicBezTo>
                <a:cubicBezTo>
                  <a:pt x="1735906" y="714375"/>
                  <a:pt x="1751146" y="702945"/>
                  <a:pt x="1754956" y="687705"/>
                </a:cubicBezTo>
                <a:lnTo>
                  <a:pt x="1814011" y="487680"/>
                </a:lnTo>
                <a:lnTo>
                  <a:pt x="1814011" y="554355"/>
                </a:lnTo>
                <a:lnTo>
                  <a:pt x="1743526" y="790575"/>
                </a:lnTo>
                <a:lnTo>
                  <a:pt x="1794961" y="790575"/>
                </a:lnTo>
                <a:lnTo>
                  <a:pt x="1794961" y="1057275"/>
                </a:lnTo>
                <a:lnTo>
                  <a:pt x="1871161" y="1057275"/>
                </a:lnTo>
                <a:lnTo>
                  <a:pt x="1871161" y="790575"/>
                </a:lnTo>
                <a:lnTo>
                  <a:pt x="1909261" y="790575"/>
                </a:lnTo>
                <a:lnTo>
                  <a:pt x="1909261" y="1057275"/>
                </a:lnTo>
                <a:lnTo>
                  <a:pt x="1985461" y="1057275"/>
                </a:lnTo>
                <a:lnTo>
                  <a:pt x="1985461" y="790575"/>
                </a:lnTo>
                <a:lnTo>
                  <a:pt x="2036896" y="790575"/>
                </a:lnTo>
                <a:lnTo>
                  <a:pt x="1966411" y="554355"/>
                </a:lnTo>
                <a:lnTo>
                  <a:pt x="1966411" y="487680"/>
                </a:lnTo>
                <a:lnTo>
                  <a:pt x="2025466" y="687705"/>
                </a:lnTo>
                <a:cubicBezTo>
                  <a:pt x="2031181" y="704850"/>
                  <a:pt x="2046421" y="714375"/>
                  <a:pt x="2061661" y="714375"/>
                </a:cubicBezTo>
                <a:cubicBezTo>
                  <a:pt x="2065471" y="714375"/>
                  <a:pt x="2069281" y="714375"/>
                  <a:pt x="2073091" y="712470"/>
                </a:cubicBezTo>
                <a:cubicBezTo>
                  <a:pt x="2092141" y="706755"/>
                  <a:pt x="2103571" y="685800"/>
                  <a:pt x="2097856" y="664845"/>
                </a:cubicBezTo>
                <a:lnTo>
                  <a:pt x="2029276" y="428625"/>
                </a:lnTo>
                <a:cubicBezTo>
                  <a:pt x="2027371" y="419100"/>
                  <a:pt x="2021656" y="411480"/>
                  <a:pt x="2014036" y="407670"/>
                </a:cubicBezTo>
                <a:cubicBezTo>
                  <a:pt x="1991176" y="392430"/>
                  <a:pt x="1964506" y="382905"/>
                  <a:pt x="1934026" y="375285"/>
                </a:cubicBezTo>
                <a:cubicBezTo>
                  <a:pt x="1918786" y="373380"/>
                  <a:pt x="1905451" y="371475"/>
                  <a:pt x="1890211" y="371475"/>
                </a:cubicBezTo>
                <a:close/>
                <a:moveTo>
                  <a:pt x="1419981" y="371475"/>
                </a:moveTo>
                <a:cubicBezTo>
                  <a:pt x="1404741" y="371475"/>
                  <a:pt x="1391406" y="373380"/>
                  <a:pt x="1376166" y="375285"/>
                </a:cubicBezTo>
                <a:cubicBezTo>
                  <a:pt x="1345686" y="381000"/>
                  <a:pt x="1319016" y="392430"/>
                  <a:pt x="1296156" y="407670"/>
                </a:cubicBezTo>
                <a:cubicBezTo>
                  <a:pt x="1288536" y="413385"/>
                  <a:pt x="1282821" y="419100"/>
                  <a:pt x="1280916" y="428625"/>
                </a:cubicBezTo>
                <a:lnTo>
                  <a:pt x="1210431" y="664845"/>
                </a:lnTo>
                <a:cubicBezTo>
                  <a:pt x="1204716" y="685800"/>
                  <a:pt x="1216146" y="706755"/>
                  <a:pt x="1237101" y="712470"/>
                </a:cubicBezTo>
                <a:cubicBezTo>
                  <a:pt x="1240911" y="714375"/>
                  <a:pt x="1244721" y="714375"/>
                  <a:pt x="1248531" y="714375"/>
                </a:cubicBezTo>
                <a:cubicBezTo>
                  <a:pt x="1265676" y="714375"/>
                  <a:pt x="1280916" y="702945"/>
                  <a:pt x="1284726" y="687705"/>
                </a:cubicBezTo>
                <a:lnTo>
                  <a:pt x="1343781" y="487680"/>
                </a:lnTo>
                <a:lnTo>
                  <a:pt x="1343781" y="554355"/>
                </a:lnTo>
                <a:lnTo>
                  <a:pt x="1273296" y="790575"/>
                </a:lnTo>
                <a:lnTo>
                  <a:pt x="1324731" y="790575"/>
                </a:lnTo>
                <a:lnTo>
                  <a:pt x="1324731" y="1057275"/>
                </a:lnTo>
                <a:lnTo>
                  <a:pt x="1400931" y="1057275"/>
                </a:lnTo>
                <a:lnTo>
                  <a:pt x="1400931" y="790575"/>
                </a:lnTo>
                <a:lnTo>
                  <a:pt x="1439031" y="790575"/>
                </a:lnTo>
                <a:lnTo>
                  <a:pt x="1439031" y="1057275"/>
                </a:lnTo>
                <a:lnTo>
                  <a:pt x="1515231" y="1057275"/>
                </a:lnTo>
                <a:lnTo>
                  <a:pt x="1515231" y="790575"/>
                </a:lnTo>
                <a:lnTo>
                  <a:pt x="1566666" y="790575"/>
                </a:lnTo>
                <a:lnTo>
                  <a:pt x="1496181" y="554355"/>
                </a:lnTo>
                <a:lnTo>
                  <a:pt x="1496181" y="487680"/>
                </a:lnTo>
                <a:lnTo>
                  <a:pt x="1555236" y="687705"/>
                </a:lnTo>
                <a:cubicBezTo>
                  <a:pt x="1560951" y="704850"/>
                  <a:pt x="1576191" y="714375"/>
                  <a:pt x="1591431" y="714375"/>
                </a:cubicBezTo>
                <a:cubicBezTo>
                  <a:pt x="1595241" y="714375"/>
                  <a:pt x="1599051" y="714375"/>
                  <a:pt x="1602861" y="712470"/>
                </a:cubicBezTo>
                <a:cubicBezTo>
                  <a:pt x="1621911" y="706755"/>
                  <a:pt x="1633341" y="685800"/>
                  <a:pt x="1627626" y="664845"/>
                </a:cubicBezTo>
                <a:lnTo>
                  <a:pt x="1559046" y="428625"/>
                </a:lnTo>
                <a:cubicBezTo>
                  <a:pt x="1557141" y="419100"/>
                  <a:pt x="1551426" y="411480"/>
                  <a:pt x="1543806" y="407670"/>
                </a:cubicBezTo>
                <a:cubicBezTo>
                  <a:pt x="1520946" y="392430"/>
                  <a:pt x="1494276" y="382905"/>
                  <a:pt x="1463796" y="375285"/>
                </a:cubicBezTo>
                <a:cubicBezTo>
                  <a:pt x="1448556" y="373380"/>
                  <a:pt x="1435221" y="371475"/>
                  <a:pt x="1419981" y="371475"/>
                </a:cubicBezTo>
                <a:close/>
                <a:moveTo>
                  <a:pt x="949751" y="371475"/>
                </a:moveTo>
                <a:cubicBezTo>
                  <a:pt x="934511" y="371475"/>
                  <a:pt x="921176" y="373380"/>
                  <a:pt x="905936" y="375285"/>
                </a:cubicBezTo>
                <a:cubicBezTo>
                  <a:pt x="875456" y="381000"/>
                  <a:pt x="848786" y="392430"/>
                  <a:pt x="825927" y="407670"/>
                </a:cubicBezTo>
                <a:cubicBezTo>
                  <a:pt x="818306" y="413385"/>
                  <a:pt x="812591" y="419100"/>
                  <a:pt x="810686" y="428625"/>
                </a:cubicBezTo>
                <a:lnTo>
                  <a:pt x="740201" y="664845"/>
                </a:lnTo>
                <a:cubicBezTo>
                  <a:pt x="734486" y="685800"/>
                  <a:pt x="745917" y="706755"/>
                  <a:pt x="766871" y="712470"/>
                </a:cubicBezTo>
                <a:cubicBezTo>
                  <a:pt x="770682" y="714375"/>
                  <a:pt x="774492" y="714375"/>
                  <a:pt x="778301" y="714375"/>
                </a:cubicBezTo>
                <a:cubicBezTo>
                  <a:pt x="795447" y="714375"/>
                  <a:pt x="810686" y="702945"/>
                  <a:pt x="814496" y="687705"/>
                </a:cubicBezTo>
                <a:lnTo>
                  <a:pt x="873551" y="487680"/>
                </a:lnTo>
                <a:lnTo>
                  <a:pt x="873551" y="554355"/>
                </a:lnTo>
                <a:lnTo>
                  <a:pt x="803066" y="790575"/>
                </a:lnTo>
                <a:lnTo>
                  <a:pt x="854501" y="790575"/>
                </a:lnTo>
                <a:lnTo>
                  <a:pt x="854501" y="1057275"/>
                </a:lnTo>
                <a:lnTo>
                  <a:pt x="930701" y="1057275"/>
                </a:lnTo>
                <a:lnTo>
                  <a:pt x="930701" y="790575"/>
                </a:lnTo>
                <a:lnTo>
                  <a:pt x="968801" y="790575"/>
                </a:lnTo>
                <a:lnTo>
                  <a:pt x="968801" y="1057275"/>
                </a:lnTo>
                <a:lnTo>
                  <a:pt x="1045001" y="1057275"/>
                </a:lnTo>
                <a:lnTo>
                  <a:pt x="1045001" y="790575"/>
                </a:lnTo>
                <a:lnTo>
                  <a:pt x="1096436" y="790575"/>
                </a:lnTo>
                <a:lnTo>
                  <a:pt x="1025951" y="554355"/>
                </a:lnTo>
                <a:lnTo>
                  <a:pt x="1025951" y="487680"/>
                </a:lnTo>
                <a:lnTo>
                  <a:pt x="1085006" y="687705"/>
                </a:lnTo>
                <a:cubicBezTo>
                  <a:pt x="1090721" y="704850"/>
                  <a:pt x="1105961" y="714375"/>
                  <a:pt x="1121201" y="714375"/>
                </a:cubicBezTo>
                <a:cubicBezTo>
                  <a:pt x="1125011" y="714375"/>
                  <a:pt x="1128821" y="714375"/>
                  <a:pt x="1132631" y="712470"/>
                </a:cubicBezTo>
                <a:cubicBezTo>
                  <a:pt x="1151681" y="706755"/>
                  <a:pt x="1163111" y="685800"/>
                  <a:pt x="1157396" y="664845"/>
                </a:cubicBezTo>
                <a:lnTo>
                  <a:pt x="1088816" y="428625"/>
                </a:lnTo>
                <a:cubicBezTo>
                  <a:pt x="1086911" y="419100"/>
                  <a:pt x="1081196" y="411480"/>
                  <a:pt x="1073576" y="407670"/>
                </a:cubicBezTo>
                <a:cubicBezTo>
                  <a:pt x="1050716" y="392430"/>
                  <a:pt x="1024046" y="382905"/>
                  <a:pt x="993566" y="375285"/>
                </a:cubicBezTo>
                <a:cubicBezTo>
                  <a:pt x="978326" y="373380"/>
                  <a:pt x="964991" y="371475"/>
                  <a:pt x="949751" y="371475"/>
                </a:cubicBezTo>
                <a:close/>
                <a:moveTo>
                  <a:pt x="479522" y="371475"/>
                </a:moveTo>
                <a:cubicBezTo>
                  <a:pt x="464281" y="371475"/>
                  <a:pt x="450947" y="373380"/>
                  <a:pt x="435707" y="375285"/>
                </a:cubicBezTo>
                <a:cubicBezTo>
                  <a:pt x="405227" y="381000"/>
                  <a:pt x="378557" y="392430"/>
                  <a:pt x="355697" y="407670"/>
                </a:cubicBezTo>
                <a:cubicBezTo>
                  <a:pt x="348077" y="413385"/>
                  <a:pt x="342361" y="419100"/>
                  <a:pt x="340456" y="428625"/>
                </a:cubicBezTo>
                <a:lnTo>
                  <a:pt x="269971" y="664845"/>
                </a:lnTo>
                <a:cubicBezTo>
                  <a:pt x="264256" y="685800"/>
                  <a:pt x="275687" y="706755"/>
                  <a:pt x="296641" y="712470"/>
                </a:cubicBezTo>
                <a:cubicBezTo>
                  <a:pt x="300452" y="714375"/>
                  <a:pt x="304262" y="714375"/>
                  <a:pt x="308071" y="714375"/>
                </a:cubicBezTo>
                <a:cubicBezTo>
                  <a:pt x="325217" y="714375"/>
                  <a:pt x="340456" y="702945"/>
                  <a:pt x="344266" y="687705"/>
                </a:cubicBezTo>
                <a:lnTo>
                  <a:pt x="403322" y="487680"/>
                </a:lnTo>
                <a:lnTo>
                  <a:pt x="403322" y="554355"/>
                </a:lnTo>
                <a:lnTo>
                  <a:pt x="332837" y="790575"/>
                </a:lnTo>
                <a:lnTo>
                  <a:pt x="384272" y="790575"/>
                </a:lnTo>
                <a:lnTo>
                  <a:pt x="384272" y="1057275"/>
                </a:lnTo>
                <a:lnTo>
                  <a:pt x="460472" y="1057275"/>
                </a:lnTo>
                <a:lnTo>
                  <a:pt x="460472" y="790575"/>
                </a:lnTo>
                <a:lnTo>
                  <a:pt x="498572" y="790575"/>
                </a:lnTo>
                <a:lnTo>
                  <a:pt x="498572" y="1057275"/>
                </a:lnTo>
                <a:lnTo>
                  <a:pt x="574772" y="1057275"/>
                </a:lnTo>
                <a:lnTo>
                  <a:pt x="574772" y="790575"/>
                </a:lnTo>
                <a:lnTo>
                  <a:pt x="626207" y="790575"/>
                </a:lnTo>
                <a:lnTo>
                  <a:pt x="555722" y="554355"/>
                </a:lnTo>
                <a:lnTo>
                  <a:pt x="555722" y="487680"/>
                </a:lnTo>
                <a:lnTo>
                  <a:pt x="614777" y="687705"/>
                </a:lnTo>
                <a:cubicBezTo>
                  <a:pt x="620491" y="704850"/>
                  <a:pt x="635732" y="714375"/>
                  <a:pt x="650972" y="714375"/>
                </a:cubicBezTo>
                <a:cubicBezTo>
                  <a:pt x="654782" y="714375"/>
                  <a:pt x="658592" y="714375"/>
                  <a:pt x="662402" y="712470"/>
                </a:cubicBezTo>
                <a:cubicBezTo>
                  <a:pt x="681452" y="706755"/>
                  <a:pt x="692881" y="685800"/>
                  <a:pt x="687167" y="664845"/>
                </a:cubicBezTo>
                <a:lnTo>
                  <a:pt x="618586" y="428625"/>
                </a:lnTo>
                <a:cubicBezTo>
                  <a:pt x="616681" y="419100"/>
                  <a:pt x="610967" y="411480"/>
                  <a:pt x="603347" y="407670"/>
                </a:cubicBezTo>
                <a:cubicBezTo>
                  <a:pt x="580487" y="392430"/>
                  <a:pt x="553817" y="382905"/>
                  <a:pt x="523337" y="375285"/>
                </a:cubicBezTo>
                <a:cubicBezTo>
                  <a:pt x="508097" y="373380"/>
                  <a:pt x="494761" y="371475"/>
                  <a:pt x="479522" y="371475"/>
                </a:cubicBezTo>
                <a:close/>
                <a:moveTo>
                  <a:pt x="4711594" y="200025"/>
                </a:moveTo>
                <a:cubicBezTo>
                  <a:pt x="4669510" y="200025"/>
                  <a:pt x="4635394" y="234141"/>
                  <a:pt x="4635394" y="276225"/>
                </a:cubicBezTo>
                <a:cubicBezTo>
                  <a:pt x="4635394" y="318309"/>
                  <a:pt x="4669510" y="352425"/>
                  <a:pt x="4711594" y="352425"/>
                </a:cubicBezTo>
                <a:cubicBezTo>
                  <a:pt x="4753678" y="352425"/>
                  <a:pt x="4787794" y="318309"/>
                  <a:pt x="4787794" y="276225"/>
                </a:cubicBezTo>
                <a:cubicBezTo>
                  <a:pt x="4787794" y="234141"/>
                  <a:pt x="4753678" y="200025"/>
                  <a:pt x="4711594" y="200025"/>
                </a:cubicBezTo>
                <a:close/>
                <a:moveTo>
                  <a:pt x="4241361" y="200025"/>
                </a:moveTo>
                <a:cubicBezTo>
                  <a:pt x="4199277" y="200025"/>
                  <a:pt x="4165161" y="234141"/>
                  <a:pt x="4165161" y="276225"/>
                </a:cubicBezTo>
                <a:cubicBezTo>
                  <a:pt x="4165161" y="318309"/>
                  <a:pt x="4199277" y="352425"/>
                  <a:pt x="4241361" y="352425"/>
                </a:cubicBezTo>
                <a:cubicBezTo>
                  <a:pt x="4283445" y="352425"/>
                  <a:pt x="4317561" y="318309"/>
                  <a:pt x="4317561" y="276225"/>
                </a:cubicBezTo>
                <a:cubicBezTo>
                  <a:pt x="4317561" y="234141"/>
                  <a:pt x="4283445" y="200025"/>
                  <a:pt x="4241361" y="200025"/>
                </a:cubicBezTo>
                <a:close/>
                <a:moveTo>
                  <a:pt x="3771131" y="200025"/>
                </a:moveTo>
                <a:cubicBezTo>
                  <a:pt x="3729047" y="200025"/>
                  <a:pt x="3694931" y="234141"/>
                  <a:pt x="3694931" y="276225"/>
                </a:cubicBezTo>
                <a:cubicBezTo>
                  <a:pt x="3694931" y="318309"/>
                  <a:pt x="3729047" y="352425"/>
                  <a:pt x="3771131" y="352425"/>
                </a:cubicBezTo>
                <a:cubicBezTo>
                  <a:pt x="3813215" y="352425"/>
                  <a:pt x="3847331" y="318309"/>
                  <a:pt x="3847331" y="276225"/>
                </a:cubicBezTo>
                <a:cubicBezTo>
                  <a:pt x="3847331" y="234141"/>
                  <a:pt x="3813215" y="200025"/>
                  <a:pt x="3771131" y="200025"/>
                </a:cubicBezTo>
                <a:close/>
                <a:moveTo>
                  <a:pt x="3300901" y="200025"/>
                </a:moveTo>
                <a:cubicBezTo>
                  <a:pt x="3258817" y="200025"/>
                  <a:pt x="3224701" y="234141"/>
                  <a:pt x="3224701" y="276225"/>
                </a:cubicBezTo>
                <a:cubicBezTo>
                  <a:pt x="3224701" y="318309"/>
                  <a:pt x="3258817" y="352425"/>
                  <a:pt x="3300901" y="352425"/>
                </a:cubicBezTo>
                <a:cubicBezTo>
                  <a:pt x="3342985" y="352425"/>
                  <a:pt x="3377101" y="318309"/>
                  <a:pt x="3377101" y="276225"/>
                </a:cubicBezTo>
                <a:cubicBezTo>
                  <a:pt x="3377101" y="234141"/>
                  <a:pt x="3342985" y="200025"/>
                  <a:pt x="3300901" y="200025"/>
                </a:cubicBezTo>
                <a:close/>
                <a:moveTo>
                  <a:pt x="2830671" y="200025"/>
                </a:moveTo>
                <a:cubicBezTo>
                  <a:pt x="2788587" y="200025"/>
                  <a:pt x="2754471" y="234141"/>
                  <a:pt x="2754471" y="276225"/>
                </a:cubicBezTo>
                <a:cubicBezTo>
                  <a:pt x="2754471" y="318309"/>
                  <a:pt x="2788587" y="352425"/>
                  <a:pt x="2830671" y="352425"/>
                </a:cubicBezTo>
                <a:cubicBezTo>
                  <a:pt x="2872755" y="352425"/>
                  <a:pt x="2906871" y="318309"/>
                  <a:pt x="2906871" y="276225"/>
                </a:cubicBezTo>
                <a:cubicBezTo>
                  <a:pt x="2906871" y="234141"/>
                  <a:pt x="2872755" y="200025"/>
                  <a:pt x="2830671" y="200025"/>
                </a:cubicBezTo>
                <a:close/>
                <a:moveTo>
                  <a:pt x="2360441" y="200025"/>
                </a:moveTo>
                <a:cubicBezTo>
                  <a:pt x="2318357" y="200025"/>
                  <a:pt x="2284241" y="234141"/>
                  <a:pt x="2284241" y="276225"/>
                </a:cubicBezTo>
                <a:cubicBezTo>
                  <a:pt x="2284241" y="318309"/>
                  <a:pt x="2318357" y="352425"/>
                  <a:pt x="2360441" y="352425"/>
                </a:cubicBezTo>
                <a:cubicBezTo>
                  <a:pt x="2402525" y="352425"/>
                  <a:pt x="2436641" y="318309"/>
                  <a:pt x="2436641" y="276225"/>
                </a:cubicBezTo>
                <a:cubicBezTo>
                  <a:pt x="2436641" y="234141"/>
                  <a:pt x="2402525" y="200025"/>
                  <a:pt x="2360441" y="200025"/>
                </a:cubicBezTo>
                <a:close/>
                <a:moveTo>
                  <a:pt x="1890211" y="200025"/>
                </a:moveTo>
                <a:cubicBezTo>
                  <a:pt x="1848127" y="200025"/>
                  <a:pt x="1814011" y="234141"/>
                  <a:pt x="1814011" y="276225"/>
                </a:cubicBezTo>
                <a:cubicBezTo>
                  <a:pt x="1814011" y="318309"/>
                  <a:pt x="1848127" y="352425"/>
                  <a:pt x="1890211" y="352425"/>
                </a:cubicBezTo>
                <a:cubicBezTo>
                  <a:pt x="1932295" y="352425"/>
                  <a:pt x="1966411" y="318309"/>
                  <a:pt x="1966411" y="276225"/>
                </a:cubicBezTo>
                <a:cubicBezTo>
                  <a:pt x="1966411" y="234141"/>
                  <a:pt x="1932295" y="200025"/>
                  <a:pt x="1890211" y="200025"/>
                </a:cubicBezTo>
                <a:close/>
                <a:moveTo>
                  <a:pt x="1419981" y="200025"/>
                </a:moveTo>
                <a:cubicBezTo>
                  <a:pt x="1377897" y="200025"/>
                  <a:pt x="1343781" y="234141"/>
                  <a:pt x="1343781" y="276225"/>
                </a:cubicBezTo>
                <a:cubicBezTo>
                  <a:pt x="1343781" y="318309"/>
                  <a:pt x="1377897" y="352425"/>
                  <a:pt x="1419981" y="352425"/>
                </a:cubicBezTo>
                <a:cubicBezTo>
                  <a:pt x="1462065" y="352425"/>
                  <a:pt x="1496181" y="318309"/>
                  <a:pt x="1496181" y="276225"/>
                </a:cubicBezTo>
                <a:cubicBezTo>
                  <a:pt x="1496181" y="234141"/>
                  <a:pt x="1462065" y="200025"/>
                  <a:pt x="1419981" y="200025"/>
                </a:cubicBezTo>
                <a:close/>
                <a:moveTo>
                  <a:pt x="949751" y="200025"/>
                </a:moveTo>
                <a:cubicBezTo>
                  <a:pt x="907667" y="200025"/>
                  <a:pt x="873551" y="234141"/>
                  <a:pt x="873551" y="276225"/>
                </a:cubicBezTo>
                <a:cubicBezTo>
                  <a:pt x="873551" y="318309"/>
                  <a:pt x="907667" y="352425"/>
                  <a:pt x="949751" y="352425"/>
                </a:cubicBezTo>
                <a:cubicBezTo>
                  <a:pt x="991835" y="352425"/>
                  <a:pt x="1025951" y="318309"/>
                  <a:pt x="1025951" y="276225"/>
                </a:cubicBezTo>
                <a:cubicBezTo>
                  <a:pt x="1025951" y="234141"/>
                  <a:pt x="991835" y="200025"/>
                  <a:pt x="949751" y="200025"/>
                </a:cubicBezTo>
                <a:close/>
                <a:moveTo>
                  <a:pt x="479522" y="200025"/>
                </a:moveTo>
                <a:cubicBezTo>
                  <a:pt x="437437" y="200025"/>
                  <a:pt x="403322" y="234141"/>
                  <a:pt x="403322" y="276225"/>
                </a:cubicBezTo>
                <a:cubicBezTo>
                  <a:pt x="403322" y="318309"/>
                  <a:pt x="437437" y="352425"/>
                  <a:pt x="479522" y="352425"/>
                </a:cubicBezTo>
                <a:cubicBezTo>
                  <a:pt x="521606" y="352425"/>
                  <a:pt x="555722" y="318309"/>
                  <a:pt x="555722" y="276225"/>
                </a:cubicBezTo>
                <a:cubicBezTo>
                  <a:pt x="555722" y="234141"/>
                  <a:pt x="521606" y="200025"/>
                  <a:pt x="479522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2521EBA-A749-4987-9825-1FC85171AE40}"/>
              </a:ext>
            </a:extLst>
          </p:cNvPr>
          <p:cNvSpPr/>
          <p:nvPr/>
        </p:nvSpPr>
        <p:spPr>
          <a:xfrm>
            <a:off x="491490" y="1903835"/>
            <a:ext cx="3891915" cy="942975"/>
          </a:xfrm>
          <a:custGeom>
            <a:avLst/>
            <a:gdLst>
              <a:gd name="connsiteX0" fmla="*/ 4710647 w 5189220"/>
              <a:gd name="connsiteY0" fmla="*/ 371475 h 1257300"/>
              <a:gd name="connsiteX1" fmla="*/ 4647782 w 5189220"/>
              <a:gd name="connsiteY1" fmla="*/ 381000 h 1257300"/>
              <a:gd name="connsiteX2" fmla="*/ 4567772 w 5189220"/>
              <a:gd name="connsiteY2" fmla="*/ 422910 h 1257300"/>
              <a:gd name="connsiteX3" fmla="*/ 4556342 w 5189220"/>
              <a:gd name="connsiteY3" fmla="*/ 443865 h 1257300"/>
              <a:gd name="connsiteX4" fmla="*/ 4503002 w 5189220"/>
              <a:gd name="connsiteY4" fmla="*/ 670560 h 1257300"/>
              <a:gd name="connsiteX5" fmla="*/ 4501097 w 5189220"/>
              <a:gd name="connsiteY5" fmla="*/ 680085 h 1257300"/>
              <a:gd name="connsiteX6" fmla="*/ 4539197 w 5189220"/>
              <a:gd name="connsiteY6" fmla="*/ 718185 h 1257300"/>
              <a:gd name="connsiteX7" fmla="*/ 4575392 w 5189220"/>
              <a:gd name="connsiteY7" fmla="*/ 689610 h 1257300"/>
              <a:gd name="connsiteX8" fmla="*/ 4615397 w 5189220"/>
              <a:gd name="connsiteY8" fmla="*/ 523875 h 1257300"/>
              <a:gd name="connsiteX9" fmla="*/ 4615397 w 5189220"/>
              <a:gd name="connsiteY9" fmla="*/ 1057275 h 1257300"/>
              <a:gd name="connsiteX10" fmla="*/ 4691597 w 5189220"/>
              <a:gd name="connsiteY10" fmla="*/ 1057275 h 1257300"/>
              <a:gd name="connsiteX11" fmla="*/ 4691597 w 5189220"/>
              <a:gd name="connsiteY11" fmla="*/ 714375 h 1257300"/>
              <a:gd name="connsiteX12" fmla="*/ 4729697 w 5189220"/>
              <a:gd name="connsiteY12" fmla="*/ 714375 h 1257300"/>
              <a:gd name="connsiteX13" fmla="*/ 4729697 w 5189220"/>
              <a:gd name="connsiteY13" fmla="*/ 1057275 h 1257300"/>
              <a:gd name="connsiteX14" fmla="*/ 4805897 w 5189220"/>
              <a:gd name="connsiteY14" fmla="*/ 1057275 h 1257300"/>
              <a:gd name="connsiteX15" fmla="*/ 4805897 w 5189220"/>
              <a:gd name="connsiteY15" fmla="*/ 521970 h 1257300"/>
              <a:gd name="connsiteX16" fmla="*/ 4845902 w 5189220"/>
              <a:gd name="connsiteY16" fmla="*/ 687705 h 1257300"/>
              <a:gd name="connsiteX17" fmla="*/ 4882097 w 5189220"/>
              <a:gd name="connsiteY17" fmla="*/ 716280 h 1257300"/>
              <a:gd name="connsiteX18" fmla="*/ 4920197 w 5189220"/>
              <a:gd name="connsiteY18" fmla="*/ 678180 h 1257300"/>
              <a:gd name="connsiteX19" fmla="*/ 4918292 w 5189220"/>
              <a:gd name="connsiteY19" fmla="*/ 668655 h 1257300"/>
              <a:gd name="connsiteX20" fmla="*/ 4864952 w 5189220"/>
              <a:gd name="connsiteY20" fmla="*/ 441960 h 1257300"/>
              <a:gd name="connsiteX21" fmla="*/ 4853522 w 5189220"/>
              <a:gd name="connsiteY21" fmla="*/ 421005 h 1257300"/>
              <a:gd name="connsiteX22" fmla="*/ 4773512 w 5189220"/>
              <a:gd name="connsiteY22" fmla="*/ 379095 h 1257300"/>
              <a:gd name="connsiteX23" fmla="*/ 4710647 w 5189220"/>
              <a:gd name="connsiteY23" fmla="*/ 371475 h 1257300"/>
              <a:gd name="connsiteX24" fmla="*/ 4240414 w 5189220"/>
              <a:gd name="connsiteY24" fmla="*/ 371475 h 1257300"/>
              <a:gd name="connsiteX25" fmla="*/ 4177549 w 5189220"/>
              <a:gd name="connsiteY25" fmla="*/ 381000 h 1257300"/>
              <a:gd name="connsiteX26" fmla="*/ 4097539 w 5189220"/>
              <a:gd name="connsiteY26" fmla="*/ 422910 h 1257300"/>
              <a:gd name="connsiteX27" fmla="*/ 4086109 w 5189220"/>
              <a:gd name="connsiteY27" fmla="*/ 443865 h 1257300"/>
              <a:gd name="connsiteX28" fmla="*/ 4032769 w 5189220"/>
              <a:gd name="connsiteY28" fmla="*/ 670560 h 1257300"/>
              <a:gd name="connsiteX29" fmla="*/ 4030864 w 5189220"/>
              <a:gd name="connsiteY29" fmla="*/ 680085 h 1257300"/>
              <a:gd name="connsiteX30" fmla="*/ 4068964 w 5189220"/>
              <a:gd name="connsiteY30" fmla="*/ 718185 h 1257300"/>
              <a:gd name="connsiteX31" fmla="*/ 4105159 w 5189220"/>
              <a:gd name="connsiteY31" fmla="*/ 689610 h 1257300"/>
              <a:gd name="connsiteX32" fmla="*/ 4145164 w 5189220"/>
              <a:gd name="connsiteY32" fmla="*/ 523875 h 1257300"/>
              <a:gd name="connsiteX33" fmla="*/ 4145164 w 5189220"/>
              <a:gd name="connsiteY33" fmla="*/ 1057275 h 1257300"/>
              <a:gd name="connsiteX34" fmla="*/ 4221364 w 5189220"/>
              <a:gd name="connsiteY34" fmla="*/ 1057275 h 1257300"/>
              <a:gd name="connsiteX35" fmla="*/ 4221364 w 5189220"/>
              <a:gd name="connsiteY35" fmla="*/ 714375 h 1257300"/>
              <a:gd name="connsiteX36" fmla="*/ 4259464 w 5189220"/>
              <a:gd name="connsiteY36" fmla="*/ 714375 h 1257300"/>
              <a:gd name="connsiteX37" fmla="*/ 4259464 w 5189220"/>
              <a:gd name="connsiteY37" fmla="*/ 1057275 h 1257300"/>
              <a:gd name="connsiteX38" fmla="*/ 4335664 w 5189220"/>
              <a:gd name="connsiteY38" fmla="*/ 1057275 h 1257300"/>
              <a:gd name="connsiteX39" fmla="*/ 4335664 w 5189220"/>
              <a:gd name="connsiteY39" fmla="*/ 521970 h 1257300"/>
              <a:gd name="connsiteX40" fmla="*/ 4375669 w 5189220"/>
              <a:gd name="connsiteY40" fmla="*/ 687705 h 1257300"/>
              <a:gd name="connsiteX41" fmla="*/ 4411864 w 5189220"/>
              <a:gd name="connsiteY41" fmla="*/ 716280 h 1257300"/>
              <a:gd name="connsiteX42" fmla="*/ 4449964 w 5189220"/>
              <a:gd name="connsiteY42" fmla="*/ 678180 h 1257300"/>
              <a:gd name="connsiteX43" fmla="*/ 4448059 w 5189220"/>
              <a:gd name="connsiteY43" fmla="*/ 668655 h 1257300"/>
              <a:gd name="connsiteX44" fmla="*/ 4394719 w 5189220"/>
              <a:gd name="connsiteY44" fmla="*/ 441960 h 1257300"/>
              <a:gd name="connsiteX45" fmla="*/ 4383289 w 5189220"/>
              <a:gd name="connsiteY45" fmla="*/ 421005 h 1257300"/>
              <a:gd name="connsiteX46" fmla="*/ 4303279 w 5189220"/>
              <a:gd name="connsiteY46" fmla="*/ 379095 h 1257300"/>
              <a:gd name="connsiteX47" fmla="*/ 4240414 w 5189220"/>
              <a:gd name="connsiteY47" fmla="*/ 371475 h 1257300"/>
              <a:gd name="connsiteX48" fmla="*/ 3770184 w 5189220"/>
              <a:gd name="connsiteY48" fmla="*/ 371475 h 1257300"/>
              <a:gd name="connsiteX49" fmla="*/ 3707319 w 5189220"/>
              <a:gd name="connsiteY49" fmla="*/ 381000 h 1257300"/>
              <a:gd name="connsiteX50" fmla="*/ 3627309 w 5189220"/>
              <a:gd name="connsiteY50" fmla="*/ 422910 h 1257300"/>
              <a:gd name="connsiteX51" fmla="*/ 3615879 w 5189220"/>
              <a:gd name="connsiteY51" fmla="*/ 443865 h 1257300"/>
              <a:gd name="connsiteX52" fmla="*/ 3562539 w 5189220"/>
              <a:gd name="connsiteY52" fmla="*/ 670560 h 1257300"/>
              <a:gd name="connsiteX53" fmla="*/ 3560634 w 5189220"/>
              <a:gd name="connsiteY53" fmla="*/ 680085 h 1257300"/>
              <a:gd name="connsiteX54" fmla="*/ 3598734 w 5189220"/>
              <a:gd name="connsiteY54" fmla="*/ 718185 h 1257300"/>
              <a:gd name="connsiteX55" fmla="*/ 3634929 w 5189220"/>
              <a:gd name="connsiteY55" fmla="*/ 689610 h 1257300"/>
              <a:gd name="connsiteX56" fmla="*/ 3674934 w 5189220"/>
              <a:gd name="connsiteY56" fmla="*/ 523875 h 1257300"/>
              <a:gd name="connsiteX57" fmla="*/ 3674934 w 5189220"/>
              <a:gd name="connsiteY57" fmla="*/ 1057275 h 1257300"/>
              <a:gd name="connsiteX58" fmla="*/ 3751134 w 5189220"/>
              <a:gd name="connsiteY58" fmla="*/ 1057275 h 1257300"/>
              <a:gd name="connsiteX59" fmla="*/ 3751134 w 5189220"/>
              <a:gd name="connsiteY59" fmla="*/ 714375 h 1257300"/>
              <a:gd name="connsiteX60" fmla="*/ 3789234 w 5189220"/>
              <a:gd name="connsiteY60" fmla="*/ 714375 h 1257300"/>
              <a:gd name="connsiteX61" fmla="*/ 3789234 w 5189220"/>
              <a:gd name="connsiteY61" fmla="*/ 1057275 h 1257300"/>
              <a:gd name="connsiteX62" fmla="*/ 3865434 w 5189220"/>
              <a:gd name="connsiteY62" fmla="*/ 1057275 h 1257300"/>
              <a:gd name="connsiteX63" fmla="*/ 3865434 w 5189220"/>
              <a:gd name="connsiteY63" fmla="*/ 521970 h 1257300"/>
              <a:gd name="connsiteX64" fmla="*/ 3905439 w 5189220"/>
              <a:gd name="connsiteY64" fmla="*/ 687705 h 1257300"/>
              <a:gd name="connsiteX65" fmla="*/ 3941634 w 5189220"/>
              <a:gd name="connsiteY65" fmla="*/ 716280 h 1257300"/>
              <a:gd name="connsiteX66" fmla="*/ 3979734 w 5189220"/>
              <a:gd name="connsiteY66" fmla="*/ 678180 h 1257300"/>
              <a:gd name="connsiteX67" fmla="*/ 3977829 w 5189220"/>
              <a:gd name="connsiteY67" fmla="*/ 668655 h 1257300"/>
              <a:gd name="connsiteX68" fmla="*/ 3924489 w 5189220"/>
              <a:gd name="connsiteY68" fmla="*/ 441960 h 1257300"/>
              <a:gd name="connsiteX69" fmla="*/ 3913059 w 5189220"/>
              <a:gd name="connsiteY69" fmla="*/ 421005 h 1257300"/>
              <a:gd name="connsiteX70" fmla="*/ 3833049 w 5189220"/>
              <a:gd name="connsiteY70" fmla="*/ 379095 h 1257300"/>
              <a:gd name="connsiteX71" fmla="*/ 3770184 w 5189220"/>
              <a:gd name="connsiteY71" fmla="*/ 371475 h 1257300"/>
              <a:gd name="connsiteX72" fmla="*/ 3299954 w 5189220"/>
              <a:gd name="connsiteY72" fmla="*/ 371475 h 1257300"/>
              <a:gd name="connsiteX73" fmla="*/ 3237089 w 5189220"/>
              <a:gd name="connsiteY73" fmla="*/ 381000 h 1257300"/>
              <a:gd name="connsiteX74" fmla="*/ 3157079 w 5189220"/>
              <a:gd name="connsiteY74" fmla="*/ 422910 h 1257300"/>
              <a:gd name="connsiteX75" fmla="*/ 3145649 w 5189220"/>
              <a:gd name="connsiteY75" fmla="*/ 443865 h 1257300"/>
              <a:gd name="connsiteX76" fmla="*/ 3092309 w 5189220"/>
              <a:gd name="connsiteY76" fmla="*/ 670560 h 1257300"/>
              <a:gd name="connsiteX77" fmla="*/ 3090404 w 5189220"/>
              <a:gd name="connsiteY77" fmla="*/ 680085 h 1257300"/>
              <a:gd name="connsiteX78" fmla="*/ 3128504 w 5189220"/>
              <a:gd name="connsiteY78" fmla="*/ 718185 h 1257300"/>
              <a:gd name="connsiteX79" fmla="*/ 3164699 w 5189220"/>
              <a:gd name="connsiteY79" fmla="*/ 689610 h 1257300"/>
              <a:gd name="connsiteX80" fmla="*/ 3204704 w 5189220"/>
              <a:gd name="connsiteY80" fmla="*/ 523875 h 1257300"/>
              <a:gd name="connsiteX81" fmla="*/ 3204704 w 5189220"/>
              <a:gd name="connsiteY81" fmla="*/ 1057275 h 1257300"/>
              <a:gd name="connsiteX82" fmla="*/ 3280904 w 5189220"/>
              <a:gd name="connsiteY82" fmla="*/ 1057275 h 1257300"/>
              <a:gd name="connsiteX83" fmla="*/ 3280904 w 5189220"/>
              <a:gd name="connsiteY83" fmla="*/ 714375 h 1257300"/>
              <a:gd name="connsiteX84" fmla="*/ 3319004 w 5189220"/>
              <a:gd name="connsiteY84" fmla="*/ 714375 h 1257300"/>
              <a:gd name="connsiteX85" fmla="*/ 3319004 w 5189220"/>
              <a:gd name="connsiteY85" fmla="*/ 1057275 h 1257300"/>
              <a:gd name="connsiteX86" fmla="*/ 3395204 w 5189220"/>
              <a:gd name="connsiteY86" fmla="*/ 1057275 h 1257300"/>
              <a:gd name="connsiteX87" fmla="*/ 3395204 w 5189220"/>
              <a:gd name="connsiteY87" fmla="*/ 521970 h 1257300"/>
              <a:gd name="connsiteX88" fmla="*/ 3435209 w 5189220"/>
              <a:gd name="connsiteY88" fmla="*/ 687705 h 1257300"/>
              <a:gd name="connsiteX89" fmla="*/ 3471404 w 5189220"/>
              <a:gd name="connsiteY89" fmla="*/ 716280 h 1257300"/>
              <a:gd name="connsiteX90" fmla="*/ 3509504 w 5189220"/>
              <a:gd name="connsiteY90" fmla="*/ 678180 h 1257300"/>
              <a:gd name="connsiteX91" fmla="*/ 3507599 w 5189220"/>
              <a:gd name="connsiteY91" fmla="*/ 668655 h 1257300"/>
              <a:gd name="connsiteX92" fmla="*/ 3454259 w 5189220"/>
              <a:gd name="connsiteY92" fmla="*/ 441960 h 1257300"/>
              <a:gd name="connsiteX93" fmla="*/ 3442829 w 5189220"/>
              <a:gd name="connsiteY93" fmla="*/ 421005 h 1257300"/>
              <a:gd name="connsiteX94" fmla="*/ 3362819 w 5189220"/>
              <a:gd name="connsiteY94" fmla="*/ 379095 h 1257300"/>
              <a:gd name="connsiteX95" fmla="*/ 3299954 w 5189220"/>
              <a:gd name="connsiteY95" fmla="*/ 371475 h 1257300"/>
              <a:gd name="connsiteX96" fmla="*/ 2829724 w 5189220"/>
              <a:gd name="connsiteY96" fmla="*/ 371475 h 1257300"/>
              <a:gd name="connsiteX97" fmla="*/ 2766859 w 5189220"/>
              <a:gd name="connsiteY97" fmla="*/ 381000 h 1257300"/>
              <a:gd name="connsiteX98" fmla="*/ 2686849 w 5189220"/>
              <a:gd name="connsiteY98" fmla="*/ 422910 h 1257300"/>
              <a:gd name="connsiteX99" fmla="*/ 2675419 w 5189220"/>
              <a:gd name="connsiteY99" fmla="*/ 443865 h 1257300"/>
              <a:gd name="connsiteX100" fmla="*/ 2622079 w 5189220"/>
              <a:gd name="connsiteY100" fmla="*/ 670560 h 1257300"/>
              <a:gd name="connsiteX101" fmla="*/ 2620174 w 5189220"/>
              <a:gd name="connsiteY101" fmla="*/ 680085 h 1257300"/>
              <a:gd name="connsiteX102" fmla="*/ 2658274 w 5189220"/>
              <a:gd name="connsiteY102" fmla="*/ 718185 h 1257300"/>
              <a:gd name="connsiteX103" fmla="*/ 2694469 w 5189220"/>
              <a:gd name="connsiteY103" fmla="*/ 689610 h 1257300"/>
              <a:gd name="connsiteX104" fmla="*/ 2734474 w 5189220"/>
              <a:gd name="connsiteY104" fmla="*/ 523875 h 1257300"/>
              <a:gd name="connsiteX105" fmla="*/ 2734474 w 5189220"/>
              <a:gd name="connsiteY105" fmla="*/ 1057275 h 1257300"/>
              <a:gd name="connsiteX106" fmla="*/ 2810674 w 5189220"/>
              <a:gd name="connsiteY106" fmla="*/ 1057275 h 1257300"/>
              <a:gd name="connsiteX107" fmla="*/ 2810674 w 5189220"/>
              <a:gd name="connsiteY107" fmla="*/ 714375 h 1257300"/>
              <a:gd name="connsiteX108" fmla="*/ 2848774 w 5189220"/>
              <a:gd name="connsiteY108" fmla="*/ 714375 h 1257300"/>
              <a:gd name="connsiteX109" fmla="*/ 2848774 w 5189220"/>
              <a:gd name="connsiteY109" fmla="*/ 1057275 h 1257300"/>
              <a:gd name="connsiteX110" fmla="*/ 2924974 w 5189220"/>
              <a:gd name="connsiteY110" fmla="*/ 1057275 h 1257300"/>
              <a:gd name="connsiteX111" fmla="*/ 2924974 w 5189220"/>
              <a:gd name="connsiteY111" fmla="*/ 521970 h 1257300"/>
              <a:gd name="connsiteX112" fmla="*/ 2964979 w 5189220"/>
              <a:gd name="connsiteY112" fmla="*/ 687705 h 1257300"/>
              <a:gd name="connsiteX113" fmla="*/ 3001174 w 5189220"/>
              <a:gd name="connsiteY113" fmla="*/ 716280 h 1257300"/>
              <a:gd name="connsiteX114" fmla="*/ 3039274 w 5189220"/>
              <a:gd name="connsiteY114" fmla="*/ 678180 h 1257300"/>
              <a:gd name="connsiteX115" fmla="*/ 3037369 w 5189220"/>
              <a:gd name="connsiteY115" fmla="*/ 668655 h 1257300"/>
              <a:gd name="connsiteX116" fmla="*/ 2984029 w 5189220"/>
              <a:gd name="connsiteY116" fmla="*/ 441960 h 1257300"/>
              <a:gd name="connsiteX117" fmla="*/ 2972599 w 5189220"/>
              <a:gd name="connsiteY117" fmla="*/ 421005 h 1257300"/>
              <a:gd name="connsiteX118" fmla="*/ 2892589 w 5189220"/>
              <a:gd name="connsiteY118" fmla="*/ 379095 h 1257300"/>
              <a:gd name="connsiteX119" fmla="*/ 2829724 w 5189220"/>
              <a:gd name="connsiteY119" fmla="*/ 371475 h 1257300"/>
              <a:gd name="connsiteX120" fmla="*/ 2359494 w 5189220"/>
              <a:gd name="connsiteY120" fmla="*/ 371475 h 1257300"/>
              <a:gd name="connsiteX121" fmla="*/ 2296629 w 5189220"/>
              <a:gd name="connsiteY121" fmla="*/ 381000 h 1257300"/>
              <a:gd name="connsiteX122" fmla="*/ 2216619 w 5189220"/>
              <a:gd name="connsiteY122" fmla="*/ 422910 h 1257300"/>
              <a:gd name="connsiteX123" fmla="*/ 2205189 w 5189220"/>
              <a:gd name="connsiteY123" fmla="*/ 443865 h 1257300"/>
              <a:gd name="connsiteX124" fmla="*/ 2151849 w 5189220"/>
              <a:gd name="connsiteY124" fmla="*/ 670560 h 1257300"/>
              <a:gd name="connsiteX125" fmla="*/ 2149944 w 5189220"/>
              <a:gd name="connsiteY125" fmla="*/ 680085 h 1257300"/>
              <a:gd name="connsiteX126" fmla="*/ 2188044 w 5189220"/>
              <a:gd name="connsiteY126" fmla="*/ 718185 h 1257300"/>
              <a:gd name="connsiteX127" fmla="*/ 2224239 w 5189220"/>
              <a:gd name="connsiteY127" fmla="*/ 689610 h 1257300"/>
              <a:gd name="connsiteX128" fmla="*/ 2264244 w 5189220"/>
              <a:gd name="connsiteY128" fmla="*/ 523875 h 1257300"/>
              <a:gd name="connsiteX129" fmla="*/ 2264244 w 5189220"/>
              <a:gd name="connsiteY129" fmla="*/ 1057275 h 1257300"/>
              <a:gd name="connsiteX130" fmla="*/ 2340444 w 5189220"/>
              <a:gd name="connsiteY130" fmla="*/ 1057275 h 1257300"/>
              <a:gd name="connsiteX131" fmla="*/ 2340444 w 5189220"/>
              <a:gd name="connsiteY131" fmla="*/ 714375 h 1257300"/>
              <a:gd name="connsiteX132" fmla="*/ 2378544 w 5189220"/>
              <a:gd name="connsiteY132" fmla="*/ 714375 h 1257300"/>
              <a:gd name="connsiteX133" fmla="*/ 2378544 w 5189220"/>
              <a:gd name="connsiteY133" fmla="*/ 1057275 h 1257300"/>
              <a:gd name="connsiteX134" fmla="*/ 2454744 w 5189220"/>
              <a:gd name="connsiteY134" fmla="*/ 1057275 h 1257300"/>
              <a:gd name="connsiteX135" fmla="*/ 2454744 w 5189220"/>
              <a:gd name="connsiteY135" fmla="*/ 521970 h 1257300"/>
              <a:gd name="connsiteX136" fmla="*/ 2494749 w 5189220"/>
              <a:gd name="connsiteY136" fmla="*/ 687705 h 1257300"/>
              <a:gd name="connsiteX137" fmla="*/ 2530944 w 5189220"/>
              <a:gd name="connsiteY137" fmla="*/ 716280 h 1257300"/>
              <a:gd name="connsiteX138" fmla="*/ 2569044 w 5189220"/>
              <a:gd name="connsiteY138" fmla="*/ 678180 h 1257300"/>
              <a:gd name="connsiteX139" fmla="*/ 2567139 w 5189220"/>
              <a:gd name="connsiteY139" fmla="*/ 668655 h 1257300"/>
              <a:gd name="connsiteX140" fmla="*/ 2513799 w 5189220"/>
              <a:gd name="connsiteY140" fmla="*/ 441960 h 1257300"/>
              <a:gd name="connsiteX141" fmla="*/ 2502369 w 5189220"/>
              <a:gd name="connsiteY141" fmla="*/ 421005 h 1257300"/>
              <a:gd name="connsiteX142" fmla="*/ 2422359 w 5189220"/>
              <a:gd name="connsiteY142" fmla="*/ 379095 h 1257300"/>
              <a:gd name="connsiteX143" fmla="*/ 2359494 w 5189220"/>
              <a:gd name="connsiteY143" fmla="*/ 371475 h 1257300"/>
              <a:gd name="connsiteX144" fmla="*/ 1889264 w 5189220"/>
              <a:gd name="connsiteY144" fmla="*/ 371475 h 1257300"/>
              <a:gd name="connsiteX145" fmla="*/ 1826399 w 5189220"/>
              <a:gd name="connsiteY145" fmla="*/ 381000 h 1257300"/>
              <a:gd name="connsiteX146" fmla="*/ 1746389 w 5189220"/>
              <a:gd name="connsiteY146" fmla="*/ 422910 h 1257300"/>
              <a:gd name="connsiteX147" fmla="*/ 1734959 w 5189220"/>
              <a:gd name="connsiteY147" fmla="*/ 443865 h 1257300"/>
              <a:gd name="connsiteX148" fmla="*/ 1681619 w 5189220"/>
              <a:gd name="connsiteY148" fmla="*/ 670560 h 1257300"/>
              <a:gd name="connsiteX149" fmla="*/ 1679714 w 5189220"/>
              <a:gd name="connsiteY149" fmla="*/ 680085 h 1257300"/>
              <a:gd name="connsiteX150" fmla="*/ 1717814 w 5189220"/>
              <a:gd name="connsiteY150" fmla="*/ 718185 h 1257300"/>
              <a:gd name="connsiteX151" fmla="*/ 1754009 w 5189220"/>
              <a:gd name="connsiteY151" fmla="*/ 689610 h 1257300"/>
              <a:gd name="connsiteX152" fmla="*/ 1794014 w 5189220"/>
              <a:gd name="connsiteY152" fmla="*/ 523875 h 1257300"/>
              <a:gd name="connsiteX153" fmla="*/ 1794014 w 5189220"/>
              <a:gd name="connsiteY153" fmla="*/ 1057275 h 1257300"/>
              <a:gd name="connsiteX154" fmla="*/ 1870214 w 5189220"/>
              <a:gd name="connsiteY154" fmla="*/ 1057275 h 1257300"/>
              <a:gd name="connsiteX155" fmla="*/ 1870214 w 5189220"/>
              <a:gd name="connsiteY155" fmla="*/ 714375 h 1257300"/>
              <a:gd name="connsiteX156" fmla="*/ 1908314 w 5189220"/>
              <a:gd name="connsiteY156" fmla="*/ 714375 h 1257300"/>
              <a:gd name="connsiteX157" fmla="*/ 1908314 w 5189220"/>
              <a:gd name="connsiteY157" fmla="*/ 1057275 h 1257300"/>
              <a:gd name="connsiteX158" fmla="*/ 1984514 w 5189220"/>
              <a:gd name="connsiteY158" fmla="*/ 1057275 h 1257300"/>
              <a:gd name="connsiteX159" fmla="*/ 1984514 w 5189220"/>
              <a:gd name="connsiteY159" fmla="*/ 521970 h 1257300"/>
              <a:gd name="connsiteX160" fmla="*/ 2024519 w 5189220"/>
              <a:gd name="connsiteY160" fmla="*/ 687705 h 1257300"/>
              <a:gd name="connsiteX161" fmla="*/ 2060714 w 5189220"/>
              <a:gd name="connsiteY161" fmla="*/ 716280 h 1257300"/>
              <a:gd name="connsiteX162" fmla="*/ 2098814 w 5189220"/>
              <a:gd name="connsiteY162" fmla="*/ 678180 h 1257300"/>
              <a:gd name="connsiteX163" fmla="*/ 2096909 w 5189220"/>
              <a:gd name="connsiteY163" fmla="*/ 668655 h 1257300"/>
              <a:gd name="connsiteX164" fmla="*/ 2043569 w 5189220"/>
              <a:gd name="connsiteY164" fmla="*/ 441960 h 1257300"/>
              <a:gd name="connsiteX165" fmla="*/ 2032139 w 5189220"/>
              <a:gd name="connsiteY165" fmla="*/ 421005 h 1257300"/>
              <a:gd name="connsiteX166" fmla="*/ 1952129 w 5189220"/>
              <a:gd name="connsiteY166" fmla="*/ 379095 h 1257300"/>
              <a:gd name="connsiteX167" fmla="*/ 1889264 w 5189220"/>
              <a:gd name="connsiteY167" fmla="*/ 371475 h 1257300"/>
              <a:gd name="connsiteX168" fmla="*/ 1419034 w 5189220"/>
              <a:gd name="connsiteY168" fmla="*/ 371475 h 1257300"/>
              <a:gd name="connsiteX169" fmla="*/ 1356169 w 5189220"/>
              <a:gd name="connsiteY169" fmla="*/ 381000 h 1257300"/>
              <a:gd name="connsiteX170" fmla="*/ 1276159 w 5189220"/>
              <a:gd name="connsiteY170" fmla="*/ 422910 h 1257300"/>
              <a:gd name="connsiteX171" fmla="*/ 1264729 w 5189220"/>
              <a:gd name="connsiteY171" fmla="*/ 443865 h 1257300"/>
              <a:gd name="connsiteX172" fmla="*/ 1211389 w 5189220"/>
              <a:gd name="connsiteY172" fmla="*/ 670560 h 1257300"/>
              <a:gd name="connsiteX173" fmla="*/ 1209484 w 5189220"/>
              <a:gd name="connsiteY173" fmla="*/ 680085 h 1257300"/>
              <a:gd name="connsiteX174" fmla="*/ 1247584 w 5189220"/>
              <a:gd name="connsiteY174" fmla="*/ 718185 h 1257300"/>
              <a:gd name="connsiteX175" fmla="*/ 1283779 w 5189220"/>
              <a:gd name="connsiteY175" fmla="*/ 689610 h 1257300"/>
              <a:gd name="connsiteX176" fmla="*/ 1323784 w 5189220"/>
              <a:gd name="connsiteY176" fmla="*/ 523875 h 1257300"/>
              <a:gd name="connsiteX177" fmla="*/ 1323784 w 5189220"/>
              <a:gd name="connsiteY177" fmla="*/ 1057275 h 1257300"/>
              <a:gd name="connsiteX178" fmla="*/ 1399984 w 5189220"/>
              <a:gd name="connsiteY178" fmla="*/ 1057275 h 1257300"/>
              <a:gd name="connsiteX179" fmla="*/ 1399984 w 5189220"/>
              <a:gd name="connsiteY179" fmla="*/ 714375 h 1257300"/>
              <a:gd name="connsiteX180" fmla="*/ 1438084 w 5189220"/>
              <a:gd name="connsiteY180" fmla="*/ 714375 h 1257300"/>
              <a:gd name="connsiteX181" fmla="*/ 1438084 w 5189220"/>
              <a:gd name="connsiteY181" fmla="*/ 1057275 h 1257300"/>
              <a:gd name="connsiteX182" fmla="*/ 1514284 w 5189220"/>
              <a:gd name="connsiteY182" fmla="*/ 1057275 h 1257300"/>
              <a:gd name="connsiteX183" fmla="*/ 1514284 w 5189220"/>
              <a:gd name="connsiteY183" fmla="*/ 521970 h 1257300"/>
              <a:gd name="connsiteX184" fmla="*/ 1554289 w 5189220"/>
              <a:gd name="connsiteY184" fmla="*/ 687705 h 1257300"/>
              <a:gd name="connsiteX185" fmla="*/ 1590484 w 5189220"/>
              <a:gd name="connsiteY185" fmla="*/ 716280 h 1257300"/>
              <a:gd name="connsiteX186" fmla="*/ 1628584 w 5189220"/>
              <a:gd name="connsiteY186" fmla="*/ 678180 h 1257300"/>
              <a:gd name="connsiteX187" fmla="*/ 1626679 w 5189220"/>
              <a:gd name="connsiteY187" fmla="*/ 668655 h 1257300"/>
              <a:gd name="connsiteX188" fmla="*/ 1573339 w 5189220"/>
              <a:gd name="connsiteY188" fmla="*/ 441960 h 1257300"/>
              <a:gd name="connsiteX189" fmla="*/ 1561909 w 5189220"/>
              <a:gd name="connsiteY189" fmla="*/ 421005 h 1257300"/>
              <a:gd name="connsiteX190" fmla="*/ 1481899 w 5189220"/>
              <a:gd name="connsiteY190" fmla="*/ 379095 h 1257300"/>
              <a:gd name="connsiteX191" fmla="*/ 1419034 w 5189220"/>
              <a:gd name="connsiteY191" fmla="*/ 371475 h 1257300"/>
              <a:gd name="connsiteX192" fmla="*/ 948804 w 5189220"/>
              <a:gd name="connsiteY192" fmla="*/ 371475 h 1257300"/>
              <a:gd name="connsiteX193" fmla="*/ 885939 w 5189220"/>
              <a:gd name="connsiteY193" fmla="*/ 381000 h 1257300"/>
              <a:gd name="connsiteX194" fmla="*/ 805929 w 5189220"/>
              <a:gd name="connsiteY194" fmla="*/ 422910 h 1257300"/>
              <a:gd name="connsiteX195" fmla="*/ 794499 w 5189220"/>
              <a:gd name="connsiteY195" fmla="*/ 443865 h 1257300"/>
              <a:gd name="connsiteX196" fmla="*/ 741159 w 5189220"/>
              <a:gd name="connsiteY196" fmla="*/ 670560 h 1257300"/>
              <a:gd name="connsiteX197" fmla="*/ 739254 w 5189220"/>
              <a:gd name="connsiteY197" fmla="*/ 680085 h 1257300"/>
              <a:gd name="connsiteX198" fmla="*/ 777354 w 5189220"/>
              <a:gd name="connsiteY198" fmla="*/ 718185 h 1257300"/>
              <a:gd name="connsiteX199" fmla="*/ 813549 w 5189220"/>
              <a:gd name="connsiteY199" fmla="*/ 689610 h 1257300"/>
              <a:gd name="connsiteX200" fmla="*/ 853554 w 5189220"/>
              <a:gd name="connsiteY200" fmla="*/ 523875 h 1257300"/>
              <a:gd name="connsiteX201" fmla="*/ 853554 w 5189220"/>
              <a:gd name="connsiteY201" fmla="*/ 1057275 h 1257300"/>
              <a:gd name="connsiteX202" fmla="*/ 929754 w 5189220"/>
              <a:gd name="connsiteY202" fmla="*/ 1057275 h 1257300"/>
              <a:gd name="connsiteX203" fmla="*/ 929754 w 5189220"/>
              <a:gd name="connsiteY203" fmla="*/ 714375 h 1257300"/>
              <a:gd name="connsiteX204" fmla="*/ 967854 w 5189220"/>
              <a:gd name="connsiteY204" fmla="*/ 714375 h 1257300"/>
              <a:gd name="connsiteX205" fmla="*/ 967854 w 5189220"/>
              <a:gd name="connsiteY205" fmla="*/ 1057275 h 1257300"/>
              <a:gd name="connsiteX206" fmla="*/ 1044054 w 5189220"/>
              <a:gd name="connsiteY206" fmla="*/ 1057275 h 1257300"/>
              <a:gd name="connsiteX207" fmla="*/ 1044054 w 5189220"/>
              <a:gd name="connsiteY207" fmla="*/ 521970 h 1257300"/>
              <a:gd name="connsiteX208" fmla="*/ 1084059 w 5189220"/>
              <a:gd name="connsiteY208" fmla="*/ 687705 h 1257300"/>
              <a:gd name="connsiteX209" fmla="*/ 1120254 w 5189220"/>
              <a:gd name="connsiteY209" fmla="*/ 716280 h 1257300"/>
              <a:gd name="connsiteX210" fmla="*/ 1158354 w 5189220"/>
              <a:gd name="connsiteY210" fmla="*/ 678180 h 1257300"/>
              <a:gd name="connsiteX211" fmla="*/ 1156449 w 5189220"/>
              <a:gd name="connsiteY211" fmla="*/ 668655 h 1257300"/>
              <a:gd name="connsiteX212" fmla="*/ 1103109 w 5189220"/>
              <a:gd name="connsiteY212" fmla="*/ 441960 h 1257300"/>
              <a:gd name="connsiteX213" fmla="*/ 1091679 w 5189220"/>
              <a:gd name="connsiteY213" fmla="*/ 421005 h 1257300"/>
              <a:gd name="connsiteX214" fmla="*/ 1011669 w 5189220"/>
              <a:gd name="connsiteY214" fmla="*/ 379095 h 1257300"/>
              <a:gd name="connsiteX215" fmla="*/ 948804 w 5189220"/>
              <a:gd name="connsiteY215" fmla="*/ 371475 h 1257300"/>
              <a:gd name="connsiteX216" fmla="*/ 478574 w 5189220"/>
              <a:gd name="connsiteY216" fmla="*/ 371475 h 1257300"/>
              <a:gd name="connsiteX217" fmla="*/ 415709 w 5189220"/>
              <a:gd name="connsiteY217" fmla="*/ 381000 h 1257300"/>
              <a:gd name="connsiteX218" fmla="*/ 335699 w 5189220"/>
              <a:gd name="connsiteY218" fmla="*/ 422910 h 1257300"/>
              <a:gd name="connsiteX219" fmla="*/ 324269 w 5189220"/>
              <a:gd name="connsiteY219" fmla="*/ 443865 h 1257300"/>
              <a:gd name="connsiteX220" fmla="*/ 270929 w 5189220"/>
              <a:gd name="connsiteY220" fmla="*/ 670560 h 1257300"/>
              <a:gd name="connsiteX221" fmla="*/ 269024 w 5189220"/>
              <a:gd name="connsiteY221" fmla="*/ 680085 h 1257300"/>
              <a:gd name="connsiteX222" fmla="*/ 307124 w 5189220"/>
              <a:gd name="connsiteY222" fmla="*/ 718185 h 1257300"/>
              <a:gd name="connsiteX223" fmla="*/ 343319 w 5189220"/>
              <a:gd name="connsiteY223" fmla="*/ 689610 h 1257300"/>
              <a:gd name="connsiteX224" fmla="*/ 383324 w 5189220"/>
              <a:gd name="connsiteY224" fmla="*/ 523875 h 1257300"/>
              <a:gd name="connsiteX225" fmla="*/ 383324 w 5189220"/>
              <a:gd name="connsiteY225" fmla="*/ 1057275 h 1257300"/>
              <a:gd name="connsiteX226" fmla="*/ 459524 w 5189220"/>
              <a:gd name="connsiteY226" fmla="*/ 1057275 h 1257300"/>
              <a:gd name="connsiteX227" fmla="*/ 459524 w 5189220"/>
              <a:gd name="connsiteY227" fmla="*/ 714375 h 1257300"/>
              <a:gd name="connsiteX228" fmla="*/ 497624 w 5189220"/>
              <a:gd name="connsiteY228" fmla="*/ 714375 h 1257300"/>
              <a:gd name="connsiteX229" fmla="*/ 497624 w 5189220"/>
              <a:gd name="connsiteY229" fmla="*/ 1057275 h 1257300"/>
              <a:gd name="connsiteX230" fmla="*/ 573824 w 5189220"/>
              <a:gd name="connsiteY230" fmla="*/ 1057275 h 1257300"/>
              <a:gd name="connsiteX231" fmla="*/ 573824 w 5189220"/>
              <a:gd name="connsiteY231" fmla="*/ 521970 h 1257300"/>
              <a:gd name="connsiteX232" fmla="*/ 613829 w 5189220"/>
              <a:gd name="connsiteY232" fmla="*/ 687705 h 1257300"/>
              <a:gd name="connsiteX233" fmla="*/ 650024 w 5189220"/>
              <a:gd name="connsiteY233" fmla="*/ 716280 h 1257300"/>
              <a:gd name="connsiteX234" fmla="*/ 688124 w 5189220"/>
              <a:gd name="connsiteY234" fmla="*/ 678180 h 1257300"/>
              <a:gd name="connsiteX235" fmla="*/ 686219 w 5189220"/>
              <a:gd name="connsiteY235" fmla="*/ 668655 h 1257300"/>
              <a:gd name="connsiteX236" fmla="*/ 632879 w 5189220"/>
              <a:gd name="connsiteY236" fmla="*/ 441960 h 1257300"/>
              <a:gd name="connsiteX237" fmla="*/ 621449 w 5189220"/>
              <a:gd name="connsiteY237" fmla="*/ 421005 h 1257300"/>
              <a:gd name="connsiteX238" fmla="*/ 541439 w 5189220"/>
              <a:gd name="connsiteY238" fmla="*/ 379095 h 1257300"/>
              <a:gd name="connsiteX239" fmla="*/ 478574 w 5189220"/>
              <a:gd name="connsiteY239" fmla="*/ 371475 h 1257300"/>
              <a:gd name="connsiteX240" fmla="*/ 4710647 w 5189220"/>
              <a:gd name="connsiteY240" fmla="*/ 200025 h 1257300"/>
              <a:gd name="connsiteX241" fmla="*/ 4634447 w 5189220"/>
              <a:gd name="connsiteY241" fmla="*/ 276225 h 1257300"/>
              <a:gd name="connsiteX242" fmla="*/ 4710647 w 5189220"/>
              <a:gd name="connsiteY242" fmla="*/ 352425 h 1257300"/>
              <a:gd name="connsiteX243" fmla="*/ 4786847 w 5189220"/>
              <a:gd name="connsiteY243" fmla="*/ 276225 h 1257300"/>
              <a:gd name="connsiteX244" fmla="*/ 4710647 w 5189220"/>
              <a:gd name="connsiteY244" fmla="*/ 200025 h 1257300"/>
              <a:gd name="connsiteX245" fmla="*/ 4240414 w 5189220"/>
              <a:gd name="connsiteY245" fmla="*/ 200025 h 1257300"/>
              <a:gd name="connsiteX246" fmla="*/ 4164214 w 5189220"/>
              <a:gd name="connsiteY246" fmla="*/ 276225 h 1257300"/>
              <a:gd name="connsiteX247" fmla="*/ 4240414 w 5189220"/>
              <a:gd name="connsiteY247" fmla="*/ 352425 h 1257300"/>
              <a:gd name="connsiteX248" fmla="*/ 4316614 w 5189220"/>
              <a:gd name="connsiteY248" fmla="*/ 276225 h 1257300"/>
              <a:gd name="connsiteX249" fmla="*/ 4240414 w 5189220"/>
              <a:gd name="connsiteY249" fmla="*/ 200025 h 1257300"/>
              <a:gd name="connsiteX250" fmla="*/ 3770184 w 5189220"/>
              <a:gd name="connsiteY250" fmla="*/ 200025 h 1257300"/>
              <a:gd name="connsiteX251" fmla="*/ 3693984 w 5189220"/>
              <a:gd name="connsiteY251" fmla="*/ 276225 h 1257300"/>
              <a:gd name="connsiteX252" fmla="*/ 3770184 w 5189220"/>
              <a:gd name="connsiteY252" fmla="*/ 352425 h 1257300"/>
              <a:gd name="connsiteX253" fmla="*/ 3846384 w 5189220"/>
              <a:gd name="connsiteY253" fmla="*/ 276225 h 1257300"/>
              <a:gd name="connsiteX254" fmla="*/ 3770184 w 5189220"/>
              <a:gd name="connsiteY254" fmla="*/ 200025 h 1257300"/>
              <a:gd name="connsiteX255" fmla="*/ 3299954 w 5189220"/>
              <a:gd name="connsiteY255" fmla="*/ 200025 h 1257300"/>
              <a:gd name="connsiteX256" fmla="*/ 3223754 w 5189220"/>
              <a:gd name="connsiteY256" fmla="*/ 276225 h 1257300"/>
              <a:gd name="connsiteX257" fmla="*/ 3299954 w 5189220"/>
              <a:gd name="connsiteY257" fmla="*/ 352425 h 1257300"/>
              <a:gd name="connsiteX258" fmla="*/ 3376154 w 5189220"/>
              <a:gd name="connsiteY258" fmla="*/ 276225 h 1257300"/>
              <a:gd name="connsiteX259" fmla="*/ 3299954 w 5189220"/>
              <a:gd name="connsiteY259" fmla="*/ 200025 h 1257300"/>
              <a:gd name="connsiteX260" fmla="*/ 2829724 w 5189220"/>
              <a:gd name="connsiteY260" fmla="*/ 200025 h 1257300"/>
              <a:gd name="connsiteX261" fmla="*/ 2753524 w 5189220"/>
              <a:gd name="connsiteY261" fmla="*/ 276225 h 1257300"/>
              <a:gd name="connsiteX262" fmla="*/ 2829724 w 5189220"/>
              <a:gd name="connsiteY262" fmla="*/ 352425 h 1257300"/>
              <a:gd name="connsiteX263" fmla="*/ 2905924 w 5189220"/>
              <a:gd name="connsiteY263" fmla="*/ 276225 h 1257300"/>
              <a:gd name="connsiteX264" fmla="*/ 2829724 w 5189220"/>
              <a:gd name="connsiteY264" fmla="*/ 200025 h 1257300"/>
              <a:gd name="connsiteX265" fmla="*/ 2359494 w 5189220"/>
              <a:gd name="connsiteY265" fmla="*/ 200025 h 1257300"/>
              <a:gd name="connsiteX266" fmla="*/ 2283294 w 5189220"/>
              <a:gd name="connsiteY266" fmla="*/ 276225 h 1257300"/>
              <a:gd name="connsiteX267" fmla="*/ 2359494 w 5189220"/>
              <a:gd name="connsiteY267" fmla="*/ 352425 h 1257300"/>
              <a:gd name="connsiteX268" fmla="*/ 2435694 w 5189220"/>
              <a:gd name="connsiteY268" fmla="*/ 276225 h 1257300"/>
              <a:gd name="connsiteX269" fmla="*/ 2359494 w 5189220"/>
              <a:gd name="connsiteY269" fmla="*/ 200025 h 1257300"/>
              <a:gd name="connsiteX270" fmla="*/ 1889264 w 5189220"/>
              <a:gd name="connsiteY270" fmla="*/ 200025 h 1257300"/>
              <a:gd name="connsiteX271" fmla="*/ 1813064 w 5189220"/>
              <a:gd name="connsiteY271" fmla="*/ 276225 h 1257300"/>
              <a:gd name="connsiteX272" fmla="*/ 1889264 w 5189220"/>
              <a:gd name="connsiteY272" fmla="*/ 352425 h 1257300"/>
              <a:gd name="connsiteX273" fmla="*/ 1965464 w 5189220"/>
              <a:gd name="connsiteY273" fmla="*/ 276225 h 1257300"/>
              <a:gd name="connsiteX274" fmla="*/ 1889264 w 5189220"/>
              <a:gd name="connsiteY274" fmla="*/ 200025 h 1257300"/>
              <a:gd name="connsiteX275" fmla="*/ 1419034 w 5189220"/>
              <a:gd name="connsiteY275" fmla="*/ 200025 h 1257300"/>
              <a:gd name="connsiteX276" fmla="*/ 1342834 w 5189220"/>
              <a:gd name="connsiteY276" fmla="*/ 276225 h 1257300"/>
              <a:gd name="connsiteX277" fmla="*/ 1419034 w 5189220"/>
              <a:gd name="connsiteY277" fmla="*/ 352425 h 1257300"/>
              <a:gd name="connsiteX278" fmla="*/ 1495234 w 5189220"/>
              <a:gd name="connsiteY278" fmla="*/ 276225 h 1257300"/>
              <a:gd name="connsiteX279" fmla="*/ 1419034 w 5189220"/>
              <a:gd name="connsiteY279" fmla="*/ 200025 h 1257300"/>
              <a:gd name="connsiteX280" fmla="*/ 948804 w 5189220"/>
              <a:gd name="connsiteY280" fmla="*/ 200025 h 1257300"/>
              <a:gd name="connsiteX281" fmla="*/ 872604 w 5189220"/>
              <a:gd name="connsiteY281" fmla="*/ 276225 h 1257300"/>
              <a:gd name="connsiteX282" fmla="*/ 948804 w 5189220"/>
              <a:gd name="connsiteY282" fmla="*/ 352425 h 1257300"/>
              <a:gd name="connsiteX283" fmla="*/ 1025004 w 5189220"/>
              <a:gd name="connsiteY283" fmla="*/ 276225 h 1257300"/>
              <a:gd name="connsiteX284" fmla="*/ 948804 w 5189220"/>
              <a:gd name="connsiteY284" fmla="*/ 200025 h 1257300"/>
              <a:gd name="connsiteX285" fmla="*/ 478574 w 5189220"/>
              <a:gd name="connsiteY285" fmla="*/ 200025 h 1257300"/>
              <a:gd name="connsiteX286" fmla="*/ 402374 w 5189220"/>
              <a:gd name="connsiteY286" fmla="*/ 276225 h 1257300"/>
              <a:gd name="connsiteX287" fmla="*/ 478574 w 5189220"/>
              <a:gd name="connsiteY287" fmla="*/ 352425 h 1257300"/>
              <a:gd name="connsiteX288" fmla="*/ 554774 w 5189220"/>
              <a:gd name="connsiteY288" fmla="*/ 276225 h 1257300"/>
              <a:gd name="connsiteX289" fmla="*/ 478574 w 5189220"/>
              <a:gd name="connsiteY289" fmla="*/ 200025 h 1257300"/>
              <a:gd name="connsiteX290" fmla="*/ 0 w 5189220"/>
              <a:gd name="connsiteY290" fmla="*/ 0 h 1257300"/>
              <a:gd name="connsiteX291" fmla="*/ 5189220 w 5189220"/>
              <a:gd name="connsiteY291" fmla="*/ 0 h 1257300"/>
              <a:gd name="connsiteX292" fmla="*/ 5189220 w 5189220"/>
              <a:gd name="connsiteY292" fmla="*/ 1257300 h 1257300"/>
              <a:gd name="connsiteX293" fmla="*/ 0 w 5189220"/>
              <a:gd name="connsiteY29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189220" h="1257300">
                <a:moveTo>
                  <a:pt x="4710647" y="371475"/>
                </a:moveTo>
                <a:cubicBezTo>
                  <a:pt x="4689692" y="371475"/>
                  <a:pt x="4668737" y="375285"/>
                  <a:pt x="4647782" y="381000"/>
                </a:cubicBezTo>
                <a:cubicBezTo>
                  <a:pt x="4617302" y="388620"/>
                  <a:pt x="4590632" y="403860"/>
                  <a:pt x="4567772" y="422910"/>
                </a:cubicBezTo>
                <a:cubicBezTo>
                  <a:pt x="4562057" y="428625"/>
                  <a:pt x="4558247" y="436245"/>
                  <a:pt x="4556342" y="443865"/>
                </a:cubicBezTo>
                <a:lnTo>
                  <a:pt x="4503002" y="670560"/>
                </a:lnTo>
                <a:cubicBezTo>
                  <a:pt x="4503002" y="672465"/>
                  <a:pt x="4501097" y="676275"/>
                  <a:pt x="4501097" y="680085"/>
                </a:cubicBezTo>
                <a:cubicBezTo>
                  <a:pt x="4501097" y="701040"/>
                  <a:pt x="4518242" y="718185"/>
                  <a:pt x="4539197" y="718185"/>
                </a:cubicBezTo>
                <a:cubicBezTo>
                  <a:pt x="4556342" y="718185"/>
                  <a:pt x="4571582" y="704850"/>
                  <a:pt x="4575392" y="689610"/>
                </a:cubicBezTo>
                <a:lnTo>
                  <a:pt x="4615397" y="523875"/>
                </a:lnTo>
                <a:lnTo>
                  <a:pt x="4615397" y="1057275"/>
                </a:lnTo>
                <a:lnTo>
                  <a:pt x="4691597" y="1057275"/>
                </a:lnTo>
                <a:lnTo>
                  <a:pt x="4691597" y="714375"/>
                </a:lnTo>
                <a:lnTo>
                  <a:pt x="4729697" y="714375"/>
                </a:lnTo>
                <a:lnTo>
                  <a:pt x="4729697" y="1057275"/>
                </a:lnTo>
                <a:lnTo>
                  <a:pt x="4805897" y="1057275"/>
                </a:lnTo>
                <a:lnTo>
                  <a:pt x="4805897" y="521970"/>
                </a:lnTo>
                <a:lnTo>
                  <a:pt x="4845902" y="687705"/>
                </a:lnTo>
                <a:cubicBezTo>
                  <a:pt x="4849712" y="702945"/>
                  <a:pt x="4864952" y="716280"/>
                  <a:pt x="4882097" y="716280"/>
                </a:cubicBezTo>
                <a:cubicBezTo>
                  <a:pt x="4903052" y="716280"/>
                  <a:pt x="4920197" y="699135"/>
                  <a:pt x="4920197" y="678180"/>
                </a:cubicBezTo>
                <a:cubicBezTo>
                  <a:pt x="4920197" y="674370"/>
                  <a:pt x="4918292" y="670560"/>
                  <a:pt x="4918292" y="668655"/>
                </a:cubicBezTo>
                <a:lnTo>
                  <a:pt x="4864952" y="441960"/>
                </a:lnTo>
                <a:cubicBezTo>
                  <a:pt x="4863047" y="434340"/>
                  <a:pt x="4859237" y="426720"/>
                  <a:pt x="4853522" y="421005"/>
                </a:cubicBezTo>
                <a:cubicBezTo>
                  <a:pt x="4830662" y="401955"/>
                  <a:pt x="4803992" y="388620"/>
                  <a:pt x="4773512" y="379095"/>
                </a:cubicBezTo>
                <a:cubicBezTo>
                  <a:pt x="4752557" y="375285"/>
                  <a:pt x="4731602" y="371475"/>
                  <a:pt x="4710647" y="371475"/>
                </a:cubicBezTo>
                <a:close/>
                <a:moveTo>
                  <a:pt x="4240414" y="371475"/>
                </a:moveTo>
                <a:cubicBezTo>
                  <a:pt x="4219459" y="371475"/>
                  <a:pt x="4198504" y="375285"/>
                  <a:pt x="4177549" y="381000"/>
                </a:cubicBezTo>
                <a:cubicBezTo>
                  <a:pt x="4147069" y="388620"/>
                  <a:pt x="4120399" y="403860"/>
                  <a:pt x="4097539" y="422910"/>
                </a:cubicBezTo>
                <a:cubicBezTo>
                  <a:pt x="4091824" y="428625"/>
                  <a:pt x="4088014" y="436245"/>
                  <a:pt x="4086109" y="443865"/>
                </a:cubicBezTo>
                <a:lnTo>
                  <a:pt x="4032769" y="670560"/>
                </a:lnTo>
                <a:cubicBezTo>
                  <a:pt x="4032769" y="672465"/>
                  <a:pt x="4030864" y="676275"/>
                  <a:pt x="4030864" y="680085"/>
                </a:cubicBezTo>
                <a:cubicBezTo>
                  <a:pt x="4030864" y="701040"/>
                  <a:pt x="4048009" y="718185"/>
                  <a:pt x="4068964" y="718185"/>
                </a:cubicBezTo>
                <a:cubicBezTo>
                  <a:pt x="4086109" y="718185"/>
                  <a:pt x="4101349" y="704850"/>
                  <a:pt x="4105159" y="689610"/>
                </a:cubicBezTo>
                <a:lnTo>
                  <a:pt x="4145164" y="523875"/>
                </a:lnTo>
                <a:lnTo>
                  <a:pt x="4145164" y="1057275"/>
                </a:lnTo>
                <a:lnTo>
                  <a:pt x="4221364" y="1057275"/>
                </a:lnTo>
                <a:lnTo>
                  <a:pt x="4221364" y="714375"/>
                </a:lnTo>
                <a:lnTo>
                  <a:pt x="4259464" y="714375"/>
                </a:lnTo>
                <a:lnTo>
                  <a:pt x="4259464" y="1057275"/>
                </a:lnTo>
                <a:lnTo>
                  <a:pt x="4335664" y="1057275"/>
                </a:lnTo>
                <a:lnTo>
                  <a:pt x="4335664" y="521970"/>
                </a:lnTo>
                <a:lnTo>
                  <a:pt x="4375669" y="687705"/>
                </a:lnTo>
                <a:cubicBezTo>
                  <a:pt x="4379479" y="702945"/>
                  <a:pt x="4394719" y="716280"/>
                  <a:pt x="4411864" y="716280"/>
                </a:cubicBezTo>
                <a:cubicBezTo>
                  <a:pt x="4432819" y="716280"/>
                  <a:pt x="4449964" y="699135"/>
                  <a:pt x="4449964" y="678180"/>
                </a:cubicBezTo>
                <a:cubicBezTo>
                  <a:pt x="4449964" y="674370"/>
                  <a:pt x="4448059" y="670560"/>
                  <a:pt x="4448059" y="668655"/>
                </a:cubicBezTo>
                <a:lnTo>
                  <a:pt x="4394719" y="441960"/>
                </a:lnTo>
                <a:cubicBezTo>
                  <a:pt x="4392814" y="434340"/>
                  <a:pt x="4389004" y="426720"/>
                  <a:pt x="4383289" y="421005"/>
                </a:cubicBezTo>
                <a:cubicBezTo>
                  <a:pt x="4360429" y="401955"/>
                  <a:pt x="4333759" y="388620"/>
                  <a:pt x="4303279" y="379095"/>
                </a:cubicBezTo>
                <a:cubicBezTo>
                  <a:pt x="4282324" y="375285"/>
                  <a:pt x="4261369" y="371475"/>
                  <a:pt x="4240414" y="371475"/>
                </a:cubicBezTo>
                <a:close/>
                <a:moveTo>
                  <a:pt x="3770184" y="371475"/>
                </a:moveTo>
                <a:cubicBezTo>
                  <a:pt x="3749229" y="371475"/>
                  <a:pt x="3728274" y="375285"/>
                  <a:pt x="3707319" y="381000"/>
                </a:cubicBezTo>
                <a:cubicBezTo>
                  <a:pt x="3676839" y="388620"/>
                  <a:pt x="3650169" y="403860"/>
                  <a:pt x="3627309" y="422910"/>
                </a:cubicBezTo>
                <a:cubicBezTo>
                  <a:pt x="3621594" y="428625"/>
                  <a:pt x="3617784" y="436245"/>
                  <a:pt x="3615879" y="443865"/>
                </a:cubicBezTo>
                <a:lnTo>
                  <a:pt x="3562539" y="670560"/>
                </a:lnTo>
                <a:cubicBezTo>
                  <a:pt x="3562539" y="672465"/>
                  <a:pt x="3560634" y="676275"/>
                  <a:pt x="3560634" y="680085"/>
                </a:cubicBezTo>
                <a:cubicBezTo>
                  <a:pt x="3560634" y="701040"/>
                  <a:pt x="3577779" y="718185"/>
                  <a:pt x="3598734" y="718185"/>
                </a:cubicBezTo>
                <a:cubicBezTo>
                  <a:pt x="3615879" y="718185"/>
                  <a:pt x="3631119" y="704850"/>
                  <a:pt x="3634929" y="689610"/>
                </a:cubicBezTo>
                <a:lnTo>
                  <a:pt x="3674934" y="523875"/>
                </a:lnTo>
                <a:lnTo>
                  <a:pt x="3674934" y="1057275"/>
                </a:lnTo>
                <a:lnTo>
                  <a:pt x="3751134" y="1057275"/>
                </a:lnTo>
                <a:lnTo>
                  <a:pt x="3751134" y="714375"/>
                </a:lnTo>
                <a:lnTo>
                  <a:pt x="3789234" y="714375"/>
                </a:lnTo>
                <a:lnTo>
                  <a:pt x="3789234" y="1057275"/>
                </a:lnTo>
                <a:lnTo>
                  <a:pt x="3865434" y="1057275"/>
                </a:lnTo>
                <a:lnTo>
                  <a:pt x="3865434" y="521970"/>
                </a:lnTo>
                <a:lnTo>
                  <a:pt x="3905439" y="687705"/>
                </a:lnTo>
                <a:cubicBezTo>
                  <a:pt x="3909249" y="702945"/>
                  <a:pt x="3924489" y="716280"/>
                  <a:pt x="3941634" y="716280"/>
                </a:cubicBezTo>
                <a:cubicBezTo>
                  <a:pt x="3962589" y="716280"/>
                  <a:pt x="3979734" y="699135"/>
                  <a:pt x="3979734" y="678180"/>
                </a:cubicBezTo>
                <a:cubicBezTo>
                  <a:pt x="3979734" y="674370"/>
                  <a:pt x="3977829" y="670560"/>
                  <a:pt x="3977829" y="668655"/>
                </a:cubicBezTo>
                <a:lnTo>
                  <a:pt x="3924489" y="441960"/>
                </a:lnTo>
                <a:cubicBezTo>
                  <a:pt x="3922584" y="434340"/>
                  <a:pt x="3918774" y="426720"/>
                  <a:pt x="3913059" y="421005"/>
                </a:cubicBezTo>
                <a:cubicBezTo>
                  <a:pt x="3890199" y="401955"/>
                  <a:pt x="3863529" y="388620"/>
                  <a:pt x="3833049" y="379095"/>
                </a:cubicBezTo>
                <a:cubicBezTo>
                  <a:pt x="3812094" y="375285"/>
                  <a:pt x="3791139" y="371475"/>
                  <a:pt x="3770184" y="371475"/>
                </a:cubicBezTo>
                <a:close/>
                <a:moveTo>
                  <a:pt x="3299954" y="371475"/>
                </a:moveTo>
                <a:cubicBezTo>
                  <a:pt x="3278999" y="371475"/>
                  <a:pt x="3258044" y="375285"/>
                  <a:pt x="3237089" y="381000"/>
                </a:cubicBezTo>
                <a:cubicBezTo>
                  <a:pt x="3206609" y="388620"/>
                  <a:pt x="3179939" y="403860"/>
                  <a:pt x="3157079" y="422910"/>
                </a:cubicBezTo>
                <a:cubicBezTo>
                  <a:pt x="3151364" y="428625"/>
                  <a:pt x="3147554" y="436245"/>
                  <a:pt x="3145649" y="443865"/>
                </a:cubicBezTo>
                <a:lnTo>
                  <a:pt x="3092309" y="670560"/>
                </a:lnTo>
                <a:cubicBezTo>
                  <a:pt x="3092309" y="672465"/>
                  <a:pt x="3090404" y="676275"/>
                  <a:pt x="3090404" y="680085"/>
                </a:cubicBezTo>
                <a:cubicBezTo>
                  <a:pt x="3090404" y="701040"/>
                  <a:pt x="3107549" y="718185"/>
                  <a:pt x="3128504" y="718185"/>
                </a:cubicBezTo>
                <a:cubicBezTo>
                  <a:pt x="3145649" y="718185"/>
                  <a:pt x="3160889" y="704850"/>
                  <a:pt x="3164699" y="689610"/>
                </a:cubicBezTo>
                <a:lnTo>
                  <a:pt x="3204704" y="523875"/>
                </a:lnTo>
                <a:lnTo>
                  <a:pt x="3204704" y="1057275"/>
                </a:lnTo>
                <a:lnTo>
                  <a:pt x="3280904" y="1057275"/>
                </a:lnTo>
                <a:lnTo>
                  <a:pt x="3280904" y="714375"/>
                </a:lnTo>
                <a:lnTo>
                  <a:pt x="3319004" y="714375"/>
                </a:lnTo>
                <a:lnTo>
                  <a:pt x="3319004" y="1057275"/>
                </a:lnTo>
                <a:lnTo>
                  <a:pt x="3395204" y="1057275"/>
                </a:lnTo>
                <a:lnTo>
                  <a:pt x="3395204" y="521970"/>
                </a:lnTo>
                <a:lnTo>
                  <a:pt x="3435209" y="687705"/>
                </a:lnTo>
                <a:cubicBezTo>
                  <a:pt x="3439019" y="702945"/>
                  <a:pt x="3454259" y="716280"/>
                  <a:pt x="3471404" y="716280"/>
                </a:cubicBezTo>
                <a:cubicBezTo>
                  <a:pt x="3492359" y="716280"/>
                  <a:pt x="3509504" y="699135"/>
                  <a:pt x="3509504" y="678180"/>
                </a:cubicBezTo>
                <a:cubicBezTo>
                  <a:pt x="3509504" y="674370"/>
                  <a:pt x="3507599" y="670560"/>
                  <a:pt x="3507599" y="668655"/>
                </a:cubicBezTo>
                <a:lnTo>
                  <a:pt x="3454259" y="441960"/>
                </a:lnTo>
                <a:cubicBezTo>
                  <a:pt x="3452354" y="434340"/>
                  <a:pt x="3448544" y="426720"/>
                  <a:pt x="3442829" y="421005"/>
                </a:cubicBezTo>
                <a:cubicBezTo>
                  <a:pt x="3419969" y="401955"/>
                  <a:pt x="3393299" y="388620"/>
                  <a:pt x="3362819" y="379095"/>
                </a:cubicBezTo>
                <a:cubicBezTo>
                  <a:pt x="3341864" y="375285"/>
                  <a:pt x="3320909" y="371475"/>
                  <a:pt x="3299954" y="371475"/>
                </a:cubicBezTo>
                <a:close/>
                <a:moveTo>
                  <a:pt x="2829724" y="371475"/>
                </a:moveTo>
                <a:cubicBezTo>
                  <a:pt x="2808769" y="371475"/>
                  <a:pt x="2787814" y="375285"/>
                  <a:pt x="2766859" y="381000"/>
                </a:cubicBezTo>
                <a:cubicBezTo>
                  <a:pt x="2736379" y="388620"/>
                  <a:pt x="2709709" y="403860"/>
                  <a:pt x="2686849" y="422910"/>
                </a:cubicBezTo>
                <a:cubicBezTo>
                  <a:pt x="2681134" y="428625"/>
                  <a:pt x="2677324" y="436245"/>
                  <a:pt x="2675419" y="443865"/>
                </a:cubicBezTo>
                <a:lnTo>
                  <a:pt x="2622079" y="670560"/>
                </a:lnTo>
                <a:cubicBezTo>
                  <a:pt x="2622079" y="672465"/>
                  <a:pt x="2620174" y="676275"/>
                  <a:pt x="2620174" y="680085"/>
                </a:cubicBezTo>
                <a:cubicBezTo>
                  <a:pt x="2620174" y="701040"/>
                  <a:pt x="2637319" y="718185"/>
                  <a:pt x="2658274" y="718185"/>
                </a:cubicBezTo>
                <a:cubicBezTo>
                  <a:pt x="2675419" y="718185"/>
                  <a:pt x="2690659" y="704850"/>
                  <a:pt x="2694469" y="689610"/>
                </a:cubicBezTo>
                <a:lnTo>
                  <a:pt x="2734474" y="523875"/>
                </a:lnTo>
                <a:lnTo>
                  <a:pt x="2734474" y="1057275"/>
                </a:lnTo>
                <a:lnTo>
                  <a:pt x="2810674" y="1057275"/>
                </a:lnTo>
                <a:lnTo>
                  <a:pt x="2810674" y="714375"/>
                </a:lnTo>
                <a:lnTo>
                  <a:pt x="2848774" y="714375"/>
                </a:lnTo>
                <a:lnTo>
                  <a:pt x="2848774" y="1057275"/>
                </a:lnTo>
                <a:lnTo>
                  <a:pt x="2924974" y="1057275"/>
                </a:lnTo>
                <a:lnTo>
                  <a:pt x="2924974" y="521970"/>
                </a:lnTo>
                <a:lnTo>
                  <a:pt x="2964979" y="687705"/>
                </a:lnTo>
                <a:cubicBezTo>
                  <a:pt x="2968789" y="702945"/>
                  <a:pt x="2984029" y="716280"/>
                  <a:pt x="3001174" y="716280"/>
                </a:cubicBezTo>
                <a:cubicBezTo>
                  <a:pt x="3022129" y="716280"/>
                  <a:pt x="3039274" y="699135"/>
                  <a:pt x="3039274" y="678180"/>
                </a:cubicBezTo>
                <a:cubicBezTo>
                  <a:pt x="3039274" y="674370"/>
                  <a:pt x="3037369" y="670560"/>
                  <a:pt x="3037369" y="668655"/>
                </a:cubicBezTo>
                <a:lnTo>
                  <a:pt x="2984029" y="441960"/>
                </a:lnTo>
                <a:cubicBezTo>
                  <a:pt x="2982124" y="434340"/>
                  <a:pt x="2978314" y="426720"/>
                  <a:pt x="2972599" y="421005"/>
                </a:cubicBezTo>
                <a:cubicBezTo>
                  <a:pt x="2949739" y="401955"/>
                  <a:pt x="2923069" y="388620"/>
                  <a:pt x="2892589" y="379095"/>
                </a:cubicBezTo>
                <a:cubicBezTo>
                  <a:pt x="2871634" y="375285"/>
                  <a:pt x="2850679" y="371475"/>
                  <a:pt x="2829724" y="371475"/>
                </a:cubicBezTo>
                <a:close/>
                <a:moveTo>
                  <a:pt x="2359494" y="371475"/>
                </a:moveTo>
                <a:cubicBezTo>
                  <a:pt x="2338539" y="371475"/>
                  <a:pt x="2317584" y="375285"/>
                  <a:pt x="2296629" y="381000"/>
                </a:cubicBezTo>
                <a:cubicBezTo>
                  <a:pt x="2266149" y="388620"/>
                  <a:pt x="2239479" y="403860"/>
                  <a:pt x="2216619" y="422910"/>
                </a:cubicBezTo>
                <a:cubicBezTo>
                  <a:pt x="2210904" y="428625"/>
                  <a:pt x="2207094" y="436245"/>
                  <a:pt x="2205189" y="443865"/>
                </a:cubicBezTo>
                <a:lnTo>
                  <a:pt x="2151849" y="670560"/>
                </a:lnTo>
                <a:cubicBezTo>
                  <a:pt x="2151849" y="672465"/>
                  <a:pt x="2149944" y="676275"/>
                  <a:pt x="2149944" y="680085"/>
                </a:cubicBezTo>
                <a:cubicBezTo>
                  <a:pt x="2149944" y="701040"/>
                  <a:pt x="2167089" y="718185"/>
                  <a:pt x="2188044" y="718185"/>
                </a:cubicBezTo>
                <a:cubicBezTo>
                  <a:pt x="2205189" y="718185"/>
                  <a:pt x="2220429" y="704850"/>
                  <a:pt x="2224239" y="689610"/>
                </a:cubicBezTo>
                <a:lnTo>
                  <a:pt x="2264244" y="523875"/>
                </a:lnTo>
                <a:lnTo>
                  <a:pt x="2264244" y="1057275"/>
                </a:lnTo>
                <a:lnTo>
                  <a:pt x="2340444" y="1057275"/>
                </a:lnTo>
                <a:lnTo>
                  <a:pt x="2340444" y="714375"/>
                </a:lnTo>
                <a:lnTo>
                  <a:pt x="2378544" y="714375"/>
                </a:lnTo>
                <a:lnTo>
                  <a:pt x="2378544" y="1057275"/>
                </a:lnTo>
                <a:lnTo>
                  <a:pt x="2454744" y="1057275"/>
                </a:lnTo>
                <a:lnTo>
                  <a:pt x="2454744" y="521970"/>
                </a:lnTo>
                <a:lnTo>
                  <a:pt x="2494749" y="687705"/>
                </a:lnTo>
                <a:cubicBezTo>
                  <a:pt x="2498559" y="702945"/>
                  <a:pt x="2513799" y="716280"/>
                  <a:pt x="2530944" y="716280"/>
                </a:cubicBezTo>
                <a:cubicBezTo>
                  <a:pt x="2551899" y="716280"/>
                  <a:pt x="2569044" y="699135"/>
                  <a:pt x="2569044" y="678180"/>
                </a:cubicBezTo>
                <a:cubicBezTo>
                  <a:pt x="2569044" y="674370"/>
                  <a:pt x="2567139" y="670560"/>
                  <a:pt x="2567139" y="668655"/>
                </a:cubicBezTo>
                <a:lnTo>
                  <a:pt x="2513799" y="441960"/>
                </a:lnTo>
                <a:cubicBezTo>
                  <a:pt x="2511894" y="434340"/>
                  <a:pt x="2508084" y="426720"/>
                  <a:pt x="2502369" y="421005"/>
                </a:cubicBezTo>
                <a:cubicBezTo>
                  <a:pt x="2479509" y="401955"/>
                  <a:pt x="2452839" y="388620"/>
                  <a:pt x="2422359" y="379095"/>
                </a:cubicBezTo>
                <a:cubicBezTo>
                  <a:pt x="2401404" y="375285"/>
                  <a:pt x="2380449" y="371475"/>
                  <a:pt x="2359494" y="371475"/>
                </a:cubicBezTo>
                <a:close/>
                <a:moveTo>
                  <a:pt x="1889264" y="371475"/>
                </a:moveTo>
                <a:cubicBezTo>
                  <a:pt x="1868309" y="371475"/>
                  <a:pt x="1847354" y="375285"/>
                  <a:pt x="1826399" y="381000"/>
                </a:cubicBezTo>
                <a:cubicBezTo>
                  <a:pt x="1795919" y="388620"/>
                  <a:pt x="1769249" y="403860"/>
                  <a:pt x="1746389" y="422910"/>
                </a:cubicBezTo>
                <a:cubicBezTo>
                  <a:pt x="1740674" y="428625"/>
                  <a:pt x="1736864" y="436245"/>
                  <a:pt x="1734959" y="443865"/>
                </a:cubicBezTo>
                <a:lnTo>
                  <a:pt x="1681619" y="670560"/>
                </a:lnTo>
                <a:cubicBezTo>
                  <a:pt x="1681619" y="672465"/>
                  <a:pt x="1679714" y="676275"/>
                  <a:pt x="1679714" y="680085"/>
                </a:cubicBezTo>
                <a:cubicBezTo>
                  <a:pt x="1679714" y="701040"/>
                  <a:pt x="1696859" y="718185"/>
                  <a:pt x="1717814" y="718185"/>
                </a:cubicBezTo>
                <a:cubicBezTo>
                  <a:pt x="1734959" y="718185"/>
                  <a:pt x="1750199" y="704850"/>
                  <a:pt x="1754009" y="689610"/>
                </a:cubicBezTo>
                <a:lnTo>
                  <a:pt x="1794014" y="523875"/>
                </a:lnTo>
                <a:lnTo>
                  <a:pt x="1794014" y="1057275"/>
                </a:lnTo>
                <a:lnTo>
                  <a:pt x="1870214" y="1057275"/>
                </a:lnTo>
                <a:lnTo>
                  <a:pt x="1870214" y="714375"/>
                </a:lnTo>
                <a:lnTo>
                  <a:pt x="1908314" y="714375"/>
                </a:lnTo>
                <a:lnTo>
                  <a:pt x="1908314" y="1057275"/>
                </a:lnTo>
                <a:lnTo>
                  <a:pt x="1984514" y="1057275"/>
                </a:lnTo>
                <a:lnTo>
                  <a:pt x="1984514" y="521970"/>
                </a:lnTo>
                <a:lnTo>
                  <a:pt x="2024519" y="687705"/>
                </a:lnTo>
                <a:cubicBezTo>
                  <a:pt x="2028329" y="702945"/>
                  <a:pt x="2043569" y="716280"/>
                  <a:pt x="2060714" y="716280"/>
                </a:cubicBezTo>
                <a:cubicBezTo>
                  <a:pt x="2081669" y="716280"/>
                  <a:pt x="2098814" y="699135"/>
                  <a:pt x="2098814" y="678180"/>
                </a:cubicBezTo>
                <a:cubicBezTo>
                  <a:pt x="2098814" y="674370"/>
                  <a:pt x="2096909" y="670560"/>
                  <a:pt x="2096909" y="668655"/>
                </a:cubicBezTo>
                <a:lnTo>
                  <a:pt x="2043569" y="441960"/>
                </a:lnTo>
                <a:cubicBezTo>
                  <a:pt x="2041664" y="434340"/>
                  <a:pt x="2037854" y="426720"/>
                  <a:pt x="2032139" y="421005"/>
                </a:cubicBezTo>
                <a:cubicBezTo>
                  <a:pt x="2009279" y="401955"/>
                  <a:pt x="1982609" y="388620"/>
                  <a:pt x="1952129" y="379095"/>
                </a:cubicBezTo>
                <a:cubicBezTo>
                  <a:pt x="1931174" y="375285"/>
                  <a:pt x="1910219" y="371475"/>
                  <a:pt x="1889264" y="371475"/>
                </a:cubicBezTo>
                <a:close/>
                <a:moveTo>
                  <a:pt x="1419034" y="371475"/>
                </a:moveTo>
                <a:cubicBezTo>
                  <a:pt x="1398079" y="371475"/>
                  <a:pt x="1377124" y="375285"/>
                  <a:pt x="1356169" y="381000"/>
                </a:cubicBezTo>
                <a:cubicBezTo>
                  <a:pt x="1325689" y="388620"/>
                  <a:pt x="1299019" y="403860"/>
                  <a:pt x="1276159" y="422910"/>
                </a:cubicBezTo>
                <a:cubicBezTo>
                  <a:pt x="1270444" y="428625"/>
                  <a:pt x="1266634" y="436245"/>
                  <a:pt x="1264729" y="443865"/>
                </a:cubicBezTo>
                <a:lnTo>
                  <a:pt x="1211389" y="670560"/>
                </a:lnTo>
                <a:cubicBezTo>
                  <a:pt x="1211389" y="672465"/>
                  <a:pt x="1209484" y="676275"/>
                  <a:pt x="1209484" y="680085"/>
                </a:cubicBezTo>
                <a:cubicBezTo>
                  <a:pt x="1209484" y="701040"/>
                  <a:pt x="1226629" y="718185"/>
                  <a:pt x="1247584" y="718185"/>
                </a:cubicBezTo>
                <a:cubicBezTo>
                  <a:pt x="1264729" y="718185"/>
                  <a:pt x="1279969" y="704850"/>
                  <a:pt x="1283779" y="689610"/>
                </a:cubicBezTo>
                <a:lnTo>
                  <a:pt x="1323784" y="523875"/>
                </a:lnTo>
                <a:lnTo>
                  <a:pt x="1323784" y="1057275"/>
                </a:lnTo>
                <a:lnTo>
                  <a:pt x="1399984" y="1057275"/>
                </a:lnTo>
                <a:lnTo>
                  <a:pt x="1399984" y="714375"/>
                </a:lnTo>
                <a:lnTo>
                  <a:pt x="1438084" y="714375"/>
                </a:lnTo>
                <a:lnTo>
                  <a:pt x="1438084" y="1057275"/>
                </a:lnTo>
                <a:lnTo>
                  <a:pt x="1514284" y="1057275"/>
                </a:lnTo>
                <a:lnTo>
                  <a:pt x="1514284" y="521970"/>
                </a:lnTo>
                <a:lnTo>
                  <a:pt x="1554289" y="687705"/>
                </a:lnTo>
                <a:cubicBezTo>
                  <a:pt x="1558099" y="702945"/>
                  <a:pt x="1573339" y="716280"/>
                  <a:pt x="1590484" y="716280"/>
                </a:cubicBezTo>
                <a:cubicBezTo>
                  <a:pt x="1611439" y="716280"/>
                  <a:pt x="1628584" y="699135"/>
                  <a:pt x="1628584" y="678180"/>
                </a:cubicBezTo>
                <a:cubicBezTo>
                  <a:pt x="1628584" y="674370"/>
                  <a:pt x="1626679" y="670560"/>
                  <a:pt x="1626679" y="668655"/>
                </a:cubicBezTo>
                <a:lnTo>
                  <a:pt x="1573339" y="441960"/>
                </a:lnTo>
                <a:cubicBezTo>
                  <a:pt x="1571434" y="434340"/>
                  <a:pt x="1567624" y="426720"/>
                  <a:pt x="1561909" y="421005"/>
                </a:cubicBezTo>
                <a:cubicBezTo>
                  <a:pt x="1539049" y="401955"/>
                  <a:pt x="1512379" y="388620"/>
                  <a:pt x="1481899" y="379095"/>
                </a:cubicBezTo>
                <a:cubicBezTo>
                  <a:pt x="1460944" y="375285"/>
                  <a:pt x="1439989" y="371475"/>
                  <a:pt x="1419034" y="371475"/>
                </a:cubicBezTo>
                <a:close/>
                <a:moveTo>
                  <a:pt x="948804" y="371475"/>
                </a:moveTo>
                <a:cubicBezTo>
                  <a:pt x="927849" y="371475"/>
                  <a:pt x="906894" y="375285"/>
                  <a:pt x="885939" y="381000"/>
                </a:cubicBezTo>
                <a:cubicBezTo>
                  <a:pt x="855459" y="388620"/>
                  <a:pt x="828789" y="403860"/>
                  <a:pt x="805929" y="422910"/>
                </a:cubicBezTo>
                <a:cubicBezTo>
                  <a:pt x="800214" y="428625"/>
                  <a:pt x="796404" y="436245"/>
                  <a:pt x="794499" y="443865"/>
                </a:cubicBezTo>
                <a:lnTo>
                  <a:pt x="741159" y="670560"/>
                </a:lnTo>
                <a:cubicBezTo>
                  <a:pt x="741159" y="672465"/>
                  <a:pt x="739254" y="676275"/>
                  <a:pt x="739254" y="680085"/>
                </a:cubicBezTo>
                <a:cubicBezTo>
                  <a:pt x="739254" y="701040"/>
                  <a:pt x="756399" y="718185"/>
                  <a:pt x="777354" y="718185"/>
                </a:cubicBezTo>
                <a:cubicBezTo>
                  <a:pt x="794499" y="718185"/>
                  <a:pt x="809739" y="704850"/>
                  <a:pt x="813549" y="689610"/>
                </a:cubicBezTo>
                <a:lnTo>
                  <a:pt x="853554" y="523875"/>
                </a:lnTo>
                <a:lnTo>
                  <a:pt x="853554" y="1057275"/>
                </a:lnTo>
                <a:lnTo>
                  <a:pt x="929754" y="1057275"/>
                </a:lnTo>
                <a:lnTo>
                  <a:pt x="929754" y="714375"/>
                </a:lnTo>
                <a:lnTo>
                  <a:pt x="967854" y="714375"/>
                </a:lnTo>
                <a:lnTo>
                  <a:pt x="967854" y="1057275"/>
                </a:lnTo>
                <a:lnTo>
                  <a:pt x="1044054" y="1057275"/>
                </a:lnTo>
                <a:lnTo>
                  <a:pt x="1044054" y="521970"/>
                </a:lnTo>
                <a:lnTo>
                  <a:pt x="1084059" y="687705"/>
                </a:lnTo>
                <a:cubicBezTo>
                  <a:pt x="1087869" y="702945"/>
                  <a:pt x="1103109" y="716280"/>
                  <a:pt x="1120254" y="716280"/>
                </a:cubicBezTo>
                <a:cubicBezTo>
                  <a:pt x="1141209" y="716280"/>
                  <a:pt x="1158354" y="699135"/>
                  <a:pt x="1158354" y="678180"/>
                </a:cubicBezTo>
                <a:cubicBezTo>
                  <a:pt x="1158354" y="674370"/>
                  <a:pt x="1156449" y="670560"/>
                  <a:pt x="1156449" y="668655"/>
                </a:cubicBezTo>
                <a:lnTo>
                  <a:pt x="1103109" y="441960"/>
                </a:lnTo>
                <a:cubicBezTo>
                  <a:pt x="1101204" y="434340"/>
                  <a:pt x="1097394" y="426720"/>
                  <a:pt x="1091679" y="421005"/>
                </a:cubicBezTo>
                <a:cubicBezTo>
                  <a:pt x="1068819" y="401955"/>
                  <a:pt x="1042149" y="388620"/>
                  <a:pt x="1011669" y="379095"/>
                </a:cubicBezTo>
                <a:cubicBezTo>
                  <a:pt x="990714" y="375285"/>
                  <a:pt x="969759" y="371475"/>
                  <a:pt x="948804" y="371475"/>
                </a:cubicBezTo>
                <a:close/>
                <a:moveTo>
                  <a:pt x="478574" y="371475"/>
                </a:moveTo>
                <a:cubicBezTo>
                  <a:pt x="457619" y="371475"/>
                  <a:pt x="436664" y="375285"/>
                  <a:pt x="415709" y="381000"/>
                </a:cubicBezTo>
                <a:cubicBezTo>
                  <a:pt x="385229" y="388620"/>
                  <a:pt x="358559" y="403860"/>
                  <a:pt x="335699" y="422910"/>
                </a:cubicBezTo>
                <a:cubicBezTo>
                  <a:pt x="329984" y="428625"/>
                  <a:pt x="326174" y="436245"/>
                  <a:pt x="324269" y="443865"/>
                </a:cubicBezTo>
                <a:lnTo>
                  <a:pt x="270929" y="670560"/>
                </a:lnTo>
                <a:cubicBezTo>
                  <a:pt x="270929" y="672465"/>
                  <a:pt x="269024" y="676275"/>
                  <a:pt x="269024" y="680085"/>
                </a:cubicBezTo>
                <a:cubicBezTo>
                  <a:pt x="269024" y="701040"/>
                  <a:pt x="286169" y="718185"/>
                  <a:pt x="307124" y="718185"/>
                </a:cubicBezTo>
                <a:cubicBezTo>
                  <a:pt x="324269" y="718185"/>
                  <a:pt x="339509" y="704850"/>
                  <a:pt x="343319" y="689610"/>
                </a:cubicBezTo>
                <a:lnTo>
                  <a:pt x="383324" y="523875"/>
                </a:lnTo>
                <a:lnTo>
                  <a:pt x="383324" y="1057275"/>
                </a:lnTo>
                <a:lnTo>
                  <a:pt x="459524" y="1057275"/>
                </a:lnTo>
                <a:lnTo>
                  <a:pt x="459524" y="714375"/>
                </a:lnTo>
                <a:lnTo>
                  <a:pt x="497624" y="714375"/>
                </a:lnTo>
                <a:lnTo>
                  <a:pt x="497624" y="1057275"/>
                </a:lnTo>
                <a:lnTo>
                  <a:pt x="573824" y="1057275"/>
                </a:lnTo>
                <a:lnTo>
                  <a:pt x="573824" y="521970"/>
                </a:lnTo>
                <a:lnTo>
                  <a:pt x="613829" y="687705"/>
                </a:lnTo>
                <a:cubicBezTo>
                  <a:pt x="617639" y="702945"/>
                  <a:pt x="632879" y="716280"/>
                  <a:pt x="650024" y="716280"/>
                </a:cubicBezTo>
                <a:cubicBezTo>
                  <a:pt x="670979" y="716280"/>
                  <a:pt x="688124" y="699135"/>
                  <a:pt x="688124" y="678180"/>
                </a:cubicBezTo>
                <a:cubicBezTo>
                  <a:pt x="688124" y="674370"/>
                  <a:pt x="686219" y="670560"/>
                  <a:pt x="686219" y="668655"/>
                </a:cubicBezTo>
                <a:lnTo>
                  <a:pt x="632879" y="441960"/>
                </a:lnTo>
                <a:cubicBezTo>
                  <a:pt x="630974" y="434340"/>
                  <a:pt x="627164" y="426720"/>
                  <a:pt x="621449" y="421005"/>
                </a:cubicBezTo>
                <a:cubicBezTo>
                  <a:pt x="598589" y="401955"/>
                  <a:pt x="571919" y="388620"/>
                  <a:pt x="541439" y="379095"/>
                </a:cubicBezTo>
                <a:cubicBezTo>
                  <a:pt x="520484" y="375285"/>
                  <a:pt x="499529" y="371475"/>
                  <a:pt x="478574" y="371475"/>
                </a:cubicBezTo>
                <a:close/>
                <a:moveTo>
                  <a:pt x="4710647" y="200025"/>
                </a:moveTo>
                <a:cubicBezTo>
                  <a:pt x="4668563" y="200025"/>
                  <a:pt x="4634447" y="234141"/>
                  <a:pt x="4634447" y="276225"/>
                </a:cubicBezTo>
                <a:cubicBezTo>
                  <a:pt x="4634447" y="318309"/>
                  <a:pt x="4668563" y="352425"/>
                  <a:pt x="4710647" y="352425"/>
                </a:cubicBezTo>
                <a:cubicBezTo>
                  <a:pt x="4752731" y="352425"/>
                  <a:pt x="4786847" y="318309"/>
                  <a:pt x="4786847" y="276225"/>
                </a:cubicBezTo>
                <a:cubicBezTo>
                  <a:pt x="4786847" y="234141"/>
                  <a:pt x="4752731" y="200025"/>
                  <a:pt x="4710647" y="200025"/>
                </a:cubicBezTo>
                <a:close/>
                <a:moveTo>
                  <a:pt x="4240414" y="200025"/>
                </a:moveTo>
                <a:cubicBezTo>
                  <a:pt x="4198330" y="200025"/>
                  <a:pt x="4164214" y="234141"/>
                  <a:pt x="4164214" y="276225"/>
                </a:cubicBezTo>
                <a:cubicBezTo>
                  <a:pt x="4164214" y="318309"/>
                  <a:pt x="4198330" y="352425"/>
                  <a:pt x="4240414" y="352425"/>
                </a:cubicBezTo>
                <a:cubicBezTo>
                  <a:pt x="4282498" y="352425"/>
                  <a:pt x="4316614" y="318309"/>
                  <a:pt x="4316614" y="276225"/>
                </a:cubicBezTo>
                <a:cubicBezTo>
                  <a:pt x="4316614" y="234141"/>
                  <a:pt x="4282498" y="200025"/>
                  <a:pt x="4240414" y="200025"/>
                </a:cubicBezTo>
                <a:close/>
                <a:moveTo>
                  <a:pt x="3770184" y="200025"/>
                </a:moveTo>
                <a:cubicBezTo>
                  <a:pt x="3728100" y="200025"/>
                  <a:pt x="3693984" y="234141"/>
                  <a:pt x="3693984" y="276225"/>
                </a:cubicBezTo>
                <a:cubicBezTo>
                  <a:pt x="3693984" y="318309"/>
                  <a:pt x="3728100" y="352425"/>
                  <a:pt x="3770184" y="352425"/>
                </a:cubicBezTo>
                <a:cubicBezTo>
                  <a:pt x="3812268" y="352425"/>
                  <a:pt x="3846384" y="318309"/>
                  <a:pt x="3846384" y="276225"/>
                </a:cubicBezTo>
                <a:cubicBezTo>
                  <a:pt x="3846384" y="234141"/>
                  <a:pt x="3812268" y="200025"/>
                  <a:pt x="3770184" y="200025"/>
                </a:cubicBezTo>
                <a:close/>
                <a:moveTo>
                  <a:pt x="3299954" y="200025"/>
                </a:moveTo>
                <a:cubicBezTo>
                  <a:pt x="3257870" y="200025"/>
                  <a:pt x="3223754" y="234141"/>
                  <a:pt x="3223754" y="276225"/>
                </a:cubicBezTo>
                <a:cubicBezTo>
                  <a:pt x="3223754" y="318309"/>
                  <a:pt x="3257870" y="352425"/>
                  <a:pt x="3299954" y="352425"/>
                </a:cubicBezTo>
                <a:cubicBezTo>
                  <a:pt x="3342038" y="352425"/>
                  <a:pt x="3376154" y="318309"/>
                  <a:pt x="3376154" y="276225"/>
                </a:cubicBezTo>
                <a:cubicBezTo>
                  <a:pt x="3376154" y="234141"/>
                  <a:pt x="3342038" y="200025"/>
                  <a:pt x="3299954" y="200025"/>
                </a:cubicBezTo>
                <a:close/>
                <a:moveTo>
                  <a:pt x="2829724" y="200025"/>
                </a:moveTo>
                <a:cubicBezTo>
                  <a:pt x="2787640" y="200025"/>
                  <a:pt x="2753524" y="234141"/>
                  <a:pt x="2753524" y="276225"/>
                </a:cubicBezTo>
                <a:cubicBezTo>
                  <a:pt x="2753524" y="318309"/>
                  <a:pt x="2787640" y="352425"/>
                  <a:pt x="2829724" y="352425"/>
                </a:cubicBezTo>
                <a:cubicBezTo>
                  <a:pt x="2871808" y="352425"/>
                  <a:pt x="2905924" y="318309"/>
                  <a:pt x="2905924" y="276225"/>
                </a:cubicBezTo>
                <a:cubicBezTo>
                  <a:pt x="2905924" y="234141"/>
                  <a:pt x="2871808" y="200025"/>
                  <a:pt x="2829724" y="200025"/>
                </a:cubicBezTo>
                <a:close/>
                <a:moveTo>
                  <a:pt x="2359494" y="200025"/>
                </a:moveTo>
                <a:cubicBezTo>
                  <a:pt x="2317410" y="200025"/>
                  <a:pt x="2283294" y="234141"/>
                  <a:pt x="2283294" y="276225"/>
                </a:cubicBezTo>
                <a:cubicBezTo>
                  <a:pt x="2283294" y="318309"/>
                  <a:pt x="2317410" y="352425"/>
                  <a:pt x="2359494" y="352425"/>
                </a:cubicBezTo>
                <a:cubicBezTo>
                  <a:pt x="2401578" y="352425"/>
                  <a:pt x="2435694" y="318309"/>
                  <a:pt x="2435694" y="276225"/>
                </a:cubicBezTo>
                <a:cubicBezTo>
                  <a:pt x="2435694" y="234141"/>
                  <a:pt x="2401578" y="200025"/>
                  <a:pt x="2359494" y="200025"/>
                </a:cubicBezTo>
                <a:close/>
                <a:moveTo>
                  <a:pt x="1889264" y="200025"/>
                </a:moveTo>
                <a:cubicBezTo>
                  <a:pt x="1847180" y="200025"/>
                  <a:pt x="1813064" y="234141"/>
                  <a:pt x="1813064" y="276225"/>
                </a:cubicBezTo>
                <a:cubicBezTo>
                  <a:pt x="1813064" y="318309"/>
                  <a:pt x="1847180" y="352425"/>
                  <a:pt x="1889264" y="352425"/>
                </a:cubicBezTo>
                <a:cubicBezTo>
                  <a:pt x="1931348" y="352425"/>
                  <a:pt x="1965464" y="318309"/>
                  <a:pt x="1965464" y="276225"/>
                </a:cubicBezTo>
                <a:cubicBezTo>
                  <a:pt x="1965464" y="234141"/>
                  <a:pt x="1931348" y="200025"/>
                  <a:pt x="1889264" y="200025"/>
                </a:cubicBezTo>
                <a:close/>
                <a:moveTo>
                  <a:pt x="1419034" y="200025"/>
                </a:moveTo>
                <a:cubicBezTo>
                  <a:pt x="1376950" y="200025"/>
                  <a:pt x="1342834" y="234141"/>
                  <a:pt x="1342834" y="276225"/>
                </a:cubicBezTo>
                <a:cubicBezTo>
                  <a:pt x="1342834" y="318309"/>
                  <a:pt x="1376950" y="352425"/>
                  <a:pt x="1419034" y="352425"/>
                </a:cubicBezTo>
                <a:cubicBezTo>
                  <a:pt x="1461118" y="352425"/>
                  <a:pt x="1495234" y="318309"/>
                  <a:pt x="1495234" y="276225"/>
                </a:cubicBezTo>
                <a:cubicBezTo>
                  <a:pt x="1495234" y="234141"/>
                  <a:pt x="1461118" y="200025"/>
                  <a:pt x="1419034" y="200025"/>
                </a:cubicBezTo>
                <a:close/>
                <a:moveTo>
                  <a:pt x="948804" y="200025"/>
                </a:moveTo>
                <a:cubicBezTo>
                  <a:pt x="906720" y="200025"/>
                  <a:pt x="872604" y="234141"/>
                  <a:pt x="872604" y="276225"/>
                </a:cubicBezTo>
                <a:cubicBezTo>
                  <a:pt x="872604" y="318309"/>
                  <a:pt x="906720" y="352425"/>
                  <a:pt x="948804" y="352425"/>
                </a:cubicBezTo>
                <a:cubicBezTo>
                  <a:pt x="990888" y="352425"/>
                  <a:pt x="1025004" y="318309"/>
                  <a:pt x="1025004" y="276225"/>
                </a:cubicBezTo>
                <a:cubicBezTo>
                  <a:pt x="1025004" y="234141"/>
                  <a:pt x="990888" y="200025"/>
                  <a:pt x="948804" y="200025"/>
                </a:cubicBezTo>
                <a:close/>
                <a:moveTo>
                  <a:pt x="478574" y="200025"/>
                </a:moveTo>
                <a:cubicBezTo>
                  <a:pt x="436490" y="200025"/>
                  <a:pt x="402374" y="234141"/>
                  <a:pt x="402374" y="276225"/>
                </a:cubicBezTo>
                <a:cubicBezTo>
                  <a:pt x="402374" y="318309"/>
                  <a:pt x="436490" y="352425"/>
                  <a:pt x="478574" y="352425"/>
                </a:cubicBezTo>
                <a:cubicBezTo>
                  <a:pt x="520658" y="352425"/>
                  <a:pt x="554774" y="318309"/>
                  <a:pt x="554774" y="276225"/>
                </a:cubicBezTo>
                <a:cubicBezTo>
                  <a:pt x="554774" y="234141"/>
                  <a:pt x="520658" y="200025"/>
                  <a:pt x="478574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83F71706-7DE2-42B4-BC8A-C04008D759FF}"/>
              </a:ext>
            </a:extLst>
          </p:cNvPr>
          <p:cNvSpPr/>
          <p:nvPr/>
        </p:nvSpPr>
        <p:spPr>
          <a:xfrm>
            <a:off x="491490" y="2846810"/>
            <a:ext cx="3891915" cy="29718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noProof="1">
                <a:solidFill>
                  <a:schemeClr val="tx1"/>
                </a:solidFill>
              </a:rPr>
              <a:t>Lorem Ipsum Dolor Sit Amet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AE5B71-BA55-40F2-AD07-767AE8BFAAE6}"/>
              </a:ext>
            </a:extLst>
          </p:cNvPr>
          <p:cNvSpPr txBox="1"/>
          <p:nvPr/>
        </p:nvSpPr>
        <p:spPr>
          <a:xfrm>
            <a:off x="2371725" y="3143990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75%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6BDAEA0F-FD95-4021-A0AA-E66C30560258}"/>
              </a:ext>
            </a:extLst>
          </p:cNvPr>
          <p:cNvSpPr/>
          <p:nvPr/>
        </p:nvSpPr>
        <p:spPr>
          <a:xfrm>
            <a:off x="491490" y="4691276"/>
            <a:ext cx="3891915" cy="29718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noProof="1">
                <a:solidFill>
                  <a:schemeClr val="tx1"/>
                </a:solidFill>
              </a:rPr>
              <a:t>Lorem Ipsum Dolor Sit Amet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C38437-FA10-4B04-88FE-9529AEE9EA1C}"/>
              </a:ext>
            </a:extLst>
          </p:cNvPr>
          <p:cNvSpPr txBox="1"/>
          <p:nvPr/>
        </p:nvSpPr>
        <p:spPr>
          <a:xfrm>
            <a:off x="2371725" y="4988455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accent6"/>
                </a:solidFill>
              </a:rPr>
              <a:t>85%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F255D7-5972-41BA-8B8C-F8D7B7FC816B}"/>
              </a:ext>
            </a:extLst>
          </p:cNvPr>
          <p:cNvSpPr/>
          <p:nvPr/>
        </p:nvSpPr>
        <p:spPr>
          <a:xfrm>
            <a:off x="4760595" y="3811166"/>
            <a:ext cx="2137410" cy="8172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D50E46-B390-480B-BAA7-CE343C3AE8CE}"/>
              </a:ext>
            </a:extLst>
          </p:cNvPr>
          <p:cNvSpPr/>
          <p:nvPr/>
        </p:nvSpPr>
        <p:spPr>
          <a:xfrm>
            <a:off x="4760595" y="1966700"/>
            <a:ext cx="1823085" cy="8172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3CF1DA3-DD07-4318-8818-AA5D8623B5D5}"/>
              </a:ext>
            </a:extLst>
          </p:cNvPr>
          <p:cNvSpPr/>
          <p:nvPr/>
        </p:nvSpPr>
        <p:spPr>
          <a:xfrm>
            <a:off x="4760595" y="3748301"/>
            <a:ext cx="3891915" cy="942975"/>
          </a:xfrm>
          <a:custGeom>
            <a:avLst/>
            <a:gdLst>
              <a:gd name="connsiteX0" fmla="*/ 4711594 w 5189220"/>
              <a:gd name="connsiteY0" fmla="*/ 371475 h 1257300"/>
              <a:gd name="connsiteX1" fmla="*/ 4667779 w 5189220"/>
              <a:gd name="connsiteY1" fmla="*/ 375285 h 1257300"/>
              <a:gd name="connsiteX2" fmla="*/ 4587769 w 5189220"/>
              <a:gd name="connsiteY2" fmla="*/ 407670 h 1257300"/>
              <a:gd name="connsiteX3" fmla="*/ 4572529 w 5189220"/>
              <a:gd name="connsiteY3" fmla="*/ 428625 h 1257300"/>
              <a:gd name="connsiteX4" fmla="*/ 4502044 w 5189220"/>
              <a:gd name="connsiteY4" fmla="*/ 664845 h 1257300"/>
              <a:gd name="connsiteX5" fmla="*/ 4528714 w 5189220"/>
              <a:gd name="connsiteY5" fmla="*/ 712470 h 1257300"/>
              <a:gd name="connsiteX6" fmla="*/ 4540144 w 5189220"/>
              <a:gd name="connsiteY6" fmla="*/ 714375 h 1257300"/>
              <a:gd name="connsiteX7" fmla="*/ 4576339 w 5189220"/>
              <a:gd name="connsiteY7" fmla="*/ 687705 h 1257300"/>
              <a:gd name="connsiteX8" fmla="*/ 4635394 w 5189220"/>
              <a:gd name="connsiteY8" fmla="*/ 487680 h 1257300"/>
              <a:gd name="connsiteX9" fmla="*/ 4635394 w 5189220"/>
              <a:gd name="connsiteY9" fmla="*/ 554355 h 1257300"/>
              <a:gd name="connsiteX10" fmla="*/ 4564909 w 5189220"/>
              <a:gd name="connsiteY10" fmla="*/ 790575 h 1257300"/>
              <a:gd name="connsiteX11" fmla="*/ 4616344 w 5189220"/>
              <a:gd name="connsiteY11" fmla="*/ 790575 h 1257300"/>
              <a:gd name="connsiteX12" fmla="*/ 4616344 w 5189220"/>
              <a:gd name="connsiteY12" fmla="*/ 1057275 h 1257300"/>
              <a:gd name="connsiteX13" fmla="*/ 4692544 w 5189220"/>
              <a:gd name="connsiteY13" fmla="*/ 1057275 h 1257300"/>
              <a:gd name="connsiteX14" fmla="*/ 4692544 w 5189220"/>
              <a:gd name="connsiteY14" fmla="*/ 790575 h 1257300"/>
              <a:gd name="connsiteX15" fmla="*/ 4730644 w 5189220"/>
              <a:gd name="connsiteY15" fmla="*/ 790575 h 1257300"/>
              <a:gd name="connsiteX16" fmla="*/ 4730644 w 5189220"/>
              <a:gd name="connsiteY16" fmla="*/ 1057275 h 1257300"/>
              <a:gd name="connsiteX17" fmla="*/ 4806844 w 5189220"/>
              <a:gd name="connsiteY17" fmla="*/ 1057275 h 1257300"/>
              <a:gd name="connsiteX18" fmla="*/ 4806844 w 5189220"/>
              <a:gd name="connsiteY18" fmla="*/ 790575 h 1257300"/>
              <a:gd name="connsiteX19" fmla="*/ 4858279 w 5189220"/>
              <a:gd name="connsiteY19" fmla="*/ 790575 h 1257300"/>
              <a:gd name="connsiteX20" fmla="*/ 4787794 w 5189220"/>
              <a:gd name="connsiteY20" fmla="*/ 554355 h 1257300"/>
              <a:gd name="connsiteX21" fmla="*/ 4787794 w 5189220"/>
              <a:gd name="connsiteY21" fmla="*/ 487680 h 1257300"/>
              <a:gd name="connsiteX22" fmla="*/ 4846849 w 5189220"/>
              <a:gd name="connsiteY22" fmla="*/ 687705 h 1257300"/>
              <a:gd name="connsiteX23" fmla="*/ 4883044 w 5189220"/>
              <a:gd name="connsiteY23" fmla="*/ 714375 h 1257300"/>
              <a:gd name="connsiteX24" fmla="*/ 4894474 w 5189220"/>
              <a:gd name="connsiteY24" fmla="*/ 712470 h 1257300"/>
              <a:gd name="connsiteX25" fmla="*/ 4919239 w 5189220"/>
              <a:gd name="connsiteY25" fmla="*/ 664845 h 1257300"/>
              <a:gd name="connsiteX26" fmla="*/ 4850659 w 5189220"/>
              <a:gd name="connsiteY26" fmla="*/ 428625 h 1257300"/>
              <a:gd name="connsiteX27" fmla="*/ 4835419 w 5189220"/>
              <a:gd name="connsiteY27" fmla="*/ 407670 h 1257300"/>
              <a:gd name="connsiteX28" fmla="*/ 4755409 w 5189220"/>
              <a:gd name="connsiteY28" fmla="*/ 375285 h 1257300"/>
              <a:gd name="connsiteX29" fmla="*/ 4711594 w 5189220"/>
              <a:gd name="connsiteY29" fmla="*/ 371475 h 1257300"/>
              <a:gd name="connsiteX30" fmla="*/ 4241361 w 5189220"/>
              <a:gd name="connsiteY30" fmla="*/ 371475 h 1257300"/>
              <a:gd name="connsiteX31" fmla="*/ 4197546 w 5189220"/>
              <a:gd name="connsiteY31" fmla="*/ 375285 h 1257300"/>
              <a:gd name="connsiteX32" fmla="*/ 4117536 w 5189220"/>
              <a:gd name="connsiteY32" fmla="*/ 407670 h 1257300"/>
              <a:gd name="connsiteX33" fmla="*/ 4102296 w 5189220"/>
              <a:gd name="connsiteY33" fmla="*/ 428625 h 1257300"/>
              <a:gd name="connsiteX34" fmla="*/ 4031811 w 5189220"/>
              <a:gd name="connsiteY34" fmla="*/ 664845 h 1257300"/>
              <a:gd name="connsiteX35" fmla="*/ 4058481 w 5189220"/>
              <a:gd name="connsiteY35" fmla="*/ 712470 h 1257300"/>
              <a:gd name="connsiteX36" fmla="*/ 4069911 w 5189220"/>
              <a:gd name="connsiteY36" fmla="*/ 714375 h 1257300"/>
              <a:gd name="connsiteX37" fmla="*/ 4106106 w 5189220"/>
              <a:gd name="connsiteY37" fmla="*/ 687705 h 1257300"/>
              <a:gd name="connsiteX38" fmla="*/ 4165161 w 5189220"/>
              <a:gd name="connsiteY38" fmla="*/ 487680 h 1257300"/>
              <a:gd name="connsiteX39" fmla="*/ 4165161 w 5189220"/>
              <a:gd name="connsiteY39" fmla="*/ 554355 h 1257300"/>
              <a:gd name="connsiteX40" fmla="*/ 4094676 w 5189220"/>
              <a:gd name="connsiteY40" fmla="*/ 790575 h 1257300"/>
              <a:gd name="connsiteX41" fmla="*/ 4146111 w 5189220"/>
              <a:gd name="connsiteY41" fmla="*/ 790575 h 1257300"/>
              <a:gd name="connsiteX42" fmla="*/ 4146111 w 5189220"/>
              <a:gd name="connsiteY42" fmla="*/ 1057275 h 1257300"/>
              <a:gd name="connsiteX43" fmla="*/ 4222311 w 5189220"/>
              <a:gd name="connsiteY43" fmla="*/ 1057275 h 1257300"/>
              <a:gd name="connsiteX44" fmla="*/ 4222311 w 5189220"/>
              <a:gd name="connsiteY44" fmla="*/ 790575 h 1257300"/>
              <a:gd name="connsiteX45" fmla="*/ 4260411 w 5189220"/>
              <a:gd name="connsiteY45" fmla="*/ 790575 h 1257300"/>
              <a:gd name="connsiteX46" fmla="*/ 4260411 w 5189220"/>
              <a:gd name="connsiteY46" fmla="*/ 1057275 h 1257300"/>
              <a:gd name="connsiteX47" fmla="*/ 4336611 w 5189220"/>
              <a:gd name="connsiteY47" fmla="*/ 1057275 h 1257300"/>
              <a:gd name="connsiteX48" fmla="*/ 4336611 w 5189220"/>
              <a:gd name="connsiteY48" fmla="*/ 790575 h 1257300"/>
              <a:gd name="connsiteX49" fmla="*/ 4388046 w 5189220"/>
              <a:gd name="connsiteY49" fmla="*/ 790575 h 1257300"/>
              <a:gd name="connsiteX50" fmla="*/ 4317561 w 5189220"/>
              <a:gd name="connsiteY50" fmla="*/ 554355 h 1257300"/>
              <a:gd name="connsiteX51" fmla="*/ 4317561 w 5189220"/>
              <a:gd name="connsiteY51" fmla="*/ 487680 h 1257300"/>
              <a:gd name="connsiteX52" fmla="*/ 4376616 w 5189220"/>
              <a:gd name="connsiteY52" fmla="*/ 687705 h 1257300"/>
              <a:gd name="connsiteX53" fmla="*/ 4412811 w 5189220"/>
              <a:gd name="connsiteY53" fmla="*/ 714375 h 1257300"/>
              <a:gd name="connsiteX54" fmla="*/ 4424241 w 5189220"/>
              <a:gd name="connsiteY54" fmla="*/ 712470 h 1257300"/>
              <a:gd name="connsiteX55" fmla="*/ 4449006 w 5189220"/>
              <a:gd name="connsiteY55" fmla="*/ 664845 h 1257300"/>
              <a:gd name="connsiteX56" fmla="*/ 4380426 w 5189220"/>
              <a:gd name="connsiteY56" fmla="*/ 428625 h 1257300"/>
              <a:gd name="connsiteX57" fmla="*/ 4365186 w 5189220"/>
              <a:gd name="connsiteY57" fmla="*/ 407670 h 1257300"/>
              <a:gd name="connsiteX58" fmla="*/ 4285176 w 5189220"/>
              <a:gd name="connsiteY58" fmla="*/ 375285 h 1257300"/>
              <a:gd name="connsiteX59" fmla="*/ 4241361 w 5189220"/>
              <a:gd name="connsiteY59" fmla="*/ 371475 h 1257300"/>
              <a:gd name="connsiteX60" fmla="*/ 3771131 w 5189220"/>
              <a:gd name="connsiteY60" fmla="*/ 371475 h 1257300"/>
              <a:gd name="connsiteX61" fmla="*/ 3727316 w 5189220"/>
              <a:gd name="connsiteY61" fmla="*/ 375285 h 1257300"/>
              <a:gd name="connsiteX62" fmla="*/ 3647306 w 5189220"/>
              <a:gd name="connsiteY62" fmla="*/ 407670 h 1257300"/>
              <a:gd name="connsiteX63" fmla="*/ 3632066 w 5189220"/>
              <a:gd name="connsiteY63" fmla="*/ 428625 h 1257300"/>
              <a:gd name="connsiteX64" fmla="*/ 3561581 w 5189220"/>
              <a:gd name="connsiteY64" fmla="*/ 664845 h 1257300"/>
              <a:gd name="connsiteX65" fmla="*/ 3588251 w 5189220"/>
              <a:gd name="connsiteY65" fmla="*/ 712470 h 1257300"/>
              <a:gd name="connsiteX66" fmla="*/ 3599681 w 5189220"/>
              <a:gd name="connsiteY66" fmla="*/ 714375 h 1257300"/>
              <a:gd name="connsiteX67" fmla="*/ 3635876 w 5189220"/>
              <a:gd name="connsiteY67" fmla="*/ 687705 h 1257300"/>
              <a:gd name="connsiteX68" fmla="*/ 3694931 w 5189220"/>
              <a:gd name="connsiteY68" fmla="*/ 487680 h 1257300"/>
              <a:gd name="connsiteX69" fmla="*/ 3694931 w 5189220"/>
              <a:gd name="connsiteY69" fmla="*/ 554355 h 1257300"/>
              <a:gd name="connsiteX70" fmla="*/ 3624446 w 5189220"/>
              <a:gd name="connsiteY70" fmla="*/ 790575 h 1257300"/>
              <a:gd name="connsiteX71" fmla="*/ 3675881 w 5189220"/>
              <a:gd name="connsiteY71" fmla="*/ 790575 h 1257300"/>
              <a:gd name="connsiteX72" fmla="*/ 3675881 w 5189220"/>
              <a:gd name="connsiteY72" fmla="*/ 1057275 h 1257300"/>
              <a:gd name="connsiteX73" fmla="*/ 3752081 w 5189220"/>
              <a:gd name="connsiteY73" fmla="*/ 1057275 h 1257300"/>
              <a:gd name="connsiteX74" fmla="*/ 3752081 w 5189220"/>
              <a:gd name="connsiteY74" fmla="*/ 790575 h 1257300"/>
              <a:gd name="connsiteX75" fmla="*/ 3790181 w 5189220"/>
              <a:gd name="connsiteY75" fmla="*/ 790575 h 1257300"/>
              <a:gd name="connsiteX76" fmla="*/ 3790181 w 5189220"/>
              <a:gd name="connsiteY76" fmla="*/ 1057275 h 1257300"/>
              <a:gd name="connsiteX77" fmla="*/ 3866381 w 5189220"/>
              <a:gd name="connsiteY77" fmla="*/ 1057275 h 1257300"/>
              <a:gd name="connsiteX78" fmla="*/ 3866381 w 5189220"/>
              <a:gd name="connsiteY78" fmla="*/ 790575 h 1257300"/>
              <a:gd name="connsiteX79" fmla="*/ 3917816 w 5189220"/>
              <a:gd name="connsiteY79" fmla="*/ 790575 h 1257300"/>
              <a:gd name="connsiteX80" fmla="*/ 3847331 w 5189220"/>
              <a:gd name="connsiteY80" fmla="*/ 554355 h 1257300"/>
              <a:gd name="connsiteX81" fmla="*/ 3847331 w 5189220"/>
              <a:gd name="connsiteY81" fmla="*/ 487680 h 1257300"/>
              <a:gd name="connsiteX82" fmla="*/ 3906386 w 5189220"/>
              <a:gd name="connsiteY82" fmla="*/ 687705 h 1257300"/>
              <a:gd name="connsiteX83" fmla="*/ 3942581 w 5189220"/>
              <a:gd name="connsiteY83" fmla="*/ 714375 h 1257300"/>
              <a:gd name="connsiteX84" fmla="*/ 3954011 w 5189220"/>
              <a:gd name="connsiteY84" fmla="*/ 712470 h 1257300"/>
              <a:gd name="connsiteX85" fmla="*/ 3978776 w 5189220"/>
              <a:gd name="connsiteY85" fmla="*/ 664845 h 1257300"/>
              <a:gd name="connsiteX86" fmla="*/ 3910196 w 5189220"/>
              <a:gd name="connsiteY86" fmla="*/ 428625 h 1257300"/>
              <a:gd name="connsiteX87" fmla="*/ 3894956 w 5189220"/>
              <a:gd name="connsiteY87" fmla="*/ 407670 h 1257300"/>
              <a:gd name="connsiteX88" fmla="*/ 3814946 w 5189220"/>
              <a:gd name="connsiteY88" fmla="*/ 375285 h 1257300"/>
              <a:gd name="connsiteX89" fmla="*/ 3771131 w 5189220"/>
              <a:gd name="connsiteY89" fmla="*/ 371475 h 1257300"/>
              <a:gd name="connsiteX90" fmla="*/ 3300901 w 5189220"/>
              <a:gd name="connsiteY90" fmla="*/ 371475 h 1257300"/>
              <a:gd name="connsiteX91" fmla="*/ 3257086 w 5189220"/>
              <a:gd name="connsiteY91" fmla="*/ 375285 h 1257300"/>
              <a:gd name="connsiteX92" fmla="*/ 3177076 w 5189220"/>
              <a:gd name="connsiteY92" fmla="*/ 407670 h 1257300"/>
              <a:gd name="connsiteX93" fmla="*/ 3161836 w 5189220"/>
              <a:gd name="connsiteY93" fmla="*/ 428625 h 1257300"/>
              <a:gd name="connsiteX94" fmla="*/ 3091351 w 5189220"/>
              <a:gd name="connsiteY94" fmla="*/ 664845 h 1257300"/>
              <a:gd name="connsiteX95" fmla="*/ 3118021 w 5189220"/>
              <a:gd name="connsiteY95" fmla="*/ 712470 h 1257300"/>
              <a:gd name="connsiteX96" fmla="*/ 3129451 w 5189220"/>
              <a:gd name="connsiteY96" fmla="*/ 714375 h 1257300"/>
              <a:gd name="connsiteX97" fmla="*/ 3165646 w 5189220"/>
              <a:gd name="connsiteY97" fmla="*/ 687705 h 1257300"/>
              <a:gd name="connsiteX98" fmla="*/ 3224701 w 5189220"/>
              <a:gd name="connsiteY98" fmla="*/ 487680 h 1257300"/>
              <a:gd name="connsiteX99" fmla="*/ 3224701 w 5189220"/>
              <a:gd name="connsiteY99" fmla="*/ 554355 h 1257300"/>
              <a:gd name="connsiteX100" fmla="*/ 3154216 w 5189220"/>
              <a:gd name="connsiteY100" fmla="*/ 790575 h 1257300"/>
              <a:gd name="connsiteX101" fmla="*/ 3205651 w 5189220"/>
              <a:gd name="connsiteY101" fmla="*/ 790575 h 1257300"/>
              <a:gd name="connsiteX102" fmla="*/ 3205651 w 5189220"/>
              <a:gd name="connsiteY102" fmla="*/ 1057275 h 1257300"/>
              <a:gd name="connsiteX103" fmla="*/ 3281851 w 5189220"/>
              <a:gd name="connsiteY103" fmla="*/ 1057275 h 1257300"/>
              <a:gd name="connsiteX104" fmla="*/ 3281851 w 5189220"/>
              <a:gd name="connsiteY104" fmla="*/ 790575 h 1257300"/>
              <a:gd name="connsiteX105" fmla="*/ 3319951 w 5189220"/>
              <a:gd name="connsiteY105" fmla="*/ 790575 h 1257300"/>
              <a:gd name="connsiteX106" fmla="*/ 3319951 w 5189220"/>
              <a:gd name="connsiteY106" fmla="*/ 1057275 h 1257300"/>
              <a:gd name="connsiteX107" fmla="*/ 3396151 w 5189220"/>
              <a:gd name="connsiteY107" fmla="*/ 1057275 h 1257300"/>
              <a:gd name="connsiteX108" fmla="*/ 3396151 w 5189220"/>
              <a:gd name="connsiteY108" fmla="*/ 790575 h 1257300"/>
              <a:gd name="connsiteX109" fmla="*/ 3447586 w 5189220"/>
              <a:gd name="connsiteY109" fmla="*/ 790575 h 1257300"/>
              <a:gd name="connsiteX110" fmla="*/ 3377101 w 5189220"/>
              <a:gd name="connsiteY110" fmla="*/ 554355 h 1257300"/>
              <a:gd name="connsiteX111" fmla="*/ 3377101 w 5189220"/>
              <a:gd name="connsiteY111" fmla="*/ 487680 h 1257300"/>
              <a:gd name="connsiteX112" fmla="*/ 3436156 w 5189220"/>
              <a:gd name="connsiteY112" fmla="*/ 687705 h 1257300"/>
              <a:gd name="connsiteX113" fmla="*/ 3472351 w 5189220"/>
              <a:gd name="connsiteY113" fmla="*/ 714375 h 1257300"/>
              <a:gd name="connsiteX114" fmla="*/ 3483781 w 5189220"/>
              <a:gd name="connsiteY114" fmla="*/ 712470 h 1257300"/>
              <a:gd name="connsiteX115" fmla="*/ 3508546 w 5189220"/>
              <a:gd name="connsiteY115" fmla="*/ 664845 h 1257300"/>
              <a:gd name="connsiteX116" fmla="*/ 3439966 w 5189220"/>
              <a:gd name="connsiteY116" fmla="*/ 428625 h 1257300"/>
              <a:gd name="connsiteX117" fmla="*/ 3424726 w 5189220"/>
              <a:gd name="connsiteY117" fmla="*/ 407670 h 1257300"/>
              <a:gd name="connsiteX118" fmla="*/ 3344716 w 5189220"/>
              <a:gd name="connsiteY118" fmla="*/ 375285 h 1257300"/>
              <a:gd name="connsiteX119" fmla="*/ 3300901 w 5189220"/>
              <a:gd name="connsiteY119" fmla="*/ 371475 h 1257300"/>
              <a:gd name="connsiteX120" fmla="*/ 2830671 w 5189220"/>
              <a:gd name="connsiteY120" fmla="*/ 371475 h 1257300"/>
              <a:gd name="connsiteX121" fmla="*/ 2786856 w 5189220"/>
              <a:gd name="connsiteY121" fmla="*/ 375285 h 1257300"/>
              <a:gd name="connsiteX122" fmla="*/ 2706846 w 5189220"/>
              <a:gd name="connsiteY122" fmla="*/ 407670 h 1257300"/>
              <a:gd name="connsiteX123" fmla="*/ 2691606 w 5189220"/>
              <a:gd name="connsiteY123" fmla="*/ 428625 h 1257300"/>
              <a:gd name="connsiteX124" fmla="*/ 2621121 w 5189220"/>
              <a:gd name="connsiteY124" fmla="*/ 664845 h 1257300"/>
              <a:gd name="connsiteX125" fmla="*/ 2647791 w 5189220"/>
              <a:gd name="connsiteY125" fmla="*/ 712470 h 1257300"/>
              <a:gd name="connsiteX126" fmla="*/ 2659221 w 5189220"/>
              <a:gd name="connsiteY126" fmla="*/ 714375 h 1257300"/>
              <a:gd name="connsiteX127" fmla="*/ 2695416 w 5189220"/>
              <a:gd name="connsiteY127" fmla="*/ 687705 h 1257300"/>
              <a:gd name="connsiteX128" fmla="*/ 2754471 w 5189220"/>
              <a:gd name="connsiteY128" fmla="*/ 487680 h 1257300"/>
              <a:gd name="connsiteX129" fmla="*/ 2754471 w 5189220"/>
              <a:gd name="connsiteY129" fmla="*/ 554355 h 1257300"/>
              <a:gd name="connsiteX130" fmla="*/ 2683986 w 5189220"/>
              <a:gd name="connsiteY130" fmla="*/ 790575 h 1257300"/>
              <a:gd name="connsiteX131" fmla="*/ 2735421 w 5189220"/>
              <a:gd name="connsiteY131" fmla="*/ 790575 h 1257300"/>
              <a:gd name="connsiteX132" fmla="*/ 2735421 w 5189220"/>
              <a:gd name="connsiteY132" fmla="*/ 1057275 h 1257300"/>
              <a:gd name="connsiteX133" fmla="*/ 2811621 w 5189220"/>
              <a:gd name="connsiteY133" fmla="*/ 1057275 h 1257300"/>
              <a:gd name="connsiteX134" fmla="*/ 2811621 w 5189220"/>
              <a:gd name="connsiteY134" fmla="*/ 790575 h 1257300"/>
              <a:gd name="connsiteX135" fmla="*/ 2849721 w 5189220"/>
              <a:gd name="connsiteY135" fmla="*/ 790575 h 1257300"/>
              <a:gd name="connsiteX136" fmla="*/ 2849721 w 5189220"/>
              <a:gd name="connsiteY136" fmla="*/ 1057275 h 1257300"/>
              <a:gd name="connsiteX137" fmla="*/ 2925921 w 5189220"/>
              <a:gd name="connsiteY137" fmla="*/ 1057275 h 1257300"/>
              <a:gd name="connsiteX138" fmla="*/ 2925921 w 5189220"/>
              <a:gd name="connsiteY138" fmla="*/ 790575 h 1257300"/>
              <a:gd name="connsiteX139" fmla="*/ 2977356 w 5189220"/>
              <a:gd name="connsiteY139" fmla="*/ 790575 h 1257300"/>
              <a:gd name="connsiteX140" fmla="*/ 2906871 w 5189220"/>
              <a:gd name="connsiteY140" fmla="*/ 554355 h 1257300"/>
              <a:gd name="connsiteX141" fmla="*/ 2906871 w 5189220"/>
              <a:gd name="connsiteY141" fmla="*/ 487680 h 1257300"/>
              <a:gd name="connsiteX142" fmla="*/ 2965926 w 5189220"/>
              <a:gd name="connsiteY142" fmla="*/ 687705 h 1257300"/>
              <a:gd name="connsiteX143" fmla="*/ 3002121 w 5189220"/>
              <a:gd name="connsiteY143" fmla="*/ 714375 h 1257300"/>
              <a:gd name="connsiteX144" fmla="*/ 3013551 w 5189220"/>
              <a:gd name="connsiteY144" fmla="*/ 712470 h 1257300"/>
              <a:gd name="connsiteX145" fmla="*/ 3038316 w 5189220"/>
              <a:gd name="connsiteY145" fmla="*/ 664845 h 1257300"/>
              <a:gd name="connsiteX146" fmla="*/ 2969736 w 5189220"/>
              <a:gd name="connsiteY146" fmla="*/ 428625 h 1257300"/>
              <a:gd name="connsiteX147" fmla="*/ 2954496 w 5189220"/>
              <a:gd name="connsiteY147" fmla="*/ 407670 h 1257300"/>
              <a:gd name="connsiteX148" fmla="*/ 2874486 w 5189220"/>
              <a:gd name="connsiteY148" fmla="*/ 375285 h 1257300"/>
              <a:gd name="connsiteX149" fmla="*/ 2830671 w 5189220"/>
              <a:gd name="connsiteY149" fmla="*/ 371475 h 1257300"/>
              <a:gd name="connsiteX150" fmla="*/ 2360441 w 5189220"/>
              <a:gd name="connsiteY150" fmla="*/ 371475 h 1257300"/>
              <a:gd name="connsiteX151" fmla="*/ 2316626 w 5189220"/>
              <a:gd name="connsiteY151" fmla="*/ 375285 h 1257300"/>
              <a:gd name="connsiteX152" fmla="*/ 2236616 w 5189220"/>
              <a:gd name="connsiteY152" fmla="*/ 407670 h 1257300"/>
              <a:gd name="connsiteX153" fmla="*/ 2221376 w 5189220"/>
              <a:gd name="connsiteY153" fmla="*/ 428625 h 1257300"/>
              <a:gd name="connsiteX154" fmla="*/ 2150891 w 5189220"/>
              <a:gd name="connsiteY154" fmla="*/ 664845 h 1257300"/>
              <a:gd name="connsiteX155" fmla="*/ 2177561 w 5189220"/>
              <a:gd name="connsiteY155" fmla="*/ 712470 h 1257300"/>
              <a:gd name="connsiteX156" fmla="*/ 2188991 w 5189220"/>
              <a:gd name="connsiteY156" fmla="*/ 714375 h 1257300"/>
              <a:gd name="connsiteX157" fmla="*/ 2225186 w 5189220"/>
              <a:gd name="connsiteY157" fmla="*/ 687705 h 1257300"/>
              <a:gd name="connsiteX158" fmla="*/ 2284241 w 5189220"/>
              <a:gd name="connsiteY158" fmla="*/ 487680 h 1257300"/>
              <a:gd name="connsiteX159" fmla="*/ 2284241 w 5189220"/>
              <a:gd name="connsiteY159" fmla="*/ 554355 h 1257300"/>
              <a:gd name="connsiteX160" fmla="*/ 2213756 w 5189220"/>
              <a:gd name="connsiteY160" fmla="*/ 790575 h 1257300"/>
              <a:gd name="connsiteX161" fmla="*/ 2265191 w 5189220"/>
              <a:gd name="connsiteY161" fmla="*/ 790575 h 1257300"/>
              <a:gd name="connsiteX162" fmla="*/ 2265191 w 5189220"/>
              <a:gd name="connsiteY162" fmla="*/ 1057275 h 1257300"/>
              <a:gd name="connsiteX163" fmla="*/ 2341391 w 5189220"/>
              <a:gd name="connsiteY163" fmla="*/ 1057275 h 1257300"/>
              <a:gd name="connsiteX164" fmla="*/ 2341391 w 5189220"/>
              <a:gd name="connsiteY164" fmla="*/ 790575 h 1257300"/>
              <a:gd name="connsiteX165" fmla="*/ 2379491 w 5189220"/>
              <a:gd name="connsiteY165" fmla="*/ 790575 h 1257300"/>
              <a:gd name="connsiteX166" fmla="*/ 2379491 w 5189220"/>
              <a:gd name="connsiteY166" fmla="*/ 1057275 h 1257300"/>
              <a:gd name="connsiteX167" fmla="*/ 2455691 w 5189220"/>
              <a:gd name="connsiteY167" fmla="*/ 1057275 h 1257300"/>
              <a:gd name="connsiteX168" fmla="*/ 2455691 w 5189220"/>
              <a:gd name="connsiteY168" fmla="*/ 790575 h 1257300"/>
              <a:gd name="connsiteX169" fmla="*/ 2507126 w 5189220"/>
              <a:gd name="connsiteY169" fmla="*/ 790575 h 1257300"/>
              <a:gd name="connsiteX170" fmla="*/ 2436641 w 5189220"/>
              <a:gd name="connsiteY170" fmla="*/ 554355 h 1257300"/>
              <a:gd name="connsiteX171" fmla="*/ 2436641 w 5189220"/>
              <a:gd name="connsiteY171" fmla="*/ 487680 h 1257300"/>
              <a:gd name="connsiteX172" fmla="*/ 2495696 w 5189220"/>
              <a:gd name="connsiteY172" fmla="*/ 687705 h 1257300"/>
              <a:gd name="connsiteX173" fmla="*/ 2531891 w 5189220"/>
              <a:gd name="connsiteY173" fmla="*/ 714375 h 1257300"/>
              <a:gd name="connsiteX174" fmla="*/ 2543321 w 5189220"/>
              <a:gd name="connsiteY174" fmla="*/ 712470 h 1257300"/>
              <a:gd name="connsiteX175" fmla="*/ 2568086 w 5189220"/>
              <a:gd name="connsiteY175" fmla="*/ 664845 h 1257300"/>
              <a:gd name="connsiteX176" fmla="*/ 2499506 w 5189220"/>
              <a:gd name="connsiteY176" fmla="*/ 428625 h 1257300"/>
              <a:gd name="connsiteX177" fmla="*/ 2484266 w 5189220"/>
              <a:gd name="connsiteY177" fmla="*/ 407670 h 1257300"/>
              <a:gd name="connsiteX178" fmla="*/ 2404256 w 5189220"/>
              <a:gd name="connsiteY178" fmla="*/ 375285 h 1257300"/>
              <a:gd name="connsiteX179" fmla="*/ 2360441 w 5189220"/>
              <a:gd name="connsiteY179" fmla="*/ 371475 h 1257300"/>
              <a:gd name="connsiteX180" fmla="*/ 1890211 w 5189220"/>
              <a:gd name="connsiteY180" fmla="*/ 371475 h 1257300"/>
              <a:gd name="connsiteX181" fmla="*/ 1846396 w 5189220"/>
              <a:gd name="connsiteY181" fmla="*/ 375285 h 1257300"/>
              <a:gd name="connsiteX182" fmla="*/ 1766386 w 5189220"/>
              <a:gd name="connsiteY182" fmla="*/ 407670 h 1257300"/>
              <a:gd name="connsiteX183" fmla="*/ 1751146 w 5189220"/>
              <a:gd name="connsiteY183" fmla="*/ 428625 h 1257300"/>
              <a:gd name="connsiteX184" fmla="*/ 1680661 w 5189220"/>
              <a:gd name="connsiteY184" fmla="*/ 664845 h 1257300"/>
              <a:gd name="connsiteX185" fmla="*/ 1707331 w 5189220"/>
              <a:gd name="connsiteY185" fmla="*/ 712470 h 1257300"/>
              <a:gd name="connsiteX186" fmla="*/ 1718761 w 5189220"/>
              <a:gd name="connsiteY186" fmla="*/ 714375 h 1257300"/>
              <a:gd name="connsiteX187" fmla="*/ 1754956 w 5189220"/>
              <a:gd name="connsiteY187" fmla="*/ 687705 h 1257300"/>
              <a:gd name="connsiteX188" fmla="*/ 1814011 w 5189220"/>
              <a:gd name="connsiteY188" fmla="*/ 487680 h 1257300"/>
              <a:gd name="connsiteX189" fmla="*/ 1814011 w 5189220"/>
              <a:gd name="connsiteY189" fmla="*/ 554355 h 1257300"/>
              <a:gd name="connsiteX190" fmla="*/ 1743526 w 5189220"/>
              <a:gd name="connsiteY190" fmla="*/ 790575 h 1257300"/>
              <a:gd name="connsiteX191" fmla="*/ 1794961 w 5189220"/>
              <a:gd name="connsiteY191" fmla="*/ 790575 h 1257300"/>
              <a:gd name="connsiteX192" fmla="*/ 1794961 w 5189220"/>
              <a:gd name="connsiteY192" fmla="*/ 1057275 h 1257300"/>
              <a:gd name="connsiteX193" fmla="*/ 1871161 w 5189220"/>
              <a:gd name="connsiteY193" fmla="*/ 1057275 h 1257300"/>
              <a:gd name="connsiteX194" fmla="*/ 1871161 w 5189220"/>
              <a:gd name="connsiteY194" fmla="*/ 790575 h 1257300"/>
              <a:gd name="connsiteX195" fmla="*/ 1909261 w 5189220"/>
              <a:gd name="connsiteY195" fmla="*/ 790575 h 1257300"/>
              <a:gd name="connsiteX196" fmla="*/ 1909261 w 5189220"/>
              <a:gd name="connsiteY196" fmla="*/ 1057275 h 1257300"/>
              <a:gd name="connsiteX197" fmla="*/ 1985461 w 5189220"/>
              <a:gd name="connsiteY197" fmla="*/ 1057275 h 1257300"/>
              <a:gd name="connsiteX198" fmla="*/ 1985461 w 5189220"/>
              <a:gd name="connsiteY198" fmla="*/ 790575 h 1257300"/>
              <a:gd name="connsiteX199" fmla="*/ 2036896 w 5189220"/>
              <a:gd name="connsiteY199" fmla="*/ 790575 h 1257300"/>
              <a:gd name="connsiteX200" fmla="*/ 1966411 w 5189220"/>
              <a:gd name="connsiteY200" fmla="*/ 554355 h 1257300"/>
              <a:gd name="connsiteX201" fmla="*/ 1966411 w 5189220"/>
              <a:gd name="connsiteY201" fmla="*/ 487680 h 1257300"/>
              <a:gd name="connsiteX202" fmla="*/ 2025466 w 5189220"/>
              <a:gd name="connsiteY202" fmla="*/ 687705 h 1257300"/>
              <a:gd name="connsiteX203" fmla="*/ 2061661 w 5189220"/>
              <a:gd name="connsiteY203" fmla="*/ 714375 h 1257300"/>
              <a:gd name="connsiteX204" fmla="*/ 2073091 w 5189220"/>
              <a:gd name="connsiteY204" fmla="*/ 712470 h 1257300"/>
              <a:gd name="connsiteX205" fmla="*/ 2097856 w 5189220"/>
              <a:gd name="connsiteY205" fmla="*/ 664845 h 1257300"/>
              <a:gd name="connsiteX206" fmla="*/ 2029276 w 5189220"/>
              <a:gd name="connsiteY206" fmla="*/ 428625 h 1257300"/>
              <a:gd name="connsiteX207" fmla="*/ 2014036 w 5189220"/>
              <a:gd name="connsiteY207" fmla="*/ 407670 h 1257300"/>
              <a:gd name="connsiteX208" fmla="*/ 1934026 w 5189220"/>
              <a:gd name="connsiteY208" fmla="*/ 375285 h 1257300"/>
              <a:gd name="connsiteX209" fmla="*/ 1890211 w 5189220"/>
              <a:gd name="connsiteY209" fmla="*/ 371475 h 1257300"/>
              <a:gd name="connsiteX210" fmla="*/ 1419981 w 5189220"/>
              <a:gd name="connsiteY210" fmla="*/ 371475 h 1257300"/>
              <a:gd name="connsiteX211" fmla="*/ 1376166 w 5189220"/>
              <a:gd name="connsiteY211" fmla="*/ 375285 h 1257300"/>
              <a:gd name="connsiteX212" fmla="*/ 1296156 w 5189220"/>
              <a:gd name="connsiteY212" fmla="*/ 407670 h 1257300"/>
              <a:gd name="connsiteX213" fmla="*/ 1280916 w 5189220"/>
              <a:gd name="connsiteY213" fmla="*/ 428625 h 1257300"/>
              <a:gd name="connsiteX214" fmla="*/ 1210431 w 5189220"/>
              <a:gd name="connsiteY214" fmla="*/ 664845 h 1257300"/>
              <a:gd name="connsiteX215" fmla="*/ 1237101 w 5189220"/>
              <a:gd name="connsiteY215" fmla="*/ 712470 h 1257300"/>
              <a:gd name="connsiteX216" fmla="*/ 1248531 w 5189220"/>
              <a:gd name="connsiteY216" fmla="*/ 714375 h 1257300"/>
              <a:gd name="connsiteX217" fmla="*/ 1284726 w 5189220"/>
              <a:gd name="connsiteY217" fmla="*/ 687705 h 1257300"/>
              <a:gd name="connsiteX218" fmla="*/ 1343781 w 5189220"/>
              <a:gd name="connsiteY218" fmla="*/ 487680 h 1257300"/>
              <a:gd name="connsiteX219" fmla="*/ 1343781 w 5189220"/>
              <a:gd name="connsiteY219" fmla="*/ 554355 h 1257300"/>
              <a:gd name="connsiteX220" fmla="*/ 1273296 w 5189220"/>
              <a:gd name="connsiteY220" fmla="*/ 790575 h 1257300"/>
              <a:gd name="connsiteX221" fmla="*/ 1324731 w 5189220"/>
              <a:gd name="connsiteY221" fmla="*/ 790575 h 1257300"/>
              <a:gd name="connsiteX222" fmla="*/ 1324731 w 5189220"/>
              <a:gd name="connsiteY222" fmla="*/ 1057275 h 1257300"/>
              <a:gd name="connsiteX223" fmla="*/ 1400931 w 5189220"/>
              <a:gd name="connsiteY223" fmla="*/ 1057275 h 1257300"/>
              <a:gd name="connsiteX224" fmla="*/ 1400931 w 5189220"/>
              <a:gd name="connsiteY224" fmla="*/ 790575 h 1257300"/>
              <a:gd name="connsiteX225" fmla="*/ 1439031 w 5189220"/>
              <a:gd name="connsiteY225" fmla="*/ 790575 h 1257300"/>
              <a:gd name="connsiteX226" fmla="*/ 1439031 w 5189220"/>
              <a:gd name="connsiteY226" fmla="*/ 1057275 h 1257300"/>
              <a:gd name="connsiteX227" fmla="*/ 1515231 w 5189220"/>
              <a:gd name="connsiteY227" fmla="*/ 1057275 h 1257300"/>
              <a:gd name="connsiteX228" fmla="*/ 1515231 w 5189220"/>
              <a:gd name="connsiteY228" fmla="*/ 790575 h 1257300"/>
              <a:gd name="connsiteX229" fmla="*/ 1566666 w 5189220"/>
              <a:gd name="connsiteY229" fmla="*/ 790575 h 1257300"/>
              <a:gd name="connsiteX230" fmla="*/ 1496181 w 5189220"/>
              <a:gd name="connsiteY230" fmla="*/ 554355 h 1257300"/>
              <a:gd name="connsiteX231" fmla="*/ 1496181 w 5189220"/>
              <a:gd name="connsiteY231" fmla="*/ 487680 h 1257300"/>
              <a:gd name="connsiteX232" fmla="*/ 1555236 w 5189220"/>
              <a:gd name="connsiteY232" fmla="*/ 687705 h 1257300"/>
              <a:gd name="connsiteX233" fmla="*/ 1591431 w 5189220"/>
              <a:gd name="connsiteY233" fmla="*/ 714375 h 1257300"/>
              <a:gd name="connsiteX234" fmla="*/ 1602861 w 5189220"/>
              <a:gd name="connsiteY234" fmla="*/ 712470 h 1257300"/>
              <a:gd name="connsiteX235" fmla="*/ 1627626 w 5189220"/>
              <a:gd name="connsiteY235" fmla="*/ 664845 h 1257300"/>
              <a:gd name="connsiteX236" fmla="*/ 1559046 w 5189220"/>
              <a:gd name="connsiteY236" fmla="*/ 428625 h 1257300"/>
              <a:gd name="connsiteX237" fmla="*/ 1543806 w 5189220"/>
              <a:gd name="connsiteY237" fmla="*/ 407670 h 1257300"/>
              <a:gd name="connsiteX238" fmla="*/ 1463796 w 5189220"/>
              <a:gd name="connsiteY238" fmla="*/ 375285 h 1257300"/>
              <a:gd name="connsiteX239" fmla="*/ 1419981 w 5189220"/>
              <a:gd name="connsiteY239" fmla="*/ 371475 h 1257300"/>
              <a:gd name="connsiteX240" fmla="*/ 949751 w 5189220"/>
              <a:gd name="connsiteY240" fmla="*/ 371475 h 1257300"/>
              <a:gd name="connsiteX241" fmla="*/ 905936 w 5189220"/>
              <a:gd name="connsiteY241" fmla="*/ 375285 h 1257300"/>
              <a:gd name="connsiteX242" fmla="*/ 825927 w 5189220"/>
              <a:gd name="connsiteY242" fmla="*/ 407670 h 1257300"/>
              <a:gd name="connsiteX243" fmla="*/ 810686 w 5189220"/>
              <a:gd name="connsiteY243" fmla="*/ 428625 h 1257300"/>
              <a:gd name="connsiteX244" fmla="*/ 740201 w 5189220"/>
              <a:gd name="connsiteY244" fmla="*/ 664845 h 1257300"/>
              <a:gd name="connsiteX245" fmla="*/ 766871 w 5189220"/>
              <a:gd name="connsiteY245" fmla="*/ 712470 h 1257300"/>
              <a:gd name="connsiteX246" fmla="*/ 778301 w 5189220"/>
              <a:gd name="connsiteY246" fmla="*/ 714375 h 1257300"/>
              <a:gd name="connsiteX247" fmla="*/ 814496 w 5189220"/>
              <a:gd name="connsiteY247" fmla="*/ 687705 h 1257300"/>
              <a:gd name="connsiteX248" fmla="*/ 873551 w 5189220"/>
              <a:gd name="connsiteY248" fmla="*/ 487680 h 1257300"/>
              <a:gd name="connsiteX249" fmla="*/ 873551 w 5189220"/>
              <a:gd name="connsiteY249" fmla="*/ 554355 h 1257300"/>
              <a:gd name="connsiteX250" fmla="*/ 803066 w 5189220"/>
              <a:gd name="connsiteY250" fmla="*/ 790575 h 1257300"/>
              <a:gd name="connsiteX251" fmla="*/ 854501 w 5189220"/>
              <a:gd name="connsiteY251" fmla="*/ 790575 h 1257300"/>
              <a:gd name="connsiteX252" fmla="*/ 854501 w 5189220"/>
              <a:gd name="connsiteY252" fmla="*/ 1057275 h 1257300"/>
              <a:gd name="connsiteX253" fmla="*/ 930701 w 5189220"/>
              <a:gd name="connsiteY253" fmla="*/ 1057275 h 1257300"/>
              <a:gd name="connsiteX254" fmla="*/ 930701 w 5189220"/>
              <a:gd name="connsiteY254" fmla="*/ 790575 h 1257300"/>
              <a:gd name="connsiteX255" fmla="*/ 968801 w 5189220"/>
              <a:gd name="connsiteY255" fmla="*/ 790575 h 1257300"/>
              <a:gd name="connsiteX256" fmla="*/ 968801 w 5189220"/>
              <a:gd name="connsiteY256" fmla="*/ 1057275 h 1257300"/>
              <a:gd name="connsiteX257" fmla="*/ 1045001 w 5189220"/>
              <a:gd name="connsiteY257" fmla="*/ 1057275 h 1257300"/>
              <a:gd name="connsiteX258" fmla="*/ 1045001 w 5189220"/>
              <a:gd name="connsiteY258" fmla="*/ 790575 h 1257300"/>
              <a:gd name="connsiteX259" fmla="*/ 1096436 w 5189220"/>
              <a:gd name="connsiteY259" fmla="*/ 790575 h 1257300"/>
              <a:gd name="connsiteX260" fmla="*/ 1025951 w 5189220"/>
              <a:gd name="connsiteY260" fmla="*/ 554355 h 1257300"/>
              <a:gd name="connsiteX261" fmla="*/ 1025951 w 5189220"/>
              <a:gd name="connsiteY261" fmla="*/ 487680 h 1257300"/>
              <a:gd name="connsiteX262" fmla="*/ 1085006 w 5189220"/>
              <a:gd name="connsiteY262" fmla="*/ 687705 h 1257300"/>
              <a:gd name="connsiteX263" fmla="*/ 1121201 w 5189220"/>
              <a:gd name="connsiteY263" fmla="*/ 714375 h 1257300"/>
              <a:gd name="connsiteX264" fmla="*/ 1132631 w 5189220"/>
              <a:gd name="connsiteY264" fmla="*/ 712470 h 1257300"/>
              <a:gd name="connsiteX265" fmla="*/ 1157396 w 5189220"/>
              <a:gd name="connsiteY265" fmla="*/ 664845 h 1257300"/>
              <a:gd name="connsiteX266" fmla="*/ 1088816 w 5189220"/>
              <a:gd name="connsiteY266" fmla="*/ 428625 h 1257300"/>
              <a:gd name="connsiteX267" fmla="*/ 1073576 w 5189220"/>
              <a:gd name="connsiteY267" fmla="*/ 407670 h 1257300"/>
              <a:gd name="connsiteX268" fmla="*/ 993566 w 5189220"/>
              <a:gd name="connsiteY268" fmla="*/ 375285 h 1257300"/>
              <a:gd name="connsiteX269" fmla="*/ 949751 w 5189220"/>
              <a:gd name="connsiteY269" fmla="*/ 371475 h 1257300"/>
              <a:gd name="connsiteX270" fmla="*/ 479522 w 5189220"/>
              <a:gd name="connsiteY270" fmla="*/ 371475 h 1257300"/>
              <a:gd name="connsiteX271" fmla="*/ 435707 w 5189220"/>
              <a:gd name="connsiteY271" fmla="*/ 375285 h 1257300"/>
              <a:gd name="connsiteX272" fmla="*/ 355697 w 5189220"/>
              <a:gd name="connsiteY272" fmla="*/ 407670 h 1257300"/>
              <a:gd name="connsiteX273" fmla="*/ 340456 w 5189220"/>
              <a:gd name="connsiteY273" fmla="*/ 428625 h 1257300"/>
              <a:gd name="connsiteX274" fmla="*/ 269971 w 5189220"/>
              <a:gd name="connsiteY274" fmla="*/ 664845 h 1257300"/>
              <a:gd name="connsiteX275" fmla="*/ 296641 w 5189220"/>
              <a:gd name="connsiteY275" fmla="*/ 712470 h 1257300"/>
              <a:gd name="connsiteX276" fmla="*/ 308071 w 5189220"/>
              <a:gd name="connsiteY276" fmla="*/ 714375 h 1257300"/>
              <a:gd name="connsiteX277" fmla="*/ 344266 w 5189220"/>
              <a:gd name="connsiteY277" fmla="*/ 687705 h 1257300"/>
              <a:gd name="connsiteX278" fmla="*/ 403322 w 5189220"/>
              <a:gd name="connsiteY278" fmla="*/ 487680 h 1257300"/>
              <a:gd name="connsiteX279" fmla="*/ 403322 w 5189220"/>
              <a:gd name="connsiteY279" fmla="*/ 554355 h 1257300"/>
              <a:gd name="connsiteX280" fmla="*/ 332837 w 5189220"/>
              <a:gd name="connsiteY280" fmla="*/ 790575 h 1257300"/>
              <a:gd name="connsiteX281" fmla="*/ 384272 w 5189220"/>
              <a:gd name="connsiteY281" fmla="*/ 790575 h 1257300"/>
              <a:gd name="connsiteX282" fmla="*/ 384272 w 5189220"/>
              <a:gd name="connsiteY282" fmla="*/ 1057275 h 1257300"/>
              <a:gd name="connsiteX283" fmla="*/ 460472 w 5189220"/>
              <a:gd name="connsiteY283" fmla="*/ 1057275 h 1257300"/>
              <a:gd name="connsiteX284" fmla="*/ 460472 w 5189220"/>
              <a:gd name="connsiteY284" fmla="*/ 790575 h 1257300"/>
              <a:gd name="connsiteX285" fmla="*/ 498572 w 5189220"/>
              <a:gd name="connsiteY285" fmla="*/ 790575 h 1257300"/>
              <a:gd name="connsiteX286" fmla="*/ 498572 w 5189220"/>
              <a:gd name="connsiteY286" fmla="*/ 1057275 h 1257300"/>
              <a:gd name="connsiteX287" fmla="*/ 574772 w 5189220"/>
              <a:gd name="connsiteY287" fmla="*/ 1057275 h 1257300"/>
              <a:gd name="connsiteX288" fmla="*/ 574772 w 5189220"/>
              <a:gd name="connsiteY288" fmla="*/ 790575 h 1257300"/>
              <a:gd name="connsiteX289" fmla="*/ 626207 w 5189220"/>
              <a:gd name="connsiteY289" fmla="*/ 790575 h 1257300"/>
              <a:gd name="connsiteX290" fmla="*/ 555722 w 5189220"/>
              <a:gd name="connsiteY290" fmla="*/ 554355 h 1257300"/>
              <a:gd name="connsiteX291" fmla="*/ 555722 w 5189220"/>
              <a:gd name="connsiteY291" fmla="*/ 487680 h 1257300"/>
              <a:gd name="connsiteX292" fmla="*/ 614777 w 5189220"/>
              <a:gd name="connsiteY292" fmla="*/ 687705 h 1257300"/>
              <a:gd name="connsiteX293" fmla="*/ 650972 w 5189220"/>
              <a:gd name="connsiteY293" fmla="*/ 714375 h 1257300"/>
              <a:gd name="connsiteX294" fmla="*/ 662402 w 5189220"/>
              <a:gd name="connsiteY294" fmla="*/ 712470 h 1257300"/>
              <a:gd name="connsiteX295" fmla="*/ 687167 w 5189220"/>
              <a:gd name="connsiteY295" fmla="*/ 664845 h 1257300"/>
              <a:gd name="connsiteX296" fmla="*/ 618586 w 5189220"/>
              <a:gd name="connsiteY296" fmla="*/ 428625 h 1257300"/>
              <a:gd name="connsiteX297" fmla="*/ 603347 w 5189220"/>
              <a:gd name="connsiteY297" fmla="*/ 407670 h 1257300"/>
              <a:gd name="connsiteX298" fmla="*/ 523337 w 5189220"/>
              <a:gd name="connsiteY298" fmla="*/ 375285 h 1257300"/>
              <a:gd name="connsiteX299" fmla="*/ 479522 w 5189220"/>
              <a:gd name="connsiteY299" fmla="*/ 371475 h 1257300"/>
              <a:gd name="connsiteX300" fmla="*/ 4711594 w 5189220"/>
              <a:gd name="connsiteY300" fmla="*/ 200025 h 1257300"/>
              <a:gd name="connsiteX301" fmla="*/ 4635394 w 5189220"/>
              <a:gd name="connsiteY301" fmla="*/ 276225 h 1257300"/>
              <a:gd name="connsiteX302" fmla="*/ 4711594 w 5189220"/>
              <a:gd name="connsiteY302" fmla="*/ 352425 h 1257300"/>
              <a:gd name="connsiteX303" fmla="*/ 4787794 w 5189220"/>
              <a:gd name="connsiteY303" fmla="*/ 276225 h 1257300"/>
              <a:gd name="connsiteX304" fmla="*/ 4711594 w 5189220"/>
              <a:gd name="connsiteY304" fmla="*/ 200025 h 1257300"/>
              <a:gd name="connsiteX305" fmla="*/ 4241361 w 5189220"/>
              <a:gd name="connsiteY305" fmla="*/ 200025 h 1257300"/>
              <a:gd name="connsiteX306" fmla="*/ 4165161 w 5189220"/>
              <a:gd name="connsiteY306" fmla="*/ 276225 h 1257300"/>
              <a:gd name="connsiteX307" fmla="*/ 4241361 w 5189220"/>
              <a:gd name="connsiteY307" fmla="*/ 352425 h 1257300"/>
              <a:gd name="connsiteX308" fmla="*/ 4317561 w 5189220"/>
              <a:gd name="connsiteY308" fmla="*/ 276225 h 1257300"/>
              <a:gd name="connsiteX309" fmla="*/ 4241361 w 5189220"/>
              <a:gd name="connsiteY309" fmla="*/ 200025 h 1257300"/>
              <a:gd name="connsiteX310" fmla="*/ 3771131 w 5189220"/>
              <a:gd name="connsiteY310" fmla="*/ 200025 h 1257300"/>
              <a:gd name="connsiteX311" fmla="*/ 3694931 w 5189220"/>
              <a:gd name="connsiteY311" fmla="*/ 276225 h 1257300"/>
              <a:gd name="connsiteX312" fmla="*/ 3771131 w 5189220"/>
              <a:gd name="connsiteY312" fmla="*/ 352425 h 1257300"/>
              <a:gd name="connsiteX313" fmla="*/ 3847331 w 5189220"/>
              <a:gd name="connsiteY313" fmla="*/ 276225 h 1257300"/>
              <a:gd name="connsiteX314" fmla="*/ 3771131 w 5189220"/>
              <a:gd name="connsiteY314" fmla="*/ 200025 h 1257300"/>
              <a:gd name="connsiteX315" fmla="*/ 3300901 w 5189220"/>
              <a:gd name="connsiteY315" fmla="*/ 200025 h 1257300"/>
              <a:gd name="connsiteX316" fmla="*/ 3224701 w 5189220"/>
              <a:gd name="connsiteY316" fmla="*/ 276225 h 1257300"/>
              <a:gd name="connsiteX317" fmla="*/ 3300901 w 5189220"/>
              <a:gd name="connsiteY317" fmla="*/ 352425 h 1257300"/>
              <a:gd name="connsiteX318" fmla="*/ 3377101 w 5189220"/>
              <a:gd name="connsiteY318" fmla="*/ 276225 h 1257300"/>
              <a:gd name="connsiteX319" fmla="*/ 3300901 w 5189220"/>
              <a:gd name="connsiteY319" fmla="*/ 200025 h 1257300"/>
              <a:gd name="connsiteX320" fmla="*/ 2830671 w 5189220"/>
              <a:gd name="connsiteY320" fmla="*/ 200025 h 1257300"/>
              <a:gd name="connsiteX321" fmla="*/ 2754471 w 5189220"/>
              <a:gd name="connsiteY321" fmla="*/ 276225 h 1257300"/>
              <a:gd name="connsiteX322" fmla="*/ 2830671 w 5189220"/>
              <a:gd name="connsiteY322" fmla="*/ 352425 h 1257300"/>
              <a:gd name="connsiteX323" fmla="*/ 2906871 w 5189220"/>
              <a:gd name="connsiteY323" fmla="*/ 276225 h 1257300"/>
              <a:gd name="connsiteX324" fmla="*/ 2830671 w 5189220"/>
              <a:gd name="connsiteY324" fmla="*/ 200025 h 1257300"/>
              <a:gd name="connsiteX325" fmla="*/ 2360441 w 5189220"/>
              <a:gd name="connsiteY325" fmla="*/ 200025 h 1257300"/>
              <a:gd name="connsiteX326" fmla="*/ 2284241 w 5189220"/>
              <a:gd name="connsiteY326" fmla="*/ 276225 h 1257300"/>
              <a:gd name="connsiteX327" fmla="*/ 2360441 w 5189220"/>
              <a:gd name="connsiteY327" fmla="*/ 352425 h 1257300"/>
              <a:gd name="connsiteX328" fmla="*/ 2436641 w 5189220"/>
              <a:gd name="connsiteY328" fmla="*/ 276225 h 1257300"/>
              <a:gd name="connsiteX329" fmla="*/ 2360441 w 5189220"/>
              <a:gd name="connsiteY329" fmla="*/ 200025 h 1257300"/>
              <a:gd name="connsiteX330" fmla="*/ 1890211 w 5189220"/>
              <a:gd name="connsiteY330" fmla="*/ 200025 h 1257300"/>
              <a:gd name="connsiteX331" fmla="*/ 1814011 w 5189220"/>
              <a:gd name="connsiteY331" fmla="*/ 276225 h 1257300"/>
              <a:gd name="connsiteX332" fmla="*/ 1890211 w 5189220"/>
              <a:gd name="connsiteY332" fmla="*/ 352425 h 1257300"/>
              <a:gd name="connsiteX333" fmla="*/ 1966411 w 5189220"/>
              <a:gd name="connsiteY333" fmla="*/ 276225 h 1257300"/>
              <a:gd name="connsiteX334" fmla="*/ 1890211 w 5189220"/>
              <a:gd name="connsiteY334" fmla="*/ 200025 h 1257300"/>
              <a:gd name="connsiteX335" fmla="*/ 1419981 w 5189220"/>
              <a:gd name="connsiteY335" fmla="*/ 200025 h 1257300"/>
              <a:gd name="connsiteX336" fmla="*/ 1343781 w 5189220"/>
              <a:gd name="connsiteY336" fmla="*/ 276225 h 1257300"/>
              <a:gd name="connsiteX337" fmla="*/ 1419981 w 5189220"/>
              <a:gd name="connsiteY337" fmla="*/ 352425 h 1257300"/>
              <a:gd name="connsiteX338" fmla="*/ 1496181 w 5189220"/>
              <a:gd name="connsiteY338" fmla="*/ 276225 h 1257300"/>
              <a:gd name="connsiteX339" fmla="*/ 1419981 w 5189220"/>
              <a:gd name="connsiteY339" fmla="*/ 200025 h 1257300"/>
              <a:gd name="connsiteX340" fmla="*/ 949751 w 5189220"/>
              <a:gd name="connsiteY340" fmla="*/ 200025 h 1257300"/>
              <a:gd name="connsiteX341" fmla="*/ 873551 w 5189220"/>
              <a:gd name="connsiteY341" fmla="*/ 276225 h 1257300"/>
              <a:gd name="connsiteX342" fmla="*/ 949751 w 5189220"/>
              <a:gd name="connsiteY342" fmla="*/ 352425 h 1257300"/>
              <a:gd name="connsiteX343" fmla="*/ 1025951 w 5189220"/>
              <a:gd name="connsiteY343" fmla="*/ 276225 h 1257300"/>
              <a:gd name="connsiteX344" fmla="*/ 949751 w 5189220"/>
              <a:gd name="connsiteY344" fmla="*/ 200025 h 1257300"/>
              <a:gd name="connsiteX345" fmla="*/ 479522 w 5189220"/>
              <a:gd name="connsiteY345" fmla="*/ 200025 h 1257300"/>
              <a:gd name="connsiteX346" fmla="*/ 403322 w 5189220"/>
              <a:gd name="connsiteY346" fmla="*/ 276225 h 1257300"/>
              <a:gd name="connsiteX347" fmla="*/ 479522 w 5189220"/>
              <a:gd name="connsiteY347" fmla="*/ 352425 h 1257300"/>
              <a:gd name="connsiteX348" fmla="*/ 555722 w 5189220"/>
              <a:gd name="connsiteY348" fmla="*/ 276225 h 1257300"/>
              <a:gd name="connsiteX349" fmla="*/ 479522 w 5189220"/>
              <a:gd name="connsiteY349" fmla="*/ 200025 h 1257300"/>
              <a:gd name="connsiteX350" fmla="*/ 0 w 5189220"/>
              <a:gd name="connsiteY350" fmla="*/ 0 h 1257300"/>
              <a:gd name="connsiteX351" fmla="*/ 5189220 w 5189220"/>
              <a:gd name="connsiteY351" fmla="*/ 0 h 1257300"/>
              <a:gd name="connsiteX352" fmla="*/ 5189220 w 5189220"/>
              <a:gd name="connsiteY352" fmla="*/ 1257300 h 1257300"/>
              <a:gd name="connsiteX353" fmla="*/ 0 w 5189220"/>
              <a:gd name="connsiteY35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5189220" h="1257300">
                <a:moveTo>
                  <a:pt x="4711594" y="371475"/>
                </a:moveTo>
                <a:cubicBezTo>
                  <a:pt x="4696354" y="371475"/>
                  <a:pt x="4683019" y="373380"/>
                  <a:pt x="4667779" y="375285"/>
                </a:cubicBezTo>
                <a:cubicBezTo>
                  <a:pt x="4637299" y="381000"/>
                  <a:pt x="4610629" y="392430"/>
                  <a:pt x="4587769" y="407670"/>
                </a:cubicBezTo>
                <a:cubicBezTo>
                  <a:pt x="4580149" y="413385"/>
                  <a:pt x="4574434" y="419100"/>
                  <a:pt x="4572529" y="428625"/>
                </a:cubicBezTo>
                <a:lnTo>
                  <a:pt x="4502044" y="664845"/>
                </a:lnTo>
                <a:cubicBezTo>
                  <a:pt x="4496329" y="685800"/>
                  <a:pt x="4507759" y="706755"/>
                  <a:pt x="4528714" y="712470"/>
                </a:cubicBezTo>
                <a:cubicBezTo>
                  <a:pt x="4532524" y="714375"/>
                  <a:pt x="4536334" y="714375"/>
                  <a:pt x="4540144" y="714375"/>
                </a:cubicBezTo>
                <a:cubicBezTo>
                  <a:pt x="4557289" y="714375"/>
                  <a:pt x="4572529" y="702945"/>
                  <a:pt x="4576339" y="687705"/>
                </a:cubicBezTo>
                <a:lnTo>
                  <a:pt x="4635394" y="487680"/>
                </a:lnTo>
                <a:lnTo>
                  <a:pt x="4635394" y="554355"/>
                </a:lnTo>
                <a:lnTo>
                  <a:pt x="4564909" y="790575"/>
                </a:lnTo>
                <a:lnTo>
                  <a:pt x="4616344" y="790575"/>
                </a:lnTo>
                <a:lnTo>
                  <a:pt x="4616344" y="1057275"/>
                </a:lnTo>
                <a:lnTo>
                  <a:pt x="4692544" y="1057275"/>
                </a:lnTo>
                <a:lnTo>
                  <a:pt x="4692544" y="790575"/>
                </a:lnTo>
                <a:lnTo>
                  <a:pt x="4730644" y="790575"/>
                </a:lnTo>
                <a:lnTo>
                  <a:pt x="4730644" y="1057275"/>
                </a:lnTo>
                <a:lnTo>
                  <a:pt x="4806844" y="1057275"/>
                </a:lnTo>
                <a:lnTo>
                  <a:pt x="4806844" y="790575"/>
                </a:lnTo>
                <a:lnTo>
                  <a:pt x="4858279" y="790575"/>
                </a:lnTo>
                <a:lnTo>
                  <a:pt x="4787794" y="554355"/>
                </a:lnTo>
                <a:lnTo>
                  <a:pt x="4787794" y="487680"/>
                </a:lnTo>
                <a:lnTo>
                  <a:pt x="4846849" y="687705"/>
                </a:lnTo>
                <a:cubicBezTo>
                  <a:pt x="4852564" y="704850"/>
                  <a:pt x="4867804" y="714375"/>
                  <a:pt x="4883044" y="714375"/>
                </a:cubicBezTo>
                <a:cubicBezTo>
                  <a:pt x="4886854" y="714375"/>
                  <a:pt x="4890664" y="714375"/>
                  <a:pt x="4894474" y="712470"/>
                </a:cubicBezTo>
                <a:cubicBezTo>
                  <a:pt x="4913524" y="706755"/>
                  <a:pt x="4924954" y="685800"/>
                  <a:pt x="4919239" y="664845"/>
                </a:cubicBezTo>
                <a:lnTo>
                  <a:pt x="4850659" y="428625"/>
                </a:lnTo>
                <a:cubicBezTo>
                  <a:pt x="4848754" y="419100"/>
                  <a:pt x="4843039" y="411480"/>
                  <a:pt x="4835419" y="407670"/>
                </a:cubicBezTo>
                <a:cubicBezTo>
                  <a:pt x="4812559" y="392430"/>
                  <a:pt x="4785889" y="382905"/>
                  <a:pt x="4755409" y="375285"/>
                </a:cubicBezTo>
                <a:cubicBezTo>
                  <a:pt x="4740169" y="373380"/>
                  <a:pt x="4726834" y="371475"/>
                  <a:pt x="4711594" y="371475"/>
                </a:cubicBezTo>
                <a:close/>
                <a:moveTo>
                  <a:pt x="4241361" y="371475"/>
                </a:moveTo>
                <a:cubicBezTo>
                  <a:pt x="4226121" y="371475"/>
                  <a:pt x="4212786" y="373380"/>
                  <a:pt x="4197546" y="375285"/>
                </a:cubicBezTo>
                <a:cubicBezTo>
                  <a:pt x="4167066" y="381000"/>
                  <a:pt x="4140396" y="392430"/>
                  <a:pt x="4117536" y="407670"/>
                </a:cubicBezTo>
                <a:cubicBezTo>
                  <a:pt x="4109916" y="413385"/>
                  <a:pt x="4104201" y="419100"/>
                  <a:pt x="4102296" y="428625"/>
                </a:cubicBezTo>
                <a:lnTo>
                  <a:pt x="4031811" y="664845"/>
                </a:lnTo>
                <a:cubicBezTo>
                  <a:pt x="4026096" y="685800"/>
                  <a:pt x="4037526" y="706755"/>
                  <a:pt x="4058481" y="712470"/>
                </a:cubicBezTo>
                <a:cubicBezTo>
                  <a:pt x="4062291" y="714375"/>
                  <a:pt x="4066101" y="714375"/>
                  <a:pt x="4069911" y="714375"/>
                </a:cubicBezTo>
                <a:cubicBezTo>
                  <a:pt x="4087056" y="714375"/>
                  <a:pt x="4102296" y="702945"/>
                  <a:pt x="4106106" y="687705"/>
                </a:cubicBezTo>
                <a:lnTo>
                  <a:pt x="4165161" y="487680"/>
                </a:lnTo>
                <a:lnTo>
                  <a:pt x="4165161" y="554355"/>
                </a:lnTo>
                <a:lnTo>
                  <a:pt x="4094676" y="790575"/>
                </a:lnTo>
                <a:lnTo>
                  <a:pt x="4146111" y="790575"/>
                </a:lnTo>
                <a:lnTo>
                  <a:pt x="4146111" y="1057275"/>
                </a:lnTo>
                <a:lnTo>
                  <a:pt x="4222311" y="1057275"/>
                </a:lnTo>
                <a:lnTo>
                  <a:pt x="4222311" y="790575"/>
                </a:lnTo>
                <a:lnTo>
                  <a:pt x="4260411" y="790575"/>
                </a:lnTo>
                <a:lnTo>
                  <a:pt x="4260411" y="1057275"/>
                </a:lnTo>
                <a:lnTo>
                  <a:pt x="4336611" y="1057275"/>
                </a:lnTo>
                <a:lnTo>
                  <a:pt x="4336611" y="790575"/>
                </a:lnTo>
                <a:lnTo>
                  <a:pt x="4388046" y="790575"/>
                </a:lnTo>
                <a:lnTo>
                  <a:pt x="4317561" y="554355"/>
                </a:lnTo>
                <a:lnTo>
                  <a:pt x="4317561" y="487680"/>
                </a:lnTo>
                <a:lnTo>
                  <a:pt x="4376616" y="687705"/>
                </a:lnTo>
                <a:cubicBezTo>
                  <a:pt x="4382331" y="704850"/>
                  <a:pt x="4397571" y="714375"/>
                  <a:pt x="4412811" y="714375"/>
                </a:cubicBezTo>
                <a:cubicBezTo>
                  <a:pt x="4416621" y="714375"/>
                  <a:pt x="4420431" y="714375"/>
                  <a:pt x="4424241" y="712470"/>
                </a:cubicBezTo>
                <a:cubicBezTo>
                  <a:pt x="4443291" y="706755"/>
                  <a:pt x="4454721" y="685800"/>
                  <a:pt x="4449006" y="664845"/>
                </a:cubicBezTo>
                <a:lnTo>
                  <a:pt x="4380426" y="428625"/>
                </a:lnTo>
                <a:cubicBezTo>
                  <a:pt x="4378521" y="419100"/>
                  <a:pt x="4372806" y="411480"/>
                  <a:pt x="4365186" y="407670"/>
                </a:cubicBezTo>
                <a:cubicBezTo>
                  <a:pt x="4342326" y="392430"/>
                  <a:pt x="4315656" y="382905"/>
                  <a:pt x="4285176" y="375285"/>
                </a:cubicBezTo>
                <a:cubicBezTo>
                  <a:pt x="4269936" y="373380"/>
                  <a:pt x="4256601" y="371475"/>
                  <a:pt x="4241361" y="371475"/>
                </a:cubicBezTo>
                <a:close/>
                <a:moveTo>
                  <a:pt x="3771131" y="371475"/>
                </a:moveTo>
                <a:cubicBezTo>
                  <a:pt x="3755891" y="371475"/>
                  <a:pt x="3742556" y="373380"/>
                  <a:pt x="3727316" y="375285"/>
                </a:cubicBezTo>
                <a:cubicBezTo>
                  <a:pt x="3696836" y="381000"/>
                  <a:pt x="3670166" y="392430"/>
                  <a:pt x="3647306" y="407670"/>
                </a:cubicBezTo>
                <a:cubicBezTo>
                  <a:pt x="3639686" y="413385"/>
                  <a:pt x="3633971" y="419100"/>
                  <a:pt x="3632066" y="428625"/>
                </a:cubicBezTo>
                <a:lnTo>
                  <a:pt x="3561581" y="664845"/>
                </a:lnTo>
                <a:cubicBezTo>
                  <a:pt x="3555866" y="685800"/>
                  <a:pt x="3567296" y="706755"/>
                  <a:pt x="3588251" y="712470"/>
                </a:cubicBezTo>
                <a:cubicBezTo>
                  <a:pt x="3592061" y="714375"/>
                  <a:pt x="3595871" y="714375"/>
                  <a:pt x="3599681" y="714375"/>
                </a:cubicBezTo>
                <a:cubicBezTo>
                  <a:pt x="3616826" y="714375"/>
                  <a:pt x="3632066" y="702945"/>
                  <a:pt x="3635876" y="687705"/>
                </a:cubicBezTo>
                <a:lnTo>
                  <a:pt x="3694931" y="487680"/>
                </a:lnTo>
                <a:lnTo>
                  <a:pt x="3694931" y="554355"/>
                </a:lnTo>
                <a:lnTo>
                  <a:pt x="3624446" y="790575"/>
                </a:lnTo>
                <a:lnTo>
                  <a:pt x="3675881" y="790575"/>
                </a:lnTo>
                <a:lnTo>
                  <a:pt x="3675881" y="1057275"/>
                </a:lnTo>
                <a:lnTo>
                  <a:pt x="3752081" y="1057275"/>
                </a:lnTo>
                <a:lnTo>
                  <a:pt x="3752081" y="790575"/>
                </a:lnTo>
                <a:lnTo>
                  <a:pt x="3790181" y="790575"/>
                </a:lnTo>
                <a:lnTo>
                  <a:pt x="3790181" y="1057275"/>
                </a:lnTo>
                <a:lnTo>
                  <a:pt x="3866381" y="1057275"/>
                </a:lnTo>
                <a:lnTo>
                  <a:pt x="3866381" y="790575"/>
                </a:lnTo>
                <a:lnTo>
                  <a:pt x="3917816" y="790575"/>
                </a:lnTo>
                <a:lnTo>
                  <a:pt x="3847331" y="554355"/>
                </a:lnTo>
                <a:lnTo>
                  <a:pt x="3847331" y="487680"/>
                </a:lnTo>
                <a:lnTo>
                  <a:pt x="3906386" y="687705"/>
                </a:lnTo>
                <a:cubicBezTo>
                  <a:pt x="3912101" y="704850"/>
                  <a:pt x="3927341" y="714375"/>
                  <a:pt x="3942581" y="714375"/>
                </a:cubicBezTo>
                <a:cubicBezTo>
                  <a:pt x="3946391" y="714375"/>
                  <a:pt x="3950201" y="714375"/>
                  <a:pt x="3954011" y="712470"/>
                </a:cubicBezTo>
                <a:cubicBezTo>
                  <a:pt x="3973061" y="706755"/>
                  <a:pt x="3984491" y="685800"/>
                  <a:pt x="3978776" y="664845"/>
                </a:cubicBezTo>
                <a:lnTo>
                  <a:pt x="3910196" y="428625"/>
                </a:lnTo>
                <a:cubicBezTo>
                  <a:pt x="3908291" y="419100"/>
                  <a:pt x="3902576" y="411480"/>
                  <a:pt x="3894956" y="407670"/>
                </a:cubicBezTo>
                <a:cubicBezTo>
                  <a:pt x="3872096" y="392430"/>
                  <a:pt x="3845426" y="382905"/>
                  <a:pt x="3814946" y="375285"/>
                </a:cubicBezTo>
                <a:cubicBezTo>
                  <a:pt x="3799706" y="373380"/>
                  <a:pt x="3786371" y="371475"/>
                  <a:pt x="3771131" y="371475"/>
                </a:cubicBezTo>
                <a:close/>
                <a:moveTo>
                  <a:pt x="3300901" y="371475"/>
                </a:moveTo>
                <a:cubicBezTo>
                  <a:pt x="3285661" y="371475"/>
                  <a:pt x="3272326" y="373380"/>
                  <a:pt x="3257086" y="375285"/>
                </a:cubicBezTo>
                <a:cubicBezTo>
                  <a:pt x="3226606" y="381000"/>
                  <a:pt x="3199936" y="392430"/>
                  <a:pt x="3177076" y="407670"/>
                </a:cubicBezTo>
                <a:cubicBezTo>
                  <a:pt x="3169456" y="413385"/>
                  <a:pt x="3163741" y="419100"/>
                  <a:pt x="3161836" y="428625"/>
                </a:cubicBezTo>
                <a:lnTo>
                  <a:pt x="3091351" y="664845"/>
                </a:lnTo>
                <a:cubicBezTo>
                  <a:pt x="3085636" y="685800"/>
                  <a:pt x="3097066" y="706755"/>
                  <a:pt x="3118021" y="712470"/>
                </a:cubicBezTo>
                <a:cubicBezTo>
                  <a:pt x="3121831" y="714375"/>
                  <a:pt x="3125641" y="714375"/>
                  <a:pt x="3129451" y="714375"/>
                </a:cubicBezTo>
                <a:cubicBezTo>
                  <a:pt x="3146596" y="714375"/>
                  <a:pt x="3161836" y="702945"/>
                  <a:pt x="3165646" y="687705"/>
                </a:cubicBezTo>
                <a:lnTo>
                  <a:pt x="3224701" y="487680"/>
                </a:lnTo>
                <a:lnTo>
                  <a:pt x="3224701" y="554355"/>
                </a:lnTo>
                <a:lnTo>
                  <a:pt x="3154216" y="790575"/>
                </a:lnTo>
                <a:lnTo>
                  <a:pt x="3205651" y="790575"/>
                </a:lnTo>
                <a:lnTo>
                  <a:pt x="3205651" y="1057275"/>
                </a:lnTo>
                <a:lnTo>
                  <a:pt x="3281851" y="1057275"/>
                </a:lnTo>
                <a:lnTo>
                  <a:pt x="3281851" y="790575"/>
                </a:lnTo>
                <a:lnTo>
                  <a:pt x="3319951" y="790575"/>
                </a:lnTo>
                <a:lnTo>
                  <a:pt x="3319951" y="1057275"/>
                </a:lnTo>
                <a:lnTo>
                  <a:pt x="3396151" y="1057275"/>
                </a:lnTo>
                <a:lnTo>
                  <a:pt x="3396151" y="790575"/>
                </a:lnTo>
                <a:lnTo>
                  <a:pt x="3447586" y="790575"/>
                </a:lnTo>
                <a:lnTo>
                  <a:pt x="3377101" y="554355"/>
                </a:lnTo>
                <a:lnTo>
                  <a:pt x="3377101" y="487680"/>
                </a:lnTo>
                <a:lnTo>
                  <a:pt x="3436156" y="687705"/>
                </a:lnTo>
                <a:cubicBezTo>
                  <a:pt x="3441871" y="704850"/>
                  <a:pt x="3457111" y="714375"/>
                  <a:pt x="3472351" y="714375"/>
                </a:cubicBezTo>
                <a:cubicBezTo>
                  <a:pt x="3476161" y="714375"/>
                  <a:pt x="3479971" y="714375"/>
                  <a:pt x="3483781" y="712470"/>
                </a:cubicBezTo>
                <a:cubicBezTo>
                  <a:pt x="3502831" y="706755"/>
                  <a:pt x="3514261" y="685800"/>
                  <a:pt x="3508546" y="664845"/>
                </a:cubicBezTo>
                <a:lnTo>
                  <a:pt x="3439966" y="428625"/>
                </a:lnTo>
                <a:cubicBezTo>
                  <a:pt x="3438061" y="419100"/>
                  <a:pt x="3432346" y="411480"/>
                  <a:pt x="3424726" y="407670"/>
                </a:cubicBezTo>
                <a:cubicBezTo>
                  <a:pt x="3401866" y="392430"/>
                  <a:pt x="3375196" y="382905"/>
                  <a:pt x="3344716" y="375285"/>
                </a:cubicBezTo>
                <a:cubicBezTo>
                  <a:pt x="3329476" y="373380"/>
                  <a:pt x="3316141" y="371475"/>
                  <a:pt x="3300901" y="371475"/>
                </a:cubicBezTo>
                <a:close/>
                <a:moveTo>
                  <a:pt x="2830671" y="371475"/>
                </a:moveTo>
                <a:cubicBezTo>
                  <a:pt x="2815431" y="371475"/>
                  <a:pt x="2802096" y="373380"/>
                  <a:pt x="2786856" y="375285"/>
                </a:cubicBezTo>
                <a:cubicBezTo>
                  <a:pt x="2756376" y="381000"/>
                  <a:pt x="2729706" y="392430"/>
                  <a:pt x="2706846" y="407670"/>
                </a:cubicBezTo>
                <a:cubicBezTo>
                  <a:pt x="2699226" y="413385"/>
                  <a:pt x="2693511" y="419100"/>
                  <a:pt x="2691606" y="428625"/>
                </a:cubicBezTo>
                <a:lnTo>
                  <a:pt x="2621121" y="664845"/>
                </a:lnTo>
                <a:cubicBezTo>
                  <a:pt x="2615406" y="685800"/>
                  <a:pt x="2626836" y="706755"/>
                  <a:pt x="2647791" y="712470"/>
                </a:cubicBezTo>
                <a:cubicBezTo>
                  <a:pt x="2651601" y="714375"/>
                  <a:pt x="2655411" y="714375"/>
                  <a:pt x="2659221" y="714375"/>
                </a:cubicBezTo>
                <a:cubicBezTo>
                  <a:pt x="2676366" y="714375"/>
                  <a:pt x="2691606" y="702945"/>
                  <a:pt x="2695416" y="687705"/>
                </a:cubicBezTo>
                <a:lnTo>
                  <a:pt x="2754471" y="487680"/>
                </a:lnTo>
                <a:lnTo>
                  <a:pt x="2754471" y="554355"/>
                </a:lnTo>
                <a:lnTo>
                  <a:pt x="2683986" y="790575"/>
                </a:lnTo>
                <a:lnTo>
                  <a:pt x="2735421" y="790575"/>
                </a:lnTo>
                <a:lnTo>
                  <a:pt x="2735421" y="1057275"/>
                </a:lnTo>
                <a:lnTo>
                  <a:pt x="2811621" y="1057275"/>
                </a:lnTo>
                <a:lnTo>
                  <a:pt x="2811621" y="790575"/>
                </a:lnTo>
                <a:lnTo>
                  <a:pt x="2849721" y="790575"/>
                </a:lnTo>
                <a:lnTo>
                  <a:pt x="2849721" y="1057275"/>
                </a:lnTo>
                <a:lnTo>
                  <a:pt x="2925921" y="1057275"/>
                </a:lnTo>
                <a:lnTo>
                  <a:pt x="2925921" y="790575"/>
                </a:lnTo>
                <a:lnTo>
                  <a:pt x="2977356" y="790575"/>
                </a:lnTo>
                <a:lnTo>
                  <a:pt x="2906871" y="554355"/>
                </a:lnTo>
                <a:lnTo>
                  <a:pt x="2906871" y="487680"/>
                </a:lnTo>
                <a:lnTo>
                  <a:pt x="2965926" y="687705"/>
                </a:lnTo>
                <a:cubicBezTo>
                  <a:pt x="2971641" y="704850"/>
                  <a:pt x="2986881" y="714375"/>
                  <a:pt x="3002121" y="714375"/>
                </a:cubicBezTo>
                <a:cubicBezTo>
                  <a:pt x="3005931" y="714375"/>
                  <a:pt x="3009741" y="714375"/>
                  <a:pt x="3013551" y="712470"/>
                </a:cubicBezTo>
                <a:cubicBezTo>
                  <a:pt x="3032601" y="706755"/>
                  <a:pt x="3044031" y="685800"/>
                  <a:pt x="3038316" y="664845"/>
                </a:cubicBezTo>
                <a:lnTo>
                  <a:pt x="2969736" y="428625"/>
                </a:lnTo>
                <a:cubicBezTo>
                  <a:pt x="2967831" y="419100"/>
                  <a:pt x="2962116" y="411480"/>
                  <a:pt x="2954496" y="407670"/>
                </a:cubicBezTo>
                <a:cubicBezTo>
                  <a:pt x="2931636" y="392430"/>
                  <a:pt x="2904966" y="382905"/>
                  <a:pt x="2874486" y="375285"/>
                </a:cubicBezTo>
                <a:cubicBezTo>
                  <a:pt x="2859246" y="373380"/>
                  <a:pt x="2845911" y="371475"/>
                  <a:pt x="2830671" y="371475"/>
                </a:cubicBezTo>
                <a:close/>
                <a:moveTo>
                  <a:pt x="2360441" y="371475"/>
                </a:moveTo>
                <a:cubicBezTo>
                  <a:pt x="2345201" y="371475"/>
                  <a:pt x="2331866" y="373380"/>
                  <a:pt x="2316626" y="375285"/>
                </a:cubicBezTo>
                <a:cubicBezTo>
                  <a:pt x="2286146" y="381000"/>
                  <a:pt x="2259476" y="392430"/>
                  <a:pt x="2236616" y="407670"/>
                </a:cubicBezTo>
                <a:cubicBezTo>
                  <a:pt x="2228996" y="413385"/>
                  <a:pt x="2223281" y="419100"/>
                  <a:pt x="2221376" y="428625"/>
                </a:cubicBezTo>
                <a:lnTo>
                  <a:pt x="2150891" y="664845"/>
                </a:lnTo>
                <a:cubicBezTo>
                  <a:pt x="2145176" y="685800"/>
                  <a:pt x="2156606" y="706755"/>
                  <a:pt x="2177561" y="712470"/>
                </a:cubicBezTo>
                <a:cubicBezTo>
                  <a:pt x="2181371" y="714375"/>
                  <a:pt x="2185181" y="714375"/>
                  <a:pt x="2188991" y="714375"/>
                </a:cubicBezTo>
                <a:cubicBezTo>
                  <a:pt x="2206136" y="714375"/>
                  <a:pt x="2221376" y="702945"/>
                  <a:pt x="2225186" y="687705"/>
                </a:cubicBezTo>
                <a:lnTo>
                  <a:pt x="2284241" y="487680"/>
                </a:lnTo>
                <a:lnTo>
                  <a:pt x="2284241" y="554355"/>
                </a:lnTo>
                <a:lnTo>
                  <a:pt x="2213756" y="790575"/>
                </a:lnTo>
                <a:lnTo>
                  <a:pt x="2265191" y="790575"/>
                </a:lnTo>
                <a:lnTo>
                  <a:pt x="2265191" y="1057275"/>
                </a:lnTo>
                <a:lnTo>
                  <a:pt x="2341391" y="1057275"/>
                </a:lnTo>
                <a:lnTo>
                  <a:pt x="2341391" y="790575"/>
                </a:lnTo>
                <a:lnTo>
                  <a:pt x="2379491" y="790575"/>
                </a:lnTo>
                <a:lnTo>
                  <a:pt x="2379491" y="1057275"/>
                </a:lnTo>
                <a:lnTo>
                  <a:pt x="2455691" y="1057275"/>
                </a:lnTo>
                <a:lnTo>
                  <a:pt x="2455691" y="790575"/>
                </a:lnTo>
                <a:lnTo>
                  <a:pt x="2507126" y="790575"/>
                </a:lnTo>
                <a:lnTo>
                  <a:pt x="2436641" y="554355"/>
                </a:lnTo>
                <a:lnTo>
                  <a:pt x="2436641" y="487680"/>
                </a:lnTo>
                <a:lnTo>
                  <a:pt x="2495696" y="687705"/>
                </a:lnTo>
                <a:cubicBezTo>
                  <a:pt x="2501411" y="704850"/>
                  <a:pt x="2516651" y="714375"/>
                  <a:pt x="2531891" y="714375"/>
                </a:cubicBezTo>
                <a:cubicBezTo>
                  <a:pt x="2535701" y="714375"/>
                  <a:pt x="2539511" y="714375"/>
                  <a:pt x="2543321" y="712470"/>
                </a:cubicBezTo>
                <a:cubicBezTo>
                  <a:pt x="2562371" y="706755"/>
                  <a:pt x="2573801" y="685800"/>
                  <a:pt x="2568086" y="664845"/>
                </a:cubicBezTo>
                <a:lnTo>
                  <a:pt x="2499506" y="428625"/>
                </a:lnTo>
                <a:cubicBezTo>
                  <a:pt x="2497601" y="419100"/>
                  <a:pt x="2491886" y="411480"/>
                  <a:pt x="2484266" y="407670"/>
                </a:cubicBezTo>
                <a:cubicBezTo>
                  <a:pt x="2461406" y="392430"/>
                  <a:pt x="2434736" y="382905"/>
                  <a:pt x="2404256" y="375285"/>
                </a:cubicBezTo>
                <a:cubicBezTo>
                  <a:pt x="2389016" y="373380"/>
                  <a:pt x="2375681" y="371475"/>
                  <a:pt x="2360441" y="371475"/>
                </a:cubicBezTo>
                <a:close/>
                <a:moveTo>
                  <a:pt x="1890211" y="371475"/>
                </a:moveTo>
                <a:cubicBezTo>
                  <a:pt x="1874971" y="371475"/>
                  <a:pt x="1861636" y="373380"/>
                  <a:pt x="1846396" y="375285"/>
                </a:cubicBezTo>
                <a:cubicBezTo>
                  <a:pt x="1815916" y="381000"/>
                  <a:pt x="1789246" y="392430"/>
                  <a:pt x="1766386" y="407670"/>
                </a:cubicBezTo>
                <a:cubicBezTo>
                  <a:pt x="1758766" y="413385"/>
                  <a:pt x="1753051" y="419100"/>
                  <a:pt x="1751146" y="428625"/>
                </a:cubicBezTo>
                <a:lnTo>
                  <a:pt x="1680661" y="664845"/>
                </a:lnTo>
                <a:cubicBezTo>
                  <a:pt x="1674946" y="685800"/>
                  <a:pt x="1686376" y="706755"/>
                  <a:pt x="1707331" y="712470"/>
                </a:cubicBezTo>
                <a:cubicBezTo>
                  <a:pt x="1711141" y="714375"/>
                  <a:pt x="1714951" y="714375"/>
                  <a:pt x="1718761" y="714375"/>
                </a:cubicBezTo>
                <a:cubicBezTo>
                  <a:pt x="1735906" y="714375"/>
                  <a:pt x="1751146" y="702945"/>
                  <a:pt x="1754956" y="687705"/>
                </a:cubicBezTo>
                <a:lnTo>
                  <a:pt x="1814011" y="487680"/>
                </a:lnTo>
                <a:lnTo>
                  <a:pt x="1814011" y="554355"/>
                </a:lnTo>
                <a:lnTo>
                  <a:pt x="1743526" y="790575"/>
                </a:lnTo>
                <a:lnTo>
                  <a:pt x="1794961" y="790575"/>
                </a:lnTo>
                <a:lnTo>
                  <a:pt x="1794961" y="1057275"/>
                </a:lnTo>
                <a:lnTo>
                  <a:pt x="1871161" y="1057275"/>
                </a:lnTo>
                <a:lnTo>
                  <a:pt x="1871161" y="790575"/>
                </a:lnTo>
                <a:lnTo>
                  <a:pt x="1909261" y="790575"/>
                </a:lnTo>
                <a:lnTo>
                  <a:pt x="1909261" y="1057275"/>
                </a:lnTo>
                <a:lnTo>
                  <a:pt x="1985461" y="1057275"/>
                </a:lnTo>
                <a:lnTo>
                  <a:pt x="1985461" y="790575"/>
                </a:lnTo>
                <a:lnTo>
                  <a:pt x="2036896" y="790575"/>
                </a:lnTo>
                <a:lnTo>
                  <a:pt x="1966411" y="554355"/>
                </a:lnTo>
                <a:lnTo>
                  <a:pt x="1966411" y="487680"/>
                </a:lnTo>
                <a:lnTo>
                  <a:pt x="2025466" y="687705"/>
                </a:lnTo>
                <a:cubicBezTo>
                  <a:pt x="2031181" y="704850"/>
                  <a:pt x="2046421" y="714375"/>
                  <a:pt x="2061661" y="714375"/>
                </a:cubicBezTo>
                <a:cubicBezTo>
                  <a:pt x="2065471" y="714375"/>
                  <a:pt x="2069281" y="714375"/>
                  <a:pt x="2073091" y="712470"/>
                </a:cubicBezTo>
                <a:cubicBezTo>
                  <a:pt x="2092141" y="706755"/>
                  <a:pt x="2103571" y="685800"/>
                  <a:pt x="2097856" y="664845"/>
                </a:cubicBezTo>
                <a:lnTo>
                  <a:pt x="2029276" y="428625"/>
                </a:lnTo>
                <a:cubicBezTo>
                  <a:pt x="2027371" y="419100"/>
                  <a:pt x="2021656" y="411480"/>
                  <a:pt x="2014036" y="407670"/>
                </a:cubicBezTo>
                <a:cubicBezTo>
                  <a:pt x="1991176" y="392430"/>
                  <a:pt x="1964506" y="382905"/>
                  <a:pt x="1934026" y="375285"/>
                </a:cubicBezTo>
                <a:cubicBezTo>
                  <a:pt x="1918786" y="373380"/>
                  <a:pt x="1905451" y="371475"/>
                  <a:pt x="1890211" y="371475"/>
                </a:cubicBezTo>
                <a:close/>
                <a:moveTo>
                  <a:pt x="1419981" y="371475"/>
                </a:moveTo>
                <a:cubicBezTo>
                  <a:pt x="1404741" y="371475"/>
                  <a:pt x="1391406" y="373380"/>
                  <a:pt x="1376166" y="375285"/>
                </a:cubicBezTo>
                <a:cubicBezTo>
                  <a:pt x="1345686" y="381000"/>
                  <a:pt x="1319016" y="392430"/>
                  <a:pt x="1296156" y="407670"/>
                </a:cubicBezTo>
                <a:cubicBezTo>
                  <a:pt x="1288536" y="413385"/>
                  <a:pt x="1282821" y="419100"/>
                  <a:pt x="1280916" y="428625"/>
                </a:cubicBezTo>
                <a:lnTo>
                  <a:pt x="1210431" y="664845"/>
                </a:lnTo>
                <a:cubicBezTo>
                  <a:pt x="1204716" y="685800"/>
                  <a:pt x="1216146" y="706755"/>
                  <a:pt x="1237101" y="712470"/>
                </a:cubicBezTo>
                <a:cubicBezTo>
                  <a:pt x="1240911" y="714375"/>
                  <a:pt x="1244721" y="714375"/>
                  <a:pt x="1248531" y="714375"/>
                </a:cubicBezTo>
                <a:cubicBezTo>
                  <a:pt x="1265676" y="714375"/>
                  <a:pt x="1280916" y="702945"/>
                  <a:pt x="1284726" y="687705"/>
                </a:cubicBezTo>
                <a:lnTo>
                  <a:pt x="1343781" y="487680"/>
                </a:lnTo>
                <a:lnTo>
                  <a:pt x="1343781" y="554355"/>
                </a:lnTo>
                <a:lnTo>
                  <a:pt x="1273296" y="790575"/>
                </a:lnTo>
                <a:lnTo>
                  <a:pt x="1324731" y="790575"/>
                </a:lnTo>
                <a:lnTo>
                  <a:pt x="1324731" y="1057275"/>
                </a:lnTo>
                <a:lnTo>
                  <a:pt x="1400931" y="1057275"/>
                </a:lnTo>
                <a:lnTo>
                  <a:pt x="1400931" y="790575"/>
                </a:lnTo>
                <a:lnTo>
                  <a:pt x="1439031" y="790575"/>
                </a:lnTo>
                <a:lnTo>
                  <a:pt x="1439031" y="1057275"/>
                </a:lnTo>
                <a:lnTo>
                  <a:pt x="1515231" y="1057275"/>
                </a:lnTo>
                <a:lnTo>
                  <a:pt x="1515231" y="790575"/>
                </a:lnTo>
                <a:lnTo>
                  <a:pt x="1566666" y="790575"/>
                </a:lnTo>
                <a:lnTo>
                  <a:pt x="1496181" y="554355"/>
                </a:lnTo>
                <a:lnTo>
                  <a:pt x="1496181" y="487680"/>
                </a:lnTo>
                <a:lnTo>
                  <a:pt x="1555236" y="687705"/>
                </a:lnTo>
                <a:cubicBezTo>
                  <a:pt x="1560951" y="704850"/>
                  <a:pt x="1576191" y="714375"/>
                  <a:pt x="1591431" y="714375"/>
                </a:cubicBezTo>
                <a:cubicBezTo>
                  <a:pt x="1595241" y="714375"/>
                  <a:pt x="1599051" y="714375"/>
                  <a:pt x="1602861" y="712470"/>
                </a:cubicBezTo>
                <a:cubicBezTo>
                  <a:pt x="1621911" y="706755"/>
                  <a:pt x="1633341" y="685800"/>
                  <a:pt x="1627626" y="664845"/>
                </a:cubicBezTo>
                <a:lnTo>
                  <a:pt x="1559046" y="428625"/>
                </a:lnTo>
                <a:cubicBezTo>
                  <a:pt x="1557141" y="419100"/>
                  <a:pt x="1551426" y="411480"/>
                  <a:pt x="1543806" y="407670"/>
                </a:cubicBezTo>
                <a:cubicBezTo>
                  <a:pt x="1520946" y="392430"/>
                  <a:pt x="1494276" y="382905"/>
                  <a:pt x="1463796" y="375285"/>
                </a:cubicBezTo>
                <a:cubicBezTo>
                  <a:pt x="1448556" y="373380"/>
                  <a:pt x="1435221" y="371475"/>
                  <a:pt x="1419981" y="371475"/>
                </a:cubicBezTo>
                <a:close/>
                <a:moveTo>
                  <a:pt x="949751" y="371475"/>
                </a:moveTo>
                <a:cubicBezTo>
                  <a:pt x="934511" y="371475"/>
                  <a:pt x="921176" y="373380"/>
                  <a:pt x="905936" y="375285"/>
                </a:cubicBezTo>
                <a:cubicBezTo>
                  <a:pt x="875456" y="381000"/>
                  <a:pt x="848786" y="392430"/>
                  <a:pt x="825927" y="407670"/>
                </a:cubicBezTo>
                <a:cubicBezTo>
                  <a:pt x="818306" y="413385"/>
                  <a:pt x="812591" y="419100"/>
                  <a:pt x="810686" y="428625"/>
                </a:cubicBezTo>
                <a:lnTo>
                  <a:pt x="740201" y="664845"/>
                </a:lnTo>
                <a:cubicBezTo>
                  <a:pt x="734486" y="685800"/>
                  <a:pt x="745917" y="706755"/>
                  <a:pt x="766871" y="712470"/>
                </a:cubicBezTo>
                <a:cubicBezTo>
                  <a:pt x="770682" y="714375"/>
                  <a:pt x="774492" y="714375"/>
                  <a:pt x="778301" y="714375"/>
                </a:cubicBezTo>
                <a:cubicBezTo>
                  <a:pt x="795447" y="714375"/>
                  <a:pt x="810686" y="702945"/>
                  <a:pt x="814496" y="687705"/>
                </a:cubicBezTo>
                <a:lnTo>
                  <a:pt x="873551" y="487680"/>
                </a:lnTo>
                <a:lnTo>
                  <a:pt x="873551" y="554355"/>
                </a:lnTo>
                <a:lnTo>
                  <a:pt x="803066" y="790575"/>
                </a:lnTo>
                <a:lnTo>
                  <a:pt x="854501" y="790575"/>
                </a:lnTo>
                <a:lnTo>
                  <a:pt x="854501" y="1057275"/>
                </a:lnTo>
                <a:lnTo>
                  <a:pt x="930701" y="1057275"/>
                </a:lnTo>
                <a:lnTo>
                  <a:pt x="930701" y="790575"/>
                </a:lnTo>
                <a:lnTo>
                  <a:pt x="968801" y="790575"/>
                </a:lnTo>
                <a:lnTo>
                  <a:pt x="968801" y="1057275"/>
                </a:lnTo>
                <a:lnTo>
                  <a:pt x="1045001" y="1057275"/>
                </a:lnTo>
                <a:lnTo>
                  <a:pt x="1045001" y="790575"/>
                </a:lnTo>
                <a:lnTo>
                  <a:pt x="1096436" y="790575"/>
                </a:lnTo>
                <a:lnTo>
                  <a:pt x="1025951" y="554355"/>
                </a:lnTo>
                <a:lnTo>
                  <a:pt x="1025951" y="487680"/>
                </a:lnTo>
                <a:lnTo>
                  <a:pt x="1085006" y="687705"/>
                </a:lnTo>
                <a:cubicBezTo>
                  <a:pt x="1090721" y="704850"/>
                  <a:pt x="1105961" y="714375"/>
                  <a:pt x="1121201" y="714375"/>
                </a:cubicBezTo>
                <a:cubicBezTo>
                  <a:pt x="1125011" y="714375"/>
                  <a:pt x="1128821" y="714375"/>
                  <a:pt x="1132631" y="712470"/>
                </a:cubicBezTo>
                <a:cubicBezTo>
                  <a:pt x="1151681" y="706755"/>
                  <a:pt x="1163111" y="685800"/>
                  <a:pt x="1157396" y="664845"/>
                </a:cubicBezTo>
                <a:lnTo>
                  <a:pt x="1088816" y="428625"/>
                </a:lnTo>
                <a:cubicBezTo>
                  <a:pt x="1086911" y="419100"/>
                  <a:pt x="1081196" y="411480"/>
                  <a:pt x="1073576" y="407670"/>
                </a:cubicBezTo>
                <a:cubicBezTo>
                  <a:pt x="1050716" y="392430"/>
                  <a:pt x="1024046" y="382905"/>
                  <a:pt x="993566" y="375285"/>
                </a:cubicBezTo>
                <a:cubicBezTo>
                  <a:pt x="978326" y="373380"/>
                  <a:pt x="964991" y="371475"/>
                  <a:pt x="949751" y="371475"/>
                </a:cubicBezTo>
                <a:close/>
                <a:moveTo>
                  <a:pt x="479522" y="371475"/>
                </a:moveTo>
                <a:cubicBezTo>
                  <a:pt x="464281" y="371475"/>
                  <a:pt x="450947" y="373380"/>
                  <a:pt x="435707" y="375285"/>
                </a:cubicBezTo>
                <a:cubicBezTo>
                  <a:pt x="405227" y="381000"/>
                  <a:pt x="378557" y="392430"/>
                  <a:pt x="355697" y="407670"/>
                </a:cubicBezTo>
                <a:cubicBezTo>
                  <a:pt x="348077" y="413385"/>
                  <a:pt x="342361" y="419100"/>
                  <a:pt x="340456" y="428625"/>
                </a:cubicBezTo>
                <a:lnTo>
                  <a:pt x="269971" y="664845"/>
                </a:lnTo>
                <a:cubicBezTo>
                  <a:pt x="264256" y="685800"/>
                  <a:pt x="275687" y="706755"/>
                  <a:pt x="296641" y="712470"/>
                </a:cubicBezTo>
                <a:cubicBezTo>
                  <a:pt x="300452" y="714375"/>
                  <a:pt x="304262" y="714375"/>
                  <a:pt x="308071" y="714375"/>
                </a:cubicBezTo>
                <a:cubicBezTo>
                  <a:pt x="325217" y="714375"/>
                  <a:pt x="340456" y="702945"/>
                  <a:pt x="344266" y="687705"/>
                </a:cubicBezTo>
                <a:lnTo>
                  <a:pt x="403322" y="487680"/>
                </a:lnTo>
                <a:lnTo>
                  <a:pt x="403322" y="554355"/>
                </a:lnTo>
                <a:lnTo>
                  <a:pt x="332837" y="790575"/>
                </a:lnTo>
                <a:lnTo>
                  <a:pt x="384272" y="790575"/>
                </a:lnTo>
                <a:lnTo>
                  <a:pt x="384272" y="1057275"/>
                </a:lnTo>
                <a:lnTo>
                  <a:pt x="460472" y="1057275"/>
                </a:lnTo>
                <a:lnTo>
                  <a:pt x="460472" y="790575"/>
                </a:lnTo>
                <a:lnTo>
                  <a:pt x="498572" y="790575"/>
                </a:lnTo>
                <a:lnTo>
                  <a:pt x="498572" y="1057275"/>
                </a:lnTo>
                <a:lnTo>
                  <a:pt x="574772" y="1057275"/>
                </a:lnTo>
                <a:lnTo>
                  <a:pt x="574772" y="790575"/>
                </a:lnTo>
                <a:lnTo>
                  <a:pt x="626207" y="790575"/>
                </a:lnTo>
                <a:lnTo>
                  <a:pt x="555722" y="554355"/>
                </a:lnTo>
                <a:lnTo>
                  <a:pt x="555722" y="487680"/>
                </a:lnTo>
                <a:lnTo>
                  <a:pt x="614777" y="687705"/>
                </a:lnTo>
                <a:cubicBezTo>
                  <a:pt x="620491" y="704850"/>
                  <a:pt x="635732" y="714375"/>
                  <a:pt x="650972" y="714375"/>
                </a:cubicBezTo>
                <a:cubicBezTo>
                  <a:pt x="654782" y="714375"/>
                  <a:pt x="658592" y="714375"/>
                  <a:pt x="662402" y="712470"/>
                </a:cubicBezTo>
                <a:cubicBezTo>
                  <a:pt x="681452" y="706755"/>
                  <a:pt x="692881" y="685800"/>
                  <a:pt x="687167" y="664845"/>
                </a:cubicBezTo>
                <a:lnTo>
                  <a:pt x="618586" y="428625"/>
                </a:lnTo>
                <a:cubicBezTo>
                  <a:pt x="616681" y="419100"/>
                  <a:pt x="610967" y="411480"/>
                  <a:pt x="603347" y="407670"/>
                </a:cubicBezTo>
                <a:cubicBezTo>
                  <a:pt x="580487" y="392430"/>
                  <a:pt x="553817" y="382905"/>
                  <a:pt x="523337" y="375285"/>
                </a:cubicBezTo>
                <a:cubicBezTo>
                  <a:pt x="508097" y="373380"/>
                  <a:pt x="494761" y="371475"/>
                  <a:pt x="479522" y="371475"/>
                </a:cubicBezTo>
                <a:close/>
                <a:moveTo>
                  <a:pt x="4711594" y="200025"/>
                </a:moveTo>
                <a:cubicBezTo>
                  <a:pt x="4669510" y="200025"/>
                  <a:pt x="4635394" y="234141"/>
                  <a:pt x="4635394" y="276225"/>
                </a:cubicBezTo>
                <a:cubicBezTo>
                  <a:pt x="4635394" y="318309"/>
                  <a:pt x="4669510" y="352425"/>
                  <a:pt x="4711594" y="352425"/>
                </a:cubicBezTo>
                <a:cubicBezTo>
                  <a:pt x="4753678" y="352425"/>
                  <a:pt x="4787794" y="318309"/>
                  <a:pt x="4787794" y="276225"/>
                </a:cubicBezTo>
                <a:cubicBezTo>
                  <a:pt x="4787794" y="234141"/>
                  <a:pt x="4753678" y="200025"/>
                  <a:pt x="4711594" y="200025"/>
                </a:cubicBezTo>
                <a:close/>
                <a:moveTo>
                  <a:pt x="4241361" y="200025"/>
                </a:moveTo>
                <a:cubicBezTo>
                  <a:pt x="4199277" y="200025"/>
                  <a:pt x="4165161" y="234141"/>
                  <a:pt x="4165161" y="276225"/>
                </a:cubicBezTo>
                <a:cubicBezTo>
                  <a:pt x="4165161" y="318309"/>
                  <a:pt x="4199277" y="352425"/>
                  <a:pt x="4241361" y="352425"/>
                </a:cubicBezTo>
                <a:cubicBezTo>
                  <a:pt x="4283445" y="352425"/>
                  <a:pt x="4317561" y="318309"/>
                  <a:pt x="4317561" y="276225"/>
                </a:cubicBezTo>
                <a:cubicBezTo>
                  <a:pt x="4317561" y="234141"/>
                  <a:pt x="4283445" y="200025"/>
                  <a:pt x="4241361" y="200025"/>
                </a:cubicBezTo>
                <a:close/>
                <a:moveTo>
                  <a:pt x="3771131" y="200025"/>
                </a:moveTo>
                <a:cubicBezTo>
                  <a:pt x="3729047" y="200025"/>
                  <a:pt x="3694931" y="234141"/>
                  <a:pt x="3694931" y="276225"/>
                </a:cubicBezTo>
                <a:cubicBezTo>
                  <a:pt x="3694931" y="318309"/>
                  <a:pt x="3729047" y="352425"/>
                  <a:pt x="3771131" y="352425"/>
                </a:cubicBezTo>
                <a:cubicBezTo>
                  <a:pt x="3813215" y="352425"/>
                  <a:pt x="3847331" y="318309"/>
                  <a:pt x="3847331" y="276225"/>
                </a:cubicBezTo>
                <a:cubicBezTo>
                  <a:pt x="3847331" y="234141"/>
                  <a:pt x="3813215" y="200025"/>
                  <a:pt x="3771131" y="200025"/>
                </a:cubicBezTo>
                <a:close/>
                <a:moveTo>
                  <a:pt x="3300901" y="200025"/>
                </a:moveTo>
                <a:cubicBezTo>
                  <a:pt x="3258817" y="200025"/>
                  <a:pt x="3224701" y="234141"/>
                  <a:pt x="3224701" y="276225"/>
                </a:cubicBezTo>
                <a:cubicBezTo>
                  <a:pt x="3224701" y="318309"/>
                  <a:pt x="3258817" y="352425"/>
                  <a:pt x="3300901" y="352425"/>
                </a:cubicBezTo>
                <a:cubicBezTo>
                  <a:pt x="3342985" y="352425"/>
                  <a:pt x="3377101" y="318309"/>
                  <a:pt x="3377101" y="276225"/>
                </a:cubicBezTo>
                <a:cubicBezTo>
                  <a:pt x="3377101" y="234141"/>
                  <a:pt x="3342985" y="200025"/>
                  <a:pt x="3300901" y="200025"/>
                </a:cubicBezTo>
                <a:close/>
                <a:moveTo>
                  <a:pt x="2830671" y="200025"/>
                </a:moveTo>
                <a:cubicBezTo>
                  <a:pt x="2788587" y="200025"/>
                  <a:pt x="2754471" y="234141"/>
                  <a:pt x="2754471" y="276225"/>
                </a:cubicBezTo>
                <a:cubicBezTo>
                  <a:pt x="2754471" y="318309"/>
                  <a:pt x="2788587" y="352425"/>
                  <a:pt x="2830671" y="352425"/>
                </a:cubicBezTo>
                <a:cubicBezTo>
                  <a:pt x="2872755" y="352425"/>
                  <a:pt x="2906871" y="318309"/>
                  <a:pt x="2906871" y="276225"/>
                </a:cubicBezTo>
                <a:cubicBezTo>
                  <a:pt x="2906871" y="234141"/>
                  <a:pt x="2872755" y="200025"/>
                  <a:pt x="2830671" y="200025"/>
                </a:cubicBezTo>
                <a:close/>
                <a:moveTo>
                  <a:pt x="2360441" y="200025"/>
                </a:moveTo>
                <a:cubicBezTo>
                  <a:pt x="2318357" y="200025"/>
                  <a:pt x="2284241" y="234141"/>
                  <a:pt x="2284241" y="276225"/>
                </a:cubicBezTo>
                <a:cubicBezTo>
                  <a:pt x="2284241" y="318309"/>
                  <a:pt x="2318357" y="352425"/>
                  <a:pt x="2360441" y="352425"/>
                </a:cubicBezTo>
                <a:cubicBezTo>
                  <a:pt x="2402525" y="352425"/>
                  <a:pt x="2436641" y="318309"/>
                  <a:pt x="2436641" y="276225"/>
                </a:cubicBezTo>
                <a:cubicBezTo>
                  <a:pt x="2436641" y="234141"/>
                  <a:pt x="2402525" y="200025"/>
                  <a:pt x="2360441" y="200025"/>
                </a:cubicBezTo>
                <a:close/>
                <a:moveTo>
                  <a:pt x="1890211" y="200025"/>
                </a:moveTo>
                <a:cubicBezTo>
                  <a:pt x="1848127" y="200025"/>
                  <a:pt x="1814011" y="234141"/>
                  <a:pt x="1814011" y="276225"/>
                </a:cubicBezTo>
                <a:cubicBezTo>
                  <a:pt x="1814011" y="318309"/>
                  <a:pt x="1848127" y="352425"/>
                  <a:pt x="1890211" y="352425"/>
                </a:cubicBezTo>
                <a:cubicBezTo>
                  <a:pt x="1932295" y="352425"/>
                  <a:pt x="1966411" y="318309"/>
                  <a:pt x="1966411" y="276225"/>
                </a:cubicBezTo>
                <a:cubicBezTo>
                  <a:pt x="1966411" y="234141"/>
                  <a:pt x="1932295" y="200025"/>
                  <a:pt x="1890211" y="200025"/>
                </a:cubicBezTo>
                <a:close/>
                <a:moveTo>
                  <a:pt x="1419981" y="200025"/>
                </a:moveTo>
                <a:cubicBezTo>
                  <a:pt x="1377897" y="200025"/>
                  <a:pt x="1343781" y="234141"/>
                  <a:pt x="1343781" y="276225"/>
                </a:cubicBezTo>
                <a:cubicBezTo>
                  <a:pt x="1343781" y="318309"/>
                  <a:pt x="1377897" y="352425"/>
                  <a:pt x="1419981" y="352425"/>
                </a:cubicBezTo>
                <a:cubicBezTo>
                  <a:pt x="1462065" y="352425"/>
                  <a:pt x="1496181" y="318309"/>
                  <a:pt x="1496181" y="276225"/>
                </a:cubicBezTo>
                <a:cubicBezTo>
                  <a:pt x="1496181" y="234141"/>
                  <a:pt x="1462065" y="200025"/>
                  <a:pt x="1419981" y="200025"/>
                </a:cubicBezTo>
                <a:close/>
                <a:moveTo>
                  <a:pt x="949751" y="200025"/>
                </a:moveTo>
                <a:cubicBezTo>
                  <a:pt x="907667" y="200025"/>
                  <a:pt x="873551" y="234141"/>
                  <a:pt x="873551" y="276225"/>
                </a:cubicBezTo>
                <a:cubicBezTo>
                  <a:pt x="873551" y="318309"/>
                  <a:pt x="907667" y="352425"/>
                  <a:pt x="949751" y="352425"/>
                </a:cubicBezTo>
                <a:cubicBezTo>
                  <a:pt x="991835" y="352425"/>
                  <a:pt x="1025951" y="318309"/>
                  <a:pt x="1025951" y="276225"/>
                </a:cubicBezTo>
                <a:cubicBezTo>
                  <a:pt x="1025951" y="234141"/>
                  <a:pt x="991835" y="200025"/>
                  <a:pt x="949751" y="200025"/>
                </a:cubicBezTo>
                <a:close/>
                <a:moveTo>
                  <a:pt x="479522" y="200025"/>
                </a:moveTo>
                <a:cubicBezTo>
                  <a:pt x="437437" y="200025"/>
                  <a:pt x="403322" y="234141"/>
                  <a:pt x="403322" y="276225"/>
                </a:cubicBezTo>
                <a:cubicBezTo>
                  <a:pt x="403322" y="318309"/>
                  <a:pt x="437437" y="352425"/>
                  <a:pt x="479522" y="352425"/>
                </a:cubicBezTo>
                <a:cubicBezTo>
                  <a:pt x="521606" y="352425"/>
                  <a:pt x="555722" y="318309"/>
                  <a:pt x="555722" y="276225"/>
                </a:cubicBezTo>
                <a:cubicBezTo>
                  <a:pt x="555722" y="234141"/>
                  <a:pt x="521606" y="200025"/>
                  <a:pt x="479522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9505D2C-3051-409E-BE93-7B68A9190FE0}"/>
              </a:ext>
            </a:extLst>
          </p:cNvPr>
          <p:cNvSpPr/>
          <p:nvPr/>
        </p:nvSpPr>
        <p:spPr>
          <a:xfrm>
            <a:off x="4760595" y="1903835"/>
            <a:ext cx="3891915" cy="942975"/>
          </a:xfrm>
          <a:custGeom>
            <a:avLst/>
            <a:gdLst>
              <a:gd name="connsiteX0" fmla="*/ 4710647 w 5189220"/>
              <a:gd name="connsiteY0" fmla="*/ 371475 h 1257300"/>
              <a:gd name="connsiteX1" fmla="*/ 4647782 w 5189220"/>
              <a:gd name="connsiteY1" fmla="*/ 381000 h 1257300"/>
              <a:gd name="connsiteX2" fmla="*/ 4567772 w 5189220"/>
              <a:gd name="connsiteY2" fmla="*/ 422910 h 1257300"/>
              <a:gd name="connsiteX3" fmla="*/ 4556342 w 5189220"/>
              <a:gd name="connsiteY3" fmla="*/ 443865 h 1257300"/>
              <a:gd name="connsiteX4" fmla="*/ 4503002 w 5189220"/>
              <a:gd name="connsiteY4" fmla="*/ 670560 h 1257300"/>
              <a:gd name="connsiteX5" fmla="*/ 4501097 w 5189220"/>
              <a:gd name="connsiteY5" fmla="*/ 680085 h 1257300"/>
              <a:gd name="connsiteX6" fmla="*/ 4539197 w 5189220"/>
              <a:gd name="connsiteY6" fmla="*/ 718185 h 1257300"/>
              <a:gd name="connsiteX7" fmla="*/ 4575392 w 5189220"/>
              <a:gd name="connsiteY7" fmla="*/ 689610 h 1257300"/>
              <a:gd name="connsiteX8" fmla="*/ 4615397 w 5189220"/>
              <a:gd name="connsiteY8" fmla="*/ 523875 h 1257300"/>
              <a:gd name="connsiteX9" fmla="*/ 4615397 w 5189220"/>
              <a:gd name="connsiteY9" fmla="*/ 1057275 h 1257300"/>
              <a:gd name="connsiteX10" fmla="*/ 4691597 w 5189220"/>
              <a:gd name="connsiteY10" fmla="*/ 1057275 h 1257300"/>
              <a:gd name="connsiteX11" fmla="*/ 4691597 w 5189220"/>
              <a:gd name="connsiteY11" fmla="*/ 714375 h 1257300"/>
              <a:gd name="connsiteX12" fmla="*/ 4729697 w 5189220"/>
              <a:gd name="connsiteY12" fmla="*/ 714375 h 1257300"/>
              <a:gd name="connsiteX13" fmla="*/ 4729697 w 5189220"/>
              <a:gd name="connsiteY13" fmla="*/ 1057275 h 1257300"/>
              <a:gd name="connsiteX14" fmla="*/ 4805897 w 5189220"/>
              <a:gd name="connsiteY14" fmla="*/ 1057275 h 1257300"/>
              <a:gd name="connsiteX15" fmla="*/ 4805897 w 5189220"/>
              <a:gd name="connsiteY15" fmla="*/ 521970 h 1257300"/>
              <a:gd name="connsiteX16" fmla="*/ 4845902 w 5189220"/>
              <a:gd name="connsiteY16" fmla="*/ 687705 h 1257300"/>
              <a:gd name="connsiteX17" fmla="*/ 4882097 w 5189220"/>
              <a:gd name="connsiteY17" fmla="*/ 716280 h 1257300"/>
              <a:gd name="connsiteX18" fmla="*/ 4920197 w 5189220"/>
              <a:gd name="connsiteY18" fmla="*/ 678180 h 1257300"/>
              <a:gd name="connsiteX19" fmla="*/ 4918292 w 5189220"/>
              <a:gd name="connsiteY19" fmla="*/ 668655 h 1257300"/>
              <a:gd name="connsiteX20" fmla="*/ 4864952 w 5189220"/>
              <a:gd name="connsiteY20" fmla="*/ 441960 h 1257300"/>
              <a:gd name="connsiteX21" fmla="*/ 4853522 w 5189220"/>
              <a:gd name="connsiteY21" fmla="*/ 421005 h 1257300"/>
              <a:gd name="connsiteX22" fmla="*/ 4773512 w 5189220"/>
              <a:gd name="connsiteY22" fmla="*/ 379095 h 1257300"/>
              <a:gd name="connsiteX23" fmla="*/ 4710647 w 5189220"/>
              <a:gd name="connsiteY23" fmla="*/ 371475 h 1257300"/>
              <a:gd name="connsiteX24" fmla="*/ 4240414 w 5189220"/>
              <a:gd name="connsiteY24" fmla="*/ 371475 h 1257300"/>
              <a:gd name="connsiteX25" fmla="*/ 4177549 w 5189220"/>
              <a:gd name="connsiteY25" fmla="*/ 381000 h 1257300"/>
              <a:gd name="connsiteX26" fmla="*/ 4097539 w 5189220"/>
              <a:gd name="connsiteY26" fmla="*/ 422910 h 1257300"/>
              <a:gd name="connsiteX27" fmla="*/ 4086109 w 5189220"/>
              <a:gd name="connsiteY27" fmla="*/ 443865 h 1257300"/>
              <a:gd name="connsiteX28" fmla="*/ 4032769 w 5189220"/>
              <a:gd name="connsiteY28" fmla="*/ 670560 h 1257300"/>
              <a:gd name="connsiteX29" fmla="*/ 4030864 w 5189220"/>
              <a:gd name="connsiteY29" fmla="*/ 680085 h 1257300"/>
              <a:gd name="connsiteX30" fmla="*/ 4068964 w 5189220"/>
              <a:gd name="connsiteY30" fmla="*/ 718185 h 1257300"/>
              <a:gd name="connsiteX31" fmla="*/ 4105159 w 5189220"/>
              <a:gd name="connsiteY31" fmla="*/ 689610 h 1257300"/>
              <a:gd name="connsiteX32" fmla="*/ 4145164 w 5189220"/>
              <a:gd name="connsiteY32" fmla="*/ 523875 h 1257300"/>
              <a:gd name="connsiteX33" fmla="*/ 4145164 w 5189220"/>
              <a:gd name="connsiteY33" fmla="*/ 1057275 h 1257300"/>
              <a:gd name="connsiteX34" fmla="*/ 4221364 w 5189220"/>
              <a:gd name="connsiteY34" fmla="*/ 1057275 h 1257300"/>
              <a:gd name="connsiteX35" fmla="*/ 4221364 w 5189220"/>
              <a:gd name="connsiteY35" fmla="*/ 714375 h 1257300"/>
              <a:gd name="connsiteX36" fmla="*/ 4259464 w 5189220"/>
              <a:gd name="connsiteY36" fmla="*/ 714375 h 1257300"/>
              <a:gd name="connsiteX37" fmla="*/ 4259464 w 5189220"/>
              <a:gd name="connsiteY37" fmla="*/ 1057275 h 1257300"/>
              <a:gd name="connsiteX38" fmla="*/ 4335664 w 5189220"/>
              <a:gd name="connsiteY38" fmla="*/ 1057275 h 1257300"/>
              <a:gd name="connsiteX39" fmla="*/ 4335664 w 5189220"/>
              <a:gd name="connsiteY39" fmla="*/ 521970 h 1257300"/>
              <a:gd name="connsiteX40" fmla="*/ 4375669 w 5189220"/>
              <a:gd name="connsiteY40" fmla="*/ 687705 h 1257300"/>
              <a:gd name="connsiteX41" fmla="*/ 4411864 w 5189220"/>
              <a:gd name="connsiteY41" fmla="*/ 716280 h 1257300"/>
              <a:gd name="connsiteX42" fmla="*/ 4449964 w 5189220"/>
              <a:gd name="connsiteY42" fmla="*/ 678180 h 1257300"/>
              <a:gd name="connsiteX43" fmla="*/ 4448059 w 5189220"/>
              <a:gd name="connsiteY43" fmla="*/ 668655 h 1257300"/>
              <a:gd name="connsiteX44" fmla="*/ 4394719 w 5189220"/>
              <a:gd name="connsiteY44" fmla="*/ 441960 h 1257300"/>
              <a:gd name="connsiteX45" fmla="*/ 4383289 w 5189220"/>
              <a:gd name="connsiteY45" fmla="*/ 421005 h 1257300"/>
              <a:gd name="connsiteX46" fmla="*/ 4303279 w 5189220"/>
              <a:gd name="connsiteY46" fmla="*/ 379095 h 1257300"/>
              <a:gd name="connsiteX47" fmla="*/ 4240414 w 5189220"/>
              <a:gd name="connsiteY47" fmla="*/ 371475 h 1257300"/>
              <a:gd name="connsiteX48" fmla="*/ 3770184 w 5189220"/>
              <a:gd name="connsiteY48" fmla="*/ 371475 h 1257300"/>
              <a:gd name="connsiteX49" fmla="*/ 3707319 w 5189220"/>
              <a:gd name="connsiteY49" fmla="*/ 381000 h 1257300"/>
              <a:gd name="connsiteX50" fmla="*/ 3627309 w 5189220"/>
              <a:gd name="connsiteY50" fmla="*/ 422910 h 1257300"/>
              <a:gd name="connsiteX51" fmla="*/ 3615879 w 5189220"/>
              <a:gd name="connsiteY51" fmla="*/ 443865 h 1257300"/>
              <a:gd name="connsiteX52" fmla="*/ 3562539 w 5189220"/>
              <a:gd name="connsiteY52" fmla="*/ 670560 h 1257300"/>
              <a:gd name="connsiteX53" fmla="*/ 3560634 w 5189220"/>
              <a:gd name="connsiteY53" fmla="*/ 680085 h 1257300"/>
              <a:gd name="connsiteX54" fmla="*/ 3598734 w 5189220"/>
              <a:gd name="connsiteY54" fmla="*/ 718185 h 1257300"/>
              <a:gd name="connsiteX55" fmla="*/ 3634929 w 5189220"/>
              <a:gd name="connsiteY55" fmla="*/ 689610 h 1257300"/>
              <a:gd name="connsiteX56" fmla="*/ 3674934 w 5189220"/>
              <a:gd name="connsiteY56" fmla="*/ 523875 h 1257300"/>
              <a:gd name="connsiteX57" fmla="*/ 3674934 w 5189220"/>
              <a:gd name="connsiteY57" fmla="*/ 1057275 h 1257300"/>
              <a:gd name="connsiteX58" fmla="*/ 3751134 w 5189220"/>
              <a:gd name="connsiteY58" fmla="*/ 1057275 h 1257300"/>
              <a:gd name="connsiteX59" fmla="*/ 3751134 w 5189220"/>
              <a:gd name="connsiteY59" fmla="*/ 714375 h 1257300"/>
              <a:gd name="connsiteX60" fmla="*/ 3789234 w 5189220"/>
              <a:gd name="connsiteY60" fmla="*/ 714375 h 1257300"/>
              <a:gd name="connsiteX61" fmla="*/ 3789234 w 5189220"/>
              <a:gd name="connsiteY61" fmla="*/ 1057275 h 1257300"/>
              <a:gd name="connsiteX62" fmla="*/ 3865434 w 5189220"/>
              <a:gd name="connsiteY62" fmla="*/ 1057275 h 1257300"/>
              <a:gd name="connsiteX63" fmla="*/ 3865434 w 5189220"/>
              <a:gd name="connsiteY63" fmla="*/ 521970 h 1257300"/>
              <a:gd name="connsiteX64" fmla="*/ 3905439 w 5189220"/>
              <a:gd name="connsiteY64" fmla="*/ 687705 h 1257300"/>
              <a:gd name="connsiteX65" fmla="*/ 3941634 w 5189220"/>
              <a:gd name="connsiteY65" fmla="*/ 716280 h 1257300"/>
              <a:gd name="connsiteX66" fmla="*/ 3979734 w 5189220"/>
              <a:gd name="connsiteY66" fmla="*/ 678180 h 1257300"/>
              <a:gd name="connsiteX67" fmla="*/ 3977829 w 5189220"/>
              <a:gd name="connsiteY67" fmla="*/ 668655 h 1257300"/>
              <a:gd name="connsiteX68" fmla="*/ 3924489 w 5189220"/>
              <a:gd name="connsiteY68" fmla="*/ 441960 h 1257300"/>
              <a:gd name="connsiteX69" fmla="*/ 3913059 w 5189220"/>
              <a:gd name="connsiteY69" fmla="*/ 421005 h 1257300"/>
              <a:gd name="connsiteX70" fmla="*/ 3833049 w 5189220"/>
              <a:gd name="connsiteY70" fmla="*/ 379095 h 1257300"/>
              <a:gd name="connsiteX71" fmla="*/ 3770184 w 5189220"/>
              <a:gd name="connsiteY71" fmla="*/ 371475 h 1257300"/>
              <a:gd name="connsiteX72" fmla="*/ 3299954 w 5189220"/>
              <a:gd name="connsiteY72" fmla="*/ 371475 h 1257300"/>
              <a:gd name="connsiteX73" fmla="*/ 3237089 w 5189220"/>
              <a:gd name="connsiteY73" fmla="*/ 381000 h 1257300"/>
              <a:gd name="connsiteX74" fmla="*/ 3157079 w 5189220"/>
              <a:gd name="connsiteY74" fmla="*/ 422910 h 1257300"/>
              <a:gd name="connsiteX75" fmla="*/ 3145649 w 5189220"/>
              <a:gd name="connsiteY75" fmla="*/ 443865 h 1257300"/>
              <a:gd name="connsiteX76" fmla="*/ 3092309 w 5189220"/>
              <a:gd name="connsiteY76" fmla="*/ 670560 h 1257300"/>
              <a:gd name="connsiteX77" fmla="*/ 3090404 w 5189220"/>
              <a:gd name="connsiteY77" fmla="*/ 680085 h 1257300"/>
              <a:gd name="connsiteX78" fmla="*/ 3128504 w 5189220"/>
              <a:gd name="connsiteY78" fmla="*/ 718185 h 1257300"/>
              <a:gd name="connsiteX79" fmla="*/ 3164699 w 5189220"/>
              <a:gd name="connsiteY79" fmla="*/ 689610 h 1257300"/>
              <a:gd name="connsiteX80" fmla="*/ 3204704 w 5189220"/>
              <a:gd name="connsiteY80" fmla="*/ 523875 h 1257300"/>
              <a:gd name="connsiteX81" fmla="*/ 3204704 w 5189220"/>
              <a:gd name="connsiteY81" fmla="*/ 1057275 h 1257300"/>
              <a:gd name="connsiteX82" fmla="*/ 3280904 w 5189220"/>
              <a:gd name="connsiteY82" fmla="*/ 1057275 h 1257300"/>
              <a:gd name="connsiteX83" fmla="*/ 3280904 w 5189220"/>
              <a:gd name="connsiteY83" fmla="*/ 714375 h 1257300"/>
              <a:gd name="connsiteX84" fmla="*/ 3319004 w 5189220"/>
              <a:gd name="connsiteY84" fmla="*/ 714375 h 1257300"/>
              <a:gd name="connsiteX85" fmla="*/ 3319004 w 5189220"/>
              <a:gd name="connsiteY85" fmla="*/ 1057275 h 1257300"/>
              <a:gd name="connsiteX86" fmla="*/ 3395204 w 5189220"/>
              <a:gd name="connsiteY86" fmla="*/ 1057275 h 1257300"/>
              <a:gd name="connsiteX87" fmla="*/ 3395204 w 5189220"/>
              <a:gd name="connsiteY87" fmla="*/ 521970 h 1257300"/>
              <a:gd name="connsiteX88" fmla="*/ 3435209 w 5189220"/>
              <a:gd name="connsiteY88" fmla="*/ 687705 h 1257300"/>
              <a:gd name="connsiteX89" fmla="*/ 3471404 w 5189220"/>
              <a:gd name="connsiteY89" fmla="*/ 716280 h 1257300"/>
              <a:gd name="connsiteX90" fmla="*/ 3509504 w 5189220"/>
              <a:gd name="connsiteY90" fmla="*/ 678180 h 1257300"/>
              <a:gd name="connsiteX91" fmla="*/ 3507599 w 5189220"/>
              <a:gd name="connsiteY91" fmla="*/ 668655 h 1257300"/>
              <a:gd name="connsiteX92" fmla="*/ 3454259 w 5189220"/>
              <a:gd name="connsiteY92" fmla="*/ 441960 h 1257300"/>
              <a:gd name="connsiteX93" fmla="*/ 3442829 w 5189220"/>
              <a:gd name="connsiteY93" fmla="*/ 421005 h 1257300"/>
              <a:gd name="connsiteX94" fmla="*/ 3362819 w 5189220"/>
              <a:gd name="connsiteY94" fmla="*/ 379095 h 1257300"/>
              <a:gd name="connsiteX95" fmla="*/ 3299954 w 5189220"/>
              <a:gd name="connsiteY95" fmla="*/ 371475 h 1257300"/>
              <a:gd name="connsiteX96" fmla="*/ 2829724 w 5189220"/>
              <a:gd name="connsiteY96" fmla="*/ 371475 h 1257300"/>
              <a:gd name="connsiteX97" fmla="*/ 2766859 w 5189220"/>
              <a:gd name="connsiteY97" fmla="*/ 381000 h 1257300"/>
              <a:gd name="connsiteX98" fmla="*/ 2686849 w 5189220"/>
              <a:gd name="connsiteY98" fmla="*/ 422910 h 1257300"/>
              <a:gd name="connsiteX99" fmla="*/ 2675419 w 5189220"/>
              <a:gd name="connsiteY99" fmla="*/ 443865 h 1257300"/>
              <a:gd name="connsiteX100" fmla="*/ 2622079 w 5189220"/>
              <a:gd name="connsiteY100" fmla="*/ 670560 h 1257300"/>
              <a:gd name="connsiteX101" fmla="*/ 2620174 w 5189220"/>
              <a:gd name="connsiteY101" fmla="*/ 680085 h 1257300"/>
              <a:gd name="connsiteX102" fmla="*/ 2658274 w 5189220"/>
              <a:gd name="connsiteY102" fmla="*/ 718185 h 1257300"/>
              <a:gd name="connsiteX103" fmla="*/ 2694469 w 5189220"/>
              <a:gd name="connsiteY103" fmla="*/ 689610 h 1257300"/>
              <a:gd name="connsiteX104" fmla="*/ 2734474 w 5189220"/>
              <a:gd name="connsiteY104" fmla="*/ 523875 h 1257300"/>
              <a:gd name="connsiteX105" fmla="*/ 2734474 w 5189220"/>
              <a:gd name="connsiteY105" fmla="*/ 1057275 h 1257300"/>
              <a:gd name="connsiteX106" fmla="*/ 2810674 w 5189220"/>
              <a:gd name="connsiteY106" fmla="*/ 1057275 h 1257300"/>
              <a:gd name="connsiteX107" fmla="*/ 2810674 w 5189220"/>
              <a:gd name="connsiteY107" fmla="*/ 714375 h 1257300"/>
              <a:gd name="connsiteX108" fmla="*/ 2848774 w 5189220"/>
              <a:gd name="connsiteY108" fmla="*/ 714375 h 1257300"/>
              <a:gd name="connsiteX109" fmla="*/ 2848774 w 5189220"/>
              <a:gd name="connsiteY109" fmla="*/ 1057275 h 1257300"/>
              <a:gd name="connsiteX110" fmla="*/ 2924974 w 5189220"/>
              <a:gd name="connsiteY110" fmla="*/ 1057275 h 1257300"/>
              <a:gd name="connsiteX111" fmla="*/ 2924974 w 5189220"/>
              <a:gd name="connsiteY111" fmla="*/ 521970 h 1257300"/>
              <a:gd name="connsiteX112" fmla="*/ 2964979 w 5189220"/>
              <a:gd name="connsiteY112" fmla="*/ 687705 h 1257300"/>
              <a:gd name="connsiteX113" fmla="*/ 3001174 w 5189220"/>
              <a:gd name="connsiteY113" fmla="*/ 716280 h 1257300"/>
              <a:gd name="connsiteX114" fmla="*/ 3039274 w 5189220"/>
              <a:gd name="connsiteY114" fmla="*/ 678180 h 1257300"/>
              <a:gd name="connsiteX115" fmla="*/ 3037369 w 5189220"/>
              <a:gd name="connsiteY115" fmla="*/ 668655 h 1257300"/>
              <a:gd name="connsiteX116" fmla="*/ 2984029 w 5189220"/>
              <a:gd name="connsiteY116" fmla="*/ 441960 h 1257300"/>
              <a:gd name="connsiteX117" fmla="*/ 2972599 w 5189220"/>
              <a:gd name="connsiteY117" fmla="*/ 421005 h 1257300"/>
              <a:gd name="connsiteX118" fmla="*/ 2892589 w 5189220"/>
              <a:gd name="connsiteY118" fmla="*/ 379095 h 1257300"/>
              <a:gd name="connsiteX119" fmla="*/ 2829724 w 5189220"/>
              <a:gd name="connsiteY119" fmla="*/ 371475 h 1257300"/>
              <a:gd name="connsiteX120" fmla="*/ 2359494 w 5189220"/>
              <a:gd name="connsiteY120" fmla="*/ 371475 h 1257300"/>
              <a:gd name="connsiteX121" fmla="*/ 2296629 w 5189220"/>
              <a:gd name="connsiteY121" fmla="*/ 381000 h 1257300"/>
              <a:gd name="connsiteX122" fmla="*/ 2216619 w 5189220"/>
              <a:gd name="connsiteY122" fmla="*/ 422910 h 1257300"/>
              <a:gd name="connsiteX123" fmla="*/ 2205189 w 5189220"/>
              <a:gd name="connsiteY123" fmla="*/ 443865 h 1257300"/>
              <a:gd name="connsiteX124" fmla="*/ 2151849 w 5189220"/>
              <a:gd name="connsiteY124" fmla="*/ 670560 h 1257300"/>
              <a:gd name="connsiteX125" fmla="*/ 2149944 w 5189220"/>
              <a:gd name="connsiteY125" fmla="*/ 680085 h 1257300"/>
              <a:gd name="connsiteX126" fmla="*/ 2188044 w 5189220"/>
              <a:gd name="connsiteY126" fmla="*/ 718185 h 1257300"/>
              <a:gd name="connsiteX127" fmla="*/ 2224239 w 5189220"/>
              <a:gd name="connsiteY127" fmla="*/ 689610 h 1257300"/>
              <a:gd name="connsiteX128" fmla="*/ 2264244 w 5189220"/>
              <a:gd name="connsiteY128" fmla="*/ 523875 h 1257300"/>
              <a:gd name="connsiteX129" fmla="*/ 2264244 w 5189220"/>
              <a:gd name="connsiteY129" fmla="*/ 1057275 h 1257300"/>
              <a:gd name="connsiteX130" fmla="*/ 2340444 w 5189220"/>
              <a:gd name="connsiteY130" fmla="*/ 1057275 h 1257300"/>
              <a:gd name="connsiteX131" fmla="*/ 2340444 w 5189220"/>
              <a:gd name="connsiteY131" fmla="*/ 714375 h 1257300"/>
              <a:gd name="connsiteX132" fmla="*/ 2378544 w 5189220"/>
              <a:gd name="connsiteY132" fmla="*/ 714375 h 1257300"/>
              <a:gd name="connsiteX133" fmla="*/ 2378544 w 5189220"/>
              <a:gd name="connsiteY133" fmla="*/ 1057275 h 1257300"/>
              <a:gd name="connsiteX134" fmla="*/ 2454744 w 5189220"/>
              <a:gd name="connsiteY134" fmla="*/ 1057275 h 1257300"/>
              <a:gd name="connsiteX135" fmla="*/ 2454744 w 5189220"/>
              <a:gd name="connsiteY135" fmla="*/ 521970 h 1257300"/>
              <a:gd name="connsiteX136" fmla="*/ 2494749 w 5189220"/>
              <a:gd name="connsiteY136" fmla="*/ 687705 h 1257300"/>
              <a:gd name="connsiteX137" fmla="*/ 2530944 w 5189220"/>
              <a:gd name="connsiteY137" fmla="*/ 716280 h 1257300"/>
              <a:gd name="connsiteX138" fmla="*/ 2569044 w 5189220"/>
              <a:gd name="connsiteY138" fmla="*/ 678180 h 1257300"/>
              <a:gd name="connsiteX139" fmla="*/ 2567139 w 5189220"/>
              <a:gd name="connsiteY139" fmla="*/ 668655 h 1257300"/>
              <a:gd name="connsiteX140" fmla="*/ 2513799 w 5189220"/>
              <a:gd name="connsiteY140" fmla="*/ 441960 h 1257300"/>
              <a:gd name="connsiteX141" fmla="*/ 2502369 w 5189220"/>
              <a:gd name="connsiteY141" fmla="*/ 421005 h 1257300"/>
              <a:gd name="connsiteX142" fmla="*/ 2422359 w 5189220"/>
              <a:gd name="connsiteY142" fmla="*/ 379095 h 1257300"/>
              <a:gd name="connsiteX143" fmla="*/ 2359494 w 5189220"/>
              <a:gd name="connsiteY143" fmla="*/ 371475 h 1257300"/>
              <a:gd name="connsiteX144" fmla="*/ 1889264 w 5189220"/>
              <a:gd name="connsiteY144" fmla="*/ 371475 h 1257300"/>
              <a:gd name="connsiteX145" fmla="*/ 1826399 w 5189220"/>
              <a:gd name="connsiteY145" fmla="*/ 381000 h 1257300"/>
              <a:gd name="connsiteX146" fmla="*/ 1746389 w 5189220"/>
              <a:gd name="connsiteY146" fmla="*/ 422910 h 1257300"/>
              <a:gd name="connsiteX147" fmla="*/ 1734959 w 5189220"/>
              <a:gd name="connsiteY147" fmla="*/ 443865 h 1257300"/>
              <a:gd name="connsiteX148" fmla="*/ 1681619 w 5189220"/>
              <a:gd name="connsiteY148" fmla="*/ 670560 h 1257300"/>
              <a:gd name="connsiteX149" fmla="*/ 1679714 w 5189220"/>
              <a:gd name="connsiteY149" fmla="*/ 680085 h 1257300"/>
              <a:gd name="connsiteX150" fmla="*/ 1717814 w 5189220"/>
              <a:gd name="connsiteY150" fmla="*/ 718185 h 1257300"/>
              <a:gd name="connsiteX151" fmla="*/ 1754009 w 5189220"/>
              <a:gd name="connsiteY151" fmla="*/ 689610 h 1257300"/>
              <a:gd name="connsiteX152" fmla="*/ 1794014 w 5189220"/>
              <a:gd name="connsiteY152" fmla="*/ 523875 h 1257300"/>
              <a:gd name="connsiteX153" fmla="*/ 1794014 w 5189220"/>
              <a:gd name="connsiteY153" fmla="*/ 1057275 h 1257300"/>
              <a:gd name="connsiteX154" fmla="*/ 1870214 w 5189220"/>
              <a:gd name="connsiteY154" fmla="*/ 1057275 h 1257300"/>
              <a:gd name="connsiteX155" fmla="*/ 1870214 w 5189220"/>
              <a:gd name="connsiteY155" fmla="*/ 714375 h 1257300"/>
              <a:gd name="connsiteX156" fmla="*/ 1908314 w 5189220"/>
              <a:gd name="connsiteY156" fmla="*/ 714375 h 1257300"/>
              <a:gd name="connsiteX157" fmla="*/ 1908314 w 5189220"/>
              <a:gd name="connsiteY157" fmla="*/ 1057275 h 1257300"/>
              <a:gd name="connsiteX158" fmla="*/ 1984514 w 5189220"/>
              <a:gd name="connsiteY158" fmla="*/ 1057275 h 1257300"/>
              <a:gd name="connsiteX159" fmla="*/ 1984514 w 5189220"/>
              <a:gd name="connsiteY159" fmla="*/ 521970 h 1257300"/>
              <a:gd name="connsiteX160" fmla="*/ 2024519 w 5189220"/>
              <a:gd name="connsiteY160" fmla="*/ 687705 h 1257300"/>
              <a:gd name="connsiteX161" fmla="*/ 2060714 w 5189220"/>
              <a:gd name="connsiteY161" fmla="*/ 716280 h 1257300"/>
              <a:gd name="connsiteX162" fmla="*/ 2098814 w 5189220"/>
              <a:gd name="connsiteY162" fmla="*/ 678180 h 1257300"/>
              <a:gd name="connsiteX163" fmla="*/ 2096909 w 5189220"/>
              <a:gd name="connsiteY163" fmla="*/ 668655 h 1257300"/>
              <a:gd name="connsiteX164" fmla="*/ 2043569 w 5189220"/>
              <a:gd name="connsiteY164" fmla="*/ 441960 h 1257300"/>
              <a:gd name="connsiteX165" fmla="*/ 2032139 w 5189220"/>
              <a:gd name="connsiteY165" fmla="*/ 421005 h 1257300"/>
              <a:gd name="connsiteX166" fmla="*/ 1952129 w 5189220"/>
              <a:gd name="connsiteY166" fmla="*/ 379095 h 1257300"/>
              <a:gd name="connsiteX167" fmla="*/ 1889264 w 5189220"/>
              <a:gd name="connsiteY167" fmla="*/ 371475 h 1257300"/>
              <a:gd name="connsiteX168" fmla="*/ 1419034 w 5189220"/>
              <a:gd name="connsiteY168" fmla="*/ 371475 h 1257300"/>
              <a:gd name="connsiteX169" fmla="*/ 1356169 w 5189220"/>
              <a:gd name="connsiteY169" fmla="*/ 381000 h 1257300"/>
              <a:gd name="connsiteX170" fmla="*/ 1276159 w 5189220"/>
              <a:gd name="connsiteY170" fmla="*/ 422910 h 1257300"/>
              <a:gd name="connsiteX171" fmla="*/ 1264729 w 5189220"/>
              <a:gd name="connsiteY171" fmla="*/ 443865 h 1257300"/>
              <a:gd name="connsiteX172" fmla="*/ 1211389 w 5189220"/>
              <a:gd name="connsiteY172" fmla="*/ 670560 h 1257300"/>
              <a:gd name="connsiteX173" fmla="*/ 1209484 w 5189220"/>
              <a:gd name="connsiteY173" fmla="*/ 680085 h 1257300"/>
              <a:gd name="connsiteX174" fmla="*/ 1247584 w 5189220"/>
              <a:gd name="connsiteY174" fmla="*/ 718185 h 1257300"/>
              <a:gd name="connsiteX175" fmla="*/ 1283779 w 5189220"/>
              <a:gd name="connsiteY175" fmla="*/ 689610 h 1257300"/>
              <a:gd name="connsiteX176" fmla="*/ 1323784 w 5189220"/>
              <a:gd name="connsiteY176" fmla="*/ 523875 h 1257300"/>
              <a:gd name="connsiteX177" fmla="*/ 1323784 w 5189220"/>
              <a:gd name="connsiteY177" fmla="*/ 1057275 h 1257300"/>
              <a:gd name="connsiteX178" fmla="*/ 1399984 w 5189220"/>
              <a:gd name="connsiteY178" fmla="*/ 1057275 h 1257300"/>
              <a:gd name="connsiteX179" fmla="*/ 1399984 w 5189220"/>
              <a:gd name="connsiteY179" fmla="*/ 714375 h 1257300"/>
              <a:gd name="connsiteX180" fmla="*/ 1438084 w 5189220"/>
              <a:gd name="connsiteY180" fmla="*/ 714375 h 1257300"/>
              <a:gd name="connsiteX181" fmla="*/ 1438084 w 5189220"/>
              <a:gd name="connsiteY181" fmla="*/ 1057275 h 1257300"/>
              <a:gd name="connsiteX182" fmla="*/ 1514284 w 5189220"/>
              <a:gd name="connsiteY182" fmla="*/ 1057275 h 1257300"/>
              <a:gd name="connsiteX183" fmla="*/ 1514284 w 5189220"/>
              <a:gd name="connsiteY183" fmla="*/ 521970 h 1257300"/>
              <a:gd name="connsiteX184" fmla="*/ 1554289 w 5189220"/>
              <a:gd name="connsiteY184" fmla="*/ 687705 h 1257300"/>
              <a:gd name="connsiteX185" fmla="*/ 1590484 w 5189220"/>
              <a:gd name="connsiteY185" fmla="*/ 716280 h 1257300"/>
              <a:gd name="connsiteX186" fmla="*/ 1628584 w 5189220"/>
              <a:gd name="connsiteY186" fmla="*/ 678180 h 1257300"/>
              <a:gd name="connsiteX187" fmla="*/ 1626679 w 5189220"/>
              <a:gd name="connsiteY187" fmla="*/ 668655 h 1257300"/>
              <a:gd name="connsiteX188" fmla="*/ 1573339 w 5189220"/>
              <a:gd name="connsiteY188" fmla="*/ 441960 h 1257300"/>
              <a:gd name="connsiteX189" fmla="*/ 1561909 w 5189220"/>
              <a:gd name="connsiteY189" fmla="*/ 421005 h 1257300"/>
              <a:gd name="connsiteX190" fmla="*/ 1481899 w 5189220"/>
              <a:gd name="connsiteY190" fmla="*/ 379095 h 1257300"/>
              <a:gd name="connsiteX191" fmla="*/ 1419034 w 5189220"/>
              <a:gd name="connsiteY191" fmla="*/ 371475 h 1257300"/>
              <a:gd name="connsiteX192" fmla="*/ 948804 w 5189220"/>
              <a:gd name="connsiteY192" fmla="*/ 371475 h 1257300"/>
              <a:gd name="connsiteX193" fmla="*/ 885939 w 5189220"/>
              <a:gd name="connsiteY193" fmla="*/ 381000 h 1257300"/>
              <a:gd name="connsiteX194" fmla="*/ 805929 w 5189220"/>
              <a:gd name="connsiteY194" fmla="*/ 422910 h 1257300"/>
              <a:gd name="connsiteX195" fmla="*/ 794499 w 5189220"/>
              <a:gd name="connsiteY195" fmla="*/ 443865 h 1257300"/>
              <a:gd name="connsiteX196" fmla="*/ 741159 w 5189220"/>
              <a:gd name="connsiteY196" fmla="*/ 670560 h 1257300"/>
              <a:gd name="connsiteX197" fmla="*/ 739254 w 5189220"/>
              <a:gd name="connsiteY197" fmla="*/ 680085 h 1257300"/>
              <a:gd name="connsiteX198" fmla="*/ 777354 w 5189220"/>
              <a:gd name="connsiteY198" fmla="*/ 718185 h 1257300"/>
              <a:gd name="connsiteX199" fmla="*/ 813549 w 5189220"/>
              <a:gd name="connsiteY199" fmla="*/ 689610 h 1257300"/>
              <a:gd name="connsiteX200" fmla="*/ 853554 w 5189220"/>
              <a:gd name="connsiteY200" fmla="*/ 523875 h 1257300"/>
              <a:gd name="connsiteX201" fmla="*/ 853554 w 5189220"/>
              <a:gd name="connsiteY201" fmla="*/ 1057275 h 1257300"/>
              <a:gd name="connsiteX202" fmla="*/ 929754 w 5189220"/>
              <a:gd name="connsiteY202" fmla="*/ 1057275 h 1257300"/>
              <a:gd name="connsiteX203" fmla="*/ 929754 w 5189220"/>
              <a:gd name="connsiteY203" fmla="*/ 714375 h 1257300"/>
              <a:gd name="connsiteX204" fmla="*/ 967854 w 5189220"/>
              <a:gd name="connsiteY204" fmla="*/ 714375 h 1257300"/>
              <a:gd name="connsiteX205" fmla="*/ 967854 w 5189220"/>
              <a:gd name="connsiteY205" fmla="*/ 1057275 h 1257300"/>
              <a:gd name="connsiteX206" fmla="*/ 1044054 w 5189220"/>
              <a:gd name="connsiteY206" fmla="*/ 1057275 h 1257300"/>
              <a:gd name="connsiteX207" fmla="*/ 1044054 w 5189220"/>
              <a:gd name="connsiteY207" fmla="*/ 521970 h 1257300"/>
              <a:gd name="connsiteX208" fmla="*/ 1084059 w 5189220"/>
              <a:gd name="connsiteY208" fmla="*/ 687705 h 1257300"/>
              <a:gd name="connsiteX209" fmla="*/ 1120254 w 5189220"/>
              <a:gd name="connsiteY209" fmla="*/ 716280 h 1257300"/>
              <a:gd name="connsiteX210" fmla="*/ 1158354 w 5189220"/>
              <a:gd name="connsiteY210" fmla="*/ 678180 h 1257300"/>
              <a:gd name="connsiteX211" fmla="*/ 1156449 w 5189220"/>
              <a:gd name="connsiteY211" fmla="*/ 668655 h 1257300"/>
              <a:gd name="connsiteX212" fmla="*/ 1103109 w 5189220"/>
              <a:gd name="connsiteY212" fmla="*/ 441960 h 1257300"/>
              <a:gd name="connsiteX213" fmla="*/ 1091679 w 5189220"/>
              <a:gd name="connsiteY213" fmla="*/ 421005 h 1257300"/>
              <a:gd name="connsiteX214" fmla="*/ 1011669 w 5189220"/>
              <a:gd name="connsiteY214" fmla="*/ 379095 h 1257300"/>
              <a:gd name="connsiteX215" fmla="*/ 948804 w 5189220"/>
              <a:gd name="connsiteY215" fmla="*/ 371475 h 1257300"/>
              <a:gd name="connsiteX216" fmla="*/ 478574 w 5189220"/>
              <a:gd name="connsiteY216" fmla="*/ 371475 h 1257300"/>
              <a:gd name="connsiteX217" fmla="*/ 415709 w 5189220"/>
              <a:gd name="connsiteY217" fmla="*/ 381000 h 1257300"/>
              <a:gd name="connsiteX218" fmla="*/ 335699 w 5189220"/>
              <a:gd name="connsiteY218" fmla="*/ 422910 h 1257300"/>
              <a:gd name="connsiteX219" fmla="*/ 324269 w 5189220"/>
              <a:gd name="connsiteY219" fmla="*/ 443865 h 1257300"/>
              <a:gd name="connsiteX220" fmla="*/ 270929 w 5189220"/>
              <a:gd name="connsiteY220" fmla="*/ 670560 h 1257300"/>
              <a:gd name="connsiteX221" fmla="*/ 269024 w 5189220"/>
              <a:gd name="connsiteY221" fmla="*/ 680085 h 1257300"/>
              <a:gd name="connsiteX222" fmla="*/ 307124 w 5189220"/>
              <a:gd name="connsiteY222" fmla="*/ 718185 h 1257300"/>
              <a:gd name="connsiteX223" fmla="*/ 343319 w 5189220"/>
              <a:gd name="connsiteY223" fmla="*/ 689610 h 1257300"/>
              <a:gd name="connsiteX224" fmla="*/ 383324 w 5189220"/>
              <a:gd name="connsiteY224" fmla="*/ 523875 h 1257300"/>
              <a:gd name="connsiteX225" fmla="*/ 383324 w 5189220"/>
              <a:gd name="connsiteY225" fmla="*/ 1057275 h 1257300"/>
              <a:gd name="connsiteX226" fmla="*/ 459524 w 5189220"/>
              <a:gd name="connsiteY226" fmla="*/ 1057275 h 1257300"/>
              <a:gd name="connsiteX227" fmla="*/ 459524 w 5189220"/>
              <a:gd name="connsiteY227" fmla="*/ 714375 h 1257300"/>
              <a:gd name="connsiteX228" fmla="*/ 497624 w 5189220"/>
              <a:gd name="connsiteY228" fmla="*/ 714375 h 1257300"/>
              <a:gd name="connsiteX229" fmla="*/ 497624 w 5189220"/>
              <a:gd name="connsiteY229" fmla="*/ 1057275 h 1257300"/>
              <a:gd name="connsiteX230" fmla="*/ 573824 w 5189220"/>
              <a:gd name="connsiteY230" fmla="*/ 1057275 h 1257300"/>
              <a:gd name="connsiteX231" fmla="*/ 573824 w 5189220"/>
              <a:gd name="connsiteY231" fmla="*/ 521970 h 1257300"/>
              <a:gd name="connsiteX232" fmla="*/ 613829 w 5189220"/>
              <a:gd name="connsiteY232" fmla="*/ 687705 h 1257300"/>
              <a:gd name="connsiteX233" fmla="*/ 650024 w 5189220"/>
              <a:gd name="connsiteY233" fmla="*/ 716280 h 1257300"/>
              <a:gd name="connsiteX234" fmla="*/ 688124 w 5189220"/>
              <a:gd name="connsiteY234" fmla="*/ 678180 h 1257300"/>
              <a:gd name="connsiteX235" fmla="*/ 686219 w 5189220"/>
              <a:gd name="connsiteY235" fmla="*/ 668655 h 1257300"/>
              <a:gd name="connsiteX236" fmla="*/ 632879 w 5189220"/>
              <a:gd name="connsiteY236" fmla="*/ 441960 h 1257300"/>
              <a:gd name="connsiteX237" fmla="*/ 621449 w 5189220"/>
              <a:gd name="connsiteY237" fmla="*/ 421005 h 1257300"/>
              <a:gd name="connsiteX238" fmla="*/ 541439 w 5189220"/>
              <a:gd name="connsiteY238" fmla="*/ 379095 h 1257300"/>
              <a:gd name="connsiteX239" fmla="*/ 478574 w 5189220"/>
              <a:gd name="connsiteY239" fmla="*/ 371475 h 1257300"/>
              <a:gd name="connsiteX240" fmla="*/ 4710647 w 5189220"/>
              <a:gd name="connsiteY240" fmla="*/ 200025 h 1257300"/>
              <a:gd name="connsiteX241" fmla="*/ 4634447 w 5189220"/>
              <a:gd name="connsiteY241" fmla="*/ 276225 h 1257300"/>
              <a:gd name="connsiteX242" fmla="*/ 4710647 w 5189220"/>
              <a:gd name="connsiteY242" fmla="*/ 352425 h 1257300"/>
              <a:gd name="connsiteX243" fmla="*/ 4786847 w 5189220"/>
              <a:gd name="connsiteY243" fmla="*/ 276225 h 1257300"/>
              <a:gd name="connsiteX244" fmla="*/ 4710647 w 5189220"/>
              <a:gd name="connsiteY244" fmla="*/ 200025 h 1257300"/>
              <a:gd name="connsiteX245" fmla="*/ 4240414 w 5189220"/>
              <a:gd name="connsiteY245" fmla="*/ 200025 h 1257300"/>
              <a:gd name="connsiteX246" fmla="*/ 4164214 w 5189220"/>
              <a:gd name="connsiteY246" fmla="*/ 276225 h 1257300"/>
              <a:gd name="connsiteX247" fmla="*/ 4240414 w 5189220"/>
              <a:gd name="connsiteY247" fmla="*/ 352425 h 1257300"/>
              <a:gd name="connsiteX248" fmla="*/ 4316614 w 5189220"/>
              <a:gd name="connsiteY248" fmla="*/ 276225 h 1257300"/>
              <a:gd name="connsiteX249" fmla="*/ 4240414 w 5189220"/>
              <a:gd name="connsiteY249" fmla="*/ 200025 h 1257300"/>
              <a:gd name="connsiteX250" fmla="*/ 3770184 w 5189220"/>
              <a:gd name="connsiteY250" fmla="*/ 200025 h 1257300"/>
              <a:gd name="connsiteX251" fmla="*/ 3693984 w 5189220"/>
              <a:gd name="connsiteY251" fmla="*/ 276225 h 1257300"/>
              <a:gd name="connsiteX252" fmla="*/ 3770184 w 5189220"/>
              <a:gd name="connsiteY252" fmla="*/ 352425 h 1257300"/>
              <a:gd name="connsiteX253" fmla="*/ 3846384 w 5189220"/>
              <a:gd name="connsiteY253" fmla="*/ 276225 h 1257300"/>
              <a:gd name="connsiteX254" fmla="*/ 3770184 w 5189220"/>
              <a:gd name="connsiteY254" fmla="*/ 200025 h 1257300"/>
              <a:gd name="connsiteX255" fmla="*/ 3299954 w 5189220"/>
              <a:gd name="connsiteY255" fmla="*/ 200025 h 1257300"/>
              <a:gd name="connsiteX256" fmla="*/ 3223754 w 5189220"/>
              <a:gd name="connsiteY256" fmla="*/ 276225 h 1257300"/>
              <a:gd name="connsiteX257" fmla="*/ 3299954 w 5189220"/>
              <a:gd name="connsiteY257" fmla="*/ 352425 h 1257300"/>
              <a:gd name="connsiteX258" fmla="*/ 3376154 w 5189220"/>
              <a:gd name="connsiteY258" fmla="*/ 276225 h 1257300"/>
              <a:gd name="connsiteX259" fmla="*/ 3299954 w 5189220"/>
              <a:gd name="connsiteY259" fmla="*/ 200025 h 1257300"/>
              <a:gd name="connsiteX260" fmla="*/ 2829724 w 5189220"/>
              <a:gd name="connsiteY260" fmla="*/ 200025 h 1257300"/>
              <a:gd name="connsiteX261" fmla="*/ 2753524 w 5189220"/>
              <a:gd name="connsiteY261" fmla="*/ 276225 h 1257300"/>
              <a:gd name="connsiteX262" fmla="*/ 2829724 w 5189220"/>
              <a:gd name="connsiteY262" fmla="*/ 352425 h 1257300"/>
              <a:gd name="connsiteX263" fmla="*/ 2905924 w 5189220"/>
              <a:gd name="connsiteY263" fmla="*/ 276225 h 1257300"/>
              <a:gd name="connsiteX264" fmla="*/ 2829724 w 5189220"/>
              <a:gd name="connsiteY264" fmla="*/ 200025 h 1257300"/>
              <a:gd name="connsiteX265" fmla="*/ 2359494 w 5189220"/>
              <a:gd name="connsiteY265" fmla="*/ 200025 h 1257300"/>
              <a:gd name="connsiteX266" fmla="*/ 2283294 w 5189220"/>
              <a:gd name="connsiteY266" fmla="*/ 276225 h 1257300"/>
              <a:gd name="connsiteX267" fmla="*/ 2359494 w 5189220"/>
              <a:gd name="connsiteY267" fmla="*/ 352425 h 1257300"/>
              <a:gd name="connsiteX268" fmla="*/ 2435694 w 5189220"/>
              <a:gd name="connsiteY268" fmla="*/ 276225 h 1257300"/>
              <a:gd name="connsiteX269" fmla="*/ 2359494 w 5189220"/>
              <a:gd name="connsiteY269" fmla="*/ 200025 h 1257300"/>
              <a:gd name="connsiteX270" fmla="*/ 1889264 w 5189220"/>
              <a:gd name="connsiteY270" fmla="*/ 200025 h 1257300"/>
              <a:gd name="connsiteX271" fmla="*/ 1813064 w 5189220"/>
              <a:gd name="connsiteY271" fmla="*/ 276225 h 1257300"/>
              <a:gd name="connsiteX272" fmla="*/ 1889264 w 5189220"/>
              <a:gd name="connsiteY272" fmla="*/ 352425 h 1257300"/>
              <a:gd name="connsiteX273" fmla="*/ 1965464 w 5189220"/>
              <a:gd name="connsiteY273" fmla="*/ 276225 h 1257300"/>
              <a:gd name="connsiteX274" fmla="*/ 1889264 w 5189220"/>
              <a:gd name="connsiteY274" fmla="*/ 200025 h 1257300"/>
              <a:gd name="connsiteX275" fmla="*/ 1419034 w 5189220"/>
              <a:gd name="connsiteY275" fmla="*/ 200025 h 1257300"/>
              <a:gd name="connsiteX276" fmla="*/ 1342834 w 5189220"/>
              <a:gd name="connsiteY276" fmla="*/ 276225 h 1257300"/>
              <a:gd name="connsiteX277" fmla="*/ 1419034 w 5189220"/>
              <a:gd name="connsiteY277" fmla="*/ 352425 h 1257300"/>
              <a:gd name="connsiteX278" fmla="*/ 1495234 w 5189220"/>
              <a:gd name="connsiteY278" fmla="*/ 276225 h 1257300"/>
              <a:gd name="connsiteX279" fmla="*/ 1419034 w 5189220"/>
              <a:gd name="connsiteY279" fmla="*/ 200025 h 1257300"/>
              <a:gd name="connsiteX280" fmla="*/ 948804 w 5189220"/>
              <a:gd name="connsiteY280" fmla="*/ 200025 h 1257300"/>
              <a:gd name="connsiteX281" fmla="*/ 872604 w 5189220"/>
              <a:gd name="connsiteY281" fmla="*/ 276225 h 1257300"/>
              <a:gd name="connsiteX282" fmla="*/ 948804 w 5189220"/>
              <a:gd name="connsiteY282" fmla="*/ 352425 h 1257300"/>
              <a:gd name="connsiteX283" fmla="*/ 1025004 w 5189220"/>
              <a:gd name="connsiteY283" fmla="*/ 276225 h 1257300"/>
              <a:gd name="connsiteX284" fmla="*/ 948804 w 5189220"/>
              <a:gd name="connsiteY284" fmla="*/ 200025 h 1257300"/>
              <a:gd name="connsiteX285" fmla="*/ 478574 w 5189220"/>
              <a:gd name="connsiteY285" fmla="*/ 200025 h 1257300"/>
              <a:gd name="connsiteX286" fmla="*/ 402374 w 5189220"/>
              <a:gd name="connsiteY286" fmla="*/ 276225 h 1257300"/>
              <a:gd name="connsiteX287" fmla="*/ 478574 w 5189220"/>
              <a:gd name="connsiteY287" fmla="*/ 352425 h 1257300"/>
              <a:gd name="connsiteX288" fmla="*/ 554774 w 5189220"/>
              <a:gd name="connsiteY288" fmla="*/ 276225 h 1257300"/>
              <a:gd name="connsiteX289" fmla="*/ 478574 w 5189220"/>
              <a:gd name="connsiteY289" fmla="*/ 200025 h 1257300"/>
              <a:gd name="connsiteX290" fmla="*/ 0 w 5189220"/>
              <a:gd name="connsiteY290" fmla="*/ 0 h 1257300"/>
              <a:gd name="connsiteX291" fmla="*/ 5189220 w 5189220"/>
              <a:gd name="connsiteY291" fmla="*/ 0 h 1257300"/>
              <a:gd name="connsiteX292" fmla="*/ 5189220 w 5189220"/>
              <a:gd name="connsiteY292" fmla="*/ 1257300 h 1257300"/>
              <a:gd name="connsiteX293" fmla="*/ 0 w 5189220"/>
              <a:gd name="connsiteY293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5189220" h="1257300">
                <a:moveTo>
                  <a:pt x="4710647" y="371475"/>
                </a:moveTo>
                <a:cubicBezTo>
                  <a:pt x="4689692" y="371475"/>
                  <a:pt x="4668737" y="375285"/>
                  <a:pt x="4647782" y="381000"/>
                </a:cubicBezTo>
                <a:cubicBezTo>
                  <a:pt x="4617302" y="388620"/>
                  <a:pt x="4590632" y="403860"/>
                  <a:pt x="4567772" y="422910"/>
                </a:cubicBezTo>
                <a:cubicBezTo>
                  <a:pt x="4562057" y="428625"/>
                  <a:pt x="4558247" y="436245"/>
                  <a:pt x="4556342" y="443865"/>
                </a:cubicBezTo>
                <a:lnTo>
                  <a:pt x="4503002" y="670560"/>
                </a:lnTo>
                <a:cubicBezTo>
                  <a:pt x="4503002" y="672465"/>
                  <a:pt x="4501097" y="676275"/>
                  <a:pt x="4501097" y="680085"/>
                </a:cubicBezTo>
                <a:cubicBezTo>
                  <a:pt x="4501097" y="701040"/>
                  <a:pt x="4518242" y="718185"/>
                  <a:pt x="4539197" y="718185"/>
                </a:cubicBezTo>
                <a:cubicBezTo>
                  <a:pt x="4556342" y="718185"/>
                  <a:pt x="4571582" y="704850"/>
                  <a:pt x="4575392" y="689610"/>
                </a:cubicBezTo>
                <a:lnTo>
                  <a:pt x="4615397" y="523875"/>
                </a:lnTo>
                <a:lnTo>
                  <a:pt x="4615397" y="1057275"/>
                </a:lnTo>
                <a:lnTo>
                  <a:pt x="4691597" y="1057275"/>
                </a:lnTo>
                <a:lnTo>
                  <a:pt x="4691597" y="714375"/>
                </a:lnTo>
                <a:lnTo>
                  <a:pt x="4729697" y="714375"/>
                </a:lnTo>
                <a:lnTo>
                  <a:pt x="4729697" y="1057275"/>
                </a:lnTo>
                <a:lnTo>
                  <a:pt x="4805897" y="1057275"/>
                </a:lnTo>
                <a:lnTo>
                  <a:pt x="4805897" y="521970"/>
                </a:lnTo>
                <a:lnTo>
                  <a:pt x="4845902" y="687705"/>
                </a:lnTo>
                <a:cubicBezTo>
                  <a:pt x="4849712" y="702945"/>
                  <a:pt x="4864952" y="716280"/>
                  <a:pt x="4882097" y="716280"/>
                </a:cubicBezTo>
                <a:cubicBezTo>
                  <a:pt x="4903052" y="716280"/>
                  <a:pt x="4920197" y="699135"/>
                  <a:pt x="4920197" y="678180"/>
                </a:cubicBezTo>
                <a:cubicBezTo>
                  <a:pt x="4920197" y="674370"/>
                  <a:pt x="4918292" y="670560"/>
                  <a:pt x="4918292" y="668655"/>
                </a:cubicBezTo>
                <a:lnTo>
                  <a:pt x="4864952" y="441960"/>
                </a:lnTo>
                <a:cubicBezTo>
                  <a:pt x="4863047" y="434340"/>
                  <a:pt x="4859237" y="426720"/>
                  <a:pt x="4853522" y="421005"/>
                </a:cubicBezTo>
                <a:cubicBezTo>
                  <a:pt x="4830662" y="401955"/>
                  <a:pt x="4803992" y="388620"/>
                  <a:pt x="4773512" y="379095"/>
                </a:cubicBezTo>
                <a:cubicBezTo>
                  <a:pt x="4752557" y="375285"/>
                  <a:pt x="4731602" y="371475"/>
                  <a:pt x="4710647" y="371475"/>
                </a:cubicBezTo>
                <a:close/>
                <a:moveTo>
                  <a:pt x="4240414" y="371475"/>
                </a:moveTo>
                <a:cubicBezTo>
                  <a:pt x="4219459" y="371475"/>
                  <a:pt x="4198504" y="375285"/>
                  <a:pt x="4177549" y="381000"/>
                </a:cubicBezTo>
                <a:cubicBezTo>
                  <a:pt x="4147069" y="388620"/>
                  <a:pt x="4120399" y="403860"/>
                  <a:pt x="4097539" y="422910"/>
                </a:cubicBezTo>
                <a:cubicBezTo>
                  <a:pt x="4091824" y="428625"/>
                  <a:pt x="4088014" y="436245"/>
                  <a:pt x="4086109" y="443865"/>
                </a:cubicBezTo>
                <a:lnTo>
                  <a:pt x="4032769" y="670560"/>
                </a:lnTo>
                <a:cubicBezTo>
                  <a:pt x="4032769" y="672465"/>
                  <a:pt x="4030864" y="676275"/>
                  <a:pt x="4030864" y="680085"/>
                </a:cubicBezTo>
                <a:cubicBezTo>
                  <a:pt x="4030864" y="701040"/>
                  <a:pt x="4048009" y="718185"/>
                  <a:pt x="4068964" y="718185"/>
                </a:cubicBezTo>
                <a:cubicBezTo>
                  <a:pt x="4086109" y="718185"/>
                  <a:pt x="4101349" y="704850"/>
                  <a:pt x="4105159" y="689610"/>
                </a:cubicBezTo>
                <a:lnTo>
                  <a:pt x="4145164" y="523875"/>
                </a:lnTo>
                <a:lnTo>
                  <a:pt x="4145164" y="1057275"/>
                </a:lnTo>
                <a:lnTo>
                  <a:pt x="4221364" y="1057275"/>
                </a:lnTo>
                <a:lnTo>
                  <a:pt x="4221364" y="714375"/>
                </a:lnTo>
                <a:lnTo>
                  <a:pt x="4259464" y="714375"/>
                </a:lnTo>
                <a:lnTo>
                  <a:pt x="4259464" y="1057275"/>
                </a:lnTo>
                <a:lnTo>
                  <a:pt x="4335664" y="1057275"/>
                </a:lnTo>
                <a:lnTo>
                  <a:pt x="4335664" y="521970"/>
                </a:lnTo>
                <a:lnTo>
                  <a:pt x="4375669" y="687705"/>
                </a:lnTo>
                <a:cubicBezTo>
                  <a:pt x="4379479" y="702945"/>
                  <a:pt x="4394719" y="716280"/>
                  <a:pt x="4411864" y="716280"/>
                </a:cubicBezTo>
                <a:cubicBezTo>
                  <a:pt x="4432819" y="716280"/>
                  <a:pt x="4449964" y="699135"/>
                  <a:pt x="4449964" y="678180"/>
                </a:cubicBezTo>
                <a:cubicBezTo>
                  <a:pt x="4449964" y="674370"/>
                  <a:pt x="4448059" y="670560"/>
                  <a:pt x="4448059" y="668655"/>
                </a:cubicBezTo>
                <a:lnTo>
                  <a:pt x="4394719" y="441960"/>
                </a:lnTo>
                <a:cubicBezTo>
                  <a:pt x="4392814" y="434340"/>
                  <a:pt x="4389004" y="426720"/>
                  <a:pt x="4383289" y="421005"/>
                </a:cubicBezTo>
                <a:cubicBezTo>
                  <a:pt x="4360429" y="401955"/>
                  <a:pt x="4333759" y="388620"/>
                  <a:pt x="4303279" y="379095"/>
                </a:cubicBezTo>
                <a:cubicBezTo>
                  <a:pt x="4282324" y="375285"/>
                  <a:pt x="4261369" y="371475"/>
                  <a:pt x="4240414" y="371475"/>
                </a:cubicBezTo>
                <a:close/>
                <a:moveTo>
                  <a:pt x="3770184" y="371475"/>
                </a:moveTo>
                <a:cubicBezTo>
                  <a:pt x="3749229" y="371475"/>
                  <a:pt x="3728274" y="375285"/>
                  <a:pt x="3707319" y="381000"/>
                </a:cubicBezTo>
                <a:cubicBezTo>
                  <a:pt x="3676839" y="388620"/>
                  <a:pt x="3650169" y="403860"/>
                  <a:pt x="3627309" y="422910"/>
                </a:cubicBezTo>
                <a:cubicBezTo>
                  <a:pt x="3621594" y="428625"/>
                  <a:pt x="3617784" y="436245"/>
                  <a:pt x="3615879" y="443865"/>
                </a:cubicBezTo>
                <a:lnTo>
                  <a:pt x="3562539" y="670560"/>
                </a:lnTo>
                <a:cubicBezTo>
                  <a:pt x="3562539" y="672465"/>
                  <a:pt x="3560634" y="676275"/>
                  <a:pt x="3560634" y="680085"/>
                </a:cubicBezTo>
                <a:cubicBezTo>
                  <a:pt x="3560634" y="701040"/>
                  <a:pt x="3577779" y="718185"/>
                  <a:pt x="3598734" y="718185"/>
                </a:cubicBezTo>
                <a:cubicBezTo>
                  <a:pt x="3615879" y="718185"/>
                  <a:pt x="3631119" y="704850"/>
                  <a:pt x="3634929" y="689610"/>
                </a:cubicBezTo>
                <a:lnTo>
                  <a:pt x="3674934" y="523875"/>
                </a:lnTo>
                <a:lnTo>
                  <a:pt x="3674934" y="1057275"/>
                </a:lnTo>
                <a:lnTo>
                  <a:pt x="3751134" y="1057275"/>
                </a:lnTo>
                <a:lnTo>
                  <a:pt x="3751134" y="714375"/>
                </a:lnTo>
                <a:lnTo>
                  <a:pt x="3789234" y="714375"/>
                </a:lnTo>
                <a:lnTo>
                  <a:pt x="3789234" y="1057275"/>
                </a:lnTo>
                <a:lnTo>
                  <a:pt x="3865434" y="1057275"/>
                </a:lnTo>
                <a:lnTo>
                  <a:pt x="3865434" y="521970"/>
                </a:lnTo>
                <a:lnTo>
                  <a:pt x="3905439" y="687705"/>
                </a:lnTo>
                <a:cubicBezTo>
                  <a:pt x="3909249" y="702945"/>
                  <a:pt x="3924489" y="716280"/>
                  <a:pt x="3941634" y="716280"/>
                </a:cubicBezTo>
                <a:cubicBezTo>
                  <a:pt x="3962589" y="716280"/>
                  <a:pt x="3979734" y="699135"/>
                  <a:pt x="3979734" y="678180"/>
                </a:cubicBezTo>
                <a:cubicBezTo>
                  <a:pt x="3979734" y="674370"/>
                  <a:pt x="3977829" y="670560"/>
                  <a:pt x="3977829" y="668655"/>
                </a:cubicBezTo>
                <a:lnTo>
                  <a:pt x="3924489" y="441960"/>
                </a:lnTo>
                <a:cubicBezTo>
                  <a:pt x="3922584" y="434340"/>
                  <a:pt x="3918774" y="426720"/>
                  <a:pt x="3913059" y="421005"/>
                </a:cubicBezTo>
                <a:cubicBezTo>
                  <a:pt x="3890199" y="401955"/>
                  <a:pt x="3863529" y="388620"/>
                  <a:pt x="3833049" y="379095"/>
                </a:cubicBezTo>
                <a:cubicBezTo>
                  <a:pt x="3812094" y="375285"/>
                  <a:pt x="3791139" y="371475"/>
                  <a:pt x="3770184" y="371475"/>
                </a:cubicBezTo>
                <a:close/>
                <a:moveTo>
                  <a:pt x="3299954" y="371475"/>
                </a:moveTo>
                <a:cubicBezTo>
                  <a:pt x="3278999" y="371475"/>
                  <a:pt x="3258044" y="375285"/>
                  <a:pt x="3237089" y="381000"/>
                </a:cubicBezTo>
                <a:cubicBezTo>
                  <a:pt x="3206609" y="388620"/>
                  <a:pt x="3179939" y="403860"/>
                  <a:pt x="3157079" y="422910"/>
                </a:cubicBezTo>
                <a:cubicBezTo>
                  <a:pt x="3151364" y="428625"/>
                  <a:pt x="3147554" y="436245"/>
                  <a:pt x="3145649" y="443865"/>
                </a:cubicBezTo>
                <a:lnTo>
                  <a:pt x="3092309" y="670560"/>
                </a:lnTo>
                <a:cubicBezTo>
                  <a:pt x="3092309" y="672465"/>
                  <a:pt x="3090404" y="676275"/>
                  <a:pt x="3090404" y="680085"/>
                </a:cubicBezTo>
                <a:cubicBezTo>
                  <a:pt x="3090404" y="701040"/>
                  <a:pt x="3107549" y="718185"/>
                  <a:pt x="3128504" y="718185"/>
                </a:cubicBezTo>
                <a:cubicBezTo>
                  <a:pt x="3145649" y="718185"/>
                  <a:pt x="3160889" y="704850"/>
                  <a:pt x="3164699" y="689610"/>
                </a:cubicBezTo>
                <a:lnTo>
                  <a:pt x="3204704" y="523875"/>
                </a:lnTo>
                <a:lnTo>
                  <a:pt x="3204704" y="1057275"/>
                </a:lnTo>
                <a:lnTo>
                  <a:pt x="3280904" y="1057275"/>
                </a:lnTo>
                <a:lnTo>
                  <a:pt x="3280904" y="714375"/>
                </a:lnTo>
                <a:lnTo>
                  <a:pt x="3319004" y="714375"/>
                </a:lnTo>
                <a:lnTo>
                  <a:pt x="3319004" y="1057275"/>
                </a:lnTo>
                <a:lnTo>
                  <a:pt x="3395204" y="1057275"/>
                </a:lnTo>
                <a:lnTo>
                  <a:pt x="3395204" y="521970"/>
                </a:lnTo>
                <a:lnTo>
                  <a:pt x="3435209" y="687705"/>
                </a:lnTo>
                <a:cubicBezTo>
                  <a:pt x="3439019" y="702945"/>
                  <a:pt x="3454259" y="716280"/>
                  <a:pt x="3471404" y="716280"/>
                </a:cubicBezTo>
                <a:cubicBezTo>
                  <a:pt x="3492359" y="716280"/>
                  <a:pt x="3509504" y="699135"/>
                  <a:pt x="3509504" y="678180"/>
                </a:cubicBezTo>
                <a:cubicBezTo>
                  <a:pt x="3509504" y="674370"/>
                  <a:pt x="3507599" y="670560"/>
                  <a:pt x="3507599" y="668655"/>
                </a:cubicBezTo>
                <a:lnTo>
                  <a:pt x="3454259" y="441960"/>
                </a:lnTo>
                <a:cubicBezTo>
                  <a:pt x="3452354" y="434340"/>
                  <a:pt x="3448544" y="426720"/>
                  <a:pt x="3442829" y="421005"/>
                </a:cubicBezTo>
                <a:cubicBezTo>
                  <a:pt x="3419969" y="401955"/>
                  <a:pt x="3393299" y="388620"/>
                  <a:pt x="3362819" y="379095"/>
                </a:cubicBezTo>
                <a:cubicBezTo>
                  <a:pt x="3341864" y="375285"/>
                  <a:pt x="3320909" y="371475"/>
                  <a:pt x="3299954" y="371475"/>
                </a:cubicBezTo>
                <a:close/>
                <a:moveTo>
                  <a:pt x="2829724" y="371475"/>
                </a:moveTo>
                <a:cubicBezTo>
                  <a:pt x="2808769" y="371475"/>
                  <a:pt x="2787814" y="375285"/>
                  <a:pt x="2766859" y="381000"/>
                </a:cubicBezTo>
                <a:cubicBezTo>
                  <a:pt x="2736379" y="388620"/>
                  <a:pt x="2709709" y="403860"/>
                  <a:pt x="2686849" y="422910"/>
                </a:cubicBezTo>
                <a:cubicBezTo>
                  <a:pt x="2681134" y="428625"/>
                  <a:pt x="2677324" y="436245"/>
                  <a:pt x="2675419" y="443865"/>
                </a:cubicBezTo>
                <a:lnTo>
                  <a:pt x="2622079" y="670560"/>
                </a:lnTo>
                <a:cubicBezTo>
                  <a:pt x="2622079" y="672465"/>
                  <a:pt x="2620174" y="676275"/>
                  <a:pt x="2620174" y="680085"/>
                </a:cubicBezTo>
                <a:cubicBezTo>
                  <a:pt x="2620174" y="701040"/>
                  <a:pt x="2637319" y="718185"/>
                  <a:pt x="2658274" y="718185"/>
                </a:cubicBezTo>
                <a:cubicBezTo>
                  <a:pt x="2675419" y="718185"/>
                  <a:pt x="2690659" y="704850"/>
                  <a:pt x="2694469" y="689610"/>
                </a:cubicBezTo>
                <a:lnTo>
                  <a:pt x="2734474" y="523875"/>
                </a:lnTo>
                <a:lnTo>
                  <a:pt x="2734474" y="1057275"/>
                </a:lnTo>
                <a:lnTo>
                  <a:pt x="2810674" y="1057275"/>
                </a:lnTo>
                <a:lnTo>
                  <a:pt x="2810674" y="714375"/>
                </a:lnTo>
                <a:lnTo>
                  <a:pt x="2848774" y="714375"/>
                </a:lnTo>
                <a:lnTo>
                  <a:pt x="2848774" y="1057275"/>
                </a:lnTo>
                <a:lnTo>
                  <a:pt x="2924974" y="1057275"/>
                </a:lnTo>
                <a:lnTo>
                  <a:pt x="2924974" y="521970"/>
                </a:lnTo>
                <a:lnTo>
                  <a:pt x="2964979" y="687705"/>
                </a:lnTo>
                <a:cubicBezTo>
                  <a:pt x="2968789" y="702945"/>
                  <a:pt x="2984029" y="716280"/>
                  <a:pt x="3001174" y="716280"/>
                </a:cubicBezTo>
                <a:cubicBezTo>
                  <a:pt x="3022129" y="716280"/>
                  <a:pt x="3039274" y="699135"/>
                  <a:pt x="3039274" y="678180"/>
                </a:cubicBezTo>
                <a:cubicBezTo>
                  <a:pt x="3039274" y="674370"/>
                  <a:pt x="3037369" y="670560"/>
                  <a:pt x="3037369" y="668655"/>
                </a:cubicBezTo>
                <a:lnTo>
                  <a:pt x="2984029" y="441960"/>
                </a:lnTo>
                <a:cubicBezTo>
                  <a:pt x="2982124" y="434340"/>
                  <a:pt x="2978314" y="426720"/>
                  <a:pt x="2972599" y="421005"/>
                </a:cubicBezTo>
                <a:cubicBezTo>
                  <a:pt x="2949739" y="401955"/>
                  <a:pt x="2923069" y="388620"/>
                  <a:pt x="2892589" y="379095"/>
                </a:cubicBezTo>
                <a:cubicBezTo>
                  <a:pt x="2871634" y="375285"/>
                  <a:pt x="2850679" y="371475"/>
                  <a:pt x="2829724" y="371475"/>
                </a:cubicBezTo>
                <a:close/>
                <a:moveTo>
                  <a:pt x="2359494" y="371475"/>
                </a:moveTo>
                <a:cubicBezTo>
                  <a:pt x="2338539" y="371475"/>
                  <a:pt x="2317584" y="375285"/>
                  <a:pt x="2296629" y="381000"/>
                </a:cubicBezTo>
                <a:cubicBezTo>
                  <a:pt x="2266149" y="388620"/>
                  <a:pt x="2239479" y="403860"/>
                  <a:pt x="2216619" y="422910"/>
                </a:cubicBezTo>
                <a:cubicBezTo>
                  <a:pt x="2210904" y="428625"/>
                  <a:pt x="2207094" y="436245"/>
                  <a:pt x="2205189" y="443865"/>
                </a:cubicBezTo>
                <a:lnTo>
                  <a:pt x="2151849" y="670560"/>
                </a:lnTo>
                <a:cubicBezTo>
                  <a:pt x="2151849" y="672465"/>
                  <a:pt x="2149944" y="676275"/>
                  <a:pt x="2149944" y="680085"/>
                </a:cubicBezTo>
                <a:cubicBezTo>
                  <a:pt x="2149944" y="701040"/>
                  <a:pt x="2167089" y="718185"/>
                  <a:pt x="2188044" y="718185"/>
                </a:cubicBezTo>
                <a:cubicBezTo>
                  <a:pt x="2205189" y="718185"/>
                  <a:pt x="2220429" y="704850"/>
                  <a:pt x="2224239" y="689610"/>
                </a:cubicBezTo>
                <a:lnTo>
                  <a:pt x="2264244" y="523875"/>
                </a:lnTo>
                <a:lnTo>
                  <a:pt x="2264244" y="1057275"/>
                </a:lnTo>
                <a:lnTo>
                  <a:pt x="2340444" y="1057275"/>
                </a:lnTo>
                <a:lnTo>
                  <a:pt x="2340444" y="714375"/>
                </a:lnTo>
                <a:lnTo>
                  <a:pt x="2378544" y="714375"/>
                </a:lnTo>
                <a:lnTo>
                  <a:pt x="2378544" y="1057275"/>
                </a:lnTo>
                <a:lnTo>
                  <a:pt x="2454744" y="1057275"/>
                </a:lnTo>
                <a:lnTo>
                  <a:pt x="2454744" y="521970"/>
                </a:lnTo>
                <a:lnTo>
                  <a:pt x="2494749" y="687705"/>
                </a:lnTo>
                <a:cubicBezTo>
                  <a:pt x="2498559" y="702945"/>
                  <a:pt x="2513799" y="716280"/>
                  <a:pt x="2530944" y="716280"/>
                </a:cubicBezTo>
                <a:cubicBezTo>
                  <a:pt x="2551899" y="716280"/>
                  <a:pt x="2569044" y="699135"/>
                  <a:pt x="2569044" y="678180"/>
                </a:cubicBezTo>
                <a:cubicBezTo>
                  <a:pt x="2569044" y="674370"/>
                  <a:pt x="2567139" y="670560"/>
                  <a:pt x="2567139" y="668655"/>
                </a:cubicBezTo>
                <a:lnTo>
                  <a:pt x="2513799" y="441960"/>
                </a:lnTo>
                <a:cubicBezTo>
                  <a:pt x="2511894" y="434340"/>
                  <a:pt x="2508084" y="426720"/>
                  <a:pt x="2502369" y="421005"/>
                </a:cubicBezTo>
                <a:cubicBezTo>
                  <a:pt x="2479509" y="401955"/>
                  <a:pt x="2452839" y="388620"/>
                  <a:pt x="2422359" y="379095"/>
                </a:cubicBezTo>
                <a:cubicBezTo>
                  <a:pt x="2401404" y="375285"/>
                  <a:pt x="2380449" y="371475"/>
                  <a:pt x="2359494" y="371475"/>
                </a:cubicBezTo>
                <a:close/>
                <a:moveTo>
                  <a:pt x="1889264" y="371475"/>
                </a:moveTo>
                <a:cubicBezTo>
                  <a:pt x="1868309" y="371475"/>
                  <a:pt x="1847354" y="375285"/>
                  <a:pt x="1826399" y="381000"/>
                </a:cubicBezTo>
                <a:cubicBezTo>
                  <a:pt x="1795919" y="388620"/>
                  <a:pt x="1769249" y="403860"/>
                  <a:pt x="1746389" y="422910"/>
                </a:cubicBezTo>
                <a:cubicBezTo>
                  <a:pt x="1740674" y="428625"/>
                  <a:pt x="1736864" y="436245"/>
                  <a:pt x="1734959" y="443865"/>
                </a:cubicBezTo>
                <a:lnTo>
                  <a:pt x="1681619" y="670560"/>
                </a:lnTo>
                <a:cubicBezTo>
                  <a:pt x="1681619" y="672465"/>
                  <a:pt x="1679714" y="676275"/>
                  <a:pt x="1679714" y="680085"/>
                </a:cubicBezTo>
                <a:cubicBezTo>
                  <a:pt x="1679714" y="701040"/>
                  <a:pt x="1696859" y="718185"/>
                  <a:pt x="1717814" y="718185"/>
                </a:cubicBezTo>
                <a:cubicBezTo>
                  <a:pt x="1734959" y="718185"/>
                  <a:pt x="1750199" y="704850"/>
                  <a:pt x="1754009" y="689610"/>
                </a:cubicBezTo>
                <a:lnTo>
                  <a:pt x="1794014" y="523875"/>
                </a:lnTo>
                <a:lnTo>
                  <a:pt x="1794014" y="1057275"/>
                </a:lnTo>
                <a:lnTo>
                  <a:pt x="1870214" y="1057275"/>
                </a:lnTo>
                <a:lnTo>
                  <a:pt x="1870214" y="714375"/>
                </a:lnTo>
                <a:lnTo>
                  <a:pt x="1908314" y="714375"/>
                </a:lnTo>
                <a:lnTo>
                  <a:pt x="1908314" y="1057275"/>
                </a:lnTo>
                <a:lnTo>
                  <a:pt x="1984514" y="1057275"/>
                </a:lnTo>
                <a:lnTo>
                  <a:pt x="1984514" y="521970"/>
                </a:lnTo>
                <a:lnTo>
                  <a:pt x="2024519" y="687705"/>
                </a:lnTo>
                <a:cubicBezTo>
                  <a:pt x="2028329" y="702945"/>
                  <a:pt x="2043569" y="716280"/>
                  <a:pt x="2060714" y="716280"/>
                </a:cubicBezTo>
                <a:cubicBezTo>
                  <a:pt x="2081669" y="716280"/>
                  <a:pt x="2098814" y="699135"/>
                  <a:pt x="2098814" y="678180"/>
                </a:cubicBezTo>
                <a:cubicBezTo>
                  <a:pt x="2098814" y="674370"/>
                  <a:pt x="2096909" y="670560"/>
                  <a:pt x="2096909" y="668655"/>
                </a:cubicBezTo>
                <a:lnTo>
                  <a:pt x="2043569" y="441960"/>
                </a:lnTo>
                <a:cubicBezTo>
                  <a:pt x="2041664" y="434340"/>
                  <a:pt x="2037854" y="426720"/>
                  <a:pt x="2032139" y="421005"/>
                </a:cubicBezTo>
                <a:cubicBezTo>
                  <a:pt x="2009279" y="401955"/>
                  <a:pt x="1982609" y="388620"/>
                  <a:pt x="1952129" y="379095"/>
                </a:cubicBezTo>
                <a:cubicBezTo>
                  <a:pt x="1931174" y="375285"/>
                  <a:pt x="1910219" y="371475"/>
                  <a:pt x="1889264" y="371475"/>
                </a:cubicBezTo>
                <a:close/>
                <a:moveTo>
                  <a:pt x="1419034" y="371475"/>
                </a:moveTo>
                <a:cubicBezTo>
                  <a:pt x="1398079" y="371475"/>
                  <a:pt x="1377124" y="375285"/>
                  <a:pt x="1356169" y="381000"/>
                </a:cubicBezTo>
                <a:cubicBezTo>
                  <a:pt x="1325689" y="388620"/>
                  <a:pt x="1299019" y="403860"/>
                  <a:pt x="1276159" y="422910"/>
                </a:cubicBezTo>
                <a:cubicBezTo>
                  <a:pt x="1270444" y="428625"/>
                  <a:pt x="1266634" y="436245"/>
                  <a:pt x="1264729" y="443865"/>
                </a:cubicBezTo>
                <a:lnTo>
                  <a:pt x="1211389" y="670560"/>
                </a:lnTo>
                <a:cubicBezTo>
                  <a:pt x="1211389" y="672465"/>
                  <a:pt x="1209484" y="676275"/>
                  <a:pt x="1209484" y="680085"/>
                </a:cubicBezTo>
                <a:cubicBezTo>
                  <a:pt x="1209484" y="701040"/>
                  <a:pt x="1226629" y="718185"/>
                  <a:pt x="1247584" y="718185"/>
                </a:cubicBezTo>
                <a:cubicBezTo>
                  <a:pt x="1264729" y="718185"/>
                  <a:pt x="1279969" y="704850"/>
                  <a:pt x="1283779" y="689610"/>
                </a:cubicBezTo>
                <a:lnTo>
                  <a:pt x="1323784" y="523875"/>
                </a:lnTo>
                <a:lnTo>
                  <a:pt x="1323784" y="1057275"/>
                </a:lnTo>
                <a:lnTo>
                  <a:pt x="1399984" y="1057275"/>
                </a:lnTo>
                <a:lnTo>
                  <a:pt x="1399984" y="714375"/>
                </a:lnTo>
                <a:lnTo>
                  <a:pt x="1438084" y="714375"/>
                </a:lnTo>
                <a:lnTo>
                  <a:pt x="1438084" y="1057275"/>
                </a:lnTo>
                <a:lnTo>
                  <a:pt x="1514284" y="1057275"/>
                </a:lnTo>
                <a:lnTo>
                  <a:pt x="1514284" y="521970"/>
                </a:lnTo>
                <a:lnTo>
                  <a:pt x="1554289" y="687705"/>
                </a:lnTo>
                <a:cubicBezTo>
                  <a:pt x="1558099" y="702945"/>
                  <a:pt x="1573339" y="716280"/>
                  <a:pt x="1590484" y="716280"/>
                </a:cubicBezTo>
                <a:cubicBezTo>
                  <a:pt x="1611439" y="716280"/>
                  <a:pt x="1628584" y="699135"/>
                  <a:pt x="1628584" y="678180"/>
                </a:cubicBezTo>
                <a:cubicBezTo>
                  <a:pt x="1628584" y="674370"/>
                  <a:pt x="1626679" y="670560"/>
                  <a:pt x="1626679" y="668655"/>
                </a:cubicBezTo>
                <a:lnTo>
                  <a:pt x="1573339" y="441960"/>
                </a:lnTo>
                <a:cubicBezTo>
                  <a:pt x="1571434" y="434340"/>
                  <a:pt x="1567624" y="426720"/>
                  <a:pt x="1561909" y="421005"/>
                </a:cubicBezTo>
                <a:cubicBezTo>
                  <a:pt x="1539049" y="401955"/>
                  <a:pt x="1512379" y="388620"/>
                  <a:pt x="1481899" y="379095"/>
                </a:cubicBezTo>
                <a:cubicBezTo>
                  <a:pt x="1460944" y="375285"/>
                  <a:pt x="1439989" y="371475"/>
                  <a:pt x="1419034" y="371475"/>
                </a:cubicBezTo>
                <a:close/>
                <a:moveTo>
                  <a:pt x="948804" y="371475"/>
                </a:moveTo>
                <a:cubicBezTo>
                  <a:pt x="927849" y="371475"/>
                  <a:pt x="906894" y="375285"/>
                  <a:pt x="885939" y="381000"/>
                </a:cubicBezTo>
                <a:cubicBezTo>
                  <a:pt x="855459" y="388620"/>
                  <a:pt x="828789" y="403860"/>
                  <a:pt x="805929" y="422910"/>
                </a:cubicBezTo>
                <a:cubicBezTo>
                  <a:pt x="800214" y="428625"/>
                  <a:pt x="796404" y="436245"/>
                  <a:pt x="794499" y="443865"/>
                </a:cubicBezTo>
                <a:lnTo>
                  <a:pt x="741159" y="670560"/>
                </a:lnTo>
                <a:cubicBezTo>
                  <a:pt x="741159" y="672465"/>
                  <a:pt x="739254" y="676275"/>
                  <a:pt x="739254" y="680085"/>
                </a:cubicBezTo>
                <a:cubicBezTo>
                  <a:pt x="739254" y="701040"/>
                  <a:pt x="756399" y="718185"/>
                  <a:pt x="777354" y="718185"/>
                </a:cubicBezTo>
                <a:cubicBezTo>
                  <a:pt x="794499" y="718185"/>
                  <a:pt x="809739" y="704850"/>
                  <a:pt x="813549" y="689610"/>
                </a:cubicBezTo>
                <a:lnTo>
                  <a:pt x="853554" y="523875"/>
                </a:lnTo>
                <a:lnTo>
                  <a:pt x="853554" y="1057275"/>
                </a:lnTo>
                <a:lnTo>
                  <a:pt x="929754" y="1057275"/>
                </a:lnTo>
                <a:lnTo>
                  <a:pt x="929754" y="714375"/>
                </a:lnTo>
                <a:lnTo>
                  <a:pt x="967854" y="714375"/>
                </a:lnTo>
                <a:lnTo>
                  <a:pt x="967854" y="1057275"/>
                </a:lnTo>
                <a:lnTo>
                  <a:pt x="1044054" y="1057275"/>
                </a:lnTo>
                <a:lnTo>
                  <a:pt x="1044054" y="521970"/>
                </a:lnTo>
                <a:lnTo>
                  <a:pt x="1084059" y="687705"/>
                </a:lnTo>
                <a:cubicBezTo>
                  <a:pt x="1087869" y="702945"/>
                  <a:pt x="1103109" y="716280"/>
                  <a:pt x="1120254" y="716280"/>
                </a:cubicBezTo>
                <a:cubicBezTo>
                  <a:pt x="1141209" y="716280"/>
                  <a:pt x="1158354" y="699135"/>
                  <a:pt x="1158354" y="678180"/>
                </a:cubicBezTo>
                <a:cubicBezTo>
                  <a:pt x="1158354" y="674370"/>
                  <a:pt x="1156449" y="670560"/>
                  <a:pt x="1156449" y="668655"/>
                </a:cubicBezTo>
                <a:lnTo>
                  <a:pt x="1103109" y="441960"/>
                </a:lnTo>
                <a:cubicBezTo>
                  <a:pt x="1101204" y="434340"/>
                  <a:pt x="1097394" y="426720"/>
                  <a:pt x="1091679" y="421005"/>
                </a:cubicBezTo>
                <a:cubicBezTo>
                  <a:pt x="1068819" y="401955"/>
                  <a:pt x="1042149" y="388620"/>
                  <a:pt x="1011669" y="379095"/>
                </a:cubicBezTo>
                <a:cubicBezTo>
                  <a:pt x="990714" y="375285"/>
                  <a:pt x="969759" y="371475"/>
                  <a:pt x="948804" y="371475"/>
                </a:cubicBezTo>
                <a:close/>
                <a:moveTo>
                  <a:pt x="478574" y="371475"/>
                </a:moveTo>
                <a:cubicBezTo>
                  <a:pt x="457619" y="371475"/>
                  <a:pt x="436664" y="375285"/>
                  <a:pt x="415709" y="381000"/>
                </a:cubicBezTo>
                <a:cubicBezTo>
                  <a:pt x="385229" y="388620"/>
                  <a:pt x="358559" y="403860"/>
                  <a:pt x="335699" y="422910"/>
                </a:cubicBezTo>
                <a:cubicBezTo>
                  <a:pt x="329984" y="428625"/>
                  <a:pt x="326174" y="436245"/>
                  <a:pt x="324269" y="443865"/>
                </a:cubicBezTo>
                <a:lnTo>
                  <a:pt x="270929" y="670560"/>
                </a:lnTo>
                <a:cubicBezTo>
                  <a:pt x="270929" y="672465"/>
                  <a:pt x="269024" y="676275"/>
                  <a:pt x="269024" y="680085"/>
                </a:cubicBezTo>
                <a:cubicBezTo>
                  <a:pt x="269024" y="701040"/>
                  <a:pt x="286169" y="718185"/>
                  <a:pt x="307124" y="718185"/>
                </a:cubicBezTo>
                <a:cubicBezTo>
                  <a:pt x="324269" y="718185"/>
                  <a:pt x="339509" y="704850"/>
                  <a:pt x="343319" y="689610"/>
                </a:cubicBezTo>
                <a:lnTo>
                  <a:pt x="383324" y="523875"/>
                </a:lnTo>
                <a:lnTo>
                  <a:pt x="383324" y="1057275"/>
                </a:lnTo>
                <a:lnTo>
                  <a:pt x="459524" y="1057275"/>
                </a:lnTo>
                <a:lnTo>
                  <a:pt x="459524" y="714375"/>
                </a:lnTo>
                <a:lnTo>
                  <a:pt x="497624" y="714375"/>
                </a:lnTo>
                <a:lnTo>
                  <a:pt x="497624" y="1057275"/>
                </a:lnTo>
                <a:lnTo>
                  <a:pt x="573824" y="1057275"/>
                </a:lnTo>
                <a:lnTo>
                  <a:pt x="573824" y="521970"/>
                </a:lnTo>
                <a:lnTo>
                  <a:pt x="613829" y="687705"/>
                </a:lnTo>
                <a:cubicBezTo>
                  <a:pt x="617639" y="702945"/>
                  <a:pt x="632879" y="716280"/>
                  <a:pt x="650024" y="716280"/>
                </a:cubicBezTo>
                <a:cubicBezTo>
                  <a:pt x="670979" y="716280"/>
                  <a:pt x="688124" y="699135"/>
                  <a:pt x="688124" y="678180"/>
                </a:cubicBezTo>
                <a:cubicBezTo>
                  <a:pt x="688124" y="674370"/>
                  <a:pt x="686219" y="670560"/>
                  <a:pt x="686219" y="668655"/>
                </a:cubicBezTo>
                <a:lnTo>
                  <a:pt x="632879" y="441960"/>
                </a:lnTo>
                <a:cubicBezTo>
                  <a:pt x="630974" y="434340"/>
                  <a:pt x="627164" y="426720"/>
                  <a:pt x="621449" y="421005"/>
                </a:cubicBezTo>
                <a:cubicBezTo>
                  <a:pt x="598589" y="401955"/>
                  <a:pt x="571919" y="388620"/>
                  <a:pt x="541439" y="379095"/>
                </a:cubicBezTo>
                <a:cubicBezTo>
                  <a:pt x="520484" y="375285"/>
                  <a:pt x="499529" y="371475"/>
                  <a:pt x="478574" y="371475"/>
                </a:cubicBezTo>
                <a:close/>
                <a:moveTo>
                  <a:pt x="4710647" y="200025"/>
                </a:moveTo>
                <a:cubicBezTo>
                  <a:pt x="4668563" y="200025"/>
                  <a:pt x="4634447" y="234141"/>
                  <a:pt x="4634447" y="276225"/>
                </a:cubicBezTo>
                <a:cubicBezTo>
                  <a:pt x="4634447" y="318309"/>
                  <a:pt x="4668563" y="352425"/>
                  <a:pt x="4710647" y="352425"/>
                </a:cubicBezTo>
                <a:cubicBezTo>
                  <a:pt x="4752731" y="352425"/>
                  <a:pt x="4786847" y="318309"/>
                  <a:pt x="4786847" y="276225"/>
                </a:cubicBezTo>
                <a:cubicBezTo>
                  <a:pt x="4786847" y="234141"/>
                  <a:pt x="4752731" y="200025"/>
                  <a:pt x="4710647" y="200025"/>
                </a:cubicBezTo>
                <a:close/>
                <a:moveTo>
                  <a:pt x="4240414" y="200025"/>
                </a:moveTo>
                <a:cubicBezTo>
                  <a:pt x="4198330" y="200025"/>
                  <a:pt x="4164214" y="234141"/>
                  <a:pt x="4164214" y="276225"/>
                </a:cubicBezTo>
                <a:cubicBezTo>
                  <a:pt x="4164214" y="318309"/>
                  <a:pt x="4198330" y="352425"/>
                  <a:pt x="4240414" y="352425"/>
                </a:cubicBezTo>
                <a:cubicBezTo>
                  <a:pt x="4282498" y="352425"/>
                  <a:pt x="4316614" y="318309"/>
                  <a:pt x="4316614" y="276225"/>
                </a:cubicBezTo>
                <a:cubicBezTo>
                  <a:pt x="4316614" y="234141"/>
                  <a:pt x="4282498" y="200025"/>
                  <a:pt x="4240414" y="200025"/>
                </a:cubicBezTo>
                <a:close/>
                <a:moveTo>
                  <a:pt x="3770184" y="200025"/>
                </a:moveTo>
                <a:cubicBezTo>
                  <a:pt x="3728100" y="200025"/>
                  <a:pt x="3693984" y="234141"/>
                  <a:pt x="3693984" y="276225"/>
                </a:cubicBezTo>
                <a:cubicBezTo>
                  <a:pt x="3693984" y="318309"/>
                  <a:pt x="3728100" y="352425"/>
                  <a:pt x="3770184" y="352425"/>
                </a:cubicBezTo>
                <a:cubicBezTo>
                  <a:pt x="3812268" y="352425"/>
                  <a:pt x="3846384" y="318309"/>
                  <a:pt x="3846384" y="276225"/>
                </a:cubicBezTo>
                <a:cubicBezTo>
                  <a:pt x="3846384" y="234141"/>
                  <a:pt x="3812268" y="200025"/>
                  <a:pt x="3770184" y="200025"/>
                </a:cubicBezTo>
                <a:close/>
                <a:moveTo>
                  <a:pt x="3299954" y="200025"/>
                </a:moveTo>
                <a:cubicBezTo>
                  <a:pt x="3257870" y="200025"/>
                  <a:pt x="3223754" y="234141"/>
                  <a:pt x="3223754" y="276225"/>
                </a:cubicBezTo>
                <a:cubicBezTo>
                  <a:pt x="3223754" y="318309"/>
                  <a:pt x="3257870" y="352425"/>
                  <a:pt x="3299954" y="352425"/>
                </a:cubicBezTo>
                <a:cubicBezTo>
                  <a:pt x="3342038" y="352425"/>
                  <a:pt x="3376154" y="318309"/>
                  <a:pt x="3376154" y="276225"/>
                </a:cubicBezTo>
                <a:cubicBezTo>
                  <a:pt x="3376154" y="234141"/>
                  <a:pt x="3342038" y="200025"/>
                  <a:pt x="3299954" y="200025"/>
                </a:cubicBezTo>
                <a:close/>
                <a:moveTo>
                  <a:pt x="2829724" y="200025"/>
                </a:moveTo>
                <a:cubicBezTo>
                  <a:pt x="2787640" y="200025"/>
                  <a:pt x="2753524" y="234141"/>
                  <a:pt x="2753524" y="276225"/>
                </a:cubicBezTo>
                <a:cubicBezTo>
                  <a:pt x="2753524" y="318309"/>
                  <a:pt x="2787640" y="352425"/>
                  <a:pt x="2829724" y="352425"/>
                </a:cubicBezTo>
                <a:cubicBezTo>
                  <a:pt x="2871808" y="352425"/>
                  <a:pt x="2905924" y="318309"/>
                  <a:pt x="2905924" y="276225"/>
                </a:cubicBezTo>
                <a:cubicBezTo>
                  <a:pt x="2905924" y="234141"/>
                  <a:pt x="2871808" y="200025"/>
                  <a:pt x="2829724" y="200025"/>
                </a:cubicBezTo>
                <a:close/>
                <a:moveTo>
                  <a:pt x="2359494" y="200025"/>
                </a:moveTo>
                <a:cubicBezTo>
                  <a:pt x="2317410" y="200025"/>
                  <a:pt x="2283294" y="234141"/>
                  <a:pt x="2283294" y="276225"/>
                </a:cubicBezTo>
                <a:cubicBezTo>
                  <a:pt x="2283294" y="318309"/>
                  <a:pt x="2317410" y="352425"/>
                  <a:pt x="2359494" y="352425"/>
                </a:cubicBezTo>
                <a:cubicBezTo>
                  <a:pt x="2401578" y="352425"/>
                  <a:pt x="2435694" y="318309"/>
                  <a:pt x="2435694" y="276225"/>
                </a:cubicBezTo>
                <a:cubicBezTo>
                  <a:pt x="2435694" y="234141"/>
                  <a:pt x="2401578" y="200025"/>
                  <a:pt x="2359494" y="200025"/>
                </a:cubicBezTo>
                <a:close/>
                <a:moveTo>
                  <a:pt x="1889264" y="200025"/>
                </a:moveTo>
                <a:cubicBezTo>
                  <a:pt x="1847180" y="200025"/>
                  <a:pt x="1813064" y="234141"/>
                  <a:pt x="1813064" y="276225"/>
                </a:cubicBezTo>
                <a:cubicBezTo>
                  <a:pt x="1813064" y="318309"/>
                  <a:pt x="1847180" y="352425"/>
                  <a:pt x="1889264" y="352425"/>
                </a:cubicBezTo>
                <a:cubicBezTo>
                  <a:pt x="1931348" y="352425"/>
                  <a:pt x="1965464" y="318309"/>
                  <a:pt x="1965464" y="276225"/>
                </a:cubicBezTo>
                <a:cubicBezTo>
                  <a:pt x="1965464" y="234141"/>
                  <a:pt x="1931348" y="200025"/>
                  <a:pt x="1889264" y="200025"/>
                </a:cubicBezTo>
                <a:close/>
                <a:moveTo>
                  <a:pt x="1419034" y="200025"/>
                </a:moveTo>
                <a:cubicBezTo>
                  <a:pt x="1376950" y="200025"/>
                  <a:pt x="1342834" y="234141"/>
                  <a:pt x="1342834" y="276225"/>
                </a:cubicBezTo>
                <a:cubicBezTo>
                  <a:pt x="1342834" y="318309"/>
                  <a:pt x="1376950" y="352425"/>
                  <a:pt x="1419034" y="352425"/>
                </a:cubicBezTo>
                <a:cubicBezTo>
                  <a:pt x="1461118" y="352425"/>
                  <a:pt x="1495234" y="318309"/>
                  <a:pt x="1495234" y="276225"/>
                </a:cubicBezTo>
                <a:cubicBezTo>
                  <a:pt x="1495234" y="234141"/>
                  <a:pt x="1461118" y="200025"/>
                  <a:pt x="1419034" y="200025"/>
                </a:cubicBezTo>
                <a:close/>
                <a:moveTo>
                  <a:pt x="948804" y="200025"/>
                </a:moveTo>
                <a:cubicBezTo>
                  <a:pt x="906720" y="200025"/>
                  <a:pt x="872604" y="234141"/>
                  <a:pt x="872604" y="276225"/>
                </a:cubicBezTo>
                <a:cubicBezTo>
                  <a:pt x="872604" y="318309"/>
                  <a:pt x="906720" y="352425"/>
                  <a:pt x="948804" y="352425"/>
                </a:cubicBezTo>
                <a:cubicBezTo>
                  <a:pt x="990888" y="352425"/>
                  <a:pt x="1025004" y="318309"/>
                  <a:pt x="1025004" y="276225"/>
                </a:cubicBezTo>
                <a:cubicBezTo>
                  <a:pt x="1025004" y="234141"/>
                  <a:pt x="990888" y="200025"/>
                  <a:pt x="948804" y="200025"/>
                </a:cubicBezTo>
                <a:close/>
                <a:moveTo>
                  <a:pt x="478574" y="200025"/>
                </a:moveTo>
                <a:cubicBezTo>
                  <a:pt x="436490" y="200025"/>
                  <a:pt x="402374" y="234141"/>
                  <a:pt x="402374" y="276225"/>
                </a:cubicBezTo>
                <a:cubicBezTo>
                  <a:pt x="402374" y="318309"/>
                  <a:pt x="436490" y="352425"/>
                  <a:pt x="478574" y="352425"/>
                </a:cubicBezTo>
                <a:cubicBezTo>
                  <a:pt x="520658" y="352425"/>
                  <a:pt x="554774" y="318309"/>
                  <a:pt x="554774" y="276225"/>
                </a:cubicBezTo>
                <a:cubicBezTo>
                  <a:pt x="554774" y="234141"/>
                  <a:pt x="520658" y="200025"/>
                  <a:pt x="478574" y="200025"/>
                </a:cubicBezTo>
                <a:close/>
                <a:moveTo>
                  <a:pt x="0" y="0"/>
                </a:moveTo>
                <a:lnTo>
                  <a:pt x="5189220" y="0"/>
                </a:lnTo>
                <a:lnTo>
                  <a:pt x="5189220" y="1257300"/>
                </a:lnTo>
                <a:lnTo>
                  <a:pt x="0" y="125730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38CE7AF9-0F31-47E8-A593-3F90E4C77D0C}"/>
              </a:ext>
            </a:extLst>
          </p:cNvPr>
          <p:cNvSpPr/>
          <p:nvPr/>
        </p:nvSpPr>
        <p:spPr>
          <a:xfrm>
            <a:off x="4760595" y="2846810"/>
            <a:ext cx="3891915" cy="29718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noProof="1">
                <a:solidFill>
                  <a:schemeClr val="tx1"/>
                </a:solidFill>
              </a:rPr>
              <a:t>Lorem Ipsum Dolor Sit Amet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D0D746-8572-4F89-A164-0DD8D0B253BC}"/>
              </a:ext>
            </a:extLst>
          </p:cNvPr>
          <p:cNvSpPr txBox="1"/>
          <p:nvPr/>
        </p:nvSpPr>
        <p:spPr>
          <a:xfrm>
            <a:off x="6640830" y="3143990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48%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910913A2-503F-4166-9744-C556264B243C}"/>
              </a:ext>
            </a:extLst>
          </p:cNvPr>
          <p:cNvSpPr/>
          <p:nvPr/>
        </p:nvSpPr>
        <p:spPr>
          <a:xfrm>
            <a:off x="4760595" y="4691276"/>
            <a:ext cx="3891915" cy="297180"/>
          </a:xfrm>
          <a:prstGeom prst="wedgeRectCallout">
            <a:avLst>
              <a:gd name="adj1" fmla="val -3212"/>
              <a:gd name="adj2" fmla="val 1624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noProof="1">
                <a:solidFill>
                  <a:schemeClr val="tx1"/>
                </a:solidFill>
              </a:rPr>
              <a:t>Lorem Ipsum Dolor Sit Amet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58C15A-48F3-4B26-BD8E-3142AB600C4F}"/>
              </a:ext>
            </a:extLst>
          </p:cNvPr>
          <p:cNvSpPr txBox="1"/>
          <p:nvPr/>
        </p:nvSpPr>
        <p:spPr>
          <a:xfrm>
            <a:off x="6640830" y="4988455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accent6"/>
                </a:solidFill>
              </a:rPr>
              <a:t>57%</a:t>
            </a:r>
          </a:p>
        </p:txBody>
      </p:sp>
    </p:spTree>
    <p:extLst>
      <p:ext uri="{BB962C8B-B14F-4D97-AF65-F5344CB8AC3E}">
        <p14:creationId xmlns:p14="http://schemas.microsoft.com/office/powerpoint/2010/main" val="202188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117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Male / Female Fraction Chart – Slide Template</vt:lpstr>
      <vt:lpstr>Male / Female Fraction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/ Female Fraction Chart</dc:title>
  <dc:creator>PresentationGO.com</dc:creator>
  <dc:description>© Copyright PresentationGO.com</dc:description>
  <dcterms:created xsi:type="dcterms:W3CDTF">2014-11-26T05:14:11Z</dcterms:created>
  <dcterms:modified xsi:type="dcterms:W3CDTF">2021-03-22T20:11:20Z</dcterms:modified>
  <cp:category>Charts &amp; Diagrams</cp:category>
</cp:coreProperties>
</file>