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40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03A-BED7-A61A1983C9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03A-BED7-A61A1983C9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C-403A-BED7-A61A1983C9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C-403A-BED7-A61A1983C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1295984"/>
        <c:axId val="351282864"/>
      </c:barChart>
      <c:catAx>
        <c:axId val="351295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51282864"/>
        <c:crosses val="autoZero"/>
        <c:auto val="1"/>
        <c:lblAlgn val="ctr"/>
        <c:lblOffset val="100"/>
        <c:noMultiLvlLbl val="0"/>
      </c:catAx>
      <c:valAx>
        <c:axId val="3512828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5129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8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1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29DF7A-50DD-4566-9BA9-930ABAEA2086}"/>
              </a:ext>
            </a:extLst>
          </p:cNvPr>
          <p:cNvGrpSpPr/>
          <p:nvPr userDrawn="1"/>
        </p:nvGrpSpPr>
        <p:grpSpPr>
          <a:xfrm>
            <a:off x="7205959" y="4919959"/>
            <a:ext cx="2199425" cy="1938041"/>
            <a:chOff x="7205959" y="4919959"/>
            <a:chExt cx="2199425" cy="193804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10A6EDC-A87D-4D75-9D92-65409110659B}"/>
                </a:ext>
              </a:extLst>
            </p:cNvPr>
            <p:cNvGrpSpPr/>
            <p:nvPr userDrawn="1"/>
          </p:nvGrpSpPr>
          <p:grpSpPr>
            <a:xfrm>
              <a:off x="7205959" y="4919959"/>
              <a:ext cx="1938041" cy="1938041"/>
              <a:chOff x="7283451" y="4914201"/>
              <a:chExt cx="1938041" cy="1938041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85ADB4E-402C-49D9-8074-93AC920D717F}"/>
                  </a:ext>
                </a:extLst>
              </p:cNvPr>
              <p:cNvSpPr/>
              <p:nvPr userDrawn="1"/>
            </p:nvSpPr>
            <p:spPr>
              <a:xfrm>
                <a:off x="7283451" y="4914201"/>
                <a:ext cx="1938041" cy="1938041"/>
              </a:xfrm>
              <a:custGeom>
                <a:avLst/>
                <a:gdLst>
                  <a:gd name="connsiteX0" fmla="*/ 1938041 w 1938041"/>
                  <a:gd name="connsiteY0" fmla="*/ 0 h 1938041"/>
                  <a:gd name="connsiteX1" fmla="*/ 1938041 w 1938041"/>
                  <a:gd name="connsiteY1" fmla="*/ 1051517 h 1938041"/>
                  <a:gd name="connsiteX2" fmla="*/ 1051517 w 1938041"/>
                  <a:gd name="connsiteY2" fmla="*/ 1938041 h 1938041"/>
                  <a:gd name="connsiteX3" fmla="*/ 0 w 1938041"/>
                  <a:gd name="connsiteY3" fmla="*/ 1938041 h 1938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8041" h="1938041">
                    <a:moveTo>
                      <a:pt x="1938041" y="0"/>
                    </a:moveTo>
                    <a:lnTo>
                      <a:pt x="1938041" y="1051517"/>
                    </a:lnTo>
                    <a:lnTo>
                      <a:pt x="1051517" y="1938041"/>
                    </a:lnTo>
                    <a:lnTo>
                      <a:pt x="0" y="193804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" name="Graphic 4" descr="Bar chart">
                <a:extLst>
                  <a:ext uri="{FF2B5EF4-FFF2-40B4-BE49-F238E27FC236}">
                    <a16:creationId xmlns:a16="http://schemas.microsoft.com/office/drawing/2014/main" id="{DDA762C5-781D-4E2B-8466-20778E30DD7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838260" y="6242714"/>
                <a:ext cx="553354" cy="553354"/>
              </a:xfrm>
              <a:prstGeom prst="rect">
                <a:avLst/>
              </a:prstGeom>
            </p:spPr>
          </p:pic>
          <p:pic>
            <p:nvPicPr>
              <p:cNvPr id="6" name="Graphic 5" descr="Pencil">
                <a:extLst>
                  <a:ext uri="{FF2B5EF4-FFF2-40B4-BE49-F238E27FC236}">
                    <a16:creationId xmlns:a16="http://schemas.microsoft.com/office/drawing/2014/main" id="{60513AA2-6561-4695-A9CF-11DF052C84B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72789" y="6475368"/>
                <a:ext cx="344531" cy="344531"/>
              </a:xfrm>
              <a:prstGeom prst="rect">
                <a:avLst/>
              </a:prstGeom>
            </p:spPr>
          </p:pic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9C67903-30CF-46FE-A3C1-2B7FF1E6B649}"/>
                </a:ext>
              </a:extLst>
            </p:cNvPr>
            <p:cNvSpPr/>
            <p:nvPr userDrawn="1"/>
          </p:nvSpPr>
          <p:spPr>
            <a:xfrm rot="18900000">
              <a:off x="8021084" y="5565813"/>
              <a:ext cx="13843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Data-driven</a:t>
              </a:r>
            </a:p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Charts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6257C2-9B5C-4A2E-A668-6833C9C0CD4C}"/>
              </a:ext>
            </a:extLst>
          </p:cNvPr>
          <p:cNvGrpSpPr/>
          <p:nvPr userDrawn="1"/>
        </p:nvGrpSpPr>
        <p:grpSpPr>
          <a:xfrm>
            <a:off x="7205959" y="4919959"/>
            <a:ext cx="2199425" cy="1938041"/>
            <a:chOff x="7205959" y="4919959"/>
            <a:chExt cx="2199425" cy="193804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20AA297-0A0B-4191-9ABE-32F55BA7FAEA}"/>
                </a:ext>
              </a:extLst>
            </p:cNvPr>
            <p:cNvGrpSpPr/>
            <p:nvPr userDrawn="1"/>
          </p:nvGrpSpPr>
          <p:grpSpPr>
            <a:xfrm>
              <a:off x="7205959" y="4919959"/>
              <a:ext cx="1938041" cy="1938041"/>
              <a:chOff x="7283451" y="4914201"/>
              <a:chExt cx="1938041" cy="1938041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00794D8-575F-4CD7-BD36-649B6DBA8E40}"/>
                  </a:ext>
                </a:extLst>
              </p:cNvPr>
              <p:cNvSpPr/>
              <p:nvPr userDrawn="1"/>
            </p:nvSpPr>
            <p:spPr>
              <a:xfrm>
                <a:off x="7283451" y="4914201"/>
                <a:ext cx="1938041" cy="1938041"/>
              </a:xfrm>
              <a:custGeom>
                <a:avLst/>
                <a:gdLst>
                  <a:gd name="connsiteX0" fmla="*/ 1938041 w 1938041"/>
                  <a:gd name="connsiteY0" fmla="*/ 0 h 1938041"/>
                  <a:gd name="connsiteX1" fmla="*/ 1938041 w 1938041"/>
                  <a:gd name="connsiteY1" fmla="*/ 1051517 h 1938041"/>
                  <a:gd name="connsiteX2" fmla="*/ 1051517 w 1938041"/>
                  <a:gd name="connsiteY2" fmla="*/ 1938041 h 1938041"/>
                  <a:gd name="connsiteX3" fmla="*/ 0 w 1938041"/>
                  <a:gd name="connsiteY3" fmla="*/ 1938041 h 19380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8041" h="1938041">
                    <a:moveTo>
                      <a:pt x="1938041" y="0"/>
                    </a:moveTo>
                    <a:lnTo>
                      <a:pt x="1938041" y="1051517"/>
                    </a:lnTo>
                    <a:lnTo>
                      <a:pt x="1051517" y="1938041"/>
                    </a:lnTo>
                    <a:lnTo>
                      <a:pt x="0" y="193804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Graphic 9" descr="Bar chart">
                <a:extLst>
                  <a:ext uri="{FF2B5EF4-FFF2-40B4-BE49-F238E27FC236}">
                    <a16:creationId xmlns:a16="http://schemas.microsoft.com/office/drawing/2014/main" id="{EB34D6D1-4B81-464D-8217-23663DE0283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7838260" y="6242714"/>
                <a:ext cx="553354" cy="553354"/>
              </a:xfrm>
              <a:prstGeom prst="rect">
                <a:avLst/>
              </a:prstGeom>
            </p:spPr>
          </p:pic>
          <p:pic>
            <p:nvPicPr>
              <p:cNvPr id="11" name="Graphic 10" descr="Pencil">
                <a:extLst>
                  <a:ext uri="{FF2B5EF4-FFF2-40B4-BE49-F238E27FC236}">
                    <a16:creationId xmlns:a16="http://schemas.microsoft.com/office/drawing/2014/main" id="{3E964E97-C7C8-4D3B-8AA6-4DD57A335AF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072789" y="6475368"/>
                <a:ext cx="344531" cy="344531"/>
              </a:xfrm>
              <a:prstGeom prst="rect">
                <a:avLst/>
              </a:prstGeom>
            </p:spPr>
          </p:pic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3F25BF-32DE-49F0-9F7C-46D5F609B298}"/>
                </a:ext>
              </a:extLst>
            </p:cNvPr>
            <p:cNvSpPr/>
            <p:nvPr userDrawn="1"/>
          </p:nvSpPr>
          <p:spPr>
            <a:xfrm rot="18900000">
              <a:off x="8021084" y="5565813"/>
              <a:ext cx="13843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Data-driven</a:t>
              </a:r>
            </a:p>
            <a:p>
              <a:r>
                <a:rPr lang="en-US" b="1">
                  <a:solidFill>
                    <a:schemeClr val="accent6">
                      <a:lumMod val="50000"/>
                    </a:schemeClr>
                  </a:solidFill>
                </a:rPr>
                <a:t>Charts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Male vs. Female Infographic for PowerPoint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A56B4A4C-95BC-4D78-A27A-91482EC6FF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585356"/>
              </p:ext>
            </p:extLst>
          </p:nvPr>
        </p:nvGraphicFramePr>
        <p:xfrm>
          <a:off x="2011676" y="1860111"/>
          <a:ext cx="1941880" cy="304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9C8A60C-496A-4583-A10B-69B968C49FA2}"/>
              </a:ext>
            </a:extLst>
          </p:cNvPr>
          <p:cNvSpPr/>
          <p:nvPr/>
        </p:nvSpPr>
        <p:spPr>
          <a:xfrm>
            <a:off x="1896766" y="1860112"/>
            <a:ext cx="2171701" cy="3096491"/>
          </a:xfrm>
          <a:custGeom>
            <a:avLst/>
            <a:gdLst/>
            <a:ahLst/>
            <a:cxnLst/>
            <a:rect l="l" t="t" r="r" b="b"/>
            <a:pathLst>
              <a:path w="2895601" h="4128654">
                <a:moveTo>
                  <a:pt x="783216" y="1253507"/>
                </a:moveTo>
                <a:cubicBezTo>
                  <a:pt x="674359" y="1253507"/>
                  <a:pt x="581830" y="1291607"/>
                  <a:pt x="505630" y="1367807"/>
                </a:cubicBezTo>
                <a:cubicBezTo>
                  <a:pt x="429430" y="1444007"/>
                  <a:pt x="391330" y="1536536"/>
                  <a:pt x="391330" y="1645393"/>
                </a:cubicBezTo>
                <a:lnTo>
                  <a:pt x="391330" y="2494478"/>
                </a:lnTo>
                <a:cubicBezTo>
                  <a:pt x="391330" y="2548907"/>
                  <a:pt x="410380" y="2595171"/>
                  <a:pt x="448480" y="2633271"/>
                </a:cubicBezTo>
                <a:cubicBezTo>
                  <a:pt x="486580" y="2671371"/>
                  <a:pt x="532844" y="2690421"/>
                  <a:pt x="587273" y="2690421"/>
                </a:cubicBezTo>
                <a:cubicBezTo>
                  <a:pt x="641702" y="2690421"/>
                  <a:pt x="687966" y="2671371"/>
                  <a:pt x="726066" y="2633271"/>
                </a:cubicBezTo>
                <a:cubicBezTo>
                  <a:pt x="764166" y="2595171"/>
                  <a:pt x="783216" y="2548907"/>
                  <a:pt x="783216" y="2494478"/>
                </a:cubicBezTo>
                <a:lnTo>
                  <a:pt x="783216" y="1776021"/>
                </a:lnTo>
                <a:lnTo>
                  <a:pt x="913844" y="1776021"/>
                </a:lnTo>
                <a:lnTo>
                  <a:pt x="913844" y="3637478"/>
                </a:lnTo>
                <a:cubicBezTo>
                  <a:pt x="913844" y="3700071"/>
                  <a:pt x="936296" y="3753819"/>
                  <a:pt x="981200" y="3798723"/>
                </a:cubicBezTo>
                <a:cubicBezTo>
                  <a:pt x="1026103" y="3843627"/>
                  <a:pt x="1079852" y="3866078"/>
                  <a:pt x="1142444" y="3866078"/>
                </a:cubicBezTo>
                <a:cubicBezTo>
                  <a:pt x="1205037" y="3866078"/>
                  <a:pt x="1258785" y="3843627"/>
                  <a:pt x="1303689" y="3798723"/>
                </a:cubicBezTo>
                <a:cubicBezTo>
                  <a:pt x="1348593" y="3753819"/>
                  <a:pt x="1371045" y="3700071"/>
                  <a:pt x="1371045" y="3637478"/>
                </a:cubicBezTo>
                <a:lnTo>
                  <a:pt x="1371045" y="2690421"/>
                </a:lnTo>
                <a:lnTo>
                  <a:pt x="1501673" y="2690421"/>
                </a:lnTo>
                <a:lnTo>
                  <a:pt x="1501673" y="3637478"/>
                </a:lnTo>
                <a:cubicBezTo>
                  <a:pt x="1501673" y="3700071"/>
                  <a:pt x="1524125" y="3753819"/>
                  <a:pt x="1569028" y="3798723"/>
                </a:cubicBezTo>
                <a:cubicBezTo>
                  <a:pt x="1613932" y="3843627"/>
                  <a:pt x="1667680" y="3866078"/>
                  <a:pt x="1730273" y="3866078"/>
                </a:cubicBezTo>
                <a:cubicBezTo>
                  <a:pt x="1792866" y="3866078"/>
                  <a:pt x="1846614" y="3843627"/>
                  <a:pt x="1891518" y="3798723"/>
                </a:cubicBezTo>
                <a:cubicBezTo>
                  <a:pt x="1936421" y="3753819"/>
                  <a:pt x="1958873" y="3700071"/>
                  <a:pt x="1958873" y="3637478"/>
                </a:cubicBezTo>
                <a:lnTo>
                  <a:pt x="1958873" y="1776021"/>
                </a:lnTo>
                <a:lnTo>
                  <a:pt x="2089502" y="1776021"/>
                </a:lnTo>
                <a:lnTo>
                  <a:pt x="2089502" y="2494478"/>
                </a:lnTo>
                <a:cubicBezTo>
                  <a:pt x="2089502" y="2548907"/>
                  <a:pt x="2108552" y="2595171"/>
                  <a:pt x="2146652" y="2633271"/>
                </a:cubicBezTo>
                <a:cubicBezTo>
                  <a:pt x="2184752" y="2671371"/>
                  <a:pt x="2231016" y="2690421"/>
                  <a:pt x="2285445" y="2690421"/>
                </a:cubicBezTo>
                <a:cubicBezTo>
                  <a:pt x="2339873" y="2690421"/>
                  <a:pt x="2386137" y="2671371"/>
                  <a:pt x="2424237" y="2633271"/>
                </a:cubicBezTo>
                <a:cubicBezTo>
                  <a:pt x="2462337" y="2595171"/>
                  <a:pt x="2481387" y="2548907"/>
                  <a:pt x="2481387" y="2494478"/>
                </a:cubicBezTo>
                <a:lnTo>
                  <a:pt x="2481387" y="1645393"/>
                </a:lnTo>
                <a:cubicBezTo>
                  <a:pt x="2481387" y="1536536"/>
                  <a:pt x="2443287" y="1444007"/>
                  <a:pt x="2367087" y="1367807"/>
                </a:cubicBezTo>
                <a:cubicBezTo>
                  <a:pt x="2290887" y="1291607"/>
                  <a:pt x="2198359" y="1253507"/>
                  <a:pt x="2089502" y="1253507"/>
                </a:cubicBezTo>
                <a:close/>
                <a:moveTo>
                  <a:pt x="1436359" y="273793"/>
                </a:moveTo>
                <a:cubicBezTo>
                  <a:pt x="1309812" y="273793"/>
                  <a:pt x="1201976" y="318356"/>
                  <a:pt x="1112849" y="407483"/>
                </a:cubicBezTo>
                <a:cubicBezTo>
                  <a:pt x="1023722" y="496610"/>
                  <a:pt x="979159" y="604446"/>
                  <a:pt x="979159" y="730993"/>
                </a:cubicBezTo>
                <a:cubicBezTo>
                  <a:pt x="979159" y="857539"/>
                  <a:pt x="1023722" y="965376"/>
                  <a:pt x="1112849" y="1054503"/>
                </a:cubicBezTo>
                <a:cubicBezTo>
                  <a:pt x="1201976" y="1143629"/>
                  <a:pt x="1309812" y="1188193"/>
                  <a:pt x="1436359" y="1188193"/>
                </a:cubicBezTo>
                <a:cubicBezTo>
                  <a:pt x="1562905" y="1188193"/>
                  <a:pt x="1670742" y="1143629"/>
                  <a:pt x="1759869" y="1054503"/>
                </a:cubicBezTo>
                <a:cubicBezTo>
                  <a:pt x="1848995" y="965376"/>
                  <a:pt x="1893559" y="857539"/>
                  <a:pt x="1893559" y="730993"/>
                </a:cubicBezTo>
                <a:cubicBezTo>
                  <a:pt x="1893559" y="604446"/>
                  <a:pt x="1848995" y="496610"/>
                  <a:pt x="1759869" y="407483"/>
                </a:cubicBezTo>
                <a:cubicBezTo>
                  <a:pt x="1670742" y="318356"/>
                  <a:pt x="1562905" y="273793"/>
                  <a:pt x="1436359" y="273793"/>
                </a:cubicBezTo>
                <a:close/>
                <a:moveTo>
                  <a:pt x="0" y="0"/>
                </a:moveTo>
                <a:lnTo>
                  <a:pt x="2895601" y="0"/>
                </a:lnTo>
                <a:lnTo>
                  <a:pt x="2895601" y="4128654"/>
                </a:lnTo>
                <a:lnTo>
                  <a:pt x="0" y="4128654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9B6394-DFEA-4B69-A72A-DDF921380828}"/>
              </a:ext>
            </a:extLst>
          </p:cNvPr>
          <p:cNvSpPr txBox="1"/>
          <p:nvPr/>
        </p:nvSpPr>
        <p:spPr>
          <a:xfrm>
            <a:off x="2401367" y="4978445"/>
            <a:ext cx="116249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tx1">
                    <a:lumMod val="50000"/>
                    <a:lumOff val="50000"/>
                  </a:schemeClr>
                </a:solidFill>
              </a:rPr>
              <a:t>Male</a:t>
            </a:r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1A5302DF-0171-4CB5-AC22-EAEE76C38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925159"/>
              </p:ext>
            </p:extLst>
          </p:nvPr>
        </p:nvGraphicFramePr>
        <p:xfrm>
          <a:off x="4975181" y="1858561"/>
          <a:ext cx="2308723" cy="304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F46BF38-0388-4133-B1C8-2EFDFC789CA0}"/>
              </a:ext>
            </a:extLst>
          </p:cNvPr>
          <p:cNvSpPr/>
          <p:nvPr/>
        </p:nvSpPr>
        <p:spPr>
          <a:xfrm>
            <a:off x="5043693" y="1860112"/>
            <a:ext cx="2171701" cy="3096491"/>
          </a:xfrm>
          <a:custGeom>
            <a:avLst/>
            <a:gdLst/>
            <a:ahLst/>
            <a:cxnLst/>
            <a:rect l="l" t="t" r="r" b="b"/>
            <a:pathLst>
              <a:path w="2895601" h="4128654">
                <a:moveTo>
                  <a:pt x="1042036" y="1253507"/>
                </a:moveTo>
                <a:cubicBezTo>
                  <a:pt x="901883" y="1253507"/>
                  <a:pt x="782140" y="1326305"/>
                  <a:pt x="682808" y="1471902"/>
                </a:cubicBezTo>
                <a:lnTo>
                  <a:pt x="160293" y="2255673"/>
                </a:lnTo>
                <a:cubicBezTo>
                  <a:pt x="138522" y="2288330"/>
                  <a:pt x="127636" y="2324389"/>
                  <a:pt x="127636" y="2363850"/>
                </a:cubicBezTo>
                <a:cubicBezTo>
                  <a:pt x="127636" y="2418278"/>
                  <a:pt x="146686" y="2464543"/>
                  <a:pt x="184786" y="2502643"/>
                </a:cubicBezTo>
                <a:cubicBezTo>
                  <a:pt x="222886" y="2540743"/>
                  <a:pt x="269151" y="2559793"/>
                  <a:pt x="323579" y="2559793"/>
                </a:cubicBezTo>
                <a:cubicBezTo>
                  <a:pt x="392976" y="2559793"/>
                  <a:pt x="447404" y="2530537"/>
                  <a:pt x="486865" y="2472027"/>
                </a:cubicBezTo>
                <a:lnTo>
                  <a:pt x="950188" y="1776021"/>
                </a:lnTo>
                <a:lnTo>
                  <a:pt x="1042036" y="1776021"/>
                </a:lnTo>
                <a:lnTo>
                  <a:pt x="1042036" y="2045443"/>
                </a:lnTo>
                <a:lnTo>
                  <a:pt x="537892" y="2884323"/>
                </a:lnTo>
                <a:cubicBezTo>
                  <a:pt x="525645" y="2904734"/>
                  <a:pt x="519522" y="2927186"/>
                  <a:pt x="519522" y="2951678"/>
                </a:cubicBezTo>
                <a:cubicBezTo>
                  <a:pt x="519522" y="2987057"/>
                  <a:pt x="532449" y="3017673"/>
                  <a:pt x="558302" y="3043527"/>
                </a:cubicBezTo>
                <a:cubicBezTo>
                  <a:pt x="584156" y="3069380"/>
                  <a:pt x="614772" y="3082307"/>
                  <a:pt x="650151" y="3082307"/>
                </a:cubicBezTo>
                <a:lnTo>
                  <a:pt x="1042036" y="3082307"/>
                </a:lnTo>
                <a:lnTo>
                  <a:pt x="1042036" y="3637478"/>
                </a:lnTo>
                <a:cubicBezTo>
                  <a:pt x="1042036" y="3700071"/>
                  <a:pt x="1064488" y="3753819"/>
                  <a:pt x="1109392" y="3798723"/>
                </a:cubicBezTo>
                <a:cubicBezTo>
                  <a:pt x="1154295" y="3843627"/>
                  <a:pt x="1208043" y="3866078"/>
                  <a:pt x="1270636" y="3866078"/>
                </a:cubicBezTo>
                <a:lnTo>
                  <a:pt x="1597207" y="3866078"/>
                </a:lnTo>
                <a:cubicBezTo>
                  <a:pt x="1659800" y="3866078"/>
                  <a:pt x="1713549" y="3843627"/>
                  <a:pt x="1758452" y="3798723"/>
                </a:cubicBezTo>
                <a:cubicBezTo>
                  <a:pt x="1803356" y="3753819"/>
                  <a:pt x="1825807" y="3700071"/>
                  <a:pt x="1825807" y="3637478"/>
                </a:cubicBezTo>
                <a:lnTo>
                  <a:pt x="1825807" y="3082307"/>
                </a:lnTo>
                <a:lnTo>
                  <a:pt x="2217693" y="3082307"/>
                </a:lnTo>
                <a:cubicBezTo>
                  <a:pt x="2253072" y="3082307"/>
                  <a:pt x="2283688" y="3069380"/>
                  <a:pt x="2309541" y="3043527"/>
                </a:cubicBezTo>
                <a:cubicBezTo>
                  <a:pt x="2335395" y="3017673"/>
                  <a:pt x="2348322" y="2987057"/>
                  <a:pt x="2348322" y="2951678"/>
                </a:cubicBezTo>
                <a:cubicBezTo>
                  <a:pt x="2348322" y="2927186"/>
                  <a:pt x="2342199" y="2904734"/>
                  <a:pt x="2329952" y="2884323"/>
                </a:cubicBezTo>
                <a:lnTo>
                  <a:pt x="1825807" y="2045443"/>
                </a:lnTo>
                <a:lnTo>
                  <a:pt x="1825807" y="1776021"/>
                </a:lnTo>
                <a:lnTo>
                  <a:pt x="1917656" y="1776021"/>
                </a:lnTo>
                <a:lnTo>
                  <a:pt x="2380979" y="2472027"/>
                </a:lnTo>
                <a:cubicBezTo>
                  <a:pt x="2420440" y="2530537"/>
                  <a:pt x="2474868" y="2559793"/>
                  <a:pt x="2544265" y="2559793"/>
                </a:cubicBezTo>
                <a:cubicBezTo>
                  <a:pt x="2598693" y="2559793"/>
                  <a:pt x="2644958" y="2540743"/>
                  <a:pt x="2683057" y="2502643"/>
                </a:cubicBezTo>
                <a:cubicBezTo>
                  <a:pt x="2721157" y="2464543"/>
                  <a:pt x="2740207" y="2418278"/>
                  <a:pt x="2740207" y="2363850"/>
                </a:cubicBezTo>
                <a:cubicBezTo>
                  <a:pt x="2740207" y="2324389"/>
                  <a:pt x="2729322" y="2288330"/>
                  <a:pt x="2707551" y="2255673"/>
                </a:cubicBezTo>
                <a:lnTo>
                  <a:pt x="2185036" y="1471902"/>
                </a:lnTo>
                <a:cubicBezTo>
                  <a:pt x="2085704" y="1326305"/>
                  <a:pt x="1965961" y="1253507"/>
                  <a:pt x="1825807" y="1253507"/>
                </a:cubicBezTo>
                <a:close/>
                <a:moveTo>
                  <a:pt x="1433922" y="273793"/>
                </a:moveTo>
                <a:cubicBezTo>
                  <a:pt x="1307376" y="273793"/>
                  <a:pt x="1199539" y="318356"/>
                  <a:pt x="1110412" y="407483"/>
                </a:cubicBezTo>
                <a:cubicBezTo>
                  <a:pt x="1021285" y="496610"/>
                  <a:pt x="976722" y="604446"/>
                  <a:pt x="976722" y="730993"/>
                </a:cubicBezTo>
                <a:cubicBezTo>
                  <a:pt x="976722" y="857539"/>
                  <a:pt x="1021285" y="965376"/>
                  <a:pt x="1110412" y="1054503"/>
                </a:cubicBezTo>
                <a:cubicBezTo>
                  <a:pt x="1199539" y="1143629"/>
                  <a:pt x="1307376" y="1188193"/>
                  <a:pt x="1433922" y="1188193"/>
                </a:cubicBezTo>
                <a:cubicBezTo>
                  <a:pt x="1560468" y="1188193"/>
                  <a:pt x="1668305" y="1143629"/>
                  <a:pt x="1757432" y="1054503"/>
                </a:cubicBezTo>
                <a:cubicBezTo>
                  <a:pt x="1846559" y="965376"/>
                  <a:pt x="1891122" y="857539"/>
                  <a:pt x="1891122" y="730993"/>
                </a:cubicBezTo>
                <a:cubicBezTo>
                  <a:pt x="1891122" y="604446"/>
                  <a:pt x="1846559" y="496610"/>
                  <a:pt x="1757432" y="407483"/>
                </a:cubicBezTo>
                <a:cubicBezTo>
                  <a:pt x="1668305" y="318356"/>
                  <a:pt x="1560468" y="273793"/>
                  <a:pt x="1433922" y="273793"/>
                </a:cubicBezTo>
                <a:close/>
                <a:moveTo>
                  <a:pt x="0" y="0"/>
                </a:moveTo>
                <a:lnTo>
                  <a:pt x="2895601" y="0"/>
                </a:lnTo>
                <a:lnTo>
                  <a:pt x="2895601" y="4128654"/>
                </a:lnTo>
                <a:lnTo>
                  <a:pt x="0" y="4128654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FF3ACE-BA6E-4E8F-AD9C-4C82926F272F}"/>
              </a:ext>
            </a:extLst>
          </p:cNvPr>
          <p:cNvSpPr txBox="1"/>
          <p:nvPr/>
        </p:nvSpPr>
        <p:spPr>
          <a:xfrm>
            <a:off x="5344072" y="4978445"/>
            <a:ext cx="15709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tx1">
                    <a:lumMod val="50000"/>
                    <a:lumOff val="50000"/>
                  </a:schemeClr>
                </a:solidFill>
              </a:rPr>
              <a:t>Female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BDB787-E7ED-422A-93A8-52E60FA4725D}"/>
              </a:ext>
            </a:extLst>
          </p:cNvPr>
          <p:cNvSpPr txBox="1"/>
          <p:nvPr/>
        </p:nvSpPr>
        <p:spPr>
          <a:xfrm>
            <a:off x="4245693" y="5024611"/>
            <a:ext cx="652615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>
                    <a:lumMod val="75000"/>
                  </a:schemeClr>
                </a:solidFill>
              </a:rPr>
              <a:t>Vs.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FBEE20-3B46-4E35-86B2-343883199F1E}"/>
              </a:ext>
            </a:extLst>
          </p:cNvPr>
          <p:cNvSpPr/>
          <p:nvPr/>
        </p:nvSpPr>
        <p:spPr>
          <a:xfrm>
            <a:off x="4483344" y="2104494"/>
            <a:ext cx="177313" cy="1773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A6CA488-E31A-409A-B9DC-1AEAA451599F}"/>
              </a:ext>
            </a:extLst>
          </p:cNvPr>
          <p:cNvSpPr/>
          <p:nvPr/>
        </p:nvSpPr>
        <p:spPr>
          <a:xfrm>
            <a:off x="4483344" y="2949612"/>
            <a:ext cx="177313" cy="177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1872111-0E43-4DC6-95DE-1465D94D6198}"/>
              </a:ext>
            </a:extLst>
          </p:cNvPr>
          <p:cNvSpPr/>
          <p:nvPr/>
        </p:nvSpPr>
        <p:spPr>
          <a:xfrm>
            <a:off x="4483344" y="3693222"/>
            <a:ext cx="177313" cy="177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5F82E8-6476-452A-A174-7050FF4E9021}"/>
              </a:ext>
            </a:extLst>
          </p:cNvPr>
          <p:cNvSpPr/>
          <p:nvPr/>
        </p:nvSpPr>
        <p:spPr>
          <a:xfrm>
            <a:off x="4483344" y="4430111"/>
            <a:ext cx="177313" cy="1773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E1E4D5-03B8-43B7-8DDC-ECA1C401270C}"/>
              </a:ext>
            </a:extLst>
          </p:cNvPr>
          <p:cNvSpPr txBox="1"/>
          <p:nvPr/>
        </p:nvSpPr>
        <p:spPr>
          <a:xfrm>
            <a:off x="4225592" y="2295271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888218-0B65-49EF-9755-2AADA0E0404B}"/>
              </a:ext>
            </a:extLst>
          </p:cNvPr>
          <p:cNvSpPr txBox="1"/>
          <p:nvPr/>
        </p:nvSpPr>
        <p:spPr>
          <a:xfrm>
            <a:off x="4225592" y="3103361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872FCCD-6A78-499A-A42D-72E163D9683B}"/>
              </a:ext>
            </a:extLst>
          </p:cNvPr>
          <p:cNvSpPr txBox="1"/>
          <p:nvPr/>
        </p:nvSpPr>
        <p:spPr>
          <a:xfrm>
            <a:off x="4225592" y="3870535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F4CBE6-AD2B-496C-8CD2-92EF72153907}"/>
              </a:ext>
            </a:extLst>
          </p:cNvPr>
          <p:cNvSpPr txBox="1"/>
          <p:nvPr/>
        </p:nvSpPr>
        <p:spPr>
          <a:xfrm>
            <a:off x="4245694" y="4594438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tx1">
                    <a:lumMod val="65000"/>
                    <a:lumOff val="35000"/>
                  </a:schemeClr>
                </a:solidFill>
              </a:rPr>
              <a:t>Label 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0922E2-5784-4B8A-A85F-3391FAADDC57}"/>
              </a:ext>
            </a:extLst>
          </p:cNvPr>
          <p:cNvSpPr txBox="1"/>
          <p:nvPr/>
        </p:nvSpPr>
        <p:spPr>
          <a:xfrm>
            <a:off x="656577" y="4322559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F8CEEA-44F8-4479-B99C-C0984F3175B8}"/>
              </a:ext>
            </a:extLst>
          </p:cNvPr>
          <p:cNvSpPr txBox="1"/>
          <p:nvPr/>
        </p:nvSpPr>
        <p:spPr>
          <a:xfrm>
            <a:off x="656576" y="358567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11DDEDF-06F6-4B98-BD44-C45694E4A29B}"/>
              </a:ext>
            </a:extLst>
          </p:cNvPr>
          <p:cNvSpPr txBox="1"/>
          <p:nvPr/>
        </p:nvSpPr>
        <p:spPr>
          <a:xfrm>
            <a:off x="656576" y="284206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40%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8974E2-8973-4F7C-84A1-931981CD21B1}"/>
              </a:ext>
            </a:extLst>
          </p:cNvPr>
          <p:cNvSpPr txBox="1"/>
          <p:nvPr/>
        </p:nvSpPr>
        <p:spPr>
          <a:xfrm>
            <a:off x="656576" y="1996942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C9AFA1-D067-4EA7-B761-28DAEF2F5FFE}"/>
              </a:ext>
            </a:extLst>
          </p:cNvPr>
          <p:cNvSpPr txBox="1"/>
          <p:nvPr/>
        </p:nvSpPr>
        <p:spPr>
          <a:xfrm>
            <a:off x="7834682" y="4322559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B1EC9FB-801C-4100-BF20-57FD4DC272D6}"/>
              </a:ext>
            </a:extLst>
          </p:cNvPr>
          <p:cNvSpPr txBox="1"/>
          <p:nvPr/>
        </p:nvSpPr>
        <p:spPr>
          <a:xfrm>
            <a:off x="7834682" y="358567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5F3A34F-51A9-4E53-A248-10012D44DD9F}"/>
              </a:ext>
            </a:extLst>
          </p:cNvPr>
          <p:cNvSpPr txBox="1"/>
          <p:nvPr/>
        </p:nvSpPr>
        <p:spPr>
          <a:xfrm>
            <a:off x="7834682" y="284206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B6D8A82-9F84-4C9E-82D1-805DCC305CCC}"/>
              </a:ext>
            </a:extLst>
          </p:cNvPr>
          <p:cNvSpPr txBox="1"/>
          <p:nvPr/>
        </p:nvSpPr>
        <p:spPr>
          <a:xfrm>
            <a:off x="7834682" y="1996942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009086D-DE85-4639-99BF-C89066DE5742}"/>
              </a:ext>
            </a:extLst>
          </p:cNvPr>
          <p:cNvCxnSpPr/>
          <p:nvPr/>
        </p:nvCxnSpPr>
        <p:spPr>
          <a:xfrm>
            <a:off x="1309320" y="2204691"/>
            <a:ext cx="16240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641DE4-2253-466A-A6E4-25B972AF07D1}"/>
              </a:ext>
            </a:extLst>
          </p:cNvPr>
          <p:cNvCxnSpPr>
            <a:cxnSpLocks/>
          </p:cNvCxnSpPr>
          <p:nvPr/>
        </p:nvCxnSpPr>
        <p:spPr>
          <a:xfrm>
            <a:off x="1309320" y="3045454"/>
            <a:ext cx="10536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ED9B255-29A2-451E-BC39-6D2FE794567A}"/>
              </a:ext>
            </a:extLst>
          </p:cNvPr>
          <p:cNvCxnSpPr>
            <a:cxnSpLocks/>
          </p:cNvCxnSpPr>
          <p:nvPr/>
        </p:nvCxnSpPr>
        <p:spPr>
          <a:xfrm>
            <a:off x="1309320" y="3793419"/>
            <a:ext cx="10536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14EBC6B-5ED1-4C91-8A3B-6575E5845111}"/>
              </a:ext>
            </a:extLst>
          </p:cNvPr>
          <p:cNvCxnSpPr>
            <a:cxnSpLocks/>
          </p:cNvCxnSpPr>
          <p:nvPr/>
        </p:nvCxnSpPr>
        <p:spPr>
          <a:xfrm>
            <a:off x="1309320" y="4539378"/>
            <a:ext cx="14157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B0BEF4-4162-4437-8F41-FC19C20AA137}"/>
              </a:ext>
            </a:extLst>
          </p:cNvPr>
          <p:cNvCxnSpPr/>
          <p:nvPr/>
        </p:nvCxnSpPr>
        <p:spPr>
          <a:xfrm flipH="1">
            <a:off x="6174463" y="2204691"/>
            <a:ext cx="16602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05BCCF9-EC66-4B36-B8B0-B82E565BE770}"/>
              </a:ext>
            </a:extLst>
          </p:cNvPr>
          <p:cNvCxnSpPr>
            <a:cxnSpLocks/>
          </p:cNvCxnSpPr>
          <p:nvPr/>
        </p:nvCxnSpPr>
        <p:spPr>
          <a:xfrm flipH="1">
            <a:off x="6545655" y="3045454"/>
            <a:ext cx="12890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15201D5-C826-41B8-BE81-30C93B65265B}"/>
              </a:ext>
            </a:extLst>
          </p:cNvPr>
          <p:cNvCxnSpPr>
            <a:cxnSpLocks/>
          </p:cNvCxnSpPr>
          <p:nvPr/>
        </p:nvCxnSpPr>
        <p:spPr>
          <a:xfrm flipH="1">
            <a:off x="6373640" y="3787854"/>
            <a:ext cx="146104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E197649-D98C-49CE-8857-3C7BB37B411F}"/>
              </a:ext>
            </a:extLst>
          </p:cNvPr>
          <p:cNvCxnSpPr/>
          <p:nvPr/>
        </p:nvCxnSpPr>
        <p:spPr>
          <a:xfrm flipH="1">
            <a:off x="6174463" y="4538159"/>
            <a:ext cx="16602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Male vs. Female Infographic for PowerPoint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A56B4A4C-95BC-4D78-A27A-91482EC6FF71}"/>
              </a:ext>
            </a:extLst>
          </p:cNvPr>
          <p:cNvGraphicFramePr/>
          <p:nvPr/>
        </p:nvGraphicFramePr>
        <p:xfrm>
          <a:off x="2011676" y="1860111"/>
          <a:ext cx="1941880" cy="304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9C8A60C-496A-4583-A10B-69B968C49FA2}"/>
              </a:ext>
            </a:extLst>
          </p:cNvPr>
          <p:cNvSpPr/>
          <p:nvPr/>
        </p:nvSpPr>
        <p:spPr>
          <a:xfrm>
            <a:off x="1896766" y="1860112"/>
            <a:ext cx="2171701" cy="3096491"/>
          </a:xfrm>
          <a:custGeom>
            <a:avLst/>
            <a:gdLst/>
            <a:ahLst/>
            <a:cxnLst/>
            <a:rect l="l" t="t" r="r" b="b"/>
            <a:pathLst>
              <a:path w="2895601" h="4128654">
                <a:moveTo>
                  <a:pt x="783216" y="1253507"/>
                </a:moveTo>
                <a:cubicBezTo>
                  <a:pt x="674359" y="1253507"/>
                  <a:pt x="581830" y="1291607"/>
                  <a:pt x="505630" y="1367807"/>
                </a:cubicBezTo>
                <a:cubicBezTo>
                  <a:pt x="429430" y="1444007"/>
                  <a:pt x="391330" y="1536536"/>
                  <a:pt x="391330" y="1645393"/>
                </a:cubicBezTo>
                <a:lnTo>
                  <a:pt x="391330" y="2494478"/>
                </a:lnTo>
                <a:cubicBezTo>
                  <a:pt x="391330" y="2548907"/>
                  <a:pt x="410380" y="2595171"/>
                  <a:pt x="448480" y="2633271"/>
                </a:cubicBezTo>
                <a:cubicBezTo>
                  <a:pt x="486580" y="2671371"/>
                  <a:pt x="532844" y="2690421"/>
                  <a:pt x="587273" y="2690421"/>
                </a:cubicBezTo>
                <a:cubicBezTo>
                  <a:pt x="641702" y="2690421"/>
                  <a:pt x="687966" y="2671371"/>
                  <a:pt x="726066" y="2633271"/>
                </a:cubicBezTo>
                <a:cubicBezTo>
                  <a:pt x="764166" y="2595171"/>
                  <a:pt x="783216" y="2548907"/>
                  <a:pt x="783216" y="2494478"/>
                </a:cubicBezTo>
                <a:lnTo>
                  <a:pt x="783216" y="1776021"/>
                </a:lnTo>
                <a:lnTo>
                  <a:pt x="913844" y="1776021"/>
                </a:lnTo>
                <a:lnTo>
                  <a:pt x="913844" y="3637478"/>
                </a:lnTo>
                <a:cubicBezTo>
                  <a:pt x="913844" y="3700071"/>
                  <a:pt x="936296" y="3753819"/>
                  <a:pt x="981200" y="3798723"/>
                </a:cubicBezTo>
                <a:cubicBezTo>
                  <a:pt x="1026103" y="3843627"/>
                  <a:pt x="1079852" y="3866078"/>
                  <a:pt x="1142444" y="3866078"/>
                </a:cubicBezTo>
                <a:cubicBezTo>
                  <a:pt x="1205037" y="3866078"/>
                  <a:pt x="1258785" y="3843627"/>
                  <a:pt x="1303689" y="3798723"/>
                </a:cubicBezTo>
                <a:cubicBezTo>
                  <a:pt x="1348593" y="3753819"/>
                  <a:pt x="1371045" y="3700071"/>
                  <a:pt x="1371045" y="3637478"/>
                </a:cubicBezTo>
                <a:lnTo>
                  <a:pt x="1371045" y="2690421"/>
                </a:lnTo>
                <a:lnTo>
                  <a:pt x="1501673" y="2690421"/>
                </a:lnTo>
                <a:lnTo>
                  <a:pt x="1501673" y="3637478"/>
                </a:lnTo>
                <a:cubicBezTo>
                  <a:pt x="1501673" y="3700071"/>
                  <a:pt x="1524125" y="3753819"/>
                  <a:pt x="1569028" y="3798723"/>
                </a:cubicBezTo>
                <a:cubicBezTo>
                  <a:pt x="1613932" y="3843627"/>
                  <a:pt x="1667680" y="3866078"/>
                  <a:pt x="1730273" y="3866078"/>
                </a:cubicBezTo>
                <a:cubicBezTo>
                  <a:pt x="1792866" y="3866078"/>
                  <a:pt x="1846614" y="3843627"/>
                  <a:pt x="1891518" y="3798723"/>
                </a:cubicBezTo>
                <a:cubicBezTo>
                  <a:pt x="1936421" y="3753819"/>
                  <a:pt x="1958873" y="3700071"/>
                  <a:pt x="1958873" y="3637478"/>
                </a:cubicBezTo>
                <a:lnTo>
                  <a:pt x="1958873" y="1776021"/>
                </a:lnTo>
                <a:lnTo>
                  <a:pt x="2089502" y="1776021"/>
                </a:lnTo>
                <a:lnTo>
                  <a:pt x="2089502" y="2494478"/>
                </a:lnTo>
                <a:cubicBezTo>
                  <a:pt x="2089502" y="2548907"/>
                  <a:pt x="2108552" y="2595171"/>
                  <a:pt x="2146652" y="2633271"/>
                </a:cubicBezTo>
                <a:cubicBezTo>
                  <a:pt x="2184752" y="2671371"/>
                  <a:pt x="2231016" y="2690421"/>
                  <a:pt x="2285445" y="2690421"/>
                </a:cubicBezTo>
                <a:cubicBezTo>
                  <a:pt x="2339873" y="2690421"/>
                  <a:pt x="2386137" y="2671371"/>
                  <a:pt x="2424237" y="2633271"/>
                </a:cubicBezTo>
                <a:cubicBezTo>
                  <a:pt x="2462337" y="2595171"/>
                  <a:pt x="2481387" y="2548907"/>
                  <a:pt x="2481387" y="2494478"/>
                </a:cubicBezTo>
                <a:lnTo>
                  <a:pt x="2481387" y="1645393"/>
                </a:lnTo>
                <a:cubicBezTo>
                  <a:pt x="2481387" y="1536536"/>
                  <a:pt x="2443287" y="1444007"/>
                  <a:pt x="2367087" y="1367807"/>
                </a:cubicBezTo>
                <a:cubicBezTo>
                  <a:pt x="2290887" y="1291607"/>
                  <a:pt x="2198359" y="1253507"/>
                  <a:pt x="2089502" y="1253507"/>
                </a:cubicBezTo>
                <a:close/>
                <a:moveTo>
                  <a:pt x="1436359" y="273793"/>
                </a:moveTo>
                <a:cubicBezTo>
                  <a:pt x="1309812" y="273793"/>
                  <a:pt x="1201976" y="318356"/>
                  <a:pt x="1112849" y="407483"/>
                </a:cubicBezTo>
                <a:cubicBezTo>
                  <a:pt x="1023722" y="496610"/>
                  <a:pt x="979159" y="604446"/>
                  <a:pt x="979159" y="730993"/>
                </a:cubicBezTo>
                <a:cubicBezTo>
                  <a:pt x="979159" y="857539"/>
                  <a:pt x="1023722" y="965376"/>
                  <a:pt x="1112849" y="1054503"/>
                </a:cubicBezTo>
                <a:cubicBezTo>
                  <a:pt x="1201976" y="1143629"/>
                  <a:pt x="1309812" y="1188193"/>
                  <a:pt x="1436359" y="1188193"/>
                </a:cubicBezTo>
                <a:cubicBezTo>
                  <a:pt x="1562905" y="1188193"/>
                  <a:pt x="1670742" y="1143629"/>
                  <a:pt x="1759869" y="1054503"/>
                </a:cubicBezTo>
                <a:cubicBezTo>
                  <a:pt x="1848995" y="965376"/>
                  <a:pt x="1893559" y="857539"/>
                  <a:pt x="1893559" y="730993"/>
                </a:cubicBezTo>
                <a:cubicBezTo>
                  <a:pt x="1893559" y="604446"/>
                  <a:pt x="1848995" y="496610"/>
                  <a:pt x="1759869" y="407483"/>
                </a:cubicBezTo>
                <a:cubicBezTo>
                  <a:pt x="1670742" y="318356"/>
                  <a:pt x="1562905" y="273793"/>
                  <a:pt x="1436359" y="273793"/>
                </a:cubicBezTo>
                <a:close/>
                <a:moveTo>
                  <a:pt x="0" y="0"/>
                </a:moveTo>
                <a:lnTo>
                  <a:pt x="2895601" y="0"/>
                </a:lnTo>
                <a:lnTo>
                  <a:pt x="2895601" y="4128654"/>
                </a:lnTo>
                <a:lnTo>
                  <a:pt x="0" y="4128654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9B6394-DFEA-4B69-A72A-DDF921380828}"/>
              </a:ext>
            </a:extLst>
          </p:cNvPr>
          <p:cNvSpPr txBox="1"/>
          <p:nvPr/>
        </p:nvSpPr>
        <p:spPr>
          <a:xfrm>
            <a:off x="2401367" y="4978445"/>
            <a:ext cx="116249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Male</a:t>
            </a:r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1A5302DF-0171-4CB5-AC22-EAEE76C38CC3}"/>
              </a:ext>
            </a:extLst>
          </p:cNvPr>
          <p:cNvGraphicFramePr/>
          <p:nvPr/>
        </p:nvGraphicFramePr>
        <p:xfrm>
          <a:off x="4975181" y="1858561"/>
          <a:ext cx="2308723" cy="304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F46BF38-0388-4133-B1C8-2EFDFC789CA0}"/>
              </a:ext>
            </a:extLst>
          </p:cNvPr>
          <p:cNvSpPr/>
          <p:nvPr/>
        </p:nvSpPr>
        <p:spPr>
          <a:xfrm>
            <a:off x="5043693" y="1860112"/>
            <a:ext cx="2171701" cy="3096491"/>
          </a:xfrm>
          <a:custGeom>
            <a:avLst/>
            <a:gdLst/>
            <a:ahLst/>
            <a:cxnLst/>
            <a:rect l="l" t="t" r="r" b="b"/>
            <a:pathLst>
              <a:path w="2895601" h="4128654">
                <a:moveTo>
                  <a:pt x="1042036" y="1253507"/>
                </a:moveTo>
                <a:cubicBezTo>
                  <a:pt x="901883" y="1253507"/>
                  <a:pt x="782140" y="1326305"/>
                  <a:pt x="682808" y="1471902"/>
                </a:cubicBezTo>
                <a:lnTo>
                  <a:pt x="160293" y="2255673"/>
                </a:lnTo>
                <a:cubicBezTo>
                  <a:pt x="138522" y="2288330"/>
                  <a:pt x="127636" y="2324389"/>
                  <a:pt x="127636" y="2363850"/>
                </a:cubicBezTo>
                <a:cubicBezTo>
                  <a:pt x="127636" y="2418278"/>
                  <a:pt x="146686" y="2464543"/>
                  <a:pt x="184786" y="2502643"/>
                </a:cubicBezTo>
                <a:cubicBezTo>
                  <a:pt x="222886" y="2540743"/>
                  <a:pt x="269151" y="2559793"/>
                  <a:pt x="323579" y="2559793"/>
                </a:cubicBezTo>
                <a:cubicBezTo>
                  <a:pt x="392976" y="2559793"/>
                  <a:pt x="447404" y="2530537"/>
                  <a:pt x="486865" y="2472027"/>
                </a:cubicBezTo>
                <a:lnTo>
                  <a:pt x="950188" y="1776021"/>
                </a:lnTo>
                <a:lnTo>
                  <a:pt x="1042036" y="1776021"/>
                </a:lnTo>
                <a:lnTo>
                  <a:pt x="1042036" y="2045443"/>
                </a:lnTo>
                <a:lnTo>
                  <a:pt x="537892" y="2884323"/>
                </a:lnTo>
                <a:cubicBezTo>
                  <a:pt x="525645" y="2904734"/>
                  <a:pt x="519522" y="2927186"/>
                  <a:pt x="519522" y="2951678"/>
                </a:cubicBezTo>
                <a:cubicBezTo>
                  <a:pt x="519522" y="2987057"/>
                  <a:pt x="532449" y="3017673"/>
                  <a:pt x="558302" y="3043527"/>
                </a:cubicBezTo>
                <a:cubicBezTo>
                  <a:pt x="584156" y="3069380"/>
                  <a:pt x="614772" y="3082307"/>
                  <a:pt x="650151" y="3082307"/>
                </a:cubicBezTo>
                <a:lnTo>
                  <a:pt x="1042036" y="3082307"/>
                </a:lnTo>
                <a:lnTo>
                  <a:pt x="1042036" y="3637478"/>
                </a:lnTo>
                <a:cubicBezTo>
                  <a:pt x="1042036" y="3700071"/>
                  <a:pt x="1064488" y="3753819"/>
                  <a:pt x="1109392" y="3798723"/>
                </a:cubicBezTo>
                <a:cubicBezTo>
                  <a:pt x="1154295" y="3843627"/>
                  <a:pt x="1208043" y="3866078"/>
                  <a:pt x="1270636" y="3866078"/>
                </a:cubicBezTo>
                <a:lnTo>
                  <a:pt x="1597207" y="3866078"/>
                </a:lnTo>
                <a:cubicBezTo>
                  <a:pt x="1659800" y="3866078"/>
                  <a:pt x="1713549" y="3843627"/>
                  <a:pt x="1758452" y="3798723"/>
                </a:cubicBezTo>
                <a:cubicBezTo>
                  <a:pt x="1803356" y="3753819"/>
                  <a:pt x="1825807" y="3700071"/>
                  <a:pt x="1825807" y="3637478"/>
                </a:cubicBezTo>
                <a:lnTo>
                  <a:pt x="1825807" y="3082307"/>
                </a:lnTo>
                <a:lnTo>
                  <a:pt x="2217693" y="3082307"/>
                </a:lnTo>
                <a:cubicBezTo>
                  <a:pt x="2253072" y="3082307"/>
                  <a:pt x="2283688" y="3069380"/>
                  <a:pt x="2309541" y="3043527"/>
                </a:cubicBezTo>
                <a:cubicBezTo>
                  <a:pt x="2335395" y="3017673"/>
                  <a:pt x="2348322" y="2987057"/>
                  <a:pt x="2348322" y="2951678"/>
                </a:cubicBezTo>
                <a:cubicBezTo>
                  <a:pt x="2348322" y="2927186"/>
                  <a:pt x="2342199" y="2904734"/>
                  <a:pt x="2329952" y="2884323"/>
                </a:cubicBezTo>
                <a:lnTo>
                  <a:pt x="1825807" y="2045443"/>
                </a:lnTo>
                <a:lnTo>
                  <a:pt x="1825807" y="1776021"/>
                </a:lnTo>
                <a:lnTo>
                  <a:pt x="1917656" y="1776021"/>
                </a:lnTo>
                <a:lnTo>
                  <a:pt x="2380979" y="2472027"/>
                </a:lnTo>
                <a:cubicBezTo>
                  <a:pt x="2420440" y="2530537"/>
                  <a:pt x="2474868" y="2559793"/>
                  <a:pt x="2544265" y="2559793"/>
                </a:cubicBezTo>
                <a:cubicBezTo>
                  <a:pt x="2598693" y="2559793"/>
                  <a:pt x="2644958" y="2540743"/>
                  <a:pt x="2683057" y="2502643"/>
                </a:cubicBezTo>
                <a:cubicBezTo>
                  <a:pt x="2721157" y="2464543"/>
                  <a:pt x="2740207" y="2418278"/>
                  <a:pt x="2740207" y="2363850"/>
                </a:cubicBezTo>
                <a:cubicBezTo>
                  <a:pt x="2740207" y="2324389"/>
                  <a:pt x="2729322" y="2288330"/>
                  <a:pt x="2707551" y="2255673"/>
                </a:cubicBezTo>
                <a:lnTo>
                  <a:pt x="2185036" y="1471902"/>
                </a:lnTo>
                <a:cubicBezTo>
                  <a:pt x="2085704" y="1326305"/>
                  <a:pt x="1965961" y="1253507"/>
                  <a:pt x="1825807" y="1253507"/>
                </a:cubicBezTo>
                <a:close/>
                <a:moveTo>
                  <a:pt x="1433922" y="273793"/>
                </a:moveTo>
                <a:cubicBezTo>
                  <a:pt x="1307376" y="273793"/>
                  <a:pt x="1199539" y="318356"/>
                  <a:pt x="1110412" y="407483"/>
                </a:cubicBezTo>
                <a:cubicBezTo>
                  <a:pt x="1021285" y="496610"/>
                  <a:pt x="976722" y="604446"/>
                  <a:pt x="976722" y="730993"/>
                </a:cubicBezTo>
                <a:cubicBezTo>
                  <a:pt x="976722" y="857539"/>
                  <a:pt x="1021285" y="965376"/>
                  <a:pt x="1110412" y="1054503"/>
                </a:cubicBezTo>
                <a:cubicBezTo>
                  <a:pt x="1199539" y="1143629"/>
                  <a:pt x="1307376" y="1188193"/>
                  <a:pt x="1433922" y="1188193"/>
                </a:cubicBezTo>
                <a:cubicBezTo>
                  <a:pt x="1560468" y="1188193"/>
                  <a:pt x="1668305" y="1143629"/>
                  <a:pt x="1757432" y="1054503"/>
                </a:cubicBezTo>
                <a:cubicBezTo>
                  <a:pt x="1846559" y="965376"/>
                  <a:pt x="1891122" y="857539"/>
                  <a:pt x="1891122" y="730993"/>
                </a:cubicBezTo>
                <a:cubicBezTo>
                  <a:pt x="1891122" y="604446"/>
                  <a:pt x="1846559" y="496610"/>
                  <a:pt x="1757432" y="407483"/>
                </a:cubicBezTo>
                <a:cubicBezTo>
                  <a:pt x="1668305" y="318356"/>
                  <a:pt x="1560468" y="273793"/>
                  <a:pt x="1433922" y="273793"/>
                </a:cubicBezTo>
                <a:close/>
                <a:moveTo>
                  <a:pt x="0" y="0"/>
                </a:moveTo>
                <a:lnTo>
                  <a:pt x="2895601" y="0"/>
                </a:lnTo>
                <a:lnTo>
                  <a:pt x="2895601" y="4128654"/>
                </a:lnTo>
                <a:lnTo>
                  <a:pt x="0" y="4128654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DFF3ACE-BA6E-4E8F-AD9C-4C82926F272F}"/>
              </a:ext>
            </a:extLst>
          </p:cNvPr>
          <p:cNvSpPr txBox="1"/>
          <p:nvPr/>
        </p:nvSpPr>
        <p:spPr>
          <a:xfrm>
            <a:off x="5344072" y="4978445"/>
            <a:ext cx="15709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Female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BDB787-E7ED-422A-93A8-52E60FA4725D}"/>
              </a:ext>
            </a:extLst>
          </p:cNvPr>
          <p:cNvSpPr txBox="1"/>
          <p:nvPr/>
        </p:nvSpPr>
        <p:spPr>
          <a:xfrm>
            <a:off x="4245693" y="5024611"/>
            <a:ext cx="652615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>
                    <a:lumMod val="75000"/>
                  </a:schemeClr>
                </a:solidFill>
              </a:rPr>
              <a:t>Vs.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FBEE20-3B46-4E35-86B2-343883199F1E}"/>
              </a:ext>
            </a:extLst>
          </p:cNvPr>
          <p:cNvSpPr/>
          <p:nvPr/>
        </p:nvSpPr>
        <p:spPr>
          <a:xfrm>
            <a:off x="4483344" y="2104494"/>
            <a:ext cx="177313" cy="1773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A6CA488-E31A-409A-B9DC-1AEAA451599F}"/>
              </a:ext>
            </a:extLst>
          </p:cNvPr>
          <p:cNvSpPr/>
          <p:nvPr/>
        </p:nvSpPr>
        <p:spPr>
          <a:xfrm>
            <a:off x="4483344" y="2949612"/>
            <a:ext cx="177313" cy="1773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1872111-0E43-4DC6-95DE-1465D94D6198}"/>
              </a:ext>
            </a:extLst>
          </p:cNvPr>
          <p:cNvSpPr/>
          <p:nvPr/>
        </p:nvSpPr>
        <p:spPr>
          <a:xfrm>
            <a:off x="4483344" y="3693222"/>
            <a:ext cx="177313" cy="1773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15F82E8-6476-452A-A174-7050FF4E9021}"/>
              </a:ext>
            </a:extLst>
          </p:cNvPr>
          <p:cNvSpPr/>
          <p:nvPr/>
        </p:nvSpPr>
        <p:spPr>
          <a:xfrm>
            <a:off x="4483344" y="4430111"/>
            <a:ext cx="177313" cy="1773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3E1E4D5-03B8-43B7-8DDC-ECA1C401270C}"/>
              </a:ext>
            </a:extLst>
          </p:cNvPr>
          <p:cNvSpPr txBox="1"/>
          <p:nvPr/>
        </p:nvSpPr>
        <p:spPr>
          <a:xfrm>
            <a:off x="4225592" y="2295271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bg1">
                    <a:lumMod val="85000"/>
                  </a:schemeClr>
                </a:solidFill>
              </a:rPr>
              <a:t>Label 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888218-0B65-49EF-9755-2AADA0E0404B}"/>
              </a:ext>
            </a:extLst>
          </p:cNvPr>
          <p:cNvSpPr txBox="1"/>
          <p:nvPr/>
        </p:nvSpPr>
        <p:spPr>
          <a:xfrm>
            <a:off x="4225592" y="3103361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bg1">
                    <a:lumMod val="85000"/>
                  </a:schemeClr>
                </a:solidFill>
              </a:rPr>
              <a:t>Label 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872FCCD-6A78-499A-A42D-72E163D9683B}"/>
              </a:ext>
            </a:extLst>
          </p:cNvPr>
          <p:cNvSpPr txBox="1"/>
          <p:nvPr/>
        </p:nvSpPr>
        <p:spPr>
          <a:xfrm>
            <a:off x="4225592" y="3870535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bg1">
                    <a:lumMod val="85000"/>
                  </a:schemeClr>
                </a:solidFill>
              </a:rPr>
              <a:t>Label 3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F4CBE6-AD2B-496C-8CD2-92EF72153907}"/>
              </a:ext>
            </a:extLst>
          </p:cNvPr>
          <p:cNvSpPr txBox="1"/>
          <p:nvPr/>
        </p:nvSpPr>
        <p:spPr>
          <a:xfrm>
            <a:off x="4245694" y="4594438"/>
            <a:ext cx="69281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b="1">
                <a:solidFill>
                  <a:schemeClr val="bg1">
                    <a:lumMod val="85000"/>
                  </a:schemeClr>
                </a:solidFill>
              </a:rPr>
              <a:t>Label 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80922E2-5784-4B8A-A85F-3391FAADDC57}"/>
              </a:ext>
            </a:extLst>
          </p:cNvPr>
          <p:cNvSpPr txBox="1"/>
          <p:nvPr/>
        </p:nvSpPr>
        <p:spPr>
          <a:xfrm>
            <a:off x="656577" y="4322559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30%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F8CEEA-44F8-4479-B99C-C0984F3175B8}"/>
              </a:ext>
            </a:extLst>
          </p:cNvPr>
          <p:cNvSpPr txBox="1"/>
          <p:nvPr/>
        </p:nvSpPr>
        <p:spPr>
          <a:xfrm>
            <a:off x="656576" y="358567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20%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11DDEDF-06F6-4B98-BD44-C45694E4A29B}"/>
              </a:ext>
            </a:extLst>
          </p:cNvPr>
          <p:cNvSpPr txBox="1"/>
          <p:nvPr/>
        </p:nvSpPr>
        <p:spPr>
          <a:xfrm>
            <a:off x="656576" y="284206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40%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8974E2-8973-4F7C-84A1-931981CD21B1}"/>
              </a:ext>
            </a:extLst>
          </p:cNvPr>
          <p:cNvSpPr txBox="1"/>
          <p:nvPr/>
        </p:nvSpPr>
        <p:spPr>
          <a:xfrm>
            <a:off x="656576" y="1996942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10%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C9AFA1-D067-4EA7-B761-28DAEF2F5FFE}"/>
              </a:ext>
            </a:extLst>
          </p:cNvPr>
          <p:cNvSpPr txBox="1"/>
          <p:nvPr/>
        </p:nvSpPr>
        <p:spPr>
          <a:xfrm>
            <a:off x="7834682" y="4322559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20%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B1EC9FB-801C-4100-BF20-57FD4DC272D6}"/>
              </a:ext>
            </a:extLst>
          </p:cNvPr>
          <p:cNvSpPr txBox="1"/>
          <p:nvPr/>
        </p:nvSpPr>
        <p:spPr>
          <a:xfrm>
            <a:off x="7834682" y="358567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20%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5F3A34F-51A9-4E53-A248-10012D44DD9F}"/>
              </a:ext>
            </a:extLst>
          </p:cNvPr>
          <p:cNvSpPr txBox="1"/>
          <p:nvPr/>
        </p:nvSpPr>
        <p:spPr>
          <a:xfrm>
            <a:off x="7834682" y="2842060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35%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B6D8A82-9F84-4C9E-82D1-805DCC305CCC}"/>
              </a:ext>
            </a:extLst>
          </p:cNvPr>
          <p:cNvSpPr txBox="1"/>
          <p:nvPr/>
        </p:nvSpPr>
        <p:spPr>
          <a:xfrm>
            <a:off x="7834682" y="1996942"/>
            <a:ext cx="65274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>
                <a:solidFill>
                  <a:schemeClr val="bg1">
                    <a:lumMod val="85000"/>
                  </a:schemeClr>
                </a:solidFill>
              </a:rPr>
              <a:t>20%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009086D-DE85-4639-99BF-C89066DE5742}"/>
              </a:ext>
            </a:extLst>
          </p:cNvPr>
          <p:cNvCxnSpPr/>
          <p:nvPr/>
        </p:nvCxnSpPr>
        <p:spPr>
          <a:xfrm>
            <a:off x="1309320" y="2204691"/>
            <a:ext cx="162400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641DE4-2253-466A-A6E4-25B972AF07D1}"/>
              </a:ext>
            </a:extLst>
          </p:cNvPr>
          <p:cNvCxnSpPr>
            <a:cxnSpLocks/>
          </p:cNvCxnSpPr>
          <p:nvPr/>
        </p:nvCxnSpPr>
        <p:spPr>
          <a:xfrm>
            <a:off x="1309320" y="3045454"/>
            <a:ext cx="10536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ED9B255-29A2-451E-BC39-6D2FE794567A}"/>
              </a:ext>
            </a:extLst>
          </p:cNvPr>
          <p:cNvCxnSpPr>
            <a:cxnSpLocks/>
          </p:cNvCxnSpPr>
          <p:nvPr/>
        </p:nvCxnSpPr>
        <p:spPr>
          <a:xfrm>
            <a:off x="1309320" y="3793419"/>
            <a:ext cx="105363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14EBC6B-5ED1-4C91-8A3B-6575E5845111}"/>
              </a:ext>
            </a:extLst>
          </p:cNvPr>
          <p:cNvCxnSpPr>
            <a:cxnSpLocks/>
          </p:cNvCxnSpPr>
          <p:nvPr/>
        </p:nvCxnSpPr>
        <p:spPr>
          <a:xfrm>
            <a:off x="1309320" y="4539378"/>
            <a:ext cx="14157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B0BEF4-4162-4437-8F41-FC19C20AA137}"/>
              </a:ext>
            </a:extLst>
          </p:cNvPr>
          <p:cNvCxnSpPr/>
          <p:nvPr/>
        </p:nvCxnSpPr>
        <p:spPr>
          <a:xfrm flipH="1">
            <a:off x="6174463" y="2204691"/>
            <a:ext cx="16602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05BCCF9-EC66-4B36-B8B0-B82E565BE770}"/>
              </a:ext>
            </a:extLst>
          </p:cNvPr>
          <p:cNvCxnSpPr>
            <a:cxnSpLocks/>
          </p:cNvCxnSpPr>
          <p:nvPr/>
        </p:nvCxnSpPr>
        <p:spPr>
          <a:xfrm flipH="1">
            <a:off x="6545655" y="3045454"/>
            <a:ext cx="128902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15201D5-C826-41B8-BE81-30C93B65265B}"/>
              </a:ext>
            </a:extLst>
          </p:cNvPr>
          <p:cNvCxnSpPr>
            <a:cxnSpLocks/>
          </p:cNvCxnSpPr>
          <p:nvPr/>
        </p:nvCxnSpPr>
        <p:spPr>
          <a:xfrm flipH="1">
            <a:off x="6373640" y="3787854"/>
            <a:ext cx="146104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E197649-D98C-49CE-8857-3C7BB37B411F}"/>
              </a:ext>
            </a:extLst>
          </p:cNvPr>
          <p:cNvCxnSpPr/>
          <p:nvPr/>
        </p:nvCxnSpPr>
        <p:spPr>
          <a:xfrm flipH="1">
            <a:off x="6174463" y="4538159"/>
            <a:ext cx="16602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30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9881</TotalTime>
  <Words>106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vs. Female Infographic for PowerPoint</vt:lpstr>
      <vt:lpstr>Male vs. Female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vs Female Infographic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2017-07-28T21:29:18Z</dcterms:modified>
  <cp:category>Charts &amp; Diagrams</cp:category>
</cp:coreProperties>
</file>