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2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86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Male and Female Plug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B673F66-86E7-47D2-A589-FF8BA1ED47EF}"/>
              </a:ext>
            </a:extLst>
          </p:cNvPr>
          <p:cNvGrpSpPr/>
          <p:nvPr/>
        </p:nvGrpSpPr>
        <p:grpSpPr>
          <a:xfrm>
            <a:off x="173690" y="2930748"/>
            <a:ext cx="4374588" cy="1644684"/>
            <a:chOff x="173690" y="2930748"/>
            <a:chExt cx="4374588" cy="164468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0D2BF99-A03C-4F38-ADA2-CCE497738F77}"/>
                </a:ext>
              </a:extLst>
            </p:cNvPr>
            <p:cNvSpPr/>
            <p:nvPr/>
          </p:nvSpPr>
          <p:spPr>
            <a:xfrm>
              <a:off x="173690" y="2930748"/>
              <a:ext cx="3055700" cy="164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1" y="21600"/>
                  </a:moveTo>
                  <a:cubicBezTo>
                    <a:pt x="13976" y="21600"/>
                    <a:pt x="13182" y="20125"/>
                    <a:pt x="13182" y="18295"/>
                  </a:cubicBezTo>
                  <a:lnTo>
                    <a:pt x="13182" y="7938"/>
                  </a:lnTo>
                  <a:cubicBezTo>
                    <a:pt x="13182" y="7289"/>
                    <a:pt x="12896" y="6757"/>
                    <a:pt x="12547" y="6757"/>
                  </a:cubicBezTo>
                  <a:lnTo>
                    <a:pt x="12166" y="6757"/>
                  </a:lnTo>
                  <a:cubicBezTo>
                    <a:pt x="11816" y="6757"/>
                    <a:pt x="11531" y="7289"/>
                    <a:pt x="11531" y="7938"/>
                  </a:cubicBezTo>
                  <a:cubicBezTo>
                    <a:pt x="11531" y="9325"/>
                    <a:pt x="10927" y="10446"/>
                    <a:pt x="10181" y="10446"/>
                  </a:cubicBezTo>
                  <a:lnTo>
                    <a:pt x="9863" y="10446"/>
                  </a:lnTo>
                  <a:cubicBezTo>
                    <a:pt x="9116" y="10446"/>
                    <a:pt x="8513" y="9325"/>
                    <a:pt x="8513" y="7938"/>
                  </a:cubicBezTo>
                  <a:lnTo>
                    <a:pt x="8513" y="3305"/>
                  </a:lnTo>
                  <a:cubicBezTo>
                    <a:pt x="8513" y="2213"/>
                    <a:pt x="8036" y="1328"/>
                    <a:pt x="7449" y="1328"/>
                  </a:cubicBezTo>
                  <a:cubicBezTo>
                    <a:pt x="6861" y="1328"/>
                    <a:pt x="6385" y="2213"/>
                    <a:pt x="6385" y="3305"/>
                  </a:cubicBezTo>
                  <a:lnTo>
                    <a:pt x="6385" y="13397"/>
                  </a:lnTo>
                  <a:cubicBezTo>
                    <a:pt x="6385" y="15138"/>
                    <a:pt x="5622" y="16554"/>
                    <a:pt x="4685" y="16554"/>
                  </a:cubicBezTo>
                  <a:cubicBezTo>
                    <a:pt x="3748" y="16554"/>
                    <a:pt x="2986" y="15138"/>
                    <a:pt x="2986" y="13397"/>
                  </a:cubicBezTo>
                  <a:cubicBezTo>
                    <a:pt x="2986" y="11744"/>
                    <a:pt x="2271" y="10416"/>
                    <a:pt x="1382" y="10416"/>
                  </a:cubicBezTo>
                  <a:lnTo>
                    <a:pt x="365" y="10416"/>
                  </a:lnTo>
                  <a:cubicBezTo>
                    <a:pt x="159" y="10416"/>
                    <a:pt x="0" y="10121"/>
                    <a:pt x="0" y="9738"/>
                  </a:cubicBezTo>
                  <a:cubicBezTo>
                    <a:pt x="0" y="9354"/>
                    <a:pt x="159" y="9059"/>
                    <a:pt x="365" y="9059"/>
                  </a:cubicBezTo>
                  <a:lnTo>
                    <a:pt x="1382" y="9059"/>
                  </a:lnTo>
                  <a:cubicBezTo>
                    <a:pt x="2668" y="9059"/>
                    <a:pt x="3716" y="11007"/>
                    <a:pt x="3716" y="13397"/>
                  </a:cubicBezTo>
                  <a:cubicBezTo>
                    <a:pt x="3716" y="14400"/>
                    <a:pt x="4145" y="15197"/>
                    <a:pt x="4685" y="15197"/>
                  </a:cubicBezTo>
                  <a:cubicBezTo>
                    <a:pt x="5225" y="15197"/>
                    <a:pt x="5654" y="14400"/>
                    <a:pt x="5654" y="13397"/>
                  </a:cubicBezTo>
                  <a:lnTo>
                    <a:pt x="5654" y="3305"/>
                  </a:lnTo>
                  <a:cubicBezTo>
                    <a:pt x="5654" y="1475"/>
                    <a:pt x="6448" y="0"/>
                    <a:pt x="7433" y="0"/>
                  </a:cubicBezTo>
                  <a:cubicBezTo>
                    <a:pt x="8418" y="0"/>
                    <a:pt x="9212" y="1475"/>
                    <a:pt x="9212" y="3305"/>
                  </a:cubicBezTo>
                  <a:lnTo>
                    <a:pt x="9212" y="7908"/>
                  </a:lnTo>
                  <a:cubicBezTo>
                    <a:pt x="9212" y="8557"/>
                    <a:pt x="9498" y="9089"/>
                    <a:pt x="9847" y="9089"/>
                  </a:cubicBezTo>
                  <a:lnTo>
                    <a:pt x="10165" y="9089"/>
                  </a:lnTo>
                  <a:cubicBezTo>
                    <a:pt x="10514" y="9089"/>
                    <a:pt x="10800" y="8557"/>
                    <a:pt x="10800" y="7908"/>
                  </a:cubicBezTo>
                  <a:cubicBezTo>
                    <a:pt x="10800" y="6521"/>
                    <a:pt x="11404" y="5400"/>
                    <a:pt x="12150" y="5400"/>
                  </a:cubicBezTo>
                  <a:lnTo>
                    <a:pt x="12531" y="5400"/>
                  </a:lnTo>
                  <a:cubicBezTo>
                    <a:pt x="13278" y="5400"/>
                    <a:pt x="13881" y="6521"/>
                    <a:pt x="13881" y="7908"/>
                  </a:cubicBezTo>
                  <a:lnTo>
                    <a:pt x="13881" y="18266"/>
                  </a:lnTo>
                  <a:cubicBezTo>
                    <a:pt x="13881" y="19357"/>
                    <a:pt x="14358" y="20243"/>
                    <a:pt x="14945" y="20243"/>
                  </a:cubicBezTo>
                  <a:cubicBezTo>
                    <a:pt x="15533" y="20243"/>
                    <a:pt x="16009" y="19357"/>
                    <a:pt x="16009" y="18266"/>
                  </a:cubicBezTo>
                  <a:lnTo>
                    <a:pt x="16009" y="13810"/>
                  </a:lnTo>
                  <a:cubicBezTo>
                    <a:pt x="16009" y="11213"/>
                    <a:pt x="17153" y="9089"/>
                    <a:pt x="18551" y="9089"/>
                  </a:cubicBezTo>
                  <a:lnTo>
                    <a:pt x="21235" y="9089"/>
                  </a:lnTo>
                  <a:cubicBezTo>
                    <a:pt x="21441" y="9089"/>
                    <a:pt x="21600" y="9384"/>
                    <a:pt x="21600" y="9767"/>
                  </a:cubicBezTo>
                  <a:cubicBezTo>
                    <a:pt x="21600" y="10151"/>
                    <a:pt x="21441" y="10446"/>
                    <a:pt x="21235" y="10446"/>
                  </a:cubicBezTo>
                  <a:lnTo>
                    <a:pt x="18551" y="10446"/>
                  </a:lnTo>
                  <a:cubicBezTo>
                    <a:pt x="17550" y="10446"/>
                    <a:pt x="16740" y="11951"/>
                    <a:pt x="16740" y="13810"/>
                  </a:cubicBezTo>
                  <a:lnTo>
                    <a:pt x="16740" y="18266"/>
                  </a:lnTo>
                  <a:cubicBezTo>
                    <a:pt x="16756" y="20095"/>
                    <a:pt x="15962" y="21600"/>
                    <a:pt x="14961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AD0046F-4211-4384-941B-ED8470BFF164}"/>
                </a:ext>
              </a:extLst>
            </p:cNvPr>
            <p:cNvSpPr/>
            <p:nvPr/>
          </p:nvSpPr>
          <p:spPr>
            <a:xfrm>
              <a:off x="3161979" y="3200370"/>
              <a:ext cx="1386299" cy="93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10" y="15577"/>
                  </a:moveTo>
                  <a:lnTo>
                    <a:pt x="14528" y="15577"/>
                  </a:lnTo>
                  <a:lnTo>
                    <a:pt x="14528" y="6127"/>
                  </a:lnTo>
                  <a:lnTo>
                    <a:pt x="20410" y="6127"/>
                  </a:lnTo>
                  <a:cubicBezTo>
                    <a:pt x="21075" y="6127"/>
                    <a:pt x="21600" y="5348"/>
                    <a:pt x="21600" y="4362"/>
                  </a:cubicBezTo>
                  <a:cubicBezTo>
                    <a:pt x="21600" y="3375"/>
                    <a:pt x="21075" y="2596"/>
                    <a:pt x="20410" y="2596"/>
                  </a:cubicBezTo>
                  <a:lnTo>
                    <a:pt x="14528" y="2596"/>
                  </a:lnTo>
                  <a:lnTo>
                    <a:pt x="14528" y="0"/>
                  </a:lnTo>
                  <a:lnTo>
                    <a:pt x="7282" y="0"/>
                  </a:lnTo>
                  <a:cubicBezTo>
                    <a:pt x="3256" y="0"/>
                    <a:pt x="0" y="4829"/>
                    <a:pt x="0" y="10800"/>
                  </a:cubicBezTo>
                  <a:cubicBezTo>
                    <a:pt x="0" y="16771"/>
                    <a:pt x="3256" y="21600"/>
                    <a:pt x="7282" y="21600"/>
                  </a:cubicBezTo>
                  <a:lnTo>
                    <a:pt x="14528" y="21600"/>
                  </a:lnTo>
                  <a:lnTo>
                    <a:pt x="14528" y="19004"/>
                  </a:lnTo>
                  <a:lnTo>
                    <a:pt x="20410" y="19004"/>
                  </a:lnTo>
                  <a:cubicBezTo>
                    <a:pt x="21075" y="19004"/>
                    <a:pt x="21600" y="18225"/>
                    <a:pt x="21600" y="17238"/>
                  </a:cubicBezTo>
                  <a:cubicBezTo>
                    <a:pt x="21565" y="16356"/>
                    <a:pt x="21040" y="15577"/>
                    <a:pt x="20410" y="1557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3D65D6A-4670-4B45-B5F3-5BA7BC34EB3D}"/>
                </a:ext>
              </a:extLst>
            </p:cNvPr>
            <p:cNvSpPr/>
            <p:nvPr/>
          </p:nvSpPr>
          <p:spPr>
            <a:xfrm>
              <a:off x="3903436" y="3088029"/>
              <a:ext cx="226934" cy="113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20" y="21600"/>
                  </a:moveTo>
                  <a:lnTo>
                    <a:pt x="2780" y="21600"/>
                  </a:lnTo>
                  <a:cubicBezTo>
                    <a:pt x="1283" y="21600"/>
                    <a:pt x="0" y="21344"/>
                    <a:pt x="0" y="21046"/>
                  </a:cubicBezTo>
                  <a:lnTo>
                    <a:pt x="0" y="554"/>
                  </a:lnTo>
                  <a:cubicBezTo>
                    <a:pt x="0" y="256"/>
                    <a:pt x="1283" y="0"/>
                    <a:pt x="2780" y="0"/>
                  </a:cubicBezTo>
                  <a:lnTo>
                    <a:pt x="18820" y="0"/>
                  </a:lnTo>
                  <a:cubicBezTo>
                    <a:pt x="20317" y="0"/>
                    <a:pt x="21600" y="256"/>
                    <a:pt x="21600" y="554"/>
                  </a:cubicBezTo>
                  <a:lnTo>
                    <a:pt x="21600" y="21046"/>
                  </a:lnTo>
                  <a:cubicBezTo>
                    <a:pt x="21600" y="21344"/>
                    <a:pt x="20317" y="21600"/>
                    <a:pt x="18820" y="216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1654AE8-2319-4797-897A-00D595340405}"/>
                </a:ext>
              </a:extLst>
            </p:cNvPr>
            <p:cNvSpPr/>
            <p:nvPr/>
          </p:nvSpPr>
          <p:spPr>
            <a:xfrm>
              <a:off x="3274321" y="3627266"/>
              <a:ext cx="548229" cy="10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64" y="21600"/>
                  </a:moveTo>
                  <a:lnTo>
                    <a:pt x="2036" y="21600"/>
                  </a:lnTo>
                  <a:cubicBezTo>
                    <a:pt x="885" y="21600"/>
                    <a:pt x="0" y="16904"/>
                    <a:pt x="0" y="10800"/>
                  </a:cubicBezTo>
                  <a:cubicBezTo>
                    <a:pt x="0" y="4696"/>
                    <a:pt x="885" y="0"/>
                    <a:pt x="2036" y="0"/>
                  </a:cubicBezTo>
                  <a:lnTo>
                    <a:pt x="19564" y="0"/>
                  </a:lnTo>
                  <a:cubicBezTo>
                    <a:pt x="20715" y="0"/>
                    <a:pt x="21600" y="4696"/>
                    <a:pt x="21600" y="10800"/>
                  </a:cubicBezTo>
                  <a:cubicBezTo>
                    <a:pt x="21600" y="16904"/>
                    <a:pt x="20715" y="21600"/>
                    <a:pt x="19564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642ADA9-9DE4-483F-A11A-6A7D7285D37C}"/>
                </a:ext>
              </a:extLst>
            </p:cNvPr>
            <p:cNvSpPr/>
            <p:nvPr/>
          </p:nvSpPr>
          <p:spPr>
            <a:xfrm>
              <a:off x="3409133" y="3380115"/>
              <a:ext cx="431394" cy="10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2" y="21600"/>
                  </a:moveTo>
                  <a:lnTo>
                    <a:pt x="2587" y="21600"/>
                  </a:lnTo>
                  <a:cubicBezTo>
                    <a:pt x="1125" y="21600"/>
                    <a:pt x="0" y="16904"/>
                    <a:pt x="0" y="10800"/>
                  </a:cubicBezTo>
                  <a:cubicBezTo>
                    <a:pt x="0" y="4696"/>
                    <a:pt x="1125" y="0"/>
                    <a:pt x="2587" y="0"/>
                  </a:cubicBezTo>
                  <a:lnTo>
                    <a:pt x="19012" y="0"/>
                  </a:lnTo>
                  <a:cubicBezTo>
                    <a:pt x="20475" y="0"/>
                    <a:pt x="21600" y="4696"/>
                    <a:pt x="21600" y="10800"/>
                  </a:cubicBezTo>
                  <a:cubicBezTo>
                    <a:pt x="21600" y="16904"/>
                    <a:pt x="20475" y="21600"/>
                    <a:pt x="19012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40247B4-3653-4751-8165-4D78537A11AD}"/>
                </a:ext>
              </a:extLst>
            </p:cNvPr>
            <p:cNvSpPr/>
            <p:nvPr/>
          </p:nvSpPr>
          <p:spPr>
            <a:xfrm>
              <a:off x="3409133" y="3851950"/>
              <a:ext cx="431394" cy="10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2" y="21600"/>
                  </a:moveTo>
                  <a:lnTo>
                    <a:pt x="2587" y="21600"/>
                  </a:lnTo>
                  <a:cubicBezTo>
                    <a:pt x="1125" y="21600"/>
                    <a:pt x="0" y="16904"/>
                    <a:pt x="0" y="10800"/>
                  </a:cubicBezTo>
                  <a:cubicBezTo>
                    <a:pt x="0" y="4696"/>
                    <a:pt x="1125" y="0"/>
                    <a:pt x="2587" y="0"/>
                  </a:cubicBezTo>
                  <a:lnTo>
                    <a:pt x="19012" y="0"/>
                  </a:lnTo>
                  <a:cubicBezTo>
                    <a:pt x="20475" y="0"/>
                    <a:pt x="21600" y="4696"/>
                    <a:pt x="21600" y="10800"/>
                  </a:cubicBezTo>
                  <a:cubicBezTo>
                    <a:pt x="21600" y="16435"/>
                    <a:pt x="20475" y="21600"/>
                    <a:pt x="19012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95F2FD4-48B1-41BB-9BA7-DD35BDC81412}"/>
              </a:ext>
            </a:extLst>
          </p:cNvPr>
          <p:cNvGrpSpPr/>
          <p:nvPr/>
        </p:nvGrpSpPr>
        <p:grpSpPr>
          <a:xfrm>
            <a:off x="4914511" y="2930748"/>
            <a:ext cx="3976895" cy="1644684"/>
            <a:chOff x="4914511" y="2930748"/>
            <a:chExt cx="3976895" cy="164468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58954D7E-8650-4A48-94EB-83061347C770}"/>
                </a:ext>
              </a:extLst>
            </p:cNvPr>
            <p:cNvSpPr/>
            <p:nvPr/>
          </p:nvSpPr>
          <p:spPr>
            <a:xfrm>
              <a:off x="5835712" y="2930748"/>
              <a:ext cx="3055694" cy="164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1" y="21600"/>
                  </a:moveTo>
                  <a:cubicBezTo>
                    <a:pt x="13976" y="21600"/>
                    <a:pt x="13182" y="20125"/>
                    <a:pt x="13182" y="18295"/>
                  </a:cubicBezTo>
                  <a:lnTo>
                    <a:pt x="13182" y="7938"/>
                  </a:lnTo>
                  <a:cubicBezTo>
                    <a:pt x="13182" y="7289"/>
                    <a:pt x="12896" y="6757"/>
                    <a:pt x="12547" y="6757"/>
                  </a:cubicBezTo>
                  <a:lnTo>
                    <a:pt x="12166" y="6757"/>
                  </a:lnTo>
                  <a:cubicBezTo>
                    <a:pt x="11816" y="6757"/>
                    <a:pt x="11531" y="7289"/>
                    <a:pt x="11531" y="7938"/>
                  </a:cubicBezTo>
                  <a:cubicBezTo>
                    <a:pt x="11531" y="9325"/>
                    <a:pt x="10927" y="10446"/>
                    <a:pt x="10181" y="10446"/>
                  </a:cubicBezTo>
                  <a:lnTo>
                    <a:pt x="9863" y="10446"/>
                  </a:lnTo>
                  <a:cubicBezTo>
                    <a:pt x="9116" y="10446"/>
                    <a:pt x="8513" y="9325"/>
                    <a:pt x="8513" y="7938"/>
                  </a:cubicBezTo>
                  <a:lnTo>
                    <a:pt x="8513" y="3305"/>
                  </a:lnTo>
                  <a:cubicBezTo>
                    <a:pt x="8513" y="2213"/>
                    <a:pt x="8036" y="1328"/>
                    <a:pt x="7449" y="1328"/>
                  </a:cubicBezTo>
                  <a:cubicBezTo>
                    <a:pt x="6861" y="1328"/>
                    <a:pt x="6385" y="2213"/>
                    <a:pt x="6385" y="3305"/>
                  </a:cubicBezTo>
                  <a:lnTo>
                    <a:pt x="6385" y="13397"/>
                  </a:lnTo>
                  <a:cubicBezTo>
                    <a:pt x="6385" y="15138"/>
                    <a:pt x="5622" y="16554"/>
                    <a:pt x="4685" y="16554"/>
                  </a:cubicBezTo>
                  <a:cubicBezTo>
                    <a:pt x="3748" y="16554"/>
                    <a:pt x="2986" y="15138"/>
                    <a:pt x="2986" y="13397"/>
                  </a:cubicBezTo>
                  <a:cubicBezTo>
                    <a:pt x="2986" y="11744"/>
                    <a:pt x="2271" y="10416"/>
                    <a:pt x="1382" y="10416"/>
                  </a:cubicBezTo>
                  <a:lnTo>
                    <a:pt x="365" y="10416"/>
                  </a:lnTo>
                  <a:cubicBezTo>
                    <a:pt x="159" y="10416"/>
                    <a:pt x="0" y="10121"/>
                    <a:pt x="0" y="9738"/>
                  </a:cubicBezTo>
                  <a:cubicBezTo>
                    <a:pt x="0" y="9354"/>
                    <a:pt x="159" y="9059"/>
                    <a:pt x="365" y="9059"/>
                  </a:cubicBezTo>
                  <a:lnTo>
                    <a:pt x="1382" y="9059"/>
                  </a:lnTo>
                  <a:cubicBezTo>
                    <a:pt x="2668" y="9059"/>
                    <a:pt x="3716" y="11007"/>
                    <a:pt x="3716" y="13397"/>
                  </a:cubicBezTo>
                  <a:cubicBezTo>
                    <a:pt x="3716" y="14400"/>
                    <a:pt x="4145" y="15197"/>
                    <a:pt x="4685" y="15197"/>
                  </a:cubicBezTo>
                  <a:cubicBezTo>
                    <a:pt x="5225" y="15197"/>
                    <a:pt x="5654" y="14400"/>
                    <a:pt x="5654" y="13397"/>
                  </a:cubicBezTo>
                  <a:lnTo>
                    <a:pt x="5654" y="3305"/>
                  </a:lnTo>
                  <a:cubicBezTo>
                    <a:pt x="5654" y="1475"/>
                    <a:pt x="6448" y="0"/>
                    <a:pt x="7433" y="0"/>
                  </a:cubicBezTo>
                  <a:cubicBezTo>
                    <a:pt x="8418" y="0"/>
                    <a:pt x="9212" y="1475"/>
                    <a:pt x="9212" y="3305"/>
                  </a:cubicBezTo>
                  <a:lnTo>
                    <a:pt x="9212" y="7908"/>
                  </a:lnTo>
                  <a:cubicBezTo>
                    <a:pt x="9212" y="8557"/>
                    <a:pt x="9498" y="9089"/>
                    <a:pt x="9847" y="9089"/>
                  </a:cubicBezTo>
                  <a:lnTo>
                    <a:pt x="10165" y="9089"/>
                  </a:lnTo>
                  <a:cubicBezTo>
                    <a:pt x="10514" y="9089"/>
                    <a:pt x="10800" y="8557"/>
                    <a:pt x="10800" y="7908"/>
                  </a:cubicBezTo>
                  <a:cubicBezTo>
                    <a:pt x="10800" y="6521"/>
                    <a:pt x="11404" y="5400"/>
                    <a:pt x="12150" y="5400"/>
                  </a:cubicBezTo>
                  <a:lnTo>
                    <a:pt x="12531" y="5400"/>
                  </a:lnTo>
                  <a:cubicBezTo>
                    <a:pt x="13278" y="5400"/>
                    <a:pt x="13881" y="6521"/>
                    <a:pt x="13881" y="7908"/>
                  </a:cubicBezTo>
                  <a:lnTo>
                    <a:pt x="13881" y="18266"/>
                  </a:lnTo>
                  <a:cubicBezTo>
                    <a:pt x="13881" y="19357"/>
                    <a:pt x="14358" y="20243"/>
                    <a:pt x="14945" y="20243"/>
                  </a:cubicBezTo>
                  <a:cubicBezTo>
                    <a:pt x="15533" y="20243"/>
                    <a:pt x="16009" y="19357"/>
                    <a:pt x="16009" y="18266"/>
                  </a:cubicBezTo>
                  <a:lnTo>
                    <a:pt x="16009" y="13810"/>
                  </a:lnTo>
                  <a:cubicBezTo>
                    <a:pt x="16009" y="11213"/>
                    <a:pt x="17153" y="9089"/>
                    <a:pt x="18551" y="9089"/>
                  </a:cubicBezTo>
                  <a:lnTo>
                    <a:pt x="21235" y="9089"/>
                  </a:lnTo>
                  <a:cubicBezTo>
                    <a:pt x="21441" y="9089"/>
                    <a:pt x="21600" y="9384"/>
                    <a:pt x="21600" y="9767"/>
                  </a:cubicBezTo>
                  <a:cubicBezTo>
                    <a:pt x="21600" y="10151"/>
                    <a:pt x="21441" y="10446"/>
                    <a:pt x="21235" y="10446"/>
                  </a:cubicBezTo>
                  <a:lnTo>
                    <a:pt x="18551" y="10446"/>
                  </a:lnTo>
                  <a:cubicBezTo>
                    <a:pt x="17550" y="10446"/>
                    <a:pt x="16740" y="11951"/>
                    <a:pt x="16740" y="13810"/>
                  </a:cubicBezTo>
                  <a:lnTo>
                    <a:pt x="16740" y="18266"/>
                  </a:lnTo>
                  <a:cubicBezTo>
                    <a:pt x="16740" y="20095"/>
                    <a:pt x="15946" y="21600"/>
                    <a:pt x="14961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222A5F2-EF3F-49B8-89A9-90E72ECF61D4}"/>
                </a:ext>
              </a:extLst>
            </p:cNvPr>
            <p:cNvSpPr/>
            <p:nvPr/>
          </p:nvSpPr>
          <p:spPr>
            <a:xfrm>
              <a:off x="4959448" y="3200370"/>
              <a:ext cx="932436" cy="93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74" y="0"/>
                  </a:moveTo>
                  <a:lnTo>
                    <a:pt x="0" y="0"/>
                  </a:lnTo>
                  <a:lnTo>
                    <a:pt x="0" y="2596"/>
                  </a:lnTo>
                  <a:lnTo>
                    <a:pt x="0" y="19004"/>
                  </a:lnTo>
                  <a:lnTo>
                    <a:pt x="0" y="21600"/>
                  </a:lnTo>
                  <a:lnTo>
                    <a:pt x="10774" y="21600"/>
                  </a:lnTo>
                  <a:cubicBezTo>
                    <a:pt x="16759" y="21600"/>
                    <a:pt x="21600" y="16771"/>
                    <a:pt x="21600" y="10800"/>
                  </a:cubicBezTo>
                  <a:cubicBezTo>
                    <a:pt x="21548" y="4829"/>
                    <a:pt x="16707" y="0"/>
                    <a:pt x="10774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7CCE871-E5DD-454D-A210-671EA438E5AF}"/>
                </a:ext>
              </a:extLst>
            </p:cNvPr>
            <p:cNvSpPr/>
            <p:nvPr/>
          </p:nvSpPr>
          <p:spPr>
            <a:xfrm>
              <a:off x="4914511" y="3088029"/>
              <a:ext cx="226934" cy="113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80" y="0"/>
                  </a:moveTo>
                  <a:lnTo>
                    <a:pt x="18820" y="0"/>
                  </a:lnTo>
                  <a:cubicBezTo>
                    <a:pt x="20317" y="0"/>
                    <a:pt x="21600" y="256"/>
                    <a:pt x="21600" y="554"/>
                  </a:cubicBezTo>
                  <a:lnTo>
                    <a:pt x="21600" y="21046"/>
                  </a:lnTo>
                  <a:cubicBezTo>
                    <a:pt x="21600" y="21344"/>
                    <a:pt x="20317" y="21600"/>
                    <a:pt x="18820" y="21600"/>
                  </a:cubicBezTo>
                  <a:lnTo>
                    <a:pt x="2780" y="21600"/>
                  </a:lnTo>
                  <a:cubicBezTo>
                    <a:pt x="1283" y="21600"/>
                    <a:pt x="0" y="21344"/>
                    <a:pt x="0" y="21046"/>
                  </a:cubicBezTo>
                  <a:lnTo>
                    <a:pt x="0" y="554"/>
                  </a:lnTo>
                  <a:cubicBezTo>
                    <a:pt x="0" y="256"/>
                    <a:pt x="1283" y="0"/>
                    <a:pt x="278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16DDEFC-55FF-4446-8B69-BDD5FED40B08}"/>
                </a:ext>
              </a:extLst>
            </p:cNvPr>
            <p:cNvSpPr/>
            <p:nvPr/>
          </p:nvSpPr>
          <p:spPr>
            <a:xfrm>
              <a:off x="5229069" y="3627266"/>
              <a:ext cx="548231" cy="10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64" y="21600"/>
                  </a:moveTo>
                  <a:lnTo>
                    <a:pt x="2036" y="21600"/>
                  </a:lnTo>
                  <a:cubicBezTo>
                    <a:pt x="885" y="21600"/>
                    <a:pt x="0" y="16904"/>
                    <a:pt x="0" y="10800"/>
                  </a:cubicBezTo>
                  <a:cubicBezTo>
                    <a:pt x="0" y="4696"/>
                    <a:pt x="885" y="0"/>
                    <a:pt x="2036" y="0"/>
                  </a:cubicBezTo>
                  <a:lnTo>
                    <a:pt x="19564" y="0"/>
                  </a:lnTo>
                  <a:cubicBezTo>
                    <a:pt x="20715" y="0"/>
                    <a:pt x="21600" y="4696"/>
                    <a:pt x="21600" y="10800"/>
                  </a:cubicBezTo>
                  <a:cubicBezTo>
                    <a:pt x="21600" y="16904"/>
                    <a:pt x="20715" y="21600"/>
                    <a:pt x="19564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62C38C3-429F-4CE9-9190-721A2EA2E1A1}"/>
                </a:ext>
              </a:extLst>
            </p:cNvPr>
            <p:cNvSpPr/>
            <p:nvPr/>
          </p:nvSpPr>
          <p:spPr>
            <a:xfrm>
              <a:off x="5229066" y="3380115"/>
              <a:ext cx="431398" cy="10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2" y="21600"/>
                  </a:moveTo>
                  <a:lnTo>
                    <a:pt x="2588" y="21600"/>
                  </a:lnTo>
                  <a:cubicBezTo>
                    <a:pt x="1125" y="21600"/>
                    <a:pt x="0" y="16904"/>
                    <a:pt x="0" y="10800"/>
                  </a:cubicBezTo>
                  <a:cubicBezTo>
                    <a:pt x="0" y="4696"/>
                    <a:pt x="1125" y="0"/>
                    <a:pt x="2588" y="0"/>
                  </a:cubicBezTo>
                  <a:lnTo>
                    <a:pt x="19012" y="0"/>
                  </a:lnTo>
                  <a:cubicBezTo>
                    <a:pt x="20475" y="0"/>
                    <a:pt x="21600" y="4696"/>
                    <a:pt x="21600" y="10800"/>
                  </a:cubicBezTo>
                  <a:cubicBezTo>
                    <a:pt x="21600" y="16904"/>
                    <a:pt x="20362" y="21600"/>
                    <a:pt x="19012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76F9A43-4086-4892-BE21-20628D10066A}"/>
                </a:ext>
              </a:extLst>
            </p:cNvPr>
            <p:cNvSpPr/>
            <p:nvPr/>
          </p:nvSpPr>
          <p:spPr>
            <a:xfrm>
              <a:off x="5229066" y="3851950"/>
              <a:ext cx="431398" cy="10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2" y="21600"/>
                  </a:moveTo>
                  <a:lnTo>
                    <a:pt x="2588" y="21600"/>
                  </a:lnTo>
                  <a:cubicBezTo>
                    <a:pt x="1125" y="21600"/>
                    <a:pt x="0" y="16904"/>
                    <a:pt x="0" y="10800"/>
                  </a:cubicBezTo>
                  <a:cubicBezTo>
                    <a:pt x="0" y="4696"/>
                    <a:pt x="1125" y="0"/>
                    <a:pt x="2588" y="0"/>
                  </a:cubicBezTo>
                  <a:lnTo>
                    <a:pt x="19012" y="0"/>
                  </a:lnTo>
                  <a:cubicBezTo>
                    <a:pt x="20475" y="0"/>
                    <a:pt x="21600" y="4696"/>
                    <a:pt x="21600" y="10800"/>
                  </a:cubicBezTo>
                  <a:cubicBezTo>
                    <a:pt x="21600" y="16435"/>
                    <a:pt x="20362" y="21600"/>
                    <a:pt x="19012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11685EC-B816-41D8-AFE2-CD62D33FA3C0}"/>
              </a:ext>
            </a:extLst>
          </p:cNvPr>
          <p:cNvGrpSpPr/>
          <p:nvPr/>
        </p:nvGrpSpPr>
        <p:grpSpPr>
          <a:xfrm>
            <a:off x="4914512" y="1641175"/>
            <a:ext cx="2194560" cy="1260003"/>
            <a:chOff x="8921977" y="1394910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E81ABB-4AC7-4CAD-83A8-402BEA3AFCC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C2C2DB3-424B-49C3-BDF0-C8B6C593DFC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385CFB5-0A51-4E0F-AC8B-D00968B01F9F}"/>
              </a:ext>
            </a:extLst>
          </p:cNvPr>
          <p:cNvGrpSpPr/>
          <p:nvPr/>
        </p:nvGrpSpPr>
        <p:grpSpPr>
          <a:xfrm>
            <a:off x="2307357" y="1646398"/>
            <a:ext cx="2194560" cy="1260003"/>
            <a:chOff x="332936" y="255595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897F4F7-0E9D-4B9A-BF4F-4CEEA1E7311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A10446-1EC4-4A90-9F52-DC692F17905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B2B3AF-70F7-4DDB-905D-1AE3A8DB016A}"/>
              </a:ext>
            </a:extLst>
          </p:cNvPr>
          <p:cNvGrpSpPr/>
          <p:nvPr/>
        </p:nvGrpSpPr>
        <p:grpSpPr>
          <a:xfrm>
            <a:off x="4914512" y="4428357"/>
            <a:ext cx="2194560" cy="1260003"/>
            <a:chOff x="8921977" y="1394910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820EA9F-EAC4-41D4-A35C-D8A64FE92FE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7030646-5E69-445E-845B-3AB46D5FEFA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9516434-C2A9-4A57-BC3B-30B16D6A2719}"/>
              </a:ext>
            </a:extLst>
          </p:cNvPr>
          <p:cNvGrpSpPr/>
          <p:nvPr/>
        </p:nvGrpSpPr>
        <p:grpSpPr>
          <a:xfrm>
            <a:off x="2307357" y="4428359"/>
            <a:ext cx="2194560" cy="1260003"/>
            <a:chOff x="332936" y="2555951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EE7A395-74EB-4398-A4D9-655306933A6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1ABB111-1B7D-4676-846A-56349D9F533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Male and Female Plug – Slide Template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B673F66-86E7-47D2-A589-FF8BA1ED47EF}"/>
              </a:ext>
            </a:extLst>
          </p:cNvPr>
          <p:cNvGrpSpPr/>
          <p:nvPr/>
        </p:nvGrpSpPr>
        <p:grpSpPr>
          <a:xfrm>
            <a:off x="173690" y="2930748"/>
            <a:ext cx="4374588" cy="1644684"/>
            <a:chOff x="173690" y="2930748"/>
            <a:chExt cx="4374588" cy="1644684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0D2BF99-A03C-4F38-ADA2-CCE497738F77}"/>
                </a:ext>
              </a:extLst>
            </p:cNvPr>
            <p:cNvSpPr/>
            <p:nvPr/>
          </p:nvSpPr>
          <p:spPr>
            <a:xfrm>
              <a:off x="173690" y="2930748"/>
              <a:ext cx="3055700" cy="164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1" y="21600"/>
                  </a:moveTo>
                  <a:cubicBezTo>
                    <a:pt x="13976" y="21600"/>
                    <a:pt x="13182" y="20125"/>
                    <a:pt x="13182" y="18295"/>
                  </a:cubicBezTo>
                  <a:lnTo>
                    <a:pt x="13182" y="7938"/>
                  </a:lnTo>
                  <a:cubicBezTo>
                    <a:pt x="13182" y="7289"/>
                    <a:pt x="12896" y="6757"/>
                    <a:pt x="12547" y="6757"/>
                  </a:cubicBezTo>
                  <a:lnTo>
                    <a:pt x="12166" y="6757"/>
                  </a:lnTo>
                  <a:cubicBezTo>
                    <a:pt x="11816" y="6757"/>
                    <a:pt x="11531" y="7289"/>
                    <a:pt x="11531" y="7938"/>
                  </a:cubicBezTo>
                  <a:cubicBezTo>
                    <a:pt x="11531" y="9325"/>
                    <a:pt x="10927" y="10446"/>
                    <a:pt x="10181" y="10446"/>
                  </a:cubicBezTo>
                  <a:lnTo>
                    <a:pt x="9863" y="10446"/>
                  </a:lnTo>
                  <a:cubicBezTo>
                    <a:pt x="9116" y="10446"/>
                    <a:pt x="8513" y="9325"/>
                    <a:pt x="8513" y="7938"/>
                  </a:cubicBezTo>
                  <a:lnTo>
                    <a:pt x="8513" y="3305"/>
                  </a:lnTo>
                  <a:cubicBezTo>
                    <a:pt x="8513" y="2213"/>
                    <a:pt x="8036" y="1328"/>
                    <a:pt x="7449" y="1328"/>
                  </a:cubicBezTo>
                  <a:cubicBezTo>
                    <a:pt x="6861" y="1328"/>
                    <a:pt x="6385" y="2213"/>
                    <a:pt x="6385" y="3305"/>
                  </a:cubicBezTo>
                  <a:lnTo>
                    <a:pt x="6385" y="13397"/>
                  </a:lnTo>
                  <a:cubicBezTo>
                    <a:pt x="6385" y="15138"/>
                    <a:pt x="5622" y="16554"/>
                    <a:pt x="4685" y="16554"/>
                  </a:cubicBezTo>
                  <a:cubicBezTo>
                    <a:pt x="3748" y="16554"/>
                    <a:pt x="2986" y="15138"/>
                    <a:pt x="2986" y="13397"/>
                  </a:cubicBezTo>
                  <a:cubicBezTo>
                    <a:pt x="2986" y="11744"/>
                    <a:pt x="2271" y="10416"/>
                    <a:pt x="1382" y="10416"/>
                  </a:cubicBezTo>
                  <a:lnTo>
                    <a:pt x="365" y="10416"/>
                  </a:lnTo>
                  <a:cubicBezTo>
                    <a:pt x="159" y="10416"/>
                    <a:pt x="0" y="10121"/>
                    <a:pt x="0" y="9738"/>
                  </a:cubicBezTo>
                  <a:cubicBezTo>
                    <a:pt x="0" y="9354"/>
                    <a:pt x="159" y="9059"/>
                    <a:pt x="365" y="9059"/>
                  </a:cubicBezTo>
                  <a:lnTo>
                    <a:pt x="1382" y="9059"/>
                  </a:lnTo>
                  <a:cubicBezTo>
                    <a:pt x="2668" y="9059"/>
                    <a:pt x="3716" y="11007"/>
                    <a:pt x="3716" y="13397"/>
                  </a:cubicBezTo>
                  <a:cubicBezTo>
                    <a:pt x="3716" y="14400"/>
                    <a:pt x="4145" y="15197"/>
                    <a:pt x="4685" y="15197"/>
                  </a:cubicBezTo>
                  <a:cubicBezTo>
                    <a:pt x="5225" y="15197"/>
                    <a:pt x="5654" y="14400"/>
                    <a:pt x="5654" y="13397"/>
                  </a:cubicBezTo>
                  <a:lnTo>
                    <a:pt x="5654" y="3305"/>
                  </a:lnTo>
                  <a:cubicBezTo>
                    <a:pt x="5654" y="1475"/>
                    <a:pt x="6448" y="0"/>
                    <a:pt x="7433" y="0"/>
                  </a:cubicBezTo>
                  <a:cubicBezTo>
                    <a:pt x="8418" y="0"/>
                    <a:pt x="9212" y="1475"/>
                    <a:pt x="9212" y="3305"/>
                  </a:cubicBezTo>
                  <a:lnTo>
                    <a:pt x="9212" y="7908"/>
                  </a:lnTo>
                  <a:cubicBezTo>
                    <a:pt x="9212" y="8557"/>
                    <a:pt x="9498" y="9089"/>
                    <a:pt x="9847" y="9089"/>
                  </a:cubicBezTo>
                  <a:lnTo>
                    <a:pt x="10165" y="9089"/>
                  </a:lnTo>
                  <a:cubicBezTo>
                    <a:pt x="10514" y="9089"/>
                    <a:pt x="10800" y="8557"/>
                    <a:pt x="10800" y="7908"/>
                  </a:cubicBezTo>
                  <a:cubicBezTo>
                    <a:pt x="10800" y="6521"/>
                    <a:pt x="11404" y="5400"/>
                    <a:pt x="12150" y="5400"/>
                  </a:cubicBezTo>
                  <a:lnTo>
                    <a:pt x="12531" y="5400"/>
                  </a:lnTo>
                  <a:cubicBezTo>
                    <a:pt x="13278" y="5400"/>
                    <a:pt x="13881" y="6521"/>
                    <a:pt x="13881" y="7908"/>
                  </a:cubicBezTo>
                  <a:lnTo>
                    <a:pt x="13881" y="18266"/>
                  </a:lnTo>
                  <a:cubicBezTo>
                    <a:pt x="13881" y="19357"/>
                    <a:pt x="14358" y="20243"/>
                    <a:pt x="14945" y="20243"/>
                  </a:cubicBezTo>
                  <a:cubicBezTo>
                    <a:pt x="15533" y="20243"/>
                    <a:pt x="16009" y="19357"/>
                    <a:pt x="16009" y="18266"/>
                  </a:cubicBezTo>
                  <a:lnTo>
                    <a:pt x="16009" y="13810"/>
                  </a:lnTo>
                  <a:cubicBezTo>
                    <a:pt x="16009" y="11213"/>
                    <a:pt x="17153" y="9089"/>
                    <a:pt x="18551" y="9089"/>
                  </a:cubicBezTo>
                  <a:lnTo>
                    <a:pt x="21235" y="9089"/>
                  </a:lnTo>
                  <a:cubicBezTo>
                    <a:pt x="21441" y="9089"/>
                    <a:pt x="21600" y="9384"/>
                    <a:pt x="21600" y="9767"/>
                  </a:cubicBezTo>
                  <a:cubicBezTo>
                    <a:pt x="21600" y="10151"/>
                    <a:pt x="21441" y="10446"/>
                    <a:pt x="21235" y="10446"/>
                  </a:cubicBezTo>
                  <a:lnTo>
                    <a:pt x="18551" y="10446"/>
                  </a:lnTo>
                  <a:cubicBezTo>
                    <a:pt x="17550" y="10446"/>
                    <a:pt x="16740" y="11951"/>
                    <a:pt x="16740" y="13810"/>
                  </a:cubicBezTo>
                  <a:lnTo>
                    <a:pt x="16740" y="18266"/>
                  </a:lnTo>
                  <a:cubicBezTo>
                    <a:pt x="16756" y="20095"/>
                    <a:pt x="15962" y="21600"/>
                    <a:pt x="14961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AD0046F-4211-4384-941B-ED8470BFF164}"/>
                </a:ext>
              </a:extLst>
            </p:cNvPr>
            <p:cNvSpPr/>
            <p:nvPr/>
          </p:nvSpPr>
          <p:spPr>
            <a:xfrm>
              <a:off x="3161979" y="3200370"/>
              <a:ext cx="1386299" cy="93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10" y="15577"/>
                  </a:moveTo>
                  <a:lnTo>
                    <a:pt x="14528" y="15577"/>
                  </a:lnTo>
                  <a:lnTo>
                    <a:pt x="14528" y="6127"/>
                  </a:lnTo>
                  <a:lnTo>
                    <a:pt x="20410" y="6127"/>
                  </a:lnTo>
                  <a:cubicBezTo>
                    <a:pt x="21075" y="6127"/>
                    <a:pt x="21600" y="5348"/>
                    <a:pt x="21600" y="4362"/>
                  </a:cubicBezTo>
                  <a:cubicBezTo>
                    <a:pt x="21600" y="3375"/>
                    <a:pt x="21075" y="2596"/>
                    <a:pt x="20410" y="2596"/>
                  </a:cubicBezTo>
                  <a:lnTo>
                    <a:pt x="14528" y="2596"/>
                  </a:lnTo>
                  <a:lnTo>
                    <a:pt x="14528" y="0"/>
                  </a:lnTo>
                  <a:lnTo>
                    <a:pt x="7282" y="0"/>
                  </a:lnTo>
                  <a:cubicBezTo>
                    <a:pt x="3256" y="0"/>
                    <a:pt x="0" y="4829"/>
                    <a:pt x="0" y="10800"/>
                  </a:cubicBezTo>
                  <a:cubicBezTo>
                    <a:pt x="0" y="16771"/>
                    <a:pt x="3256" y="21600"/>
                    <a:pt x="7282" y="21600"/>
                  </a:cubicBezTo>
                  <a:lnTo>
                    <a:pt x="14528" y="21600"/>
                  </a:lnTo>
                  <a:lnTo>
                    <a:pt x="14528" y="19004"/>
                  </a:lnTo>
                  <a:lnTo>
                    <a:pt x="20410" y="19004"/>
                  </a:lnTo>
                  <a:cubicBezTo>
                    <a:pt x="21075" y="19004"/>
                    <a:pt x="21600" y="18225"/>
                    <a:pt x="21600" y="17238"/>
                  </a:cubicBezTo>
                  <a:cubicBezTo>
                    <a:pt x="21565" y="16356"/>
                    <a:pt x="21040" y="15577"/>
                    <a:pt x="20410" y="1557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3D65D6A-4670-4B45-B5F3-5BA7BC34EB3D}"/>
                </a:ext>
              </a:extLst>
            </p:cNvPr>
            <p:cNvSpPr/>
            <p:nvPr/>
          </p:nvSpPr>
          <p:spPr>
            <a:xfrm>
              <a:off x="3903436" y="3088029"/>
              <a:ext cx="226934" cy="113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20" y="21600"/>
                  </a:moveTo>
                  <a:lnTo>
                    <a:pt x="2780" y="21600"/>
                  </a:lnTo>
                  <a:cubicBezTo>
                    <a:pt x="1283" y="21600"/>
                    <a:pt x="0" y="21344"/>
                    <a:pt x="0" y="21046"/>
                  </a:cubicBezTo>
                  <a:lnTo>
                    <a:pt x="0" y="554"/>
                  </a:lnTo>
                  <a:cubicBezTo>
                    <a:pt x="0" y="256"/>
                    <a:pt x="1283" y="0"/>
                    <a:pt x="2780" y="0"/>
                  </a:cubicBezTo>
                  <a:lnTo>
                    <a:pt x="18820" y="0"/>
                  </a:lnTo>
                  <a:cubicBezTo>
                    <a:pt x="20317" y="0"/>
                    <a:pt x="21600" y="256"/>
                    <a:pt x="21600" y="554"/>
                  </a:cubicBezTo>
                  <a:lnTo>
                    <a:pt x="21600" y="21046"/>
                  </a:lnTo>
                  <a:cubicBezTo>
                    <a:pt x="21600" y="21344"/>
                    <a:pt x="20317" y="21600"/>
                    <a:pt x="18820" y="216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D1654AE8-2319-4797-897A-00D595340405}"/>
                </a:ext>
              </a:extLst>
            </p:cNvPr>
            <p:cNvSpPr/>
            <p:nvPr/>
          </p:nvSpPr>
          <p:spPr>
            <a:xfrm>
              <a:off x="3274321" y="3627266"/>
              <a:ext cx="548229" cy="10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64" y="21600"/>
                  </a:moveTo>
                  <a:lnTo>
                    <a:pt x="2036" y="21600"/>
                  </a:lnTo>
                  <a:cubicBezTo>
                    <a:pt x="885" y="21600"/>
                    <a:pt x="0" y="16904"/>
                    <a:pt x="0" y="10800"/>
                  </a:cubicBezTo>
                  <a:cubicBezTo>
                    <a:pt x="0" y="4696"/>
                    <a:pt x="885" y="0"/>
                    <a:pt x="2036" y="0"/>
                  </a:cubicBezTo>
                  <a:lnTo>
                    <a:pt x="19564" y="0"/>
                  </a:lnTo>
                  <a:cubicBezTo>
                    <a:pt x="20715" y="0"/>
                    <a:pt x="21600" y="4696"/>
                    <a:pt x="21600" y="10800"/>
                  </a:cubicBezTo>
                  <a:cubicBezTo>
                    <a:pt x="21600" y="16904"/>
                    <a:pt x="20715" y="21600"/>
                    <a:pt x="19564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6642ADA9-9DE4-483F-A11A-6A7D7285D37C}"/>
                </a:ext>
              </a:extLst>
            </p:cNvPr>
            <p:cNvSpPr/>
            <p:nvPr/>
          </p:nvSpPr>
          <p:spPr>
            <a:xfrm>
              <a:off x="3409133" y="3380115"/>
              <a:ext cx="431394" cy="10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2" y="21600"/>
                  </a:moveTo>
                  <a:lnTo>
                    <a:pt x="2587" y="21600"/>
                  </a:lnTo>
                  <a:cubicBezTo>
                    <a:pt x="1125" y="21600"/>
                    <a:pt x="0" y="16904"/>
                    <a:pt x="0" y="10800"/>
                  </a:cubicBezTo>
                  <a:cubicBezTo>
                    <a:pt x="0" y="4696"/>
                    <a:pt x="1125" y="0"/>
                    <a:pt x="2587" y="0"/>
                  </a:cubicBezTo>
                  <a:lnTo>
                    <a:pt x="19012" y="0"/>
                  </a:lnTo>
                  <a:cubicBezTo>
                    <a:pt x="20475" y="0"/>
                    <a:pt x="21600" y="4696"/>
                    <a:pt x="21600" y="10800"/>
                  </a:cubicBezTo>
                  <a:cubicBezTo>
                    <a:pt x="21600" y="16904"/>
                    <a:pt x="20475" y="21600"/>
                    <a:pt x="19012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40247B4-3653-4751-8165-4D78537A11AD}"/>
                </a:ext>
              </a:extLst>
            </p:cNvPr>
            <p:cNvSpPr/>
            <p:nvPr/>
          </p:nvSpPr>
          <p:spPr>
            <a:xfrm>
              <a:off x="3409133" y="3851950"/>
              <a:ext cx="431394" cy="10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2" y="21600"/>
                  </a:moveTo>
                  <a:lnTo>
                    <a:pt x="2587" y="21600"/>
                  </a:lnTo>
                  <a:cubicBezTo>
                    <a:pt x="1125" y="21600"/>
                    <a:pt x="0" y="16904"/>
                    <a:pt x="0" y="10800"/>
                  </a:cubicBezTo>
                  <a:cubicBezTo>
                    <a:pt x="0" y="4696"/>
                    <a:pt x="1125" y="0"/>
                    <a:pt x="2587" y="0"/>
                  </a:cubicBezTo>
                  <a:lnTo>
                    <a:pt x="19012" y="0"/>
                  </a:lnTo>
                  <a:cubicBezTo>
                    <a:pt x="20475" y="0"/>
                    <a:pt x="21600" y="4696"/>
                    <a:pt x="21600" y="10800"/>
                  </a:cubicBezTo>
                  <a:cubicBezTo>
                    <a:pt x="21600" y="16435"/>
                    <a:pt x="20475" y="21600"/>
                    <a:pt x="19012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95F2FD4-48B1-41BB-9BA7-DD35BDC81412}"/>
              </a:ext>
            </a:extLst>
          </p:cNvPr>
          <p:cNvGrpSpPr/>
          <p:nvPr/>
        </p:nvGrpSpPr>
        <p:grpSpPr>
          <a:xfrm>
            <a:off x="4914511" y="2930748"/>
            <a:ext cx="3976895" cy="1644684"/>
            <a:chOff x="4914511" y="2930748"/>
            <a:chExt cx="3976895" cy="164468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58954D7E-8650-4A48-94EB-83061347C770}"/>
                </a:ext>
              </a:extLst>
            </p:cNvPr>
            <p:cNvSpPr/>
            <p:nvPr/>
          </p:nvSpPr>
          <p:spPr>
            <a:xfrm>
              <a:off x="5835712" y="2930748"/>
              <a:ext cx="3055694" cy="1644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61" y="21600"/>
                  </a:moveTo>
                  <a:cubicBezTo>
                    <a:pt x="13976" y="21600"/>
                    <a:pt x="13182" y="20125"/>
                    <a:pt x="13182" y="18295"/>
                  </a:cubicBezTo>
                  <a:lnTo>
                    <a:pt x="13182" y="7938"/>
                  </a:lnTo>
                  <a:cubicBezTo>
                    <a:pt x="13182" y="7289"/>
                    <a:pt x="12896" y="6757"/>
                    <a:pt x="12547" y="6757"/>
                  </a:cubicBezTo>
                  <a:lnTo>
                    <a:pt x="12166" y="6757"/>
                  </a:lnTo>
                  <a:cubicBezTo>
                    <a:pt x="11816" y="6757"/>
                    <a:pt x="11531" y="7289"/>
                    <a:pt x="11531" y="7938"/>
                  </a:cubicBezTo>
                  <a:cubicBezTo>
                    <a:pt x="11531" y="9325"/>
                    <a:pt x="10927" y="10446"/>
                    <a:pt x="10181" y="10446"/>
                  </a:cubicBezTo>
                  <a:lnTo>
                    <a:pt x="9863" y="10446"/>
                  </a:lnTo>
                  <a:cubicBezTo>
                    <a:pt x="9116" y="10446"/>
                    <a:pt x="8513" y="9325"/>
                    <a:pt x="8513" y="7938"/>
                  </a:cubicBezTo>
                  <a:lnTo>
                    <a:pt x="8513" y="3305"/>
                  </a:lnTo>
                  <a:cubicBezTo>
                    <a:pt x="8513" y="2213"/>
                    <a:pt x="8036" y="1328"/>
                    <a:pt x="7449" y="1328"/>
                  </a:cubicBezTo>
                  <a:cubicBezTo>
                    <a:pt x="6861" y="1328"/>
                    <a:pt x="6385" y="2213"/>
                    <a:pt x="6385" y="3305"/>
                  </a:cubicBezTo>
                  <a:lnTo>
                    <a:pt x="6385" y="13397"/>
                  </a:lnTo>
                  <a:cubicBezTo>
                    <a:pt x="6385" y="15138"/>
                    <a:pt x="5622" y="16554"/>
                    <a:pt x="4685" y="16554"/>
                  </a:cubicBezTo>
                  <a:cubicBezTo>
                    <a:pt x="3748" y="16554"/>
                    <a:pt x="2986" y="15138"/>
                    <a:pt x="2986" y="13397"/>
                  </a:cubicBezTo>
                  <a:cubicBezTo>
                    <a:pt x="2986" y="11744"/>
                    <a:pt x="2271" y="10416"/>
                    <a:pt x="1382" y="10416"/>
                  </a:cubicBezTo>
                  <a:lnTo>
                    <a:pt x="365" y="10416"/>
                  </a:lnTo>
                  <a:cubicBezTo>
                    <a:pt x="159" y="10416"/>
                    <a:pt x="0" y="10121"/>
                    <a:pt x="0" y="9738"/>
                  </a:cubicBezTo>
                  <a:cubicBezTo>
                    <a:pt x="0" y="9354"/>
                    <a:pt x="159" y="9059"/>
                    <a:pt x="365" y="9059"/>
                  </a:cubicBezTo>
                  <a:lnTo>
                    <a:pt x="1382" y="9059"/>
                  </a:lnTo>
                  <a:cubicBezTo>
                    <a:pt x="2668" y="9059"/>
                    <a:pt x="3716" y="11007"/>
                    <a:pt x="3716" y="13397"/>
                  </a:cubicBezTo>
                  <a:cubicBezTo>
                    <a:pt x="3716" y="14400"/>
                    <a:pt x="4145" y="15197"/>
                    <a:pt x="4685" y="15197"/>
                  </a:cubicBezTo>
                  <a:cubicBezTo>
                    <a:pt x="5225" y="15197"/>
                    <a:pt x="5654" y="14400"/>
                    <a:pt x="5654" y="13397"/>
                  </a:cubicBezTo>
                  <a:lnTo>
                    <a:pt x="5654" y="3305"/>
                  </a:lnTo>
                  <a:cubicBezTo>
                    <a:pt x="5654" y="1475"/>
                    <a:pt x="6448" y="0"/>
                    <a:pt x="7433" y="0"/>
                  </a:cubicBezTo>
                  <a:cubicBezTo>
                    <a:pt x="8418" y="0"/>
                    <a:pt x="9212" y="1475"/>
                    <a:pt x="9212" y="3305"/>
                  </a:cubicBezTo>
                  <a:lnTo>
                    <a:pt x="9212" y="7908"/>
                  </a:lnTo>
                  <a:cubicBezTo>
                    <a:pt x="9212" y="8557"/>
                    <a:pt x="9498" y="9089"/>
                    <a:pt x="9847" y="9089"/>
                  </a:cubicBezTo>
                  <a:lnTo>
                    <a:pt x="10165" y="9089"/>
                  </a:lnTo>
                  <a:cubicBezTo>
                    <a:pt x="10514" y="9089"/>
                    <a:pt x="10800" y="8557"/>
                    <a:pt x="10800" y="7908"/>
                  </a:cubicBezTo>
                  <a:cubicBezTo>
                    <a:pt x="10800" y="6521"/>
                    <a:pt x="11404" y="5400"/>
                    <a:pt x="12150" y="5400"/>
                  </a:cubicBezTo>
                  <a:lnTo>
                    <a:pt x="12531" y="5400"/>
                  </a:lnTo>
                  <a:cubicBezTo>
                    <a:pt x="13278" y="5400"/>
                    <a:pt x="13881" y="6521"/>
                    <a:pt x="13881" y="7908"/>
                  </a:cubicBezTo>
                  <a:lnTo>
                    <a:pt x="13881" y="18266"/>
                  </a:lnTo>
                  <a:cubicBezTo>
                    <a:pt x="13881" y="19357"/>
                    <a:pt x="14358" y="20243"/>
                    <a:pt x="14945" y="20243"/>
                  </a:cubicBezTo>
                  <a:cubicBezTo>
                    <a:pt x="15533" y="20243"/>
                    <a:pt x="16009" y="19357"/>
                    <a:pt x="16009" y="18266"/>
                  </a:cubicBezTo>
                  <a:lnTo>
                    <a:pt x="16009" y="13810"/>
                  </a:lnTo>
                  <a:cubicBezTo>
                    <a:pt x="16009" y="11213"/>
                    <a:pt x="17153" y="9089"/>
                    <a:pt x="18551" y="9089"/>
                  </a:cubicBezTo>
                  <a:lnTo>
                    <a:pt x="21235" y="9089"/>
                  </a:lnTo>
                  <a:cubicBezTo>
                    <a:pt x="21441" y="9089"/>
                    <a:pt x="21600" y="9384"/>
                    <a:pt x="21600" y="9767"/>
                  </a:cubicBezTo>
                  <a:cubicBezTo>
                    <a:pt x="21600" y="10151"/>
                    <a:pt x="21441" y="10446"/>
                    <a:pt x="21235" y="10446"/>
                  </a:cubicBezTo>
                  <a:lnTo>
                    <a:pt x="18551" y="10446"/>
                  </a:lnTo>
                  <a:cubicBezTo>
                    <a:pt x="17550" y="10446"/>
                    <a:pt x="16740" y="11951"/>
                    <a:pt x="16740" y="13810"/>
                  </a:cubicBezTo>
                  <a:lnTo>
                    <a:pt x="16740" y="18266"/>
                  </a:lnTo>
                  <a:cubicBezTo>
                    <a:pt x="16740" y="20095"/>
                    <a:pt x="15946" y="21600"/>
                    <a:pt x="14961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222A5F2-EF3F-49B8-89A9-90E72ECF61D4}"/>
                </a:ext>
              </a:extLst>
            </p:cNvPr>
            <p:cNvSpPr/>
            <p:nvPr/>
          </p:nvSpPr>
          <p:spPr>
            <a:xfrm>
              <a:off x="4959448" y="3200370"/>
              <a:ext cx="932436" cy="9346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74" y="0"/>
                  </a:moveTo>
                  <a:lnTo>
                    <a:pt x="0" y="0"/>
                  </a:lnTo>
                  <a:lnTo>
                    <a:pt x="0" y="2596"/>
                  </a:lnTo>
                  <a:lnTo>
                    <a:pt x="0" y="19004"/>
                  </a:lnTo>
                  <a:lnTo>
                    <a:pt x="0" y="21600"/>
                  </a:lnTo>
                  <a:lnTo>
                    <a:pt x="10774" y="21600"/>
                  </a:lnTo>
                  <a:cubicBezTo>
                    <a:pt x="16759" y="21600"/>
                    <a:pt x="21600" y="16771"/>
                    <a:pt x="21600" y="10800"/>
                  </a:cubicBezTo>
                  <a:cubicBezTo>
                    <a:pt x="21548" y="4829"/>
                    <a:pt x="16707" y="0"/>
                    <a:pt x="10774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7CCE871-E5DD-454D-A210-671EA438E5AF}"/>
                </a:ext>
              </a:extLst>
            </p:cNvPr>
            <p:cNvSpPr/>
            <p:nvPr/>
          </p:nvSpPr>
          <p:spPr>
            <a:xfrm>
              <a:off x="4914511" y="3088029"/>
              <a:ext cx="226934" cy="11391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780" y="0"/>
                  </a:moveTo>
                  <a:lnTo>
                    <a:pt x="18820" y="0"/>
                  </a:lnTo>
                  <a:cubicBezTo>
                    <a:pt x="20317" y="0"/>
                    <a:pt x="21600" y="256"/>
                    <a:pt x="21600" y="554"/>
                  </a:cubicBezTo>
                  <a:lnTo>
                    <a:pt x="21600" y="21046"/>
                  </a:lnTo>
                  <a:cubicBezTo>
                    <a:pt x="21600" y="21344"/>
                    <a:pt x="20317" y="21600"/>
                    <a:pt x="18820" y="21600"/>
                  </a:cubicBezTo>
                  <a:lnTo>
                    <a:pt x="2780" y="21600"/>
                  </a:lnTo>
                  <a:cubicBezTo>
                    <a:pt x="1283" y="21600"/>
                    <a:pt x="0" y="21344"/>
                    <a:pt x="0" y="21046"/>
                  </a:cubicBezTo>
                  <a:lnTo>
                    <a:pt x="0" y="554"/>
                  </a:lnTo>
                  <a:cubicBezTo>
                    <a:pt x="0" y="256"/>
                    <a:pt x="1283" y="0"/>
                    <a:pt x="278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216DDEFC-55FF-4446-8B69-BDD5FED40B08}"/>
                </a:ext>
              </a:extLst>
            </p:cNvPr>
            <p:cNvSpPr/>
            <p:nvPr/>
          </p:nvSpPr>
          <p:spPr>
            <a:xfrm>
              <a:off x="5229069" y="3627266"/>
              <a:ext cx="548231" cy="10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64" y="21600"/>
                  </a:moveTo>
                  <a:lnTo>
                    <a:pt x="2036" y="21600"/>
                  </a:lnTo>
                  <a:cubicBezTo>
                    <a:pt x="885" y="21600"/>
                    <a:pt x="0" y="16904"/>
                    <a:pt x="0" y="10800"/>
                  </a:cubicBezTo>
                  <a:cubicBezTo>
                    <a:pt x="0" y="4696"/>
                    <a:pt x="885" y="0"/>
                    <a:pt x="2036" y="0"/>
                  </a:cubicBezTo>
                  <a:lnTo>
                    <a:pt x="19564" y="0"/>
                  </a:lnTo>
                  <a:cubicBezTo>
                    <a:pt x="20715" y="0"/>
                    <a:pt x="21600" y="4696"/>
                    <a:pt x="21600" y="10800"/>
                  </a:cubicBezTo>
                  <a:cubicBezTo>
                    <a:pt x="21600" y="16904"/>
                    <a:pt x="20715" y="21600"/>
                    <a:pt x="19564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62C38C3-429F-4CE9-9190-721A2EA2E1A1}"/>
                </a:ext>
              </a:extLst>
            </p:cNvPr>
            <p:cNvSpPr/>
            <p:nvPr/>
          </p:nvSpPr>
          <p:spPr>
            <a:xfrm>
              <a:off x="5229066" y="3380115"/>
              <a:ext cx="431398" cy="10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2" y="21600"/>
                  </a:moveTo>
                  <a:lnTo>
                    <a:pt x="2588" y="21600"/>
                  </a:lnTo>
                  <a:cubicBezTo>
                    <a:pt x="1125" y="21600"/>
                    <a:pt x="0" y="16904"/>
                    <a:pt x="0" y="10800"/>
                  </a:cubicBezTo>
                  <a:cubicBezTo>
                    <a:pt x="0" y="4696"/>
                    <a:pt x="1125" y="0"/>
                    <a:pt x="2588" y="0"/>
                  </a:cubicBezTo>
                  <a:lnTo>
                    <a:pt x="19012" y="0"/>
                  </a:lnTo>
                  <a:cubicBezTo>
                    <a:pt x="20475" y="0"/>
                    <a:pt x="21600" y="4696"/>
                    <a:pt x="21600" y="10800"/>
                  </a:cubicBezTo>
                  <a:cubicBezTo>
                    <a:pt x="21600" y="16904"/>
                    <a:pt x="20362" y="21600"/>
                    <a:pt x="19012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976F9A43-4086-4892-BE21-20628D10066A}"/>
                </a:ext>
              </a:extLst>
            </p:cNvPr>
            <p:cNvSpPr/>
            <p:nvPr/>
          </p:nvSpPr>
          <p:spPr>
            <a:xfrm>
              <a:off x="5229066" y="3851950"/>
              <a:ext cx="431398" cy="103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2" y="21600"/>
                  </a:moveTo>
                  <a:lnTo>
                    <a:pt x="2588" y="21600"/>
                  </a:lnTo>
                  <a:cubicBezTo>
                    <a:pt x="1125" y="21600"/>
                    <a:pt x="0" y="16904"/>
                    <a:pt x="0" y="10800"/>
                  </a:cubicBezTo>
                  <a:cubicBezTo>
                    <a:pt x="0" y="4696"/>
                    <a:pt x="1125" y="0"/>
                    <a:pt x="2588" y="0"/>
                  </a:cubicBezTo>
                  <a:lnTo>
                    <a:pt x="19012" y="0"/>
                  </a:lnTo>
                  <a:cubicBezTo>
                    <a:pt x="20475" y="0"/>
                    <a:pt x="21600" y="4696"/>
                    <a:pt x="21600" y="10800"/>
                  </a:cubicBezTo>
                  <a:cubicBezTo>
                    <a:pt x="21600" y="16435"/>
                    <a:pt x="20362" y="21600"/>
                    <a:pt x="19012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11685EC-B816-41D8-AFE2-CD62D33FA3C0}"/>
              </a:ext>
            </a:extLst>
          </p:cNvPr>
          <p:cNvGrpSpPr/>
          <p:nvPr/>
        </p:nvGrpSpPr>
        <p:grpSpPr>
          <a:xfrm>
            <a:off x="4914512" y="1641175"/>
            <a:ext cx="2194560" cy="1260003"/>
            <a:chOff x="8921977" y="1394910"/>
            <a:chExt cx="2926080" cy="168000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4E81ABB-4AC7-4CAD-83A8-402BEA3AFCC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C2C2DB3-424B-49C3-BDF0-C8B6C593DFC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385CFB5-0A51-4E0F-AC8B-D00968B01F9F}"/>
              </a:ext>
            </a:extLst>
          </p:cNvPr>
          <p:cNvGrpSpPr/>
          <p:nvPr/>
        </p:nvGrpSpPr>
        <p:grpSpPr>
          <a:xfrm>
            <a:off x="2307357" y="1646398"/>
            <a:ext cx="2194560" cy="1260003"/>
            <a:chOff x="332936" y="2555951"/>
            <a:chExt cx="2926080" cy="16800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897F4F7-0E9D-4B9A-BF4F-4CEEA1E7311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2A10446-1EC4-4A90-9F52-DC692F17905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1B2B3AF-70F7-4DDB-905D-1AE3A8DB016A}"/>
              </a:ext>
            </a:extLst>
          </p:cNvPr>
          <p:cNvGrpSpPr/>
          <p:nvPr/>
        </p:nvGrpSpPr>
        <p:grpSpPr>
          <a:xfrm>
            <a:off x="4914512" y="4428357"/>
            <a:ext cx="2194560" cy="1260003"/>
            <a:chOff x="8921977" y="1394910"/>
            <a:chExt cx="2926080" cy="16800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820EA9F-EAC4-41D4-A35C-D8A64FE92FE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7030646-5E69-445E-845B-3AB46D5FEFA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9516434-C2A9-4A57-BC3B-30B16D6A2719}"/>
              </a:ext>
            </a:extLst>
          </p:cNvPr>
          <p:cNvGrpSpPr/>
          <p:nvPr/>
        </p:nvGrpSpPr>
        <p:grpSpPr>
          <a:xfrm>
            <a:off x="2307357" y="4428359"/>
            <a:ext cx="2194560" cy="1260003"/>
            <a:chOff x="332936" y="2555951"/>
            <a:chExt cx="2926080" cy="16800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EE7A395-74EB-4398-A4D9-655306933A6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1ABB111-1B7D-4676-846A-56349D9F533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5115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371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Male and Female Plug – Slide Template</vt:lpstr>
      <vt:lpstr>Male and Female Plug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Male and Female Plug</dc:title>
  <dc:creator>PresentationGO.com</dc:creator>
  <dc:description>© Copyright PresentationGO.com</dc:description>
  <dcterms:created xsi:type="dcterms:W3CDTF">2014-11-26T05:14:11Z</dcterms:created>
  <dcterms:modified xsi:type="dcterms:W3CDTF">2020-03-25T03:49:43Z</dcterms:modified>
  <cp:category>Graphics &amp; Metaphors</cp:category>
</cp:coreProperties>
</file>