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and Female Plug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158722-98F1-47BD-B7CA-0FE2248BEAA8}"/>
              </a:ext>
            </a:extLst>
          </p:cNvPr>
          <p:cNvGrpSpPr/>
          <p:nvPr/>
        </p:nvGrpSpPr>
        <p:grpSpPr>
          <a:xfrm>
            <a:off x="231587" y="2459864"/>
            <a:ext cx="5832783" cy="2192912"/>
            <a:chOff x="231587" y="2459864"/>
            <a:chExt cx="5832783" cy="21929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0D2BF99-A03C-4F38-ADA2-CCE497738F77}"/>
                </a:ext>
              </a:extLst>
            </p:cNvPr>
            <p:cNvSpPr/>
            <p:nvPr/>
          </p:nvSpPr>
          <p:spPr>
            <a:xfrm>
              <a:off x="231587" y="2459864"/>
              <a:ext cx="4074266" cy="2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56" y="20095"/>
                    <a:pt x="15962" y="21600"/>
                    <a:pt x="14961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AD0046F-4211-4384-941B-ED8470BFF164}"/>
                </a:ext>
              </a:extLst>
            </p:cNvPr>
            <p:cNvSpPr/>
            <p:nvPr/>
          </p:nvSpPr>
          <p:spPr>
            <a:xfrm>
              <a:off x="4215972" y="2819360"/>
              <a:ext cx="1848398" cy="124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10" y="15577"/>
                  </a:moveTo>
                  <a:lnTo>
                    <a:pt x="14528" y="15577"/>
                  </a:lnTo>
                  <a:lnTo>
                    <a:pt x="14528" y="6127"/>
                  </a:lnTo>
                  <a:lnTo>
                    <a:pt x="20410" y="6127"/>
                  </a:lnTo>
                  <a:cubicBezTo>
                    <a:pt x="21075" y="6127"/>
                    <a:pt x="21600" y="5348"/>
                    <a:pt x="21600" y="4362"/>
                  </a:cubicBezTo>
                  <a:cubicBezTo>
                    <a:pt x="21600" y="3375"/>
                    <a:pt x="21075" y="2596"/>
                    <a:pt x="20410" y="2596"/>
                  </a:cubicBezTo>
                  <a:lnTo>
                    <a:pt x="14528" y="2596"/>
                  </a:lnTo>
                  <a:lnTo>
                    <a:pt x="14528" y="0"/>
                  </a:lnTo>
                  <a:lnTo>
                    <a:pt x="7282" y="0"/>
                  </a:lnTo>
                  <a:cubicBezTo>
                    <a:pt x="3256" y="0"/>
                    <a:pt x="0" y="4829"/>
                    <a:pt x="0" y="10800"/>
                  </a:cubicBezTo>
                  <a:cubicBezTo>
                    <a:pt x="0" y="16771"/>
                    <a:pt x="3256" y="21600"/>
                    <a:pt x="7282" y="21600"/>
                  </a:cubicBezTo>
                  <a:lnTo>
                    <a:pt x="14528" y="21600"/>
                  </a:lnTo>
                  <a:lnTo>
                    <a:pt x="14528" y="19004"/>
                  </a:lnTo>
                  <a:lnTo>
                    <a:pt x="20410" y="19004"/>
                  </a:lnTo>
                  <a:cubicBezTo>
                    <a:pt x="21075" y="19004"/>
                    <a:pt x="21600" y="18225"/>
                    <a:pt x="21600" y="17238"/>
                  </a:cubicBezTo>
                  <a:cubicBezTo>
                    <a:pt x="21565" y="16356"/>
                    <a:pt x="21040" y="15577"/>
                    <a:pt x="20410" y="1557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D65D6A-4670-4B45-B5F3-5BA7BC34EB3D}"/>
                </a:ext>
              </a:extLst>
            </p:cNvPr>
            <p:cNvSpPr/>
            <p:nvPr/>
          </p:nvSpPr>
          <p:spPr>
            <a:xfrm>
              <a:off x="5204581" y="2669571"/>
              <a:ext cx="302578" cy="151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20" y="21600"/>
                  </a:move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654AE8-2319-4797-897A-00D595340405}"/>
                </a:ext>
              </a:extLst>
            </p:cNvPr>
            <p:cNvSpPr/>
            <p:nvPr/>
          </p:nvSpPr>
          <p:spPr>
            <a:xfrm>
              <a:off x="4365761" y="3388555"/>
              <a:ext cx="730972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642ADA9-9DE4-483F-A11A-6A7D7285D37C}"/>
                </a:ext>
              </a:extLst>
            </p:cNvPr>
            <p:cNvSpPr/>
            <p:nvPr/>
          </p:nvSpPr>
          <p:spPr>
            <a:xfrm>
              <a:off x="4545510" y="3059020"/>
              <a:ext cx="575192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40247B4-3653-4751-8165-4D78537A11AD}"/>
                </a:ext>
              </a:extLst>
            </p:cNvPr>
            <p:cNvSpPr/>
            <p:nvPr/>
          </p:nvSpPr>
          <p:spPr>
            <a:xfrm>
              <a:off x="4545510" y="3688133"/>
              <a:ext cx="575192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50DBD06-02E0-4555-9499-A67363CE56D3}"/>
              </a:ext>
            </a:extLst>
          </p:cNvPr>
          <p:cNvGrpSpPr/>
          <p:nvPr/>
        </p:nvGrpSpPr>
        <p:grpSpPr>
          <a:xfrm>
            <a:off x="6552682" y="2459864"/>
            <a:ext cx="5302525" cy="2192912"/>
            <a:chOff x="6552682" y="2459864"/>
            <a:chExt cx="5302525" cy="219291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8954D7E-8650-4A48-94EB-83061347C770}"/>
                </a:ext>
              </a:extLst>
            </p:cNvPr>
            <p:cNvSpPr/>
            <p:nvPr/>
          </p:nvSpPr>
          <p:spPr>
            <a:xfrm>
              <a:off x="7780948" y="2459864"/>
              <a:ext cx="4074259" cy="2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40" y="20095"/>
                    <a:pt x="15946" y="21600"/>
                    <a:pt x="1496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222A5F2-EF3F-49B8-89A9-90E72ECF61D4}"/>
                </a:ext>
              </a:extLst>
            </p:cNvPr>
            <p:cNvSpPr/>
            <p:nvPr/>
          </p:nvSpPr>
          <p:spPr>
            <a:xfrm>
              <a:off x="6612597" y="2819360"/>
              <a:ext cx="1243248" cy="124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74" y="0"/>
                  </a:moveTo>
                  <a:lnTo>
                    <a:pt x="0" y="0"/>
                  </a:lnTo>
                  <a:lnTo>
                    <a:pt x="0" y="2596"/>
                  </a:lnTo>
                  <a:lnTo>
                    <a:pt x="0" y="19004"/>
                  </a:lnTo>
                  <a:lnTo>
                    <a:pt x="0" y="21600"/>
                  </a:lnTo>
                  <a:lnTo>
                    <a:pt x="10774" y="21600"/>
                  </a:lnTo>
                  <a:cubicBezTo>
                    <a:pt x="16759" y="21600"/>
                    <a:pt x="21600" y="16771"/>
                    <a:pt x="21600" y="10800"/>
                  </a:cubicBezTo>
                  <a:cubicBezTo>
                    <a:pt x="21548" y="4829"/>
                    <a:pt x="16707" y="0"/>
                    <a:pt x="1077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7CCE871-E5DD-454D-A210-671EA438E5AF}"/>
                </a:ext>
              </a:extLst>
            </p:cNvPr>
            <p:cNvSpPr/>
            <p:nvPr/>
          </p:nvSpPr>
          <p:spPr>
            <a:xfrm>
              <a:off x="6552682" y="2669571"/>
              <a:ext cx="302578" cy="151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80" y="0"/>
                  </a:move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16DDEFC-55FF-4446-8B69-BDD5FED40B08}"/>
                </a:ext>
              </a:extLst>
            </p:cNvPr>
            <p:cNvSpPr/>
            <p:nvPr/>
          </p:nvSpPr>
          <p:spPr>
            <a:xfrm>
              <a:off x="6972091" y="3388555"/>
              <a:ext cx="730975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62C38C3-429F-4CE9-9190-721A2EA2E1A1}"/>
                </a:ext>
              </a:extLst>
            </p:cNvPr>
            <p:cNvSpPr/>
            <p:nvPr/>
          </p:nvSpPr>
          <p:spPr>
            <a:xfrm>
              <a:off x="6972088" y="3059020"/>
              <a:ext cx="575197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76F9A43-4086-4892-BE21-20628D10066A}"/>
                </a:ext>
              </a:extLst>
            </p:cNvPr>
            <p:cNvSpPr/>
            <p:nvPr/>
          </p:nvSpPr>
          <p:spPr>
            <a:xfrm>
              <a:off x="6972088" y="3688133"/>
              <a:ext cx="575197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1685EC-B816-41D8-AFE2-CD62D33FA3C0}"/>
              </a:ext>
            </a:extLst>
          </p:cNvPr>
          <p:cNvGrpSpPr/>
          <p:nvPr/>
        </p:nvGrpSpPr>
        <p:grpSpPr>
          <a:xfrm>
            <a:off x="6552682" y="1000979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81ABB-4AC7-4CAD-83A8-402BEA3AFC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2C2DB3-424B-49C3-BDF0-C8B6C593DF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85CFB5-0A51-4E0F-AC8B-D00968B01F9F}"/>
              </a:ext>
            </a:extLst>
          </p:cNvPr>
          <p:cNvGrpSpPr/>
          <p:nvPr/>
        </p:nvGrpSpPr>
        <p:grpSpPr>
          <a:xfrm>
            <a:off x="3076476" y="1007941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97F4F7-0E9D-4B9A-BF4F-4CEEA1E731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A10446-1EC4-4A90-9F52-DC692F1790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B2B3AF-70F7-4DDB-905D-1AE3A8DB016A}"/>
              </a:ext>
            </a:extLst>
          </p:cNvPr>
          <p:cNvGrpSpPr/>
          <p:nvPr/>
        </p:nvGrpSpPr>
        <p:grpSpPr>
          <a:xfrm>
            <a:off x="6552682" y="4497809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20EA9F-EAC4-41D4-A35C-D8A64FE92F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030646-5E69-445E-845B-3AB46D5FEF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516434-C2A9-4A57-BC3B-30B16D6A2719}"/>
              </a:ext>
            </a:extLst>
          </p:cNvPr>
          <p:cNvGrpSpPr/>
          <p:nvPr/>
        </p:nvGrpSpPr>
        <p:grpSpPr>
          <a:xfrm>
            <a:off x="3076476" y="4497809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E7A395-74EB-4398-A4D9-655306933A6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1ABB111-1B7D-4676-846A-56349D9F533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and Female Plug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F145826-B0E9-4186-9AA2-247815075783}"/>
              </a:ext>
            </a:extLst>
          </p:cNvPr>
          <p:cNvGrpSpPr/>
          <p:nvPr/>
        </p:nvGrpSpPr>
        <p:grpSpPr>
          <a:xfrm>
            <a:off x="231587" y="2459864"/>
            <a:ext cx="5832783" cy="2192912"/>
            <a:chOff x="231587" y="2459864"/>
            <a:chExt cx="5832783" cy="21929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0D2BF99-A03C-4F38-ADA2-CCE497738F77}"/>
                </a:ext>
              </a:extLst>
            </p:cNvPr>
            <p:cNvSpPr/>
            <p:nvPr/>
          </p:nvSpPr>
          <p:spPr>
            <a:xfrm>
              <a:off x="231587" y="2459864"/>
              <a:ext cx="4074266" cy="2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56" y="20095"/>
                    <a:pt x="15962" y="21600"/>
                    <a:pt x="14961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AD0046F-4211-4384-941B-ED8470BFF164}"/>
                </a:ext>
              </a:extLst>
            </p:cNvPr>
            <p:cNvSpPr/>
            <p:nvPr/>
          </p:nvSpPr>
          <p:spPr>
            <a:xfrm>
              <a:off x="4215972" y="2819360"/>
              <a:ext cx="1848398" cy="124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10" y="15577"/>
                  </a:moveTo>
                  <a:lnTo>
                    <a:pt x="14528" y="15577"/>
                  </a:lnTo>
                  <a:lnTo>
                    <a:pt x="14528" y="6127"/>
                  </a:lnTo>
                  <a:lnTo>
                    <a:pt x="20410" y="6127"/>
                  </a:lnTo>
                  <a:cubicBezTo>
                    <a:pt x="21075" y="6127"/>
                    <a:pt x="21600" y="5348"/>
                    <a:pt x="21600" y="4362"/>
                  </a:cubicBezTo>
                  <a:cubicBezTo>
                    <a:pt x="21600" y="3375"/>
                    <a:pt x="21075" y="2596"/>
                    <a:pt x="20410" y="2596"/>
                  </a:cubicBezTo>
                  <a:lnTo>
                    <a:pt x="14528" y="2596"/>
                  </a:lnTo>
                  <a:lnTo>
                    <a:pt x="14528" y="0"/>
                  </a:lnTo>
                  <a:lnTo>
                    <a:pt x="7282" y="0"/>
                  </a:lnTo>
                  <a:cubicBezTo>
                    <a:pt x="3256" y="0"/>
                    <a:pt x="0" y="4829"/>
                    <a:pt x="0" y="10800"/>
                  </a:cubicBezTo>
                  <a:cubicBezTo>
                    <a:pt x="0" y="16771"/>
                    <a:pt x="3256" y="21600"/>
                    <a:pt x="7282" y="21600"/>
                  </a:cubicBezTo>
                  <a:lnTo>
                    <a:pt x="14528" y="21600"/>
                  </a:lnTo>
                  <a:lnTo>
                    <a:pt x="14528" y="19004"/>
                  </a:lnTo>
                  <a:lnTo>
                    <a:pt x="20410" y="19004"/>
                  </a:lnTo>
                  <a:cubicBezTo>
                    <a:pt x="21075" y="19004"/>
                    <a:pt x="21600" y="18225"/>
                    <a:pt x="21600" y="17238"/>
                  </a:cubicBezTo>
                  <a:cubicBezTo>
                    <a:pt x="21565" y="16356"/>
                    <a:pt x="21040" y="15577"/>
                    <a:pt x="20410" y="1557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D65D6A-4670-4B45-B5F3-5BA7BC34EB3D}"/>
                </a:ext>
              </a:extLst>
            </p:cNvPr>
            <p:cNvSpPr/>
            <p:nvPr/>
          </p:nvSpPr>
          <p:spPr>
            <a:xfrm>
              <a:off x="5204581" y="2669571"/>
              <a:ext cx="302578" cy="151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20" y="21600"/>
                  </a:move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654AE8-2319-4797-897A-00D595340405}"/>
                </a:ext>
              </a:extLst>
            </p:cNvPr>
            <p:cNvSpPr/>
            <p:nvPr/>
          </p:nvSpPr>
          <p:spPr>
            <a:xfrm>
              <a:off x="4365761" y="3388555"/>
              <a:ext cx="730972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642ADA9-9DE4-483F-A11A-6A7D7285D37C}"/>
                </a:ext>
              </a:extLst>
            </p:cNvPr>
            <p:cNvSpPr/>
            <p:nvPr/>
          </p:nvSpPr>
          <p:spPr>
            <a:xfrm>
              <a:off x="4545510" y="3059020"/>
              <a:ext cx="575192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40247B4-3653-4751-8165-4D78537A11AD}"/>
                </a:ext>
              </a:extLst>
            </p:cNvPr>
            <p:cNvSpPr/>
            <p:nvPr/>
          </p:nvSpPr>
          <p:spPr>
            <a:xfrm>
              <a:off x="4545510" y="3688133"/>
              <a:ext cx="575192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03DA09-3DE7-4A77-A964-42C1A9034AF8}"/>
              </a:ext>
            </a:extLst>
          </p:cNvPr>
          <p:cNvGrpSpPr/>
          <p:nvPr/>
        </p:nvGrpSpPr>
        <p:grpSpPr>
          <a:xfrm>
            <a:off x="6552682" y="2459864"/>
            <a:ext cx="5302525" cy="2192912"/>
            <a:chOff x="6552682" y="2459864"/>
            <a:chExt cx="5302525" cy="219291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8954D7E-8650-4A48-94EB-83061347C770}"/>
                </a:ext>
              </a:extLst>
            </p:cNvPr>
            <p:cNvSpPr/>
            <p:nvPr/>
          </p:nvSpPr>
          <p:spPr>
            <a:xfrm>
              <a:off x="7780948" y="2459864"/>
              <a:ext cx="4074259" cy="2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40" y="20095"/>
                    <a:pt x="15946" y="21600"/>
                    <a:pt x="1496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222A5F2-EF3F-49B8-89A9-90E72ECF61D4}"/>
                </a:ext>
              </a:extLst>
            </p:cNvPr>
            <p:cNvSpPr/>
            <p:nvPr/>
          </p:nvSpPr>
          <p:spPr>
            <a:xfrm>
              <a:off x="6612597" y="2819360"/>
              <a:ext cx="1243248" cy="124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74" y="0"/>
                  </a:moveTo>
                  <a:lnTo>
                    <a:pt x="0" y="0"/>
                  </a:lnTo>
                  <a:lnTo>
                    <a:pt x="0" y="2596"/>
                  </a:lnTo>
                  <a:lnTo>
                    <a:pt x="0" y="19004"/>
                  </a:lnTo>
                  <a:lnTo>
                    <a:pt x="0" y="21600"/>
                  </a:lnTo>
                  <a:lnTo>
                    <a:pt x="10774" y="21600"/>
                  </a:lnTo>
                  <a:cubicBezTo>
                    <a:pt x="16759" y="21600"/>
                    <a:pt x="21600" y="16771"/>
                    <a:pt x="21600" y="10800"/>
                  </a:cubicBezTo>
                  <a:cubicBezTo>
                    <a:pt x="21548" y="4829"/>
                    <a:pt x="16707" y="0"/>
                    <a:pt x="1077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7CCE871-E5DD-454D-A210-671EA438E5AF}"/>
                </a:ext>
              </a:extLst>
            </p:cNvPr>
            <p:cNvSpPr/>
            <p:nvPr/>
          </p:nvSpPr>
          <p:spPr>
            <a:xfrm>
              <a:off x="6552682" y="2669571"/>
              <a:ext cx="302578" cy="151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80" y="0"/>
                  </a:move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16DDEFC-55FF-4446-8B69-BDD5FED40B08}"/>
                </a:ext>
              </a:extLst>
            </p:cNvPr>
            <p:cNvSpPr/>
            <p:nvPr/>
          </p:nvSpPr>
          <p:spPr>
            <a:xfrm>
              <a:off x="6972091" y="3388555"/>
              <a:ext cx="730975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62C38C3-429F-4CE9-9190-721A2EA2E1A1}"/>
                </a:ext>
              </a:extLst>
            </p:cNvPr>
            <p:cNvSpPr/>
            <p:nvPr/>
          </p:nvSpPr>
          <p:spPr>
            <a:xfrm>
              <a:off x="6972088" y="3059020"/>
              <a:ext cx="575197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76F9A43-4086-4892-BE21-20628D10066A}"/>
                </a:ext>
              </a:extLst>
            </p:cNvPr>
            <p:cNvSpPr/>
            <p:nvPr/>
          </p:nvSpPr>
          <p:spPr>
            <a:xfrm>
              <a:off x="6972088" y="3688133"/>
              <a:ext cx="575197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1685EC-B816-41D8-AFE2-CD62D33FA3C0}"/>
              </a:ext>
            </a:extLst>
          </p:cNvPr>
          <p:cNvGrpSpPr/>
          <p:nvPr/>
        </p:nvGrpSpPr>
        <p:grpSpPr>
          <a:xfrm>
            <a:off x="6552682" y="1000979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81ABB-4AC7-4CAD-83A8-402BEA3AFC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2C2DB3-424B-49C3-BDF0-C8B6C593DF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85CFB5-0A51-4E0F-AC8B-D00968B01F9F}"/>
              </a:ext>
            </a:extLst>
          </p:cNvPr>
          <p:cNvGrpSpPr/>
          <p:nvPr/>
        </p:nvGrpSpPr>
        <p:grpSpPr>
          <a:xfrm>
            <a:off x="3076476" y="1007941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97F4F7-0E9D-4B9A-BF4F-4CEEA1E731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A10446-1EC4-4A90-9F52-DC692F1790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B2B3AF-70F7-4DDB-905D-1AE3A8DB016A}"/>
              </a:ext>
            </a:extLst>
          </p:cNvPr>
          <p:cNvGrpSpPr/>
          <p:nvPr/>
        </p:nvGrpSpPr>
        <p:grpSpPr>
          <a:xfrm>
            <a:off x="6552682" y="4497809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20EA9F-EAC4-41D4-A35C-D8A64FE92F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030646-5E69-445E-845B-3AB46D5FEF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516434-C2A9-4A57-BC3B-30B16D6A2719}"/>
              </a:ext>
            </a:extLst>
          </p:cNvPr>
          <p:cNvGrpSpPr/>
          <p:nvPr/>
        </p:nvGrpSpPr>
        <p:grpSpPr>
          <a:xfrm>
            <a:off x="3076476" y="4497809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E7A395-74EB-4398-A4D9-655306933A6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1ABB111-1B7D-4676-846A-56349D9F533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309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and Female Plug – Slide Template</vt:lpstr>
      <vt:lpstr>Male and Female Plug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and Female Plug</dc:title>
  <dc:creator>PresentationGO.com</dc:creator>
  <dc:description>© Copyright PresentationGO.com</dc:description>
  <dcterms:created xsi:type="dcterms:W3CDTF">2014-11-26T05:14:11Z</dcterms:created>
  <dcterms:modified xsi:type="dcterms:W3CDTF">2020-03-25T03:50:10Z</dcterms:modified>
  <cp:category>Graphics &amp; Metaphors</cp:category>
</cp:coreProperties>
</file>