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</c:v>
                </c:pt>
                <c:pt idx="1">
                  <c:v>21</c:v>
                </c:pt>
                <c:pt idx="2">
                  <c:v>85</c:v>
                </c:pt>
                <c:pt idx="3">
                  <c:v>81</c:v>
                </c:pt>
                <c:pt idx="4">
                  <c:v>38</c:v>
                </c:pt>
                <c:pt idx="5">
                  <c:v>80</c:v>
                </c:pt>
                <c:pt idx="6">
                  <c:v>28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9-478B-B90F-5A83F5348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</c:v>
                </c:pt>
                <c:pt idx="1">
                  <c:v>21</c:v>
                </c:pt>
                <c:pt idx="2">
                  <c:v>85</c:v>
                </c:pt>
                <c:pt idx="3">
                  <c:v>81</c:v>
                </c:pt>
                <c:pt idx="4">
                  <c:v>38</c:v>
                </c:pt>
                <c:pt idx="5">
                  <c:v>80</c:v>
                </c:pt>
                <c:pt idx="6">
                  <c:v>28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9-478B-B90F-5A83F5348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0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7.png"/><Relationship Id="rId18" Type="http://schemas.openxmlformats.org/officeDocument/2006/relationships/image" Target="../media/image10.sv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6.svg"/><Relationship Id="rId19" Type="http://schemas.openxmlformats.org/officeDocument/2006/relationships/chart" Target="../charts/chart1.xml"/><Relationship Id="rId4" Type="http://schemas.openxmlformats.org/officeDocument/2006/relationships/image" Target="../media/image18.svg"/><Relationship Id="rId9" Type="http://schemas.openxmlformats.org/officeDocument/2006/relationships/image" Target="../media/image5.png"/><Relationship Id="rId1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2773568" y="1553912"/>
            <a:ext cx="3596865" cy="4032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Radar Brain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7EF8F4-5CE0-4721-9A0E-87975B96E60A}"/>
              </a:ext>
            </a:extLst>
          </p:cNvPr>
          <p:cNvSpPr/>
          <p:nvPr/>
        </p:nvSpPr>
        <p:spPr>
          <a:xfrm>
            <a:off x="3277251" y="1947014"/>
            <a:ext cx="2288158" cy="228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D0B722F-23BC-44BC-8181-73EF37E3D50A}"/>
              </a:ext>
            </a:extLst>
          </p:cNvPr>
          <p:cNvSpPr/>
          <p:nvPr/>
        </p:nvSpPr>
        <p:spPr>
          <a:xfrm>
            <a:off x="3798922" y="2477680"/>
            <a:ext cx="1395922" cy="1143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45" y="1054"/>
                </a:moveTo>
                <a:lnTo>
                  <a:pt x="11802" y="9126"/>
                </a:lnTo>
                <a:lnTo>
                  <a:pt x="21600" y="11743"/>
                </a:lnTo>
                <a:lnTo>
                  <a:pt x="17814" y="21600"/>
                </a:lnTo>
                <a:lnTo>
                  <a:pt x="9687" y="18269"/>
                </a:lnTo>
                <a:lnTo>
                  <a:pt x="1587" y="21600"/>
                </a:lnTo>
                <a:lnTo>
                  <a:pt x="5316" y="116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B25423-02CB-4E55-8417-3B0AE71535EE}"/>
              </a:ext>
            </a:extLst>
          </p:cNvPr>
          <p:cNvSpPr/>
          <p:nvPr/>
        </p:nvSpPr>
        <p:spPr>
          <a:xfrm>
            <a:off x="3322222" y="2000980"/>
            <a:ext cx="2192819" cy="219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EAB88C1-19AE-45E3-BFA2-BE1D432EA284}"/>
              </a:ext>
            </a:extLst>
          </p:cNvPr>
          <p:cNvSpPr/>
          <p:nvPr/>
        </p:nvSpPr>
        <p:spPr>
          <a:xfrm>
            <a:off x="4203668" y="173115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7DC7CF7-7ADF-4572-9469-A80112BC8DAB}"/>
              </a:ext>
            </a:extLst>
          </p:cNvPr>
          <p:cNvSpPr/>
          <p:nvPr/>
        </p:nvSpPr>
        <p:spPr>
          <a:xfrm>
            <a:off x="4203668" y="399772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33963164-70A8-497E-A68C-DFD7DAF588EF}"/>
              </a:ext>
            </a:extLst>
          </p:cNvPr>
          <p:cNvSpPr/>
          <p:nvPr/>
        </p:nvSpPr>
        <p:spPr>
          <a:xfrm>
            <a:off x="3070382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2E48FA35-8E8B-48A3-8406-1CF88C911459}"/>
              </a:ext>
            </a:extLst>
          </p:cNvPr>
          <p:cNvSpPr/>
          <p:nvPr/>
        </p:nvSpPr>
        <p:spPr>
          <a:xfrm>
            <a:off x="5336954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19445FA-84FF-45D9-A02A-02E40F6E9FB3}"/>
              </a:ext>
            </a:extLst>
          </p:cNvPr>
          <p:cNvSpPr/>
          <p:nvPr/>
        </p:nvSpPr>
        <p:spPr>
          <a:xfrm>
            <a:off x="5004163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0D0FCDD-683E-4E93-92C3-44B4832F2B02}"/>
              </a:ext>
            </a:extLst>
          </p:cNvPr>
          <p:cNvSpPr/>
          <p:nvPr/>
        </p:nvSpPr>
        <p:spPr>
          <a:xfrm>
            <a:off x="3403172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55205013-6B5D-427E-933B-13C2766FBBA5}"/>
              </a:ext>
            </a:extLst>
          </p:cNvPr>
          <p:cNvSpPr/>
          <p:nvPr/>
        </p:nvSpPr>
        <p:spPr>
          <a:xfrm>
            <a:off x="3403172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B348381-257F-48F4-890D-EB01B043D252}"/>
              </a:ext>
            </a:extLst>
          </p:cNvPr>
          <p:cNvSpPr/>
          <p:nvPr/>
        </p:nvSpPr>
        <p:spPr>
          <a:xfrm>
            <a:off x="5004163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15" name="Graphic 14" descr="Drama">
            <a:extLst>
              <a:ext uri="{FF2B5EF4-FFF2-40B4-BE49-F238E27FC236}">
                <a16:creationId xmlns:a16="http://schemas.microsoft.com/office/drawing/2014/main" id="{A660054A-765A-4391-B7DA-11BA6DC19B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8664" y="1813126"/>
            <a:ext cx="293336" cy="293336"/>
          </a:xfrm>
          <a:prstGeom prst="rect">
            <a:avLst/>
          </a:prstGeom>
        </p:spPr>
      </p:pic>
      <p:pic>
        <p:nvPicPr>
          <p:cNvPr id="16" name="Graphic 15" descr="Splash">
            <a:extLst>
              <a:ext uri="{FF2B5EF4-FFF2-40B4-BE49-F238E27FC236}">
                <a16:creationId xmlns:a16="http://schemas.microsoft.com/office/drawing/2014/main" id="{A33F6D7D-2684-4806-9160-DFD586E54B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6058" y="2128375"/>
            <a:ext cx="293336" cy="293336"/>
          </a:xfrm>
          <a:prstGeom prst="rect">
            <a:avLst/>
          </a:prstGeom>
        </p:spPr>
      </p:pic>
      <p:pic>
        <p:nvPicPr>
          <p:cNvPr id="17" name="Graphic 16" descr="Guitar">
            <a:extLst>
              <a:ext uri="{FF2B5EF4-FFF2-40B4-BE49-F238E27FC236}">
                <a16:creationId xmlns:a16="http://schemas.microsoft.com/office/drawing/2014/main" id="{0E185E59-7FF8-4948-90C7-28F46F97534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8848" y="2930824"/>
            <a:ext cx="293336" cy="293336"/>
          </a:xfrm>
          <a:prstGeom prst="rect">
            <a:avLst/>
          </a:prstGeom>
        </p:spPr>
      </p:pic>
      <p:pic>
        <p:nvPicPr>
          <p:cNvPr id="18" name="Graphic 17" descr="Theatre">
            <a:extLst>
              <a:ext uri="{FF2B5EF4-FFF2-40B4-BE49-F238E27FC236}">
                <a16:creationId xmlns:a16="http://schemas.microsoft.com/office/drawing/2014/main" id="{592EF3A3-91AF-4802-91C5-22EF253CAC6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0690" y="3751965"/>
            <a:ext cx="293336" cy="293336"/>
          </a:xfrm>
          <a:prstGeom prst="rect">
            <a:avLst/>
          </a:prstGeom>
        </p:spPr>
      </p:pic>
      <p:pic>
        <p:nvPicPr>
          <p:cNvPr id="19" name="Graphic 18" descr="Balloons">
            <a:extLst>
              <a:ext uri="{FF2B5EF4-FFF2-40B4-BE49-F238E27FC236}">
                <a16:creationId xmlns:a16="http://schemas.microsoft.com/office/drawing/2014/main" id="{867EC406-39D5-4C94-B899-1671E81839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75067" y="3736826"/>
            <a:ext cx="293336" cy="293336"/>
          </a:xfrm>
          <a:prstGeom prst="rect">
            <a:avLst/>
          </a:prstGeom>
        </p:spPr>
      </p:pic>
      <p:pic>
        <p:nvPicPr>
          <p:cNvPr id="20" name="Graphic 19" descr="Shopping bag">
            <a:extLst>
              <a:ext uri="{FF2B5EF4-FFF2-40B4-BE49-F238E27FC236}">
                <a16:creationId xmlns:a16="http://schemas.microsoft.com/office/drawing/2014/main" id="{74B04CEF-4C9C-4A07-AA4D-608737D537F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5562" y="4063001"/>
            <a:ext cx="293336" cy="293336"/>
          </a:xfrm>
          <a:prstGeom prst="rect">
            <a:avLst/>
          </a:prstGeom>
        </p:spPr>
      </p:pic>
      <p:pic>
        <p:nvPicPr>
          <p:cNvPr id="21" name="Graphic 20" descr="Books">
            <a:extLst>
              <a:ext uri="{FF2B5EF4-FFF2-40B4-BE49-F238E27FC236}">
                <a16:creationId xmlns:a16="http://schemas.microsoft.com/office/drawing/2014/main" id="{317BF7C3-CB25-4F54-A0D6-E0447B58DFA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0476" y="2936330"/>
            <a:ext cx="293336" cy="293336"/>
          </a:xfrm>
          <a:prstGeom prst="rect">
            <a:avLst/>
          </a:prstGeom>
        </p:spPr>
      </p:pic>
      <p:pic>
        <p:nvPicPr>
          <p:cNvPr id="22" name="Graphic 21" descr="Pizza">
            <a:extLst>
              <a:ext uri="{FF2B5EF4-FFF2-40B4-BE49-F238E27FC236}">
                <a16:creationId xmlns:a16="http://schemas.microsoft.com/office/drawing/2014/main" id="{089E14B9-1ADF-47F9-B7EF-016F931FE42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47124" y="2145638"/>
            <a:ext cx="293336" cy="293336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D245DA05-B95B-446B-AA97-DB747EF55AF1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8E91A44-E167-4E0E-A092-7A9DB84100F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4BDCE90-9410-4E11-B2E5-29B3F826CC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B017F1D-2992-4A55-86A1-1B0E5F35261B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77A871-D937-4253-AAEE-B37AA9EADC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EFC55BE-E654-4E4C-A98B-FCDCDBF4D5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86" name="Graphic 85" descr="Pizza">
            <a:extLst>
              <a:ext uri="{FF2B5EF4-FFF2-40B4-BE49-F238E27FC236}">
                <a16:creationId xmlns:a16="http://schemas.microsoft.com/office/drawing/2014/main" id="{32F7A20D-1C17-4CFC-811B-EF08E7531BF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87" name="Graphic 86" descr="Drama">
            <a:extLst>
              <a:ext uri="{FF2B5EF4-FFF2-40B4-BE49-F238E27FC236}">
                <a16:creationId xmlns:a16="http://schemas.microsoft.com/office/drawing/2014/main" id="{1BF6F634-5483-45D4-9148-5785026433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FCFECF5B-FEAC-429A-AD22-1D2C392F9A0D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6FA3C06-B602-4249-8429-192C2CCF4B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2160F23-B8EE-480E-BD9C-4A5A98A95F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A874927-599E-4729-B9C8-2055814C0E49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5BF94F-F0EE-467F-AD27-2E3C97105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FC3FE63-285E-4BB7-B42E-A925EF68D4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94" name="Graphic 93" descr="Books">
            <a:extLst>
              <a:ext uri="{FF2B5EF4-FFF2-40B4-BE49-F238E27FC236}">
                <a16:creationId xmlns:a16="http://schemas.microsoft.com/office/drawing/2014/main" id="{29742216-6D87-4DD3-ABEC-C4E2CBBF4A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95" name="Graphic 94" descr="Splash">
            <a:extLst>
              <a:ext uri="{FF2B5EF4-FFF2-40B4-BE49-F238E27FC236}">
                <a16:creationId xmlns:a16="http://schemas.microsoft.com/office/drawing/2014/main" id="{BA126EDA-F5CA-4A75-81C6-DDBB42A555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B38D63DA-2669-423A-955E-B5CD27698DA0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3771CCB-AF19-4404-9FC0-1712688A80F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981FC44-5450-4A67-B3BD-610F48589D0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A3435AD-A08B-4BB5-9FF3-3308DCB5C077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18B83F4-59E2-42B7-85F7-C35346D4570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585AFD0-1468-4830-B3A0-62CD2E0C1CF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02" name="Graphic 101" descr="Balloons">
            <a:extLst>
              <a:ext uri="{FF2B5EF4-FFF2-40B4-BE49-F238E27FC236}">
                <a16:creationId xmlns:a16="http://schemas.microsoft.com/office/drawing/2014/main" id="{D73CEF80-0429-4FF0-A3B6-7CC2BBC294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103" name="Graphic 102" descr="Guitar">
            <a:extLst>
              <a:ext uri="{FF2B5EF4-FFF2-40B4-BE49-F238E27FC236}">
                <a16:creationId xmlns:a16="http://schemas.microsoft.com/office/drawing/2014/main" id="{8FFC0034-6E67-4A39-AFF0-B550047A7B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8FCF4F6-0D08-4C22-9B71-C7CEFB534D7E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4F58899-993F-4108-B53A-44A01600F20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815CAC0-3449-4D20-95BD-71154F9A310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7CAAEFA-9C91-4C13-ADB4-FF0EDDB712D3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A300B7E-FBD5-46E2-A5C6-42E4FCB8948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3CA923E-DA06-4A31-B8C8-E5DE0EFC18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10" name="Graphic 109" descr="Shopping bag">
            <a:extLst>
              <a:ext uri="{FF2B5EF4-FFF2-40B4-BE49-F238E27FC236}">
                <a16:creationId xmlns:a16="http://schemas.microsoft.com/office/drawing/2014/main" id="{CB6150A4-CCC8-4782-948B-1C28E49806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111" name="Graphic 110" descr="Theatre">
            <a:extLst>
              <a:ext uri="{FF2B5EF4-FFF2-40B4-BE49-F238E27FC236}">
                <a16:creationId xmlns:a16="http://schemas.microsoft.com/office/drawing/2014/main" id="{33CEA205-297D-4576-821E-BEF023B152D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2773568" y="1553912"/>
            <a:ext cx="3596865" cy="4032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605914EE-2B02-4D17-978C-8BB44F8A5B41}"/>
              </a:ext>
            </a:extLst>
          </p:cNvPr>
          <p:cNvSpPr/>
          <p:nvPr/>
        </p:nvSpPr>
        <p:spPr>
          <a:xfrm>
            <a:off x="3277251" y="1947014"/>
            <a:ext cx="2288158" cy="228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Radar Brain (Data-Driven) – Slide Template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14169E20-9793-46F3-8E14-77DC2990CC81}"/>
              </a:ext>
            </a:extLst>
          </p:cNvPr>
          <p:cNvGraphicFramePr/>
          <p:nvPr/>
        </p:nvGraphicFramePr>
        <p:xfrm>
          <a:off x="3383616" y="2054611"/>
          <a:ext cx="2057674" cy="20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18" name="Shape">
            <a:extLst>
              <a:ext uri="{FF2B5EF4-FFF2-40B4-BE49-F238E27FC236}">
                <a16:creationId xmlns:a16="http://schemas.microsoft.com/office/drawing/2014/main" id="{9B3C11EA-712D-4719-A4C0-D61FFD35DF4D}"/>
              </a:ext>
            </a:extLst>
          </p:cNvPr>
          <p:cNvSpPr/>
          <p:nvPr/>
        </p:nvSpPr>
        <p:spPr>
          <a:xfrm>
            <a:off x="3322222" y="2000980"/>
            <a:ext cx="2192819" cy="219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1CD021C9-C2E7-4243-A95F-22A8DFF07962}"/>
              </a:ext>
            </a:extLst>
          </p:cNvPr>
          <p:cNvSpPr/>
          <p:nvPr/>
        </p:nvSpPr>
        <p:spPr>
          <a:xfrm>
            <a:off x="4203668" y="173115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B42DCF0F-C346-4705-BA8D-E92E9CB4E8C7}"/>
              </a:ext>
            </a:extLst>
          </p:cNvPr>
          <p:cNvSpPr/>
          <p:nvPr/>
        </p:nvSpPr>
        <p:spPr>
          <a:xfrm>
            <a:off x="4203668" y="399772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43677B3F-35F8-42A4-93A2-175A90E026D1}"/>
              </a:ext>
            </a:extLst>
          </p:cNvPr>
          <p:cNvSpPr/>
          <p:nvPr/>
        </p:nvSpPr>
        <p:spPr>
          <a:xfrm>
            <a:off x="3070382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98D8C667-7AC4-4DCC-BC73-AF3AEF7348AE}"/>
              </a:ext>
            </a:extLst>
          </p:cNvPr>
          <p:cNvSpPr/>
          <p:nvPr/>
        </p:nvSpPr>
        <p:spPr>
          <a:xfrm>
            <a:off x="5336954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BEEEF95A-46F8-4A07-815B-539FB35360CE}"/>
              </a:ext>
            </a:extLst>
          </p:cNvPr>
          <p:cNvSpPr/>
          <p:nvPr/>
        </p:nvSpPr>
        <p:spPr>
          <a:xfrm>
            <a:off x="5004163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3C0B440F-26A7-4F7B-B059-B129209A66D7}"/>
              </a:ext>
            </a:extLst>
          </p:cNvPr>
          <p:cNvSpPr/>
          <p:nvPr/>
        </p:nvSpPr>
        <p:spPr>
          <a:xfrm>
            <a:off x="3403172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0436B09-5145-49A7-9C4E-5FCEA8C6409C}"/>
              </a:ext>
            </a:extLst>
          </p:cNvPr>
          <p:cNvSpPr/>
          <p:nvPr/>
        </p:nvSpPr>
        <p:spPr>
          <a:xfrm>
            <a:off x="3403172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96FC90B6-A422-44FA-88AE-835C995A2734}"/>
              </a:ext>
            </a:extLst>
          </p:cNvPr>
          <p:cNvSpPr/>
          <p:nvPr/>
        </p:nvSpPr>
        <p:spPr>
          <a:xfrm>
            <a:off x="5004163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127" name="Graphic 126" descr="Drama">
            <a:extLst>
              <a:ext uri="{FF2B5EF4-FFF2-40B4-BE49-F238E27FC236}">
                <a16:creationId xmlns:a16="http://schemas.microsoft.com/office/drawing/2014/main" id="{43EF70D0-EE36-4381-A7A6-49CD9F4B8A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8664" y="1813126"/>
            <a:ext cx="293336" cy="293336"/>
          </a:xfrm>
          <a:prstGeom prst="rect">
            <a:avLst/>
          </a:prstGeom>
        </p:spPr>
      </p:pic>
      <p:pic>
        <p:nvPicPr>
          <p:cNvPr id="128" name="Graphic 127" descr="Splash">
            <a:extLst>
              <a:ext uri="{FF2B5EF4-FFF2-40B4-BE49-F238E27FC236}">
                <a16:creationId xmlns:a16="http://schemas.microsoft.com/office/drawing/2014/main" id="{C8DA0ADF-3AA1-4444-B77B-00313A292E4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76058" y="2128375"/>
            <a:ext cx="293336" cy="293336"/>
          </a:xfrm>
          <a:prstGeom prst="rect">
            <a:avLst/>
          </a:prstGeom>
        </p:spPr>
      </p:pic>
      <p:pic>
        <p:nvPicPr>
          <p:cNvPr id="129" name="Graphic 128" descr="Guitar">
            <a:extLst>
              <a:ext uri="{FF2B5EF4-FFF2-40B4-BE49-F238E27FC236}">
                <a16:creationId xmlns:a16="http://schemas.microsoft.com/office/drawing/2014/main" id="{59D5B7FA-8F6A-4A98-B01B-E5395CDF4FB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08848" y="2930824"/>
            <a:ext cx="293336" cy="293336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9F32526F-8CB8-4689-9BD3-8D120F5F0B9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0690" y="3751965"/>
            <a:ext cx="293336" cy="293336"/>
          </a:xfrm>
          <a:prstGeom prst="rect">
            <a:avLst/>
          </a:prstGeom>
        </p:spPr>
      </p:pic>
      <p:pic>
        <p:nvPicPr>
          <p:cNvPr id="131" name="Graphic 130" descr="Balloons">
            <a:extLst>
              <a:ext uri="{FF2B5EF4-FFF2-40B4-BE49-F238E27FC236}">
                <a16:creationId xmlns:a16="http://schemas.microsoft.com/office/drawing/2014/main" id="{A38D0962-E8D6-4D7C-B4E3-A251874C9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75067" y="3736826"/>
            <a:ext cx="293336" cy="293336"/>
          </a:xfrm>
          <a:prstGeom prst="rect">
            <a:avLst/>
          </a:prstGeom>
        </p:spPr>
      </p:pic>
      <p:pic>
        <p:nvPicPr>
          <p:cNvPr id="132" name="Graphic 131" descr="Shopping bag">
            <a:extLst>
              <a:ext uri="{FF2B5EF4-FFF2-40B4-BE49-F238E27FC236}">
                <a16:creationId xmlns:a16="http://schemas.microsoft.com/office/drawing/2014/main" id="{C32EC571-1418-4081-8722-1C03BAC84BA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75562" y="4063001"/>
            <a:ext cx="293336" cy="293336"/>
          </a:xfrm>
          <a:prstGeom prst="rect">
            <a:avLst/>
          </a:prstGeom>
        </p:spPr>
      </p:pic>
      <p:pic>
        <p:nvPicPr>
          <p:cNvPr id="133" name="Graphic 132" descr="Books">
            <a:extLst>
              <a:ext uri="{FF2B5EF4-FFF2-40B4-BE49-F238E27FC236}">
                <a16:creationId xmlns:a16="http://schemas.microsoft.com/office/drawing/2014/main" id="{4F7759CB-CF84-44B9-9EB8-36B7CDDE7C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0476" y="2936330"/>
            <a:ext cx="293336" cy="293336"/>
          </a:xfrm>
          <a:prstGeom prst="rect">
            <a:avLst/>
          </a:prstGeom>
        </p:spPr>
      </p:pic>
      <p:pic>
        <p:nvPicPr>
          <p:cNvPr id="134" name="Graphic 133" descr="Pizza">
            <a:extLst>
              <a:ext uri="{FF2B5EF4-FFF2-40B4-BE49-F238E27FC236}">
                <a16:creationId xmlns:a16="http://schemas.microsoft.com/office/drawing/2014/main" id="{5D4F6477-2FC9-4E36-9002-00A0AADAD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7124" y="2145638"/>
            <a:ext cx="293336" cy="2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5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2773568" y="1553912"/>
            <a:ext cx="3596865" cy="4032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605914EE-2B02-4D17-978C-8BB44F8A5B41}"/>
              </a:ext>
            </a:extLst>
          </p:cNvPr>
          <p:cNvSpPr/>
          <p:nvPr/>
        </p:nvSpPr>
        <p:spPr>
          <a:xfrm>
            <a:off x="3277251" y="1947014"/>
            <a:ext cx="2288158" cy="228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Radar Brain (Data-Driven) – Slide Template</a:t>
            </a: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14169E20-9793-46F3-8E14-77DC2990CC81}"/>
              </a:ext>
            </a:extLst>
          </p:cNvPr>
          <p:cNvGraphicFramePr/>
          <p:nvPr/>
        </p:nvGraphicFramePr>
        <p:xfrm>
          <a:off x="3383616" y="2054611"/>
          <a:ext cx="2057674" cy="20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8" name="Shape">
            <a:extLst>
              <a:ext uri="{FF2B5EF4-FFF2-40B4-BE49-F238E27FC236}">
                <a16:creationId xmlns:a16="http://schemas.microsoft.com/office/drawing/2014/main" id="{9B3C11EA-712D-4719-A4C0-D61FFD35DF4D}"/>
              </a:ext>
            </a:extLst>
          </p:cNvPr>
          <p:cNvSpPr/>
          <p:nvPr/>
        </p:nvSpPr>
        <p:spPr>
          <a:xfrm>
            <a:off x="3322222" y="2000980"/>
            <a:ext cx="2192819" cy="219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1CD021C9-C2E7-4243-A95F-22A8DFF07962}"/>
              </a:ext>
            </a:extLst>
          </p:cNvPr>
          <p:cNvSpPr/>
          <p:nvPr/>
        </p:nvSpPr>
        <p:spPr>
          <a:xfrm>
            <a:off x="4203668" y="173115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B42DCF0F-C346-4705-BA8D-E92E9CB4E8C7}"/>
              </a:ext>
            </a:extLst>
          </p:cNvPr>
          <p:cNvSpPr/>
          <p:nvPr/>
        </p:nvSpPr>
        <p:spPr>
          <a:xfrm>
            <a:off x="4203668" y="399772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43677B3F-35F8-42A4-93A2-175A90E026D1}"/>
              </a:ext>
            </a:extLst>
          </p:cNvPr>
          <p:cNvSpPr/>
          <p:nvPr/>
        </p:nvSpPr>
        <p:spPr>
          <a:xfrm>
            <a:off x="3070382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98D8C667-7AC4-4DCC-BC73-AF3AEF7348AE}"/>
              </a:ext>
            </a:extLst>
          </p:cNvPr>
          <p:cNvSpPr/>
          <p:nvPr/>
        </p:nvSpPr>
        <p:spPr>
          <a:xfrm>
            <a:off x="5336954" y="2864436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BEEEF95A-46F8-4A07-815B-539FB35360CE}"/>
              </a:ext>
            </a:extLst>
          </p:cNvPr>
          <p:cNvSpPr/>
          <p:nvPr/>
        </p:nvSpPr>
        <p:spPr>
          <a:xfrm>
            <a:off x="5004163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3C0B440F-26A7-4F7B-B059-B129209A66D7}"/>
              </a:ext>
            </a:extLst>
          </p:cNvPr>
          <p:cNvSpPr/>
          <p:nvPr/>
        </p:nvSpPr>
        <p:spPr>
          <a:xfrm>
            <a:off x="3403172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0436B09-5145-49A7-9C4E-5FCEA8C6409C}"/>
              </a:ext>
            </a:extLst>
          </p:cNvPr>
          <p:cNvSpPr/>
          <p:nvPr/>
        </p:nvSpPr>
        <p:spPr>
          <a:xfrm>
            <a:off x="3403172" y="2063940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96FC90B6-A422-44FA-88AE-835C995A2734}"/>
              </a:ext>
            </a:extLst>
          </p:cNvPr>
          <p:cNvSpPr/>
          <p:nvPr/>
        </p:nvSpPr>
        <p:spPr>
          <a:xfrm>
            <a:off x="5004163" y="3664932"/>
            <a:ext cx="437126" cy="4371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127" name="Graphic 126" descr="Drama">
            <a:extLst>
              <a:ext uri="{FF2B5EF4-FFF2-40B4-BE49-F238E27FC236}">
                <a16:creationId xmlns:a16="http://schemas.microsoft.com/office/drawing/2014/main" id="{43EF70D0-EE36-4381-A7A6-49CD9F4B8A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8664" y="1813126"/>
            <a:ext cx="293336" cy="293336"/>
          </a:xfrm>
          <a:prstGeom prst="rect">
            <a:avLst/>
          </a:prstGeom>
        </p:spPr>
      </p:pic>
      <p:pic>
        <p:nvPicPr>
          <p:cNvPr id="128" name="Graphic 127" descr="Splash">
            <a:extLst>
              <a:ext uri="{FF2B5EF4-FFF2-40B4-BE49-F238E27FC236}">
                <a16:creationId xmlns:a16="http://schemas.microsoft.com/office/drawing/2014/main" id="{C8DA0ADF-3AA1-4444-B77B-00313A292E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76058" y="2128375"/>
            <a:ext cx="293336" cy="293336"/>
          </a:xfrm>
          <a:prstGeom prst="rect">
            <a:avLst/>
          </a:prstGeom>
        </p:spPr>
      </p:pic>
      <p:pic>
        <p:nvPicPr>
          <p:cNvPr id="129" name="Graphic 128" descr="Guitar">
            <a:extLst>
              <a:ext uri="{FF2B5EF4-FFF2-40B4-BE49-F238E27FC236}">
                <a16:creationId xmlns:a16="http://schemas.microsoft.com/office/drawing/2014/main" id="{59D5B7FA-8F6A-4A98-B01B-E5395CDF4F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08848" y="2930824"/>
            <a:ext cx="293336" cy="293336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9F32526F-8CB8-4689-9BD3-8D120F5F0B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80690" y="3751965"/>
            <a:ext cx="293336" cy="293336"/>
          </a:xfrm>
          <a:prstGeom prst="rect">
            <a:avLst/>
          </a:prstGeom>
        </p:spPr>
      </p:pic>
      <p:pic>
        <p:nvPicPr>
          <p:cNvPr id="131" name="Graphic 130" descr="Balloons">
            <a:extLst>
              <a:ext uri="{FF2B5EF4-FFF2-40B4-BE49-F238E27FC236}">
                <a16:creationId xmlns:a16="http://schemas.microsoft.com/office/drawing/2014/main" id="{A38D0962-E8D6-4D7C-B4E3-A251874C97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75067" y="3736826"/>
            <a:ext cx="293336" cy="293336"/>
          </a:xfrm>
          <a:prstGeom prst="rect">
            <a:avLst/>
          </a:prstGeom>
        </p:spPr>
      </p:pic>
      <p:pic>
        <p:nvPicPr>
          <p:cNvPr id="132" name="Graphic 131" descr="Shopping bag">
            <a:extLst>
              <a:ext uri="{FF2B5EF4-FFF2-40B4-BE49-F238E27FC236}">
                <a16:creationId xmlns:a16="http://schemas.microsoft.com/office/drawing/2014/main" id="{C32EC571-1418-4081-8722-1C03BAC84BA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75562" y="4063001"/>
            <a:ext cx="293336" cy="293336"/>
          </a:xfrm>
          <a:prstGeom prst="rect">
            <a:avLst/>
          </a:prstGeom>
        </p:spPr>
      </p:pic>
      <p:pic>
        <p:nvPicPr>
          <p:cNvPr id="133" name="Graphic 132" descr="Books">
            <a:extLst>
              <a:ext uri="{FF2B5EF4-FFF2-40B4-BE49-F238E27FC236}">
                <a16:creationId xmlns:a16="http://schemas.microsoft.com/office/drawing/2014/main" id="{4F7759CB-CF84-44B9-9EB8-36B7CDDE7C4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40476" y="2936330"/>
            <a:ext cx="293336" cy="293336"/>
          </a:xfrm>
          <a:prstGeom prst="rect">
            <a:avLst/>
          </a:prstGeom>
        </p:spPr>
      </p:pic>
      <p:pic>
        <p:nvPicPr>
          <p:cNvPr id="134" name="Graphic 133" descr="Pizza">
            <a:extLst>
              <a:ext uri="{FF2B5EF4-FFF2-40B4-BE49-F238E27FC236}">
                <a16:creationId xmlns:a16="http://schemas.microsoft.com/office/drawing/2014/main" id="{5D4F6477-2FC9-4E36-9002-00A0AADAD64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47124" y="2145638"/>
            <a:ext cx="293336" cy="29333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ED6EED97-0822-4F76-89EF-5F07E74986C3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75F5BED-6213-4DB3-87EE-81F67D6ACC6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F66B777-0323-4206-AA8D-734348C1D2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59EDAB8-21A8-4F32-B37A-9FE69DF54674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3E17866-16AA-40F3-BD1C-DB9917D4099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C84A66D-6DFF-4063-AFCD-CAE3E8CFE2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87" name="Graphic 86" descr="Pizza">
            <a:extLst>
              <a:ext uri="{FF2B5EF4-FFF2-40B4-BE49-F238E27FC236}">
                <a16:creationId xmlns:a16="http://schemas.microsoft.com/office/drawing/2014/main" id="{5DDA66F2-1808-4B57-BFA0-EE6C02E247A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88" name="Graphic 87" descr="Drama">
            <a:extLst>
              <a:ext uri="{FF2B5EF4-FFF2-40B4-BE49-F238E27FC236}">
                <a16:creationId xmlns:a16="http://schemas.microsoft.com/office/drawing/2014/main" id="{E8612C4C-C4B3-452C-B79B-3C7DC4ACF0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6F859F2-736E-4282-8EC5-7581F16A3C78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7382BE7-A5EA-4F37-9F44-C82EBAE9706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89C0F13-1FE7-4AB1-8A73-5BE93A309E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9E44F89-9E41-4F15-BB38-45F1EB96AEA3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FC86D0B-2D04-4C06-9B52-B65FF2884B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0DC7FA3-DCA2-4047-873A-399DC1F37A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95" name="Graphic 94" descr="Books">
            <a:extLst>
              <a:ext uri="{FF2B5EF4-FFF2-40B4-BE49-F238E27FC236}">
                <a16:creationId xmlns:a16="http://schemas.microsoft.com/office/drawing/2014/main" id="{97258690-A7C6-49BF-991A-631F32E3FAB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96" name="Graphic 95" descr="Splash">
            <a:extLst>
              <a:ext uri="{FF2B5EF4-FFF2-40B4-BE49-F238E27FC236}">
                <a16:creationId xmlns:a16="http://schemas.microsoft.com/office/drawing/2014/main" id="{434A61B3-380D-4D85-879A-9FA50EACC1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53D4CAD1-83EC-4523-B204-0C67072499A6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34E706A-EF2D-438B-9C1E-ECBC57C7F9B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23801E0-BCA9-45D2-8B60-641FE47D4F9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DC4B488-EE0C-49E7-B2A7-AB0E3ECACC30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A735234-94C4-48F3-86FE-8F24B91D492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CEA1736-BE98-4637-9E3F-21A3659C074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03" name="Graphic 102" descr="Balloons">
            <a:extLst>
              <a:ext uri="{FF2B5EF4-FFF2-40B4-BE49-F238E27FC236}">
                <a16:creationId xmlns:a16="http://schemas.microsoft.com/office/drawing/2014/main" id="{1F0B4511-E890-40D1-940C-F9BC5ED8E01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104" name="Graphic 103" descr="Guitar">
            <a:extLst>
              <a:ext uri="{FF2B5EF4-FFF2-40B4-BE49-F238E27FC236}">
                <a16:creationId xmlns:a16="http://schemas.microsoft.com/office/drawing/2014/main" id="{1584697F-5CE4-4ED7-B1C1-83FF83A27E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C8511FE-FC44-481D-B793-527634026332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507B0D-B936-486E-A095-D171F327C7C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04BDEA9-90B6-40A8-837A-BC658A905DC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7FC7806-4484-4FA4-984A-27457A78FA37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5C9A97E-E685-448E-BE12-175D099FE48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60326B9-395C-4A08-A880-F70D79B009B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11" name="Graphic 110" descr="Shopping bag">
            <a:extLst>
              <a:ext uri="{FF2B5EF4-FFF2-40B4-BE49-F238E27FC236}">
                <a16:creationId xmlns:a16="http://schemas.microsoft.com/office/drawing/2014/main" id="{314D750B-1040-4063-90C8-2C9D4ACC4B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112" name="Graphic 111" descr="Theatre">
            <a:extLst>
              <a:ext uri="{FF2B5EF4-FFF2-40B4-BE49-F238E27FC236}">
                <a16:creationId xmlns:a16="http://schemas.microsoft.com/office/drawing/2014/main" id="{226108A0-0967-41D4-BD70-F9244CA8456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732</Words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Radar Brain – Slide Template</vt:lpstr>
      <vt:lpstr>Male Radar Brain (Data-Driven) – Slide Template</vt:lpstr>
      <vt:lpstr>Male Radar Brain (Data-Driven)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Radar Brain</dc:title>
  <dc:creator>PresentationGO.com</dc:creator>
  <dc:description>© Copyright PresentationGO.com</dc:description>
  <dcterms:created xsi:type="dcterms:W3CDTF">2014-11-26T05:14:11Z</dcterms:created>
  <dcterms:modified xsi:type="dcterms:W3CDTF">2020-05-18T18:09:58Z</dcterms:modified>
  <cp:category>Charts &amp; Diagrams</cp:category>
</cp:coreProperties>
</file>