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4" r:id="rId5"/>
    <p:sldId id="35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61</c:v>
                </c:pt>
                <c:pt idx="1">
                  <c:v>21</c:v>
                </c:pt>
                <c:pt idx="2">
                  <c:v>85</c:v>
                </c:pt>
                <c:pt idx="3">
                  <c:v>81</c:v>
                </c:pt>
                <c:pt idx="4">
                  <c:v>38</c:v>
                </c:pt>
                <c:pt idx="5">
                  <c:v>80</c:v>
                </c:pt>
                <c:pt idx="6">
                  <c:v>28</c:v>
                </c:pt>
                <c:pt idx="7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69-478B-B90F-5A83F5348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078448"/>
        <c:axId val="715539936"/>
      </c:radarChart>
      <c:catAx>
        <c:axId val="501078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5539936"/>
        <c:crosses val="autoZero"/>
        <c:auto val="1"/>
        <c:lblAlgn val="ctr"/>
        <c:lblOffset val="100"/>
        <c:noMultiLvlLbl val="0"/>
      </c:catAx>
      <c:valAx>
        <c:axId val="715539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107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Sheet1!$A$2:$A$9</c:f>
              <c:strCache>
                <c:ptCount val="8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  <c:pt idx="4">
                  <c:v>five</c:v>
                </c:pt>
                <c:pt idx="5">
                  <c:v>six</c:v>
                </c:pt>
                <c:pt idx="6">
                  <c:v>seven</c:v>
                </c:pt>
                <c:pt idx="7">
                  <c:v>eight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61</c:v>
                </c:pt>
                <c:pt idx="1">
                  <c:v>21</c:v>
                </c:pt>
                <c:pt idx="2">
                  <c:v>85</c:v>
                </c:pt>
                <c:pt idx="3">
                  <c:v>81</c:v>
                </c:pt>
                <c:pt idx="4">
                  <c:v>38</c:v>
                </c:pt>
                <c:pt idx="5">
                  <c:v>80</c:v>
                </c:pt>
                <c:pt idx="6">
                  <c:v>28</c:v>
                </c:pt>
                <c:pt idx="7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69-478B-B90F-5A83F5348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1078448"/>
        <c:axId val="715539936"/>
      </c:radarChart>
      <c:catAx>
        <c:axId val="501078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15539936"/>
        <c:crosses val="autoZero"/>
        <c:auto val="1"/>
        <c:lblAlgn val="ctr"/>
        <c:lblOffset val="100"/>
        <c:noMultiLvlLbl val="0"/>
      </c:catAx>
      <c:valAx>
        <c:axId val="715539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107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6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00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76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5.png"/><Relationship Id="rId18" Type="http://schemas.openxmlformats.org/officeDocument/2006/relationships/image" Target="../media/image10.svg"/><Relationship Id="rId3" Type="http://schemas.openxmlformats.org/officeDocument/2006/relationships/image" Target="../media/image17.png"/><Relationship Id="rId7" Type="http://schemas.openxmlformats.org/officeDocument/2006/relationships/image" Target="../media/image11.png"/><Relationship Id="rId12" Type="http://schemas.openxmlformats.org/officeDocument/2006/relationships/image" Target="../media/image4.sv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11" Type="http://schemas.openxmlformats.org/officeDocument/2006/relationships/image" Target="../media/image3.png"/><Relationship Id="rId5" Type="http://schemas.openxmlformats.org/officeDocument/2006/relationships/image" Target="../media/image15.png"/><Relationship Id="rId15" Type="http://schemas.openxmlformats.org/officeDocument/2006/relationships/image" Target="../media/image7.png"/><Relationship Id="rId10" Type="http://schemas.openxmlformats.org/officeDocument/2006/relationships/image" Target="../media/image14.svg"/><Relationship Id="rId19" Type="http://schemas.openxmlformats.org/officeDocument/2006/relationships/chart" Target="../charts/chart1.xml"/><Relationship Id="rId4" Type="http://schemas.openxmlformats.org/officeDocument/2006/relationships/image" Target="../media/image18.svg"/><Relationship Id="rId9" Type="http://schemas.openxmlformats.org/officeDocument/2006/relationships/image" Target="../media/image13.png"/><Relationship Id="rId1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18" Type="http://schemas.openxmlformats.org/officeDocument/2006/relationships/image" Target="../media/image34.svg"/><Relationship Id="rId26" Type="http://schemas.openxmlformats.org/officeDocument/2006/relationships/image" Target="../media/image9.png"/><Relationship Id="rId3" Type="http://schemas.openxmlformats.org/officeDocument/2006/relationships/image" Target="../media/image19.png"/><Relationship Id="rId21" Type="http://schemas.openxmlformats.org/officeDocument/2006/relationships/image" Target="../media/image4.svg"/><Relationship Id="rId34" Type="http://schemas.openxmlformats.org/officeDocument/2006/relationships/image" Target="../media/image17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17" Type="http://schemas.openxmlformats.org/officeDocument/2006/relationships/image" Target="../media/image33.png"/><Relationship Id="rId25" Type="http://schemas.openxmlformats.org/officeDocument/2006/relationships/image" Target="../media/image8.svg"/><Relationship Id="rId33" Type="http://schemas.openxmlformats.org/officeDocument/2006/relationships/image" Target="../media/image16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2.svg"/><Relationship Id="rId20" Type="http://schemas.openxmlformats.org/officeDocument/2006/relationships/image" Target="../media/image3.png"/><Relationship Id="rId29" Type="http://schemas.openxmlformats.org/officeDocument/2006/relationships/image" Target="../media/image1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24" Type="http://schemas.openxmlformats.org/officeDocument/2006/relationships/image" Target="../media/image7.png"/><Relationship Id="rId32" Type="http://schemas.openxmlformats.org/officeDocument/2006/relationships/image" Target="../media/image15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6.svg"/><Relationship Id="rId28" Type="http://schemas.openxmlformats.org/officeDocument/2006/relationships/image" Target="../media/image11.png"/><Relationship Id="rId10" Type="http://schemas.openxmlformats.org/officeDocument/2006/relationships/image" Target="../media/image26.svg"/><Relationship Id="rId19" Type="http://schemas.openxmlformats.org/officeDocument/2006/relationships/chart" Target="../charts/chart2.xml"/><Relationship Id="rId31" Type="http://schemas.openxmlformats.org/officeDocument/2006/relationships/image" Target="../media/image14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Relationship Id="rId22" Type="http://schemas.openxmlformats.org/officeDocument/2006/relationships/image" Target="../media/image5.png"/><Relationship Id="rId27" Type="http://schemas.openxmlformats.org/officeDocument/2006/relationships/image" Target="../media/image10.svg"/><Relationship Id="rId30" Type="http://schemas.openxmlformats.org/officeDocument/2006/relationships/image" Target="../media/image13.png"/><Relationship Id="rId35" Type="http://schemas.openxmlformats.org/officeDocument/2006/relationships/image" Target="../media/image18.svg"/><Relationship Id="rId8" Type="http://schemas.openxmlformats.org/officeDocument/2006/relationships/image" Target="../media/image2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52650631-8C5F-4445-A4BB-0B8B0C2221FF}"/>
              </a:ext>
            </a:extLst>
          </p:cNvPr>
          <p:cNvGrpSpPr/>
          <p:nvPr/>
        </p:nvGrpSpPr>
        <p:grpSpPr>
          <a:xfrm>
            <a:off x="8923583" y="2499396"/>
            <a:ext cx="2926080" cy="1105487"/>
            <a:chOff x="8921977" y="1466725"/>
            <a:chExt cx="2926080" cy="110548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0CE4B4-BBF6-4CA7-A7A2-5434A86A87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1AB5903-B1D8-4F91-ABF9-B7DEF25286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B9E403-1207-4672-B389-F76F986B67C0}"/>
              </a:ext>
            </a:extLst>
          </p:cNvPr>
          <p:cNvGrpSpPr/>
          <p:nvPr/>
        </p:nvGrpSpPr>
        <p:grpSpPr>
          <a:xfrm>
            <a:off x="8923583" y="5013887"/>
            <a:ext cx="2926080" cy="1105487"/>
            <a:chOff x="8921977" y="4073386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D9132A3-FCA5-4C28-A080-66626C37C62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BCB953-1E93-4D95-870A-C7FC33B543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AB896D-B9AC-40AE-8064-A2F1677C02A0}"/>
              </a:ext>
            </a:extLst>
          </p:cNvPr>
          <p:cNvGrpSpPr/>
          <p:nvPr/>
        </p:nvGrpSpPr>
        <p:grpSpPr>
          <a:xfrm>
            <a:off x="334542" y="2499396"/>
            <a:ext cx="2926080" cy="1105487"/>
            <a:chOff x="332936" y="2627766"/>
            <a:chExt cx="2926080" cy="110548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AC6C12C-872C-4331-A8BD-7EEEB9C452B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9BB9C93-8C3C-4FB3-97A7-FCCDF4B341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DC9EF13-565A-49A7-BD63-9379FA860AC5}"/>
              </a:ext>
            </a:extLst>
          </p:cNvPr>
          <p:cNvGrpSpPr/>
          <p:nvPr/>
        </p:nvGrpSpPr>
        <p:grpSpPr>
          <a:xfrm>
            <a:off x="334542" y="5013887"/>
            <a:ext cx="2926080" cy="1105487"/>
            <a:chOff x="332936" y="4652338"/>
            <a:chExt cx="2926080" cy="110548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CFE949B-F010-431E-A8FA-58A0F7CCFA0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FCEFE6A-F2AF-4A1D-A581-B436CDBD1D4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4C5F2E5-C7A5-4800-A305-D7A8FFCFE720}"/>
              </a:ext>
            </a:extLst>
          </p:cNvPr>
          <p:cNvGrpSpPr/>
          <p:nvPr/>
        </p:nvGrpSpPr>
        <p:grpSpPr>
          <a:xfrm>
            <a:off x="8931378" y="1242150"/>
            <a:ext cx="2926080" cy="1105487"/>
            <a:chOff x="8921977" y="1466725"/>
            <a:chExt cx="2926080" cy="11054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F5C62C1-3E66-4FFE-9AC8-F077C93335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8784273-EB8C-4E80-A63E-46BC064377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8F53BE2-34F9-4C54-9E3A-52D1BFD6EA4D}"/>
              </a:ext>
            </a:extLst>
          </p:cNvPr>
          <p:cNvGrpSpPr/>
          <p:nvPr/>
        </p:nvGrpSpPr>
        <p:grpSpPr>
          <a:xfrm>
            <a:off x="342337" y="1242150"/>
            <a:ext cx="2926080" cy="1105487"/>
            <a:chOff x="332936" y="2627766"/>
            <a:chExt cx="2926080" cy="1105487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99462C2-1262-4941-853C-84DCD3D949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F824E43-8134-4B9D-878B-5DAB0DF80F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C135005-C174-4138-A07E-E1C635040F7D}"/>
              </a:ext>
            </a:extLst>
          </p:cNvPr>
          <p:cNvGrpSpPr/>
          <p:nvPr/>
        </p:nvGrpSpPr>
        <p:grpSpPr>
          <a:xfrm>
            <a:off x="8923583" y="3756642"/>
            <a:ext cx="2926080" cy="1105487"/>
            <a:chOff x="8921977" y="4073386"/>
            <a:chExt cx="2926080" cy="110548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D3671B4-7B23-466E-A464-5E24C8BC0A5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84D83D0-57C1-49DB-B931-41B682DB911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0329976-7EED-4CD3-8188-92B5615B410B}"/>
              </a:ext>
            </a:extLst>
          </p:cNvPr>
          <p:cNvGrpSpPr/>
          <p:nvPr/>
        </p:nvGrpSpPr>
        <p:grpSpPr>
          <a:xfrm>
            <a:off x="334542" y="3756642"/>
            <a:ext cx="2926080" cy="1105487"/>
            <a:chOff x="332936" y="4652338"/>
            <a:chExt cx="2926080" cy="110548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DE5767A-2ADF-4E45-AFFE-05BC83E77E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92B99F-21F8-4B15-9787-9E91442ACF2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55" name="Shape">
            <a:extLst>
              <a:ext uri="{FF2B5EF4-FFF2-40B4-BE49-F238E27FC236}">
                <a16:creationId xmlns:a16="http://schemas.microsoft.com/office/drawing/2014/main" id="{B28E26A2-3908-413C-9D79-DA358374C655}"/>
              </a:ext>
            </a:extLst>
          </p:cNvPr>
          <p:cNvSpPr/>
          <p:nvPr/>
        </p:nvSpPr>
        <p:spPr>
          <a:xfrm>
            <a:off x="3698090" y="928883"/>
            <a:ext cx="4795820" cy="5377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7" h="21546" extrusionOk="0">
                <a:moveTo>
                  <a:pt x="148" y="9744"/>
                </a:moveTo>
                <a:cubicBezTo>
                  <a:pt x="174" y="10446"/>
                  <a:pt x="271" y="11123"/>
                  <a:pt x="645" y="11748"/>
                </a:cubicBezTo>
                <a:cubicBezTo>
                  <a:pt x="988" y="12310"/>
                  <a:pt x="1180" y="12911"/>
                  <a:pt x="1325" y="13535"/>
                </a:cubicBezTo>
                <a:cubicBezTo>
                  <a:pt x="1437" y="14016"/>
                  <a:pt x="1544" y="14506"/>
                  <a:pt x="1913" y="14910"/>
                </a:cubicBezTo>
                <a:cubicBezTo>
                  <a:pt x="1967" y="14967"/>
                  <a:pt x="1988" y="15049"/>
                  <a:pt x="2004" y="15121"/>
                </a:cubicBezTo>
                <a:cubicBezTo>
                  <a:pt x="2058" y="15381"/>
                  <a:pt x="2197" y="15592"/>
                  <a:pt x="2389" y="15789"/>
                </a:cubicBezTo>
                <a:cubicBezTo>
                  <a:pt x="2518" y="15924"/>
                  <a:pt x="2614" y="16082"/>
                  <a:pt x="2662" y="16255"/>
                </a:cubicBezTo>
                <a:cubicBezTo>
                  <a:pt x="2721" y="16457"/>
                  <a:pt x="2732" y="16669"/>
                  <a:pt x="2732" y="16875"/>
                </a:cubicBezTo>
                <a:cubicBezTo>
                  <a:pt x="2727" y="17226"/>
                  <a:pt x="2737" y="17567"/>
                  <a:pt x="2866" y="17904"/>
                </a:cubicBezTo>
                <a:cubicBezTo>
                  <a:pt x="2898" y="17990"/>
                  <a:pt x="2887" y="18129"/>
                  <a:pt x="2823" y="18197"/>
                </a:cubicBezTo>
                <a:cubicBezTo>
                  <a:pt x="2636" y="18399"/>
                  <a:pt x="2416" y="18576"/>
                  <a:pt x="2213" y="18769"/>
                </a:cubicBezTo>
                <a:cubicBezTo>
                  <a:pt x="2117" y="18860"/>
                  <a:pt x="1977" y="18951"/>
                  <a:pt x="1956" y="19057"/>
                </a:cubicBezTo>
                <a:cubicBezTo>
                  <a:pt x="1903" y="19316"/>
                  <a:pt x="1886" y="19590"/>
                  <a:pt x="1892" y="19855"/>
                </a:cubicBezTo>
                <a:cubicBezTo>
                  <a:pt x="1892" y="19999"/>
                  <a:pt x="1892" y="20119"/>
                  <a:pt x="1774" y="20220"/>
                </a:cubicBezTo>
                <a:cubicBezTo>
                  <a:pt x="1565" y="20398"/>
                  <a:pt x="1405" y="20623"/>
                  <a:pt x="1341" y="20878"/>
                </a:cubicBezTo>
                <a:cubicBezTo>
                  <a:pt x="1309" y="21013"/>
                  <a:pt x="1223" y="21133"/>
                  <a:pt x="1159" y="21258"/>
                </a:cubicBezTo>
                <a:cubicBezTo>
                  <a:pt x="1127" y="21325"/>
                  <a:pt x="1052" y="21450"/>
                  <a:pt x="1004" y="21546"/>
                </a:cubicBezTo>
                <a:lnTo>
                  <a:pt x="14032" y="21546"/>
                </a:lnTo>
                <a:cubicBezTo>
                  <a:pt x="14032" y="21277"/>
                  <a:pt x="14070" y="20998"/>
                  <a:pt x="14128" y="20734"/>
                </a:cubicBezTo>
                <a:lnTo>
                  <a:pt x="14305" y="20335"/>
                </a:lnTo>
                <a:cubicBezTo>
                  <a:pt x="13850" y="20249"/>
                  <a:pt x="13251" y="19970"/>
                  <a:pt x="13251" y="19970"/>
                </a:cubicBezTo>
                <a:cubicBezTo>
                  <a:pt x="13513" y="20013"/>
                  <a:pt x="13781" y="20052"/>
                  <a:pt x="14021" y="20085"/>
                </a:cubicBezTo>
                <a:cubicBezTo>
                  <a:pt x="14166" y="20104"/>
                  <a:pt x="14316" y="20124"/>
                  <a:pt x="14460" y="20138"/>
                </a:cubicBezTo>
                <a:cubicBezTo>
                  <a:pt x="15113" y="20201"/>
                  <a:pt x="16188" y="20210"/>
                  <a:pt x="16847" y="20176"/>
                </a:cubicBezTo>
                <a:cubicBezTo>
                  <a:pt x="17200" y="20162"/>
                  <a:pt x="17558" y="20138"/>
                  <a:pt x="17911" y="20109"/>
                </a:cubicBezTo>
                <a:cubicBezTo>
                  <a:pt x="18564" y="20056"/>
                  <a:pt x="19035" y="19734"/>
                  <a:pt x="19377" y="19249"/>
                </a:cubicBezTo>
                <a:cubicBezTo>
                  <a:pt x="19549" y="19014"/>
                  <a:pt x="19613" y="18759"/>
                  <a:pt x="19532" y="18480"/>
                </a:cubicBezTo>
                <a:cubicBezTo>
                  <a:pt x="19468" y="18259"/>
                  <a:pt x="19388" y="18043"/>
                  <a:pt x="19351" y="17817"/>
                </a:cubicBezTo>
                <a:cubicBezTo>
                  <a:pt x="19324" y="17663"/>
                  <a:pt x="19351" y="17418"/>
                  <a:pt x="19415" y="17274"/>
                </a:cubicBezTo>
                <a:cubicBezTo>
                  <a:pt x="19506" y="17058"/>
                  <a:pt x="19613" y="16846"/>
                  <a:pt x="19709" y="16630"/>
                </a:cubicBezTo>
                <a:cubicBezTo>
                  <a:pt x="19736" y="16572"/>
                  <a:pt x="19768" y="16505"/>
                  <a:pt x="19763" y="16443"/>
                </a:cubicBezTo>
                <a:cubicBezTo>
                  <a:pt x="19746" y="16270"/>
                  <a:pt x="19896" y="16207"/>
                  <a:pt x="19982" y="16053"/>
                </a:cubicBezTo>
                <a:cubicBezTo>
                  <a:pt x="20201" y="15664"/>
                  <a:pt x="19907" y="15520"/>
                  <a:pt x="19907" y="15520"/>
                </a:cubicBezTo>
                <a:cubicBezTo>
                  <a:pt x="20089" y="15506"/>
                  <a:pt x="20287" y="15280"/>
                  <a:pt x="20265" y="15179"/>
                </a:cubicBezTo>
                <a:cubicBezTo>
                  <a:pt x="20249" y="15083"/>
                  <a:pt x="20057" y="14732"/>
                  <a:pt x="20057" y="14732"/>
                </a:cubicBezTo>
                <a:cubicBezTo>
                  <a:pt x="19896" y="14410"/>
                  <a:pt x="20035" y="14242"/>
                  <a:pt x="20426" y="14170"/>
                </a:cubicBezTo>
                <a:cubicBezTo>
                  <a:pt x="20560" y="14146"/>
                  <a:pt x="20699" y="14127"/>
                  <a:pt x="20833" y="14093"/>
                </a:cubicBezTo>
                <a:cubicBezTo>
                  <a:pt x="21373" y="13958"/>
                  <a:pt x="21571" y="13391"/>
                  <a:pt x="21223" y="12997"/>
                </a:cubicBezTo>
                <a:cubicBezTo>
                  <a:pt x="21079" y="12834"/>
                  <a:pt x="20897" y="12699"/>
                  <a:pt x="20736" y="12550"/>
                </a:cubicBezTo>
                <a:cubicBezTo>
                  <a:pt x="20517" y="12344"/>
                  <a:pt x="20292" y="12142"/>
                  <a:pt x="20094" y="11921"/>
                </a:cubicBezTo>
                <a:cubicBezTo>
                  <a:pt x="19907" y="11709"/>
                  <a:pt x="19757" y="11474"/>
                  <a:pt x="19581" y="11253"/>
                </a:cubicBezTo>
                <a:cubicBezTo>
                  <a:pt x="19126" y="10676"/>
                  <a:pt x="19040" y="10071"/>
                  <a:pt x="19340" y="9408"/>
                </a:cubicBezTo>
                <a:cubicBezTo>
                  <a:pt x="19495" y="9067"/>
                  <a:pt x="19538" y="8706"/>
                  <a:pt x="19345" y="8351"/>
                </a:cubicBezTo>
                <a:cubicBezTo>
                  <a:pt x="19286" y="8240"/>
                  <a:pt x="19286" y="8105"/>
                  <a:pt x="19260" y="7981"/>
                </a:cubicBezTo>
                <a:cubicBezTo>
                  <a:pt x="19238" y="7889"/>
                  <a:pt x="19238" y="7793"/>
                  <a:pt x="19201" y="7707"/>
                </a:cubicBezTo>
                <a:cubicBezTo>
                  <a:pt x="18773" y="6789"/>
                  <a:pt x="18585" y="5794"/>
                  <a:pt x="18034" y="4915"/>
                </a:cubicBezTo>
                <a:cubicBezTo>
                  <a:pt x="17959" y="4799"/>
                  <a:pt x="17970" y="4684"/>
                  <a:pt x="18099" y="4588"/>
                </a:cubicBezTo>
                <a:cubicBezTo>
                  <a:pt x="18147" y="4554"/>
                  <a:pt x="18184" y="4492"/>
                  <a:pt x="18195" y="4439"/>
                </a:cubicBezTo>
                <a:cubicBezTo>
                  <a:pt x="18254" y="4146"/>
                  <a:pt x="18334" y="4079"/>
                  <a:pt x="18671" y="4059"/>
                </a:cubicBezTo>
                <a:cubicBezTo>
                  <a:pt x="18746" y="4055"/>
                  <a:pt x="18821" y="4040"/>
                  <a:pt x="18949" y="4026"/>
                </a:cubicBezTo>
                <a:cubicBezTo>
                  <a:pt x="18735" y="3853"/>
                  <a:pt x="18660" y="3694"/>
                  <a:pt x="18853" y="3526"/>
                </a:cubicBezTo>
                <a:cubicBezTo>
                  <a:pt x="18896" y="3531"/>
                  <a:pt x="18965" y="3550"/>
                  <a:pt x="18981" y="3531"/>
                </a:cubicBezTo>
                <a:cubicBezTo>
                  <a:pt x="19008" y="3502"/>
                  <a:pt x="19008" y="3444"/>
                  <a:pt x="19003" y="3401"/>
                </a:cubicBezTo>
                <a:cubicBezTo>
                  <a:pt x="18997" y="3372"/>
                  <a:pt x="18981" y="3334"/>
                  <a:pt x="18955" y="3315"/>
                </a:cubicBezTo>
                <a:cubicBezTo>
                  <a:pt x="18773" y="3170"/>
                  <a:pt x="18783" y="3002"/>
                  <a:pt x="18837" y="2805"/>
                </a:cubicBezTo>
                <a:cubicBezTo>
                  <a:pt x="18874" y="2680"/>
                  <a:pt x="18906" y="2517"/>
                  <a:pt x="18762" y="2421"/>
                </a:cubicBezTo>
                <a:cubicBezTo>
                  <a:pt x="18505" y="2253"/>
                  <a:pt x="18259" y="2051"/>
                  <a:pt x="17970" y="1955"/>
                </a:cubicBezTo>
                <a:cubicBezTo>
                  <a:pt x="17323" y="1734"/>
                  <a:pt x="16622" y="1642"/>
                  <a:pt x="16001" y="1344"/>
                </a:cubicBezTo>
                <a:cubicBezTo>
                  <a:pt x="15798" y="1248"/>
                  <a:pt x="15589" y="1171"/>
                  <a:pt x="15370" y="1104"/>
                </a:cubicBezTo>
                <a:cubicBezTo>
                  <a:pt x="15033" y="1003"/>
                  <a:pt x="14706" y="849"/>
                  <a:pt x="14359" y="787"/>
                </a:cubicBezTo>
                <a:cubicBezTo>
                  <a:pt x="13679" y="667"/>
                  <a:pt x="12994" y="580"/>
                  <a:pt x="12315" y="479"/>
                </a:cubicBezTo>
                <a:cubicBezTo>
                  <a:pt x="12315" y="359"/>
                  <a:pt x="12288" y="321"/>
                  <a:pt x="12149" y="326"/>
                </a:cubicBezTo>
                <a:cubicBezTo>
                  <a:pt x="11881" y="330"/>
                  <a:pt x="11619" y="359"/>
                  <a:pt x="11352" y="374"/>
                </a:cubicBezTo>
                <a:cubicBezTo>
                  <a:pt x="11266" y="378"/>
                  <a:pt x="11121" y="369"/>
                  <a:pt x="11036" y="350"/>
                </a:cubicBezTo>
                <a:cubicBezTo>
                  <a:pt x="10833" y="306"/>
                  <a:pt x="10629" y="263"/>
                  <a:pt x="10447" y="186"/>
                </a:cubicBezTo>
                <a:cubicBezTo>
                  <a:pt x="9960" y="-16"/>
                  <a:pt x="9473" y="-54"/>
                  <a:pt x="8960" y="76"/>
                </a:cubicBezTo>
                <a:cubicBezTo>
                  <a:pt x="8767" y="124"/>
                  <a:pt x="8569" y="191"/>
                  <a:pt x="8371" y="201"/>
                </a:cubicBezTo>
                <a:cubicBezTo>
                  <a:pt x="7783" y="225"/>
                  <a:pt x="7290" y="451"/>
                  <a:pt x="6809" y="724"/>
                </a:cubicBezTo>
                <a:cubicBezTo>
                  <a:pt x="6611" y="840"/>
                  <a:pt x="6359" y="893"/>
                  <a:pt x="6124" y="941"/>
                </a:cubicBezTo>
                <a:cubicBezTo>
                  <a:pt x="5910" y="984"/>
                  <a:pt x="5691" y="1003"/>
                  <a:pt x="5552" y="1191"/>
                </a:cubicBezTo>
                <a:cubicBezTo>
                  <a:pt x="5519" y="1234"/>
                  <a:pt x="5455" y="1263"/>
                  <a:pt x="5402" y="1282"/>
                </a:cubicBezTo>
                <a:cubicBezTo>
                  <a:pt x="5156" y="1368"/>
                  <a:pt x="4910" y="1455"/>
                  <a:pt x="4658" y="1522"/>
                </a:cubicBezTo>
                <a:cubicBezTo>
                  <a:pt x="4546" y="1551"/>
                  <a:pt x="4423" y="1541"/>
                  <a:pt x="4300" y="1546"/>
                </a:cubicBezTo>
                <a:cubicBezTo>
                  <a:pt x="4273" y="1508"/>
                  <a:pt x="4246" y="1474"/>
                  <a:pt x="4219" y="1436"/>
                </a:cubicBezTo>
                <a:cubicBezTo>
                  <a:pt x="4337" y="1359"/>
                  <a:pt x="4455" y="1287"/>
                  <a:pt x="4610" y="1191"/>
                </a:cubicBezTo>
                <a:cubicBezTo>
                  <a:pt x="4353" y="1239"/>
                  <a:pt x="4107" y="1234"/>
                  <a:pt x="3973" y="1412"/>
                </a:cubicBezTo>
                <a:cubicBezTo>
                  <a:pt x="3797" y="1652"/>
                  <a:pt x="3625" y="1907"/>
                  <a:pt x="3513" y="2171"/>
                </a:cubicBezTo>
                <a:cubicBezTo>
                  <a:pt x="3390" y="2450"/>
                  <a:pt x="3288" y="2522"/>
                  <a:pt x="2967" y="2426"/>
                </a:cubicBezTo>
                <a:cubicBezTo>
                  <a:pt x="2823" y="2382"/>
                  <a:pt x="2684" y="2339"/>
                  <a:pt x="2539" y="2296"/>
                </a:cubicBezTo>
                <a:cubicBezTo>
                  <a:pt x="2523" y="2315"/>
                  <a:pt x="2512" y="2339"/>
                  <a:pt x="2496" y="2358"/>
                </a:cubicBezTo>
                <a:cubicBezTo>
                  <a:pt x="2561" y="2416"/>
                  <a:pt x="2625" y="2478"/>
                  <a:pt x="2700" y="2531"/>
                </a:cubicBezTo>
                <a:cubicBezTo>
                  <a:pt x="2962" y="2719"/>
                  <a:pt x="2983" y="2786"/>
                  <a:pt x="2887" y="3065"/>
                </a:cubicBezTo>
                <a:cubicBezTo>
                  <a:pt x="2834" y="3223"/>
                  <a:pt x="2705" y="3315"/>
                  <a:pt x="2561" y="3401"/>
                </a:cubicBezTo>
                <a:cubicBezTo>
                  <a:pt x="2373" y="3516"/>
                  <a:pt x="2186" y="3632"/>
                  <a:pt x="2031" y="3776"/>
                </a:cubicBezTo>
                <a:cubicBezTo>
                  <a:pt x="1389" y="4377"/>
                  <a:pt x="1014" y="5117"/>
                  <a:pt x="683" y="5881"/>
                </a:cubicBezTo>
                <a:cubicBezTo>
                  <a:pt x="378" y="6587"/>
                  <a:pt x="260" y="7337"/>
                  <a:pt x="89" y="8072"/>
                </a:cubicBezTo>
                <a:cubicBezTo>
                  <a:pt x="35" y="8302"/>
                  <a:pt x="-29" y="8524"/>
                  <a:pt x="14" y="8769"/>
                </a:cubicBezTo>
                <a:cubicBezTo>
                  <a:pt x="67" y="9105"/>
                  <a:pt x="132" y="9422"/>
                  <a:pt x="148" y="9744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Radar Brain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A7EF8F4-5CE0-4721-9A0E-87975B96E60A}"/>
              </a:ext>
            </a:extLst>
          </p:cNvPr>
          <p:cNvSpPr/>
          <p:nvPr/>
        </p:nvSpPr>
        <p:spPr>
          <a:xfrm>
            <a:off x="4369668" y="1453019"/>
            <a:ext cx="3050877" cy="305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40"/>
                  <a:pt x="0" y="10800"/>
                </a:cubicBezTo>
                <a:cubicBezTo>
                  <a:pt x="0" y="16760"/>
                  <a:pt x="4840" y="21600"/>
                  <a:pt x="10800" y="21600"/>
                </a:cubicBezTo>
                <a:cubicBezTo>
                  <a:pt x="16769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D0B722F-23BC-44BC-8181-73EF37E3D50A}"/>
              </a:ext>
            </a:extLst>
          </p:cNvPr>
          <p:cNvSpPr/>
          <p:nvPr/>
        </p:nvSpPr>
        <p:spPr>
          <a:xfrm>
            <a:off x="5065229" y="2160573"/>
            <a:ext cx="1861229" cy="1524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45" y="1054"/>
                </a:moveTo>
                <a:lnTo>
                  <a:pt x="11802" y="9126"/>
                </a:lnTo>
                <a:lnTo>
                  <a:pt x="21600" y="11743"/>
                </a:lnTo>
                <a:lnTo>
                  <a:pt x="17814" y="21600"/>
                </a:lnTo>
                <a:lnTo>
                  <a:pt x="9687" y="18269"/>
                </a:lnTo>
                <a:lnTo>
                  <a:pt x="1587" y="21600"/>
                </a:lnTo>
                <a:lnTo>
                  <a:pt x="5316" y="116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0B25423-02CB-4E55-8417-3B0AE71535EE}"/>
              </a:ext>
            </a:extLst>
          </p:cNvPr>
          <p:cNvSpPr/>
          <p:nvPr/>
        </p:nvSpPr>
        <p:spPr>
          <a:xfrm>
            <a:off x="4429629" y="1524973"/>
            <a:ext cx="2923758" cy="2924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4" y="10831"/>
                </a:moveTo>
                <a:cubicBezTo>
                  <a:pt x="11305" y="10955"/>
                  <a:pt x="11261" y="11070"/>
                  <a:pt x="11181" y="11150"/>
                </a:cubicBezTo>
                <a:lnTo>
                  <a:pt x="18455" y="18421"/>
                </a:lnTo>
                <a:lnTo>
                  <a:pt x="18419" y="18456"/>
                </a:lnTo>
                <a:lnTo>
                  <a:pt x="11146" y="11185"/>
                </a:lnTo>
                <a:cubicBezTo>
                  <a:pt x="11057" y="11265"/>
                  <a:pt x="10951" y="11309"/>
                  <a:pt x="10827" y="11318"/>
                </a:cubicBezTo>
                <a:lnTo>
                  <a:pt x="10827" y="21600"/>
                </a:lnTo>
                <a:lnTo>
                  <a:pt x="10773" y="21600"/>
                </a:lnTo>
                <a:lnTo>
                  <a:pt x="10773" y="11327"/>
                </a:lnTo>
                <a:cubicBezTo>
                  <a:pt x="10649" y="11318"/>
                  <a:pt x="10534" y="11274"/>
                  <a:pt x="10454" y="11194"/>
                </a:cubicBezTo>
                <a:lnTo>
                  <a:pt x="3181" y="18465"/>
                </a:lnTo>
                <a:lnTo>
                  <a:pt x="3145" y="18430"/>
                </a:lnTo>
                <a:lnTo>
                  <a:pt x="10419" y="11159"/>
                </a:lnTo>
                <a:cubicBezTo>
                  <a:pt x="10339" y="11070"/>
                  <a:pt x="10295" y="10964"/>
                  <a:pt x="10286" y="10840"/>
                </a:cubicBezTo>
                <a:lnTo>
                  <a:pt x="0" y="10840"/>
                </a:lnTo>
                <a:lnTo>
                  <a:pt x="0" y="10787"/>
                </a:lnTo>
                <a:lnTo>
                  <a:pt x="10286" y="10787"/>
                </a:lnTo>
                <a:cubicBezTo>
                  <a:pt x="10295" y="10663"/>
                  <a:pt x="10339" y="10548"/>
                  <a:pt x="10419" y="10468"/>
                </a:cubicBezTo>
                <a:lnTo>
                  <a:pt x="3145" y="3197"/>
                </a:lnTo>
                <a:lnTo>
                  <a:pt x="3181" y="3162"/>
                </a:lnTo>
                <a:lnTo>
                  <a:pt x="10454" y="10432"/>
                </a:lnTo>
                <a:cubicBezTo>
                  <a:pt x="10543" y="10353"/>
                  <a:pt x="10649" y="10308"/>
                  <a:pt x="10773" y="10300"/>
                </a:cubicBezTo>
                <a:lnTo>
                  <a:pt x="10773" y="0"/>
                </a:lnTo>
                <a:lnTo>
                  <a:pt x="10827" y="0"/>
                </a:lnTo>
                <a:lnTo>
                  <a:pt x="10827" y="10282"/>
                </a:lnTo>
                <a:cubicBezTo>
                  <a:pt x="10951" y="10291"/>
                  <a:pt x="11066" y="10335"/>
                  <a:pt x="11146" y="10415"/>
                </a:cubicBezTo>
                <a:lnTo>
                  <a:pt x="18419" y="3144"/>
                </a:lnTo>
                <a:lnTo>
                  <a:pt x="18455" y="3179"/>
                </a:lnTo>
                <a:lnTo>
                  <a:pt x="11181" y="10450"/>
                </a:lnTo>
                <a:cubicBezTo>
                  <a:pt x="11261" y="10539"/>
                  <a:pt x="11305" y="10645"/>
                  <a:pt x="11314" y="10769"/>
                </a:cubicBezTo>
                <a:lnTo>
                  <a:pt x="21600" y="10769"/>
                </a:lnTo>
                <a:lnTo>
                  <a:pt x="21600" y="10822"/>
                </a:lnTo>
                <a:lnTo>
                  <a:pt x="11314" y="10822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6EAB88C1-19AE-45E3-BFA2-BE1D432EA284}"/>
              </a:ext>
            </a:extLst>
          </p:cNvPr>
          <p:cNvSpPr/>
          <p:nvPr/>
        </p:nvSpPr>
        <p:spPr>
          <a:xfrm>
            <a:off x="5604890" y="1165200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67DC7CF7-7ADF-4572-9469-A80112BC8DAB}"/>
              </a:ext>
            </a:extLst>
          </p:cNvPr>
          <p:cNvSpPr/>
          <p:nvPr/>
        </p:nvSpPr>
        <p:spPr>
          <a:xfrm>
            <a:off x="5604890" y="4187296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33963164-70A8-497E-A68C-DFD7DAF588EF}"/>
              </a:ext>
            </a:extLst>
          </p:cNvPr>
          <p:cNvSpPr/>
          <p:nvPr/>
        </p:nvSpPr>
        <p:spPr>
          <a:xfrm>
            <a:off x="4093842" y="2676248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2E48FA35-8E8B-48A3-8406-1CF88C911459}"/>
              </a:ext>
            </a:extLst>
          </p:cNvPr>
          <p:cNvSpPr/>
          <p:nvPr/>
        </p:nvSpPr>
        <p:spPr>
          <a:xfrm>
            <a:off x="7115938" y="2676248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119445FA-84FF-45D9-A02A-02E40F6E9FB3}"/>
              </a:ext>
            </a:extLst>
          </p:cNvPr>
          <p:cNvSpPr/>
          <p:nvPr/>
        </p:nvSpPr>
        <p:spPr>
          <a:xfrm>
            <a:off x="6672217" y="1608920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0D0FCDD-683E-4E93-92C3-44B4832F2B02}"/>
              </a:ext>
            </a:extLst>
          </p:cNvPr>
          <p:cNvSpPr/>
          <p:nvPr/>
        </p:nvSpPr>
        <p:spPr>
          <a:xfrm>
            <a:off x="4537562" y="3743576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55205013-6B5D-427E-933B-13C2766FBBA5}"/>
              </a:ext>
            </a:extLst>
          </p:cNvPr>
          <p:cNvSpPr/>
          <p:nvPr/>
        </p:nvSpPr>
        <p:spPr>
          <a:xfrm>
            <a:off x="4537562" y="1608920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6B348381-257F-48F4-890D-EB01B043D252}"/>
              </a:ext>
            </a:extLst>
          </p:cNvPr>
          <p:cNvSpPr/>
          <p:nvPr/>
        </p:nvSpPr>
        <p:spPr>
          <a:xfrm>
            <a:off x="6672217" y="3743576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15" name="Graphic 14" descr="Drama">
            <a:extLst>
              <a:ext uri="{FF2B5EF4-FFF2-40B4-BE49-F238E27FC236}">
                <a16:creationId xmlns:a16="http://schemas.microsoft.com/office/drawing/2014/main" id="{A660054A-765A-4391-B7DA-11BA6DC19B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04886" y="1274501"/>
            <a:ext cx="391114" cy="391114"/>
          </a:xfrm>
          <a:prstGeom prst="rect">
            <a:avLst/>
          </a:prstGeom>
        </p:spPr>
      </p:pic>
      <p:pic>
        <p:nvPicPr>
          <p:cNvPr id="16" name="Graphic 15" descr="Splash">
            <a:extLst>
              <a:ext uri="{FF2B5EF4-FFF2-40B4-BE49-F238E27FC236}">
                <a16:creationId xmlns:a16="http://schemas.microsoft.com/office/drawing/2014/main" id="{A33F6D7D-2684-4806-9160-DFD586E54B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68077" y="1694834"/>
            <a:ext cx="391114" cy="391114"/>
          </a:xfrm>
          <a:prstGeom prst="rect">
            <a:avLst/>
          </a:prstGeom>
        </p:spPr>
      </p:pic>
      <p:pic>
        <p:nvPicPr>
          <p:cNvPr id="17" name="Graphic 16" descr="Guitar">
            <a:extLst>
              <a:ext uri="{FF2B5EF4-FFF2-40B4-BE49-F238E27FC236}">
                <a16:creationId xmlns:a16="http://schemas.microsoft.com/office/drawing/2014/main" id="{0E185E59-7FF8-4948-90C7-28F46F97534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11798" y="2764766"/>
            <a:ext cx="391114" cy="391114"/>
          </a:xfrm>
          <a:prstGeom prst="rect">
            <a:avLst/>
          </a:prstGeom>
        </p:spPr>
      </p:pic>
      <p:pic>
        <p:nvPicPr>
          <p:cNvPr id="18" name="Graphic 17" descr="Theatre">
            <a:extLst>
              <a:ext uri="{FF2B5EF4-FFF2-40B4-BE49-F238E27FC236}">
                <a16:creationId xmlns:a16="http://schemas.microsoft.com/office/drawing/2014/main" id="{592EF3A3-91AF-4802-91C5-22EF253CAC6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74253" y="3859620"/>
            <a:ext cx="391114" cy="391114"/>
          </a:xfrm>
          <a:prstGeom prst="rect">
            <a:avLst/>
          </a:prstGeom>
        </p:spPr>
      </p:pic>
      <p:pic>
        <p:nvPicPr>
          <p:cNvPr id="19" name="Graphic 18" descr="Balloons">
            <a:extLst>
              <a:ext uri="{FF2B5EF4-FFF2-40B4-BE49-F238E27FC236}">
                <a16:creationId xmlns:a16="http://schemas.microsoft.com/office/drawing/2014/main" id="{867EC406-39D5-4C94-B899-1671E81839E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33423" y="3839435"/>
            <a:ext cx="391114" cy="391114"/>
          </a:xfrm>
          <a:prstGeom prst="rect">
            <a:avLst/>
          </a:prstGeom>
        </p:spPr>
      </p:pic>
      <p:pic>
        <p:nvPicPr>
          <p:cNvPr id="20" name="Graphic 19" descr="Shopping bag">
            <a:extLst>
              <a:ext uri="{FF2B5EF4-FFF2-40B4-BE49-F238E27FC236}">
                <a16:creationId xmlns:a16="http://schemas.microsoft.com/office/drawing/2014/main" id="{74B04CEF-4C9C-4A07-AA4D-608737D537F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700750" y="4274335"/>
            <a:ext cx="391114" cy="391114"/>
          </a:xfrm>
          <a:prstGeom prst="rect">
            <a:avLst/>
          </a:prstGeom>
        </p:spPr>
      </p:pic>
      <p:pic>
        <p:nvPicPr>
          <p:cNvPr id="21" name="Graphic 20" descr="Books">
            <a:extLst>
              <a:ext uri="{FF2B5EF4-FFF2-40B4-BE49-F238E27FC236}">
                <a16:creationId xmlns:a16="http://schemas.microsoft.com/office/drawing/2014/main" id="{317BF7C3-CB25-4F54-A0D6-E0447B58DFA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87301" y="2772107"/>
            <a:ext cx="391114" cy="391114"/>
          </a:xfrm>
          <a:prstGeom prst="rect">
            <a:avLst/>
          </a:prstGeom>
        </p:spPr>
      </p:pic>
      <p:pic>
        <p:nvPicPr>
          <p:cNvPr id="22" name="Graphic 21" descr="Pizza">
            <a:extLst>
              <a:ext uri="{FF2B5EF4-FFF2-40B4-BE49-F238E27FC236}">
                <a16:creationId xmlns:a16="http://schemas.microsoft.com/office/drawing/2014/main" id="{089E14B9-1ADF-47F9-B7EF-016F931FE42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96165" y="1717851"/>
            <a:ext cx="391114" cy="391114"/>
          </a:xfrm>
          <a:prstGeom prst="rect">
            <a:avLst/>
          </a:prstGeom>
        </p:spPr>
      </p:pic>
      <p:pic>
        <p:nvPicPr>
          <p:cNvPr id="47" name="Graphic 46" descr="Pizza">
            <a:extLst>
              <a:ext uri="{FF2B5EF4-FFF2-40B4-BE49-F238E27FC236}">
                <a16:creationId xmlns:a16="http://schemas.microsoft.com/office/drawing/2014/main" id="{7476C6BF-317E-4530-BB0B-EC2E22C5540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02323" y="1325570"/>
            <a:ext cx="307767" cy="307767"/>
          </a:xfrm>
          <a:prstGeom prst="rect">
            <a:avLst/>
          </a:prstGeom>
        </p:spPr>
      </p:pic>
      <p:pic>
        <p:nvPicPr>
          <p:cNvPr id="48" name="Graphic 47" descr="Books">
            <a:extLst>
              <a:ext uri="{FF2B5EF4-FFF2-40B4-BE49-F238E27FC236}">
                <a16:creationId xmlns:a16="http://schemas.microsoft.com/office/drawing/2014/main" id="{10B91A06-C2D3-454A-A2B2-3916CD3E8A6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2323" y="2584469"/>
            <a:ext cx="307767" cy="307767"/>
          </a:xfrm>
          <a:prstGeom prst="rect">
            <a:avLst/>
          </a:prstGeom>
        </p:spPr>
      </p:pic>
      <p:pic>
        <p:nvPicPr>
          <p:cNvPr id="49" name="Graphic 48" descr="Balloons">
            <a:extLst>
              <a:ext uri="{FF2B5EF4-FFF2-40B4-BE49-F238E27FC236}">
                <a16:creationId xmlns:a16="http://schemas.microsoft.com/office/drawing/2014/main" id="{F06FA3E1-477A-4A0F-9D6C-D004536F11A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02323" y="3843368"/>
            <a:ext cx="307767" cy="307767"/>
          </a:xfrm>
          <a:prstGeom prst="rect">
            <a:avLst/>
          </a:prstGeom>
        </p:spPr>
      </p:pic>
      <p:pic>
        <p:nvPicPr>
          <p:cNvPr id="50" name="Graphic 49" descr="Shopping bag">
            <a:extLst>
              <a:ext uri="{FF2B5EF4-FFF2-40B4-BE49-F238E27FC236}">
                <a16:creationId xmlns:a16="http://schemas.microsoft.com/office/drawing/2014/main" id="{FBA6172F-8EEE-4567-9670-EA612DAB644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02323" y="5125568"/>
            <a:ext cx="307767" cy="307767"/>
          </a:xfrm>
          <a:prstGeom prst="rect">
            <a:avLst/>
          </a:prstGeom>
        </p:spPr>
      </p:pic>
      <p:pic>
        <p:nvPicPr>
          <p:cNvPr id="51" name="Graphic 50" descr="Drama">
            <a:extLst>
              <a:ext uri="{FF2B5EF4-FFF2-40B4-BE49-F238E27FC236}">
                <a16:creationId xmlns:a16="http://schemas.microsoft.com/office/drawing/2014/main" id="{DAC3A629-3E97-4A13-8C30-AC9FA612F7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1911" y="1326743"/>
            <a:ext cx="307767" cy="307767"/>
          </a:xfrm>
          <a:prstGeom prst="rect">
            <a:avLst/>
          </a:prstGeom>
        </p:spPr>
      </p:pic>
      <p:pic>
        <p:nvPicPr>
          <p:cNvPr id="52" name="Graphic 51" descr="Splash">
            <a:extLst>
              <a:ext uri="{FF2B5EF4-FFF2-40B4-BE49-F238E27FC236}">
                <a16:creationId xmlns:a16="http://schemas.microsoft.com/office/drawing/2014/main" id="{A4D387DC-FA1A-477C-9E60-D330522D27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81911" y="2593018"/>
            <a:ext cx="307767" cy="307767"/>
          </a:xfrm>
          <a:prstGeom prst="rect">
            <a:avLst/>
          </a:prstGeom>
        </p:spPr>
      </p:pic>
      <p:pic>
        <p:nvPicPr>
          <p:cNvPr id="53" name="Graphic 52" descr="Guitar">
            <a:extLst>
              <a:ext uri="{FF2B5EF4-FFF2-40B4-BE49-F238E27FC236}">
                <a16:creationId xmlns:a16="http://schemas.microsoft.com/office/drawing/2014/main" id="{82296638-0D87-4ECD-B663-0221036FC6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081911" y="3859293"/>
            <a:ext cx="307767" cy="307767"/>
          </a:xfrm>
          <a:prstGeom prst="rect">
            <a:avLst/>
          </a:prstGeom>
        </p:spPr>
      </p:pic>
      <p:pic>
        <p:nvPicPr>
          <p:cNvPr id="54" name="Graphic 53" descr="Theatre">
            <a:extLst>
              <a:ext uri="{FF2B5EF4-FFF2-40B4-BE49-F238E27FC236}">
                <a16:creationId xmlns:a16="http://schemas.microsoft.com/office/drawing/2014/main" id="{9A71E3FD-7058-4AD9-9ED7-812907D3E33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081911" y="5125568"/>
            <a:ext cx="307767" cy="30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2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">
            <a:extLst>
              <a:ext uri="{FF2B5EF4-FFF2-40B4-BE49-F238E27FC236}">
                <a16:creationId xmlns:a16="http://schemas.microsoft.com/office/drawing/2014/main" id="{B28E26A2-3908-413C-9D79-DA358374C655}"/>
              </a:ext>
            </a:extLst>
          </p:cNvPr>
          <p:cNvSpPr/>
          <p:nvPr/>
        </p:nvSpPr>
        <p:spPr>
          <a:xfrm>
            <a:off x="3698090" y="928883"/>
            <a:ext cx="4795820" cy="5377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7" h="21546" extrusionOk="0">
                <a:moveTo>
                  <a:pt x="148" y="9744"/>
                </a:moveTo>
                <a:cubicBezTo>
                  <a:pt x="174" y="10446"/>
                  <a:pt x="271" y="11123"/>
                  <a:pt x="645" y="11748"/>
                </a:cubicBezTo>
                <a:cubicBezTo>
                  <a:pt x="988" y="12310"/>
                  <a:pt x="1180" y="12911"/>
                  <a:pt x="1325" y="13535"/>
                </a:cubicBezTo>
                <a:cubicBezTo>
                  <a:pt x="1437" y="14016"/>
                  <a:pt x="1544" y="14506"/>
                  <a:pt x="1913" y="14910"/>
                </a:cubicBezTo>
                <a:cubicBezTo>
                  <a:pt x="1967" y="14967"/>
                  <a:pt x="1988" y="15049"/>
                  <a:pt x="2004" y="15121"/>
                </a:cubicBezTo>
                <a:cubicBezTo>
                  <a:pt x="2058" y="15381"/>
                  <a:pt x="2197" y="15592"/>
                  <a:pt x="2389" y="15789"/>
                </a:cubicBezTo>
                <a:cubicBezTo>
                  <a:pt x="2518" y="15924"/>
                  <a:pt x="2614" y="16082"/>
                  <a:pt x="2662" y="16255"/>
                </a:cubicBezTo>
                <a:cubicBezTo>
                  <a:pt x="2721" y="16457"/>
                  <a:pt x="2732" y="16669"/>
                  <a:pt x="2732" y="16875"/>
                </a:cubicBezTo>
                <a:cubicBezTo>
                  <a:pt x="2727" y="17226"/>
                  <a:pt x="2737" y="17567"/>
                  <a:pt x="2866" y="17904"/>
                </a:cubicBezTo>
                <a:cubicBezTo>
                  <a:pt x="2898" y="17990"/>
                  <a:pt x="2887" y="18129"/>
                  <a:pt x="2823" y="18197"/>
                </a:cubicBezTo>
                <a:cubicBezTo>
                  <a:pt x="2636" y="18399"/>
                  <a:pt x="2416" y="18576"/>
                  <a:pt x="2213" y="18769"/>
                </a:cubicBezTo>
                <a:cubicBezTo>
                  <a:pt x="2117" y="18860"/>
                  <a:pt x="1977" y="18951"/>
                  <a:pt x="1956" y="19057"/>
                </a:cubicBezTo>
                <a:cubicBezTo>
                  <a:pt x="1903" y="19316"/>
                  <a:pt x="1886" y="19590"/>
                  <a:pt x="1892" y="19855"/>
                </a:cubicBezTo>
                <a:cubicBezTo>
                  <a:pt x="1892" y="19999"/>
                  <a:pt x="1892" y="20119"/>
                  <a:pt x="1774" y="20220"/>
                </a:cubicBezTo>
                <a:cubicBezTo>
                  <a:pt x="1565" y="20398"/>
                  <a:pt x="1405" y="20623"/>
                  <a:pt x="1341" y="20878"/>
                </a:cubicBezTo>
                <a:cubicBezTo>
                  <a:pt x="1309" y="21013"/>
                  <a:pt x="1223" y="21133"/>
                  <a:pt x="1159" y="21258"/>
                </a:cubicBezTo>
                <a:cubicBezTo>
                  <a:pt x="1127" y="21325"/>
                  <a:pt x="1052" y="21450"/>
                  <a:pt x="1004" y="21546"/>
                </a:cubicBezTo>
                <a:lnTo>
                  <a:pt x="14032" y="21546"/>
                </a:lnTo>
                <a:cubicBezTo>
                  <a:pt x="14032" y="21277"/>
                  <a:pt x="14070" y="20998"/>
                  <a:pt x="14128" y="20734"/>
                </a:cubicBezTo>
                <a:lnTo>
                  <a:pt x="14305" y="20335"/>
                </a:lnTo>
                <a:cubicBezTo>
                  <a:pt x="13850" y="20249"/>
                  <a:pt x="13251" y="19970"/>
                  <a:pt x="13251" y="19970"/>
                </a:cubicBezTo>
                <a:cubicBezTo>
                  <a:pt x="13513" y="20013"/>
                  <a:pt x="13781" y="20052"/>
                  <a:pt x="14021" y="20085"/>
                </a:cubicBezTo>
                <a:cubicBezTo>
                  <a:pt x="14166" y="20104"/>
                  <a:pt x="14316" y="20124"/>
                  <a:pt x="14460" y="20138"/>
                </a:cubicBezTo>
                <a:cubicBezTo>
                  <a:pt x="15113" y="20201"/>
                  <a:pt x="16188" y="20210"/>
                  <a:pt x="16847" y="20176"/>
                </a:cubicBezTo>
                <a:cubicBezTo>
                  <a:pt x="17200" y="20162"/>
                  <a:pt x="17558" y="20138"/>
                  <a:pt x="17911" y="20109"/>
                </a:cubicBezTo>
                <a:cubicBezTo>
                  <a:pt x="18564" y="20056"/>
                  <a:pt x="19035" y="19734"/>
                  <a:pt x="19377" y="19249"/>
                </a:cubicBezTo>
                <a:cubicBezTo>
                  <a:pt x="19549" y="19014"/>
                  <a:pt x="19613" y="18759"/>
                  <a:pt x="19532" y="18480"/>
                </a:cubicBezTo>
                <a:cubicBezTo>
                  <a:pt x="19468" y="18259"/>
                  <a:pt x="19388" y="18043"/>
                  <a:pt x="19351" y="17817"/>
                </a:cubicBezTo>
                <a:cubicBezTo>
                  <a:pt x="19324" y="17663"/>
                  <a:pt x="19351" y="17418"/>
                  <a:pt x="19415" y="17274"/>
                </a:cubicBezTo>
                <a:cubicBezTo>
                  <a:pt x="19506" y="17058"/>
                  <a:pt x="19613" y="16846"/>
                  <a:pt x="19709" y="16630"/>
                </a:cubicBezTo>
                <a:cubicBezTo>
                  <a:pt x="19736" y="16572"/>
                  <a:pt x="19768" y="16505"/>
                  <a:pt x="19763" y="16443"/>
                </a:cubicBezTo>
                <a:cubicBezTo>
                  <a:pt x="19746" y="16270"/>
                  <a:pt x="19896" y="16207"/>
                  <a:pt x="19982" y="16053"/>
                </a:cubicBezTo>
                <a:cubicBezTo>
                  <a:pt x="20201" y="15664"/>
                  <a:pt x="19907" y="15520"/>
                  <a:pt x="19907" y="15520"/>
                </a:cubicBezTo>
                <a:cubicBezTo>
                  <a:pt x="20089" y="15506"/>
                  <a:pt x="20287" y="15280"/>
                  <a:pt x="20265" y="15179"/>
                </a:cubicBezTo>
                <a:cubicBezTo>
                  <a:pt x="20249" y="15083"/>
                  <a:pt x="20057" y="14732"/>
                  <a:pt x="20057" y="14732"/>
                </a:cubicBezTo>
                <a:cubicBezTo>
                  <a:pt x="19896" y="14410"/>
                  <a:pt x="20035" y="14242"/>
                  <a:pt x="20426" y="14170"/>
                </a:cubicBezTo>
                <a:cubicBezTo>
                  <a:pt x="20560" y="14146"/>
                  <a:pt x="20699" y="14127"/>
                  <a:pt x="20833" y="14093"/>
                </a:cubicBezTo>
                <a:cubicBezTo>
                  <a:pt x="21373" y="13958"/>
                  <a:pt x="21571" y="13391"/>
                  <a:pt x="21223" y="12997"/>
                </a:cubicBezTo>
                <a:cubicBezTo>
                  <a:pt x="21079" y="12834"/>
                  <a:pt x="20897" y="12699"/>
                  <a:pt x="20736" y="12550"/>
                </a:cubicBezTo>
                <a:cubicBezTo>
                  <a:pt x="20517" y="12344"/>
                  <a:pt x="20292" y="12142"/>
                  <a:pt x="20094" y="11921"/>
                </a:cubicBezTo>
                <a:cubicBezTo>
                  <a:pt x="19907" y="11709"/>
                  <a:pt x="19757" y="11474"/>
                  <a:pt x="19581" y="11253"/>
                </a:cubicBezTo>
                <a:cubicBezTo>
                  <a:pt x="19126" y="10676"/>
                  <a:pt x="19040" y="10071"/>
                  <a:pt x="19340" y="9408"/>
                </a:cubicBezTo>
                <a:cubicBezTo>
                  <a:pt x="19495" y="9067"/>
                  <a:pt x="19538" y="8706"/>
                  <a:pt x="19345" y="8351"/>
                </a:cubicBezTo>
                <a:cubicBezTo>
                  <a:pt x="19286" y="8240"/>
                  <a:pt x="19286" y="8105"/>
                  <a:pt x="19260" y="7981"/>
                </a:cubicBezTo>
                <a:cubicBezTo>
                  <a:pt x="19238" y="7889"/>
                  <a:pt x="19238" y="7793"/>
                  <a:pt x="19201" y="7707"/>
                </a:cubicBezTo>
                <a:cubicBezTo>
                  <a:pt x="18773" y="6789"/>
                  <a:pt x="18585" y="5794"/>
                  <a:pt x="18034" y="4915"/>
                </a:cubicBezTo>
                <a:cubicBezTo>
                  <a:pt x="17959" y="4799"/>
                  <a:pt x="17970" y="4684"/>
                  <a:pt x="18099" y="4588"/>
                </a:cubicBezTo>
                <a:cubicBezTo>
                  <a:pt x="18147" y="4554"/>
                  <a:pt x="18184" y="4492"/>
                  <a:pt x="18195" y="4439"/>
                </a:cubicBezTo>
                <a:cubicBezTo>
                  <a:pt x="18254" y="4146"/>
                  <a:pt x="18334" y="4079"/>
                  <a:pt x="18671" y="4059"/>
                </a:cubicBezTo>
                <a:cubicBezTo>
                  <a:pt x="18746" y="4055"/>
                  <a:pt x="18821" y="4040"/>
                  <a:pt x="18949" y="4026"/>
                </a:cubicBezTo>
                <a:cubicBezTo>
                  <a:pt x="18735" y="3853"/>
                  <a:pt x="18660" y="3694"/>
                  <a:pt x="18853" y="3526"/>
                </a:cubicBezTo>
                <a:cubicBezTo>
                  <a:pt x="18896" y="3531"/>
                  <a:pt x="18965" y="3550"/>
                  <a:pt x="18981" y="3531"/>
                </a:cubicBezTo>
                <a:cubicBezTo>
                  <a:pt x="19008" y="3502"/>
                  <a:pt x="19008" y="3444"/>
                  <a:pt x="19003" y="3401"/>
                </a:cubicBezTo>
                <a:cubicBezTo>
                  <a:pt x="18997" y="3372"/>
                  <a:pt x="18981" y="3334"/>
                  <a:pt x="18955" y="3315"/>
                </a:cubicBezTo>
                <a:cubicBezTo>
                  <a:pt x="18773" y="3170"/>
                  <a:pt x="18783" y="3002"/>
                  <a:pt x="18837" y="2805"/>
                </a:cubicBezTo>
                <a:cubicBezTo>
                  <a:pt x="18874" y="2680"/>
                  <a:pt x="18906" y="2517"/>
                  <a:pt x="18762" y="2421"/>
                </a:cubicBezTo>
                <a:cubicBezTo>
                  <a:pt x="18505" y="2253"/>
                  <a:pt x="18259" y="2051"/>
                  <a:pt x="17970" y="1955"/>
                </a:cubicBezTo>
                <a:cubicBezTo>
                  <a:pt x="17323" y="1734"/>
                  <a:pt x="16622" y="1642"/>
                  <a:pt x="16001" y="1344"/>
                </a:cubicBezTo>
                <a:cubicBezTo>
                  <a:pt x="15798" y="1248"/>
                  <a:pt x="15589" y="1171"/>
                  <a:pt x="15370" y="1104"/>
                </a:cubicBezTo>
                <a:cubicBezTo>
                  <a:pt x="15033" y="1003"/>
                  <a:pt x="14706" y="849"/>
                  <a:pt x="14359" y="787"/>
                </a:cubicBezTo>
                <a:cubicBezTo>
                  <a:pt x="13679" y="667"/>
                  <a:pt x="12994" y="580"/>
                  <a:pt x="12315" y="479"/>
                </a:cubicBezTo>
                <a:cubicBezTo>
                  <a:pt x="12315" y="359"/>
                  <a:pt x="12288" y="321"/>
                  <a:pt x="12149" y="326"/>
                </a:cubicBezTo>
                <a:cubicBezTo>
                  <a:pt x="11881" y="330"/>
                  <a:pt x="11619" y="359"/>
                  <a:pt x="11352" y="374"/>
                </a:cubicBezTo>
                <a:cubicBezTo>
                  <a:pt x="11266" y="378"/>
                  <a:pt x="11121" y="369"/>
                  <a:pt x="11036" y="350"/>
                </a:cubicBezTo>
                <a:cubicBezTo>
                  <a:pt x="10833" y="306"/>
                  <a:pt x="10629" y="263"/>
                  <a:pt x="10447" y="186"/>
                </a:cubicBezTo>
                <a:cubicBezTo>
                  <a:pt x="9960" y="-16"/>
                  <a:pt x="9473" y="-54"/>
                  <a:pt x="8960" y="76"/>
                </a:cubicBezTo>
                <a:cubicBezTo>
                  <a:pt x="8767" y="124"/>
                  <a:pt x="8569" y="191"/>
                  <a:pt x="8371" y="201"/>
                </a:cubicBezTo>
                <a:cubicBezTo>
                  <a:pt x="7783" y="225"/>
                  <a:pt x="7290" y="451"/>
                  <a:pt x="6809" y="724"/>
                </a:cubicBezTo>
                <a:cubicBezTo>
                  <a:pt x="6611" y="840"/>
                  <a:pt x="6359" y="893"/>
                  <a:pt x="6124" y="941"/>
                </a:cubicBezTo>
                <a:cubicBezTo>
                  <a:pt x="5910" y="984"/>
                  <a:pt x="5691" y="1003"/>
                  <a:pt x="5552" y="1191"/>
                </a:cubicBezTo>
                <a:cubicBezTo>
                  <a:pt x="5519" y="1234"/>
                  <a:pt x="5455" y="1263"/>
                  <a:pt x="5402" y="1282"/>
                </a:cubicBezTo>
                <a:cubicBezTo>
                  <a:pt x="5156" y="1368"/>
                  <a:pt x="4910" y="1455"/>
                  <a:pt x="4658" y="1522"/>
                </a:cubicBezTo>
                <a:cubicBezTo>
                  <a:pt x="4546" y="1551"/>
                  <a:pt x="4423" y="1541"/>
                  <a:pt x="4300" y="1546"/>
                </a:cubicBezTo>
                <a:cubicBezTo>
                  <a:pt x="4273" y="1508"/>
                  <a:pt x="4246" y="1474"/>
                  <a:pt x="4219" y="1436"/>
                </a:cubicBezTo>
                <a:cubicBezTo>
                  <a:pt x="4337" y="1359"/>
                  <a:pt x="4455" y="1287"/>
                  <a:pt x="4610" y="1191"/>
                </a:cubicBezTo>
                <a:cubicBezTo>
                  <a:pt x="4353" y="1239"/>
                  <a:pt x="4107" y="1234"/>
                  <a:pt x="3973" y="1412"/>
                </a:cubicBezTo>
                <a:cubicBezTo>
                  <a:pt x="3797" y="1652"/>
                  <a:pt x="3625" y="1907"/>
                  <a:pt x="3513" y="2171"/>
                </a:cubicBezTo>
                <a:cubicBezTo>
                  <a:pt x="3390" y="2450"/>
                  <a:pt x="3288" y="2522"/>
                  <a:pt x="2967" y="2426"/>
                </a:cubicBezTo>
                <a:cubicBezTo>
                  <a:pt x="2823" y="2382"/>
                  <a:pt x="2684" y="2339"/>
                  <a:pt x="2539" y="2296"/>
                </a:cubicBezTo>
                <a:cubicBezTo>
                  <a:pt x="2523" y="2315"/>
                  <a:pt x="2512" y="2339"/>
                  <a:pt x="2496" y="2358"/>
                </a:cubicBezTo>
                <a:cubicBezTo>
                  <a:pt x="2561" y="2416"/>
                  <a:pt x="2625" y="2478"/>
                  <a:pt x="2700" y="2531"/>
                </a:cubicBezTo>
                <a:cubicBezTo>
                  <a:pt x="2962" y="2719"/>
                  <a:pt x="2983" y="2786"/>
                  <a:pt x="2887" y="3065"/>
                </a:cubicBezTo>
                <a:cubicBezTo>
                  <a:pt x="2834" y="3223"/>
                  <a:pt x="2705" y="3315"/>
                  <a:pt x="2561" y="3401"/>
                </a:cubicBezTo>
                <a:cubicBezTo>
                  <a:pt x="2373" y="3516"/>
                  <a:pt x="2186" y="3632"/>
                  <a:pt x="2031" y="3776"/>
                </a:cubicBezTo>
                <a:cubicBezTo>
                  <a:pt x="1389" y="4377"/>
                  <a:pt x="1014" y="5117"/>
                  <a:pt x="683" y="5881"/>
                </a:cubicBezTo>
                <a:cubicBezTo>
                  <a:pt x="378" y="6587"/>
                  <a:pt x="260" y="7337"/>
                  <a:pt x="89" y="8072"/>
                </a:cubicBezTo>
                <a:cubicBezTo>
                  <a:pt x="35" y="8302"/>
                  <a:pt x="-29" y="8524"/>
                  <a:pt x="14" y="8769"/>
                </a:cubicBezTo>
                <a:cubicBezTo>
                  <a:pt x="67" y="9105"/>
                  <a:pt x="132" y="9422"/>
                  <a:pt x="148" y="9744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17" name="Shape">
            <a:extLst>
              <a:ext uri="{FF2B5EF4-FFF2-40B4-BE49-F238E27FC236}">
                <a16:creationId xmlns:a16="http://schemas.microsoft.com/office/drawing/2014/main" id="{605914EE-2B02-4D17-978C-8BB44F8A5B41}"/>
              </a:ext>
            </a:extLst>
          </p:cNvPr>
          <p:cNvSpPr/>
          <p:nvPr/>
        </p:nvSpPr>
        <p:spPr>
          <a:xfrm>
            <a:off x="4369668" y="1453019"/>
            <a:ext cx="3050877" cy="305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40"/>
                  <a:pt x="0" y="10800"/>
                </a:cubicBezTo>
                <a:cubicBezTo>
                  <a:pt x="0" y="16760"/>
                  <a:pt x="4840" y="21600"/>
                  <a:pt x="10800" y="21600"/>
                </a:cubicBezTo>
                <a:cubicBezTo>
                  <a:pt x="16769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650631-8C5F-4445-A4BB-0B8B0C2221FF}"/>
              </a:ext>
            </a:extLst>
          </p:cNvPr>
          <p:cNvGrpSpPr/>
          <p:nvPr/>
        </p:nvGrpSpPr>
        <p:grpSpPr>
          <a:xfrm>
            <a:off x="8923583" y="2499396"/>
            <a:ext cx="2926080" cy="1105487"/>
            <a:chOff x="8921977" y="1466725"/>
            <a:chExt cx="2926080" cy="110548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0CE4B4-BBF6-4CA7-A7A2-5434A86A87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1AB5903-B1D8-4F91-ABF9-B7DEF25286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B9E403-1207-4672-B389-F76F986B67C0}"/>
              </a:ext>
            </a:extLst>
          </p:cNvPr>
          <p:cNvGrpSpPr/>
          <p:nvPr/>
        </p:nvGrpSpPr>
        <p:grpSpPr>
          <a:xfrm>
            <a:off x="8923583" y="5013887"/>
            <a:ext cx="2926080" cy="1105487"/>
            <a:chOff x="8921977" y="4073386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D9132A3-FCA5-4C28-A080-66626C37C62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BCB953-1E93-4D95-870A-C7FC33B543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AB896D-B9AC-40AE-8064-A2F1677C02A0}"/>
              </a:ext>
            </a:extLst>
          </p:cNvPr>
          <p:cNvGrpSpPr/>
          <p:nvPr/>
        </p:nvGrpSpPr>
        <p:grpSpPr>
          <a:xfrm>
            <a:off x="334542" y="2499396"/>
            <a:ext cx="2926080" cy="1105487"/>
            <a:chOff x="332936" y="2627766"/>
            <a:chExt cx="2926080" cy="110548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AC6C12C-872C-4331-A8BD-7EEEB9C452B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9BB9C93-8C3C-4FB3-97A7-FCCDF4B341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DC9EF13-565A-49A7-BD63-9379FA860AC5}"/>
              </a:ext>
            </a:extLst>
          </p:cNvPr>
          <p:cNvGrpSpPr/>
          <p:nvPr/>
        </p:nvGrpSpPr>
        <p:grpSpPr>
          <a:xfrm>
            <a:off x="334542" y="5013887"/>
            <a:ext cx="2926080" cy="1105487"/>
            <a:chOff x="332936" y="4652338"/>
            <a:chExt cx="2926080" cy="110548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CFE949B-F010-431E-A8FA-58A0F7CCFA0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FCEFE6A-F2AF-4A1D-A581-B436CDBD1D4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4C5F2E5-C7A5-4800-A305-D7A8FFCFE720}"/>
              </a:ext>
            </a:extLst>
          </p:cNvPr>
          <p:cNvGrpSpPr/>
          <p:nvPr/>
        </p:nvGrpSpPr>
        <p:grpSpPr>
          <a:xfrm>
            <a:off x="8931378" y="1242150"/>
            <a:ext cx="2926080" cy="1105487"/>
            <a:chOff x="8921977" y="1466725"/>
            <a:chExt cx="2926080" cy="11054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F5C62C1-3E66-4FFE-9AC8-F077C93335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8784273-EB8C-4E80-A63E-46BC064377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8F53BE2-34F9-4C54-9E3A-52D1BFD6EA4D}"/>
              </a:ext>
            </a:extLst>
          </p:cNvPr>
          <p:cNvGrpSpPr/>
          <p:nvPr/>
        </p:nvGrpSpPr>
        <p:grpSpPr>
          <a:xfrm>
            <a:off x="342337" y="1242150"/>
            <a:ext cx="2926080" cy="1105487"/>
            <a:chOff x="332936" y="2627766"/>
            <a:chExt cx="2926080" cy="1105487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99462C2-1262-4941-853C-84DCD3D949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F824E43-8134-4B9D-878B-5DAB0DF80F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C135005-C174-4138-A07E-E1C635040F7D}"/>
              </a:ext>
            </a:extLst>
          </p:cNvPr>
          <p:cNvGrpSpPr/>
          <p:nvPr/>
        </p:nvGrpSpPr>
        <p:grpSpPr>
          <a:xfrm>
            <a:off x="8923583" y="3756642"/>
            <a:ext cx="2926080" cy="1105487"/>
            <a:chOff x="8921977" y="4073386"/>
            <a:chExt cx="2926080" cy="110548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D3671B4-7B23-466E-A464-5E24C8BC0A5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84D83D0-57C1-49DB-B931-41B682DB911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0329976-7EED-4CD3-8188-92B5615B410B}"/>
              </a:ext>
            </a:extLst>
          </p:cNvPr>
          <p:cNvGrpSpPr/>
          <p:nvPr/>
        </p:nvGrpSpPr>
        <p:grpSpPr>
          <a:xfrm>
            <a:off x="334542" y="3756642"/>
            <a:ext cx="2926080" cy="1105487"/>
            <a:chOff x="332936" y="4652338"/>
            <a:chExt cx="2926080" cy="110548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DE5767A-2ADF-4E45-AFFE-05BC83E77E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92B99F-21F8-4B15-9787-9E91442ACF2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Male Radar Brain (Data-Driven) – Slide Template</a:t>
            </a:r>
          </a:p>
        </p:txBody>
      </p:sp>
      <p:pic>
        <p:nvPicPr>
          <p:cNvPr id="47" name="Graphic 46" descr="Pizza">
            <a:extLst>
              <a:ext uri="{FF2B5EF4-FFF2-40B4-BE49-F238E27FC236}">
                <a16:creationId xmlns:a16="http://schemas.microsoft.com/office/drawing/2014/main" id="{7476C6BF-317E-4530-BB0B-EC2E22C554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323" y="1325570"/>
            <a:ext cx="307767" cy="307767"/>
          </a:xfrm>
          <a:prstGeom prst="rect">
            <a:avLst/>
          </a:prstGeom>
        </p:spPr>
      </p:pic>
      <p:pic>
        <p:nvPicPr>
          <p:cNvPr id="48" name="Graphic 47" descr="Books">
            <a:extLst>
              <a:ext uri="{FF2B5EF4-FFF2-40B4-BE49-F238E27FC236}">
                <a16:creationId xmlns:a16="http://schemas.microsoft.com/office/drawing/2014/main" id="{10B91A06-C2D3-454A-A2B2-3916CD3E8A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323" y="2584469"/>
            <a:ext cx="307767" cy="307767"/>
          </a:xfrm>
          <a:prstGeom prst="rect">
            <a:avLst/>
          </a:prstGeom>
        </p:spPr>
      </p:pic>
      <p:pic>
        <p:nvPicPr>
          <p:cNvPr id="49" name="Graphic 48" descr="Balloons">
            <a:extLst>
              <a:ext uri="{FF2B5EF4-FFF2-40B4-BE49-F238E27FC236}">
                <a16:creationId xmlns:a16="http://schemas.microsoft.com/office/drawing/2014/main" id="{F06FA3E1-477A-4A0F-9D6C-D004536F11A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2323" y="3843368"/>
            <a:ext cx="307767" cy="307767"/>
          </a:xfrm>
          <a:prstGeom prst="rect">
            <a:avLst/>
          </a:prstGeom>
        </p:spPr>
      </p:pic>
      <p:pic>
        <p:nvPicPr>
          <p:cNvPr id="50" name="Graphic 49" descr="Shopping bag">
            <a:extLst>
              <a:ext uri="{FF2B5EF4-FFF2-40B4-BE49-F238E27FC236}">
                <a16:creationId xmlns:a16="http://schemas.microsoft.com/office/drawing/2014/main" id="{FBA6172F-8EEE-4567-9670-EA612DAB644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2323" y="5125568"/>
            <a:ext cx="307767" cy="307767"/>
          </a:xfrm>
          <a:prstGeom prst="rect">
            <a:avLst/>
          </a:prstGeom>
        </p:spPr>
      </p:pic>
      <p:pic>
        <p:nvPicPr>
          <p:cNvPr id="51" name="Graphic 50" descr="Drama">
            <a:extLst>
              <a:ext uri="{FF2B5EF4-FFF2-40B4-BE49-F238E27FC236}">
                <a16:creationId xmlns:a16="http://schemas.microsoft.com/office/drawing/2014/main" id="{DAC3A629-3E97-4A13-8C30-AC9FA612F73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81911" y="1326743"/>
            <a:ext cx="307767" cy="307767"/>
          </a:xfrm>
          <a:prstGeom prst="rect">
            <a:avLst/>
          </a:prstGeom>
        </p:spPr>
      </p:pic>
      <p:pic>
        <p:nvPicPr>
          <p:cNvPr id="52" name="Graphic 51" descr="Splash">
            <a:extLst>
              <a:ext uri="{FF2B5EF4-FFF2-40B4-BE49-F238E27FC236}">
                <a16:creationId xmlns:a16="http://schemas.microsoft.com/office/drawing/2014/main" id="{A4D387DC-FA1A-477C-9E60-D330522D27B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81911" y="2593018"/>
            <a:ext cx="307767" cy="307767"/>
          </a:xfrm>
          <a:prstGeom prst="rect">
            <a:avLst/>
          </a:prstGeom>
        </p:spPr>
      </p:pic>
      <p:pic>
        <p:nvPicPr>
          <p:cNvPr id="53" name="Graphic 52" descr="Guitar">
            <a:extLst>
              <a:ext uri="{FF2B5EF4-FFF2-40B4-BE49-F238E27FC236}">
                <a16:creationId xmlns:a16="http://schemas.microsoft.com/office/drawing/2014/main" id="{82296638-0D87-4ECD-B663-0221036FC64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081911" y="3859293"/>
            <a:ext cx="307767" cy="307767"/>
          </a:xfrm>
          <a:prstGeom prst="rect">
            <a:avLst/>
          </a:prstGeom>
        </p:spPr>
      </p:pic>
      <p:pic>
        <p:nvPicPr>
          <p:cNvPr id="54" name="Graphic 53" descr="Theatre">
            <a:extLst>
              <a:ext uri="{FF2B5EF4-FFF2-40B4-BE49-F238E27FC236}">
                <a16:creationId xmlns:a16="http://schemas.microsoft.com/office/drawing/2014/main" id="{9A71E3FD-7058-4AD9-9ED7-812907D3E33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081911" y="5125568"/>
            <a:ext cx="307767" cy="307767"/>
          </a:xfrm>
          <a:prstGeom prst="rect">
            <a:avLst/>
          </a:prstGeom>
        </p:spPr>
      </p:pic>
      <p:graphicFrame>
        <p:nvGraphicFramePr>
          <p:cNvPr id="80" name="Chart 79">
            <a:extLst>
              <a:ext uri="{FF2B5EF4-FFF2-40B4-BE49-F238E27FC236}">
                <a16:creationId xmlns:a16="http://schemas.microsoft.com/office/drawing/2014/main" id="{14169E20-9793-46F3-8E14-77DC2990CC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0266418"/>
              </p:ext>
            </p:extLst>
          </p:nvPr>
        </p:nvGraphicFramePr>
        <p:xfrm>
          <a:off x="4511487" y="1596481"/>
          <a:ext cx="2743565" cy="276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18" name="Shape">
            <a:extLst>
              <a:ext uri="{FF2B5EF4-FFF2-40B4-BE49-F238E27FC236}">
                <a16:creationId xmlns:a16="http://schemas.microsoft.com/office/drawing/2014/main" id="{9B3C11EA-712D-4719-A4C0-D61FFD35DF4D}"/>
              </a:ext>
            </a:extLst>
          </p:cNvPr>
          <p:cNvSpPr/>
          <p:nvPr/>
        </p:nvSpPr>
        <p:spPr>
          <a:xfrm>
            <a:off x="4429629" y="1524973"/>
            <a:ext cx="2923758" cy="2924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4" y="10831"/>
                </a:moveTo>
                <a:cubicBezTo>
                  <a:pt x="11305" y="10955"/>
                  <a:pt x="11261" y="11070"/>
                  <a:pt x="11181" y="11150"/>
                </a:cubicBezTo>
                <a:lnTo>
                  <a:pt x="18455" y="18421"/>
                </a:lnTo>
                <a:lnTo>
                  <a:pt x="18419" y="18456"/>
                </a:lnTo>
                <a:lnTo>
                  <a:pt x="11146" y="11185"/>
                </a:lnTo>
                <a:cubicBezTo>
                  <a:pt x="11057" y="11265"/>
                  <a:pt x="10951" y="11309"/>
                  <a:pt x="10827" y="11318"/>
                </a:cubicBezTo>
                <a:lnTo>
                  <a:pt x="10827" y="21600"/>
                </a:lnTo>
                <a:lnTo>
                  <a:pt x="10773" y="21600"/>
                </a:lnTo>
                <a:lnTo>
                  <a:pt x="10773" y="11327"/>
                </a:lnTo>
                <a:cubicBezTo>
                  <a:pt x="10649" y="11318"/>
                  <a:pt x="10534" y="11274"/>
                  <a:pt x="10454" y="11194"/>
                </a:cubicBezTo>
                <a:lnTo>
                  <a:pt x="3181" y="18465"/>
                </a:lnTo>
                <a:lnTo>
                  <a:pt x="3145" y="18430"/>
                </a:lnTo>
                <a:lnTo>
                  <a:pt x="10419" y="11159"/>
                </a:lnTo>
                <a:cubicBezTo>
                  <a:pt x="10339" y="11070"/>
                  <a:pt x="10295" y="10964"/>
                  <a:pt x="10286" y="10840"/>
                </a:cubicBezTo>
                <a:lnTo>
                  <a:pt x="0" y="10840"/>
                </a:lnTo>
                <a:lnTo>
                  <a:pt x="0" y="10787"/>
                </a:lnTo>
                <a:lnTo>
                  <a:pt x="10286" y="10787"/>
                </a:lnTo>
                <a:cubicBezTo>
                  <a:pt x="10295" y="10663"/>
                  <a:pt x="10339" y="10548"/>
                  <a:pt x="10419" y="10468"/>
                </a:cubicBezTo>
                <a:lnTo>
                  <a:pt x="3145" y="3197"/>
                </a:lnTo>
                <a:lnTo>
                  <a:pt x="3181" y="3162"/>
                </a:lnTo>
                <a:lnTo>
                  <a:pt x="10454" y="10432"/>
                </a:lnTo>
                <a:cubicBezTo>
                  <a:pt x="10543" y="10353"/>
                  <a:pt x="10649" y="10308"/>
                  <a:pt x="10773" y="10300"/>
                </a:cubicBezTo>
                <a:lnTo>
                  <a:pt x="10773" y="0"/>
                </a:lnTo>
                <a:lnTo>
                  <a:pt x="10827" y="0"/>
                </a:lnTo>
                <a:lnTo>
                  <a:pt x="10827" y="10282"/>
                </a:lnTo>
                <a:cubicBezTo>
                  <a:pt x="10951" y="10291"/>
                  <a:pt x="11066" y="10335"/>
                  <a:pt x="11146" y="10415"/>
                </a:cubicBezTo>
                <a:lnTo>
                  <a:pt x="18419" y="3144"/>
                </a:lnTo>
                <a:lnTo>
                  <a:pt x="18455" y="3179"/>
                </a:lnTo>
                <a:lnTo>
                  <a:pt x="11181" y="10450"/>
                </a:lnTo>
                <a:cubicBezTo>
                  <a:pt x="11261" y="10539"/>
                  <a:pt x="11305" y="10645"/>
                  <a:pt x="11314" y="10769"/>
                </a:cubicBezTo>
                <a:lnTo>
                  <a:pt x="21600" y="10769"/>
                </a:lnTo>
                <a:lnTo>
                  <a:pt x="21600" y="10822"/>
                </a:lnTo>
                <a:lnTo>
                  <a:pt x="11314" y="10822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19" name="Circle">
            <a:extLst>
              <a:ext uri="{FF2B5EF4-FFF2-40B4-BE49-F238E27FC236}">
                <a16:creationId xmlns:a16="http://schemas.microsoft.com/office/drawing/2014/main" id="{1CD021C9-C2E7-4243-A95F-22A8DFF07962}"/>
              </a:ext>
            </a:extLst>
          </p:cNvPr>
          <p:cNvSpPr/>
          <p:nvPr/>
        </p:nvSpPr>
        <p:spPr>
          <a:xfrm>
            <a:off x="5604890" y="1165200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0" name="Circle">
            <a:extLst>
              <a:ext uri="{FF2B5EF4-FFF2-40B4-BE49-F238E27FC236}">
                <a16:creationId xmlns:a16="http://schemas.microsoft.com/office/drawing/2014/main" id="{B42DCF0F-C346-4705-BA8D-E92E9CB4E8C7}"/>
              </a:ext>
            </a:extLst>
          </p:cNvPr>
          <p:cNvSpPr/>
          <p:nvPr/>
        </p:nvSpPr>
        <p:spPr>
          <a:xfrm>
            <a:off x="5604890" y="4187296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1" name="Circle">
            <a:extLst>
              <a:ext uri="{FF2B5EF4-FFF2-40B4-BE49-F238E27FC236}">
                <a16:creationId xmlns:a16="http://schemas.microsoft.com/office/drawing/2014/main" id="{43677B3F-35F8-42A4-93A2-175A90E026D1}"/>
              </a:ext>
            </a:extLst>
          </p:cNvPr>
          <p:cNvSpPr/>
          <p:nvPr/>
        </p:nvSpPr>
        <p:spPr>
          <a:xfrm>
            <a:off x="4093842" y="2676248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2" name="Circle">
            <a:extLst>
              <a:ext uri="{FF2B5EF4-FFF2-40B4-BE49-F238E27FC236}">
                <a16:creationId xmlns:a16="http://schemas.microsoft.com/office/drawing/2014/main" id="{98D8C667-7AC4-4DCC-BC73-AF3AEF7348AE}"/>
              </a:ext>
            </a:extLst>
          </p:cNvPr>
          <p:cNvSpPr/>
          <p:nvPr/>
        </p:nvSpPr>
        <p:spPr>
          <a:xfrm>
            <a:off x="7115938" y="2676248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3" name="Circle">
            <a:extLst>
              <a:ext uri="{FF2B5EF4-FFF2-40B4-BE49-F238E27FC236}">
                <a16:creationId xmlns:a16="http://schemas.microsoft.com/office/drawing/2014/main" id="{BEEEF95A-46F8-4A07-815B-539FB35360CE}"/>
              </a:ext>
            </a:extLst>
          </p:cNvPr>
          <p:cNvSpPr/>
          <p:nvPr/>
        </p:nvSpPr>
        <p:spPr>
          <a:xfrm>
            <a:off x="6672217" y="1608920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4" name="Circle">
            <a:extLst>
              <a:ext uri="{FF2B5EF4-FFF2-40B4-BE49-F238E27FC236}">
                <a16:creationId xmlns:a16="http://schemas.microsoft.com/office/drawing/2014/main" id="{3C0B440F-26A7-4F7B-B059-B129209A66D7}"/>
              </a:ext>
            </a:extLst>
          </p:cNvPr>
          <p:cNvSpPr/>
          <p:nvPr/>
        </p:nvSpPr>
        <p:spPr>
          <a:xfrm>
            <a:off x="4537562" y="3743576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5" name="Circle">
            <a:extLst>
              <a:ext uri="{FF2B5EF4-FFF2-40B4-BE49-F238E27FC236}">
                <a16:creationId xmlns:a16="http://schemas.microsoft.com/office/drawing/2014/main" id="{B0436B09-5145-49A7-9C4E-5FCEA8C6409C}"/>
              </a:ext>
            </a:extLst>
          </p:cNvPr>
          <p:cNvSpPr/>
          <p:nvPr/>
        </p:nvSpPr>
        <p:spPr>
          <a:xfrm>
            <a:off x="4537562" y="1608920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6" name="Circle">
            <a:extLst>
              <a:ext uri="{FF2B5EF4-FFF2-40B4-BE49-F238E27FC236}">
                <a16:creationId xmlns:a16="http://schemas.microsoft.com/office/drawing/2014/main" id="{96FC90B6-A422-44FA-88AE-835C995A2734}"/>
              </a:ext>
            </a:extLst>
          </p:cNvPr>
          <p:cNvSpPr/>
          <p:nvPr/>
        </p:nvSpPr>
        <p:spPr>
          <a:xfrm>
            <a:off x="6672217" y="3743576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127" name="Graphic 126" descr="Drama">
            <a:extLst>
              <a:ext uri="{FF2B5EF4-FFF2-40B4-BE49-F238E27FC236}">
                <a16:creationId xmlns:a16="http://schemas.microsoft.com/office/drawing/2014/main" id="{43EF70D0-EE36-4381-A7A6-49CD9F4B8A4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04886" y="1274501"/>
            <a:ext cx="391114" cy="391114"/>
          </a:xfrm>
          <a:prstGeom prst="rect">
            <a:avLst/>
          </a:prstGeom>
        </p:spPr>
      </p:pic>
      <p:pic>
        <p:nvPicPr>
          <p:cNvPr id="128" name="Graphic 127" descr="Splash">
            <a:extLst>
              <a:ext uri="{FF2B5EF4-FFF2-40B4-BE49-F238E27FC236}">
                <a16:creationId xmlns:a16="http://schemas.microsoft.com/office/drawing/2014/main" id="{C8DA0ADF-3AA1-4444-B77B-00313A292E4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68077" y="1694834"/>
            <a:ext cx="391114" cy="391114"/>
          </a:xfrm>
          <a:prstGeom prst="rect">
            <a:avLst/>
          </a:prstGeom>
        </p:spPr>
      </p:pic>
      <p:pic>
        <p:nvPicPr>
          <p:cNvPr id="129" name="Graphic 128" descr="Guitar">
            <a:extLst>
              <a:ext uri="{FF2B5EF4-FFF2-40B4-BE49-F238E27FC236}">
                <a16:creationId xmlns:a16="http://schemas.microsoft.com/office/drawing/2014/main" id="{59D5B7FA-8F6A-4A98-B01B-E5395CDF4FB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211798" y="2764766"/>
            <a:ext cx="391114" cy="391114"/>
          </a:xfrm>
          <a:prstGeom prst="rect">
            <a:avLst/>
          </a:prstGeom>
        </p:spPr>
      </p:pic>
      <p:pic>
        <p:nvPicPr>
          <p:cNvPr id="130" name="Graphic 129" descr="Theatre">
            <a:extLst>
              <a:ext uri="{FF2B5EF4-FFF2-40B4-BE49-F238E27FC236}">
                <a16:creationId xmlns:a16="http://schemas.microsoft.com/office/drawing/2014/main" id="{9F32526F-8CB8-4689-9BD3-8D120F5F0B9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774253" y="3859620"/>
            <a:ext cx="391114" cy="391114"/>
          </a:xfrm>
          <a:prstGeom prst="rect">
            <a:avLst/>
          </a:prstGeom>
        </p:spPr>
      </p:pic>
      <p:pic>
        <p:nvPicPr>
          <p:cNvPr id="131" name="Graphic 130" descr="Balloons">
            <a:extLst>
              <a:ext uri="{FF2B5EF4-FFF2-40B4-BE49-F238E27FC236}">
                <a16:creationId xmlns:a16="http://schemas.microsoft.com/office/drawing/2014/main" id="{A38D0962-E8D6-4D7C-B4E3-A251874C97D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33423" y="3839435"/>
            <a:ext cx="391114" cy="391114"/>
          </a:xfrm>
          <a:prstGeom prst="rect">
            <a:avLst/>
          </a:prstGeom>
        </p:spPr>
      </p:pic>
      <p:pic>
        <p:nvPicPr>
          <p:cNvPr id="132" name="Graphic 131" descr="Shopping bag">
            <a:extLst>
              <a:ext uri="{FF2B5EF4-FFF2-40B4-BE49-F238E27FC236}">
                <a16:creationId xmlns:a16="http://schemas.microsoft.com/office/drawing/2014/main" id="{C32EC571-1418-4081-8722-1C03BAC84BA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00750" y="4274335"/>
            <a:ext cx="391114" cy="391114"/>
          </a:xfrm>
          <a:prstGeom prst="rect">
            <a:avLst/>
          </a:prstGeom>
        </p:spPr>
      </p:pic>
      <p:pic>
        <p:nvPicPr>
          <p:cNvPr id="133" name="Graphic 132" descr="Books">
            <a:extLst>
              <a:ext uri="{FF2B5EF4-FFF2-40B4-BE49-F238E27FC236}">
                <a16:creationId xmlns:a16="http://schemas.microsoft.com/office/drawing/2014/main" id="{4F7759CB-CF84-44B9-9EB8-36B7CDDE7C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87301" y="2772107"/>
            <a:ext cx="391114" cy="391114"/>
          </a:xfrm>
          <a:prstGeom prst="rect">
            <a:avLst/>
          </a:prstGeom>
        </p:spPr>
      </p:pic>
      <p:pic>
        <p:nvPicPr>
          <p:cNvPr id="134" name="Graphic 133" descr="Pizza">
            <a:extLst>
              <a:ext uri="{FF2B5EF4-FFF2-40B4-BE49-F238E27FC236}">
                <a16:creationId xmlns:a16="http://schemas.microsoft.com/office/drawing/2014/main" id="{5D4F6477-2FC9-4E36-9002-00A0AADAD6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96165" y="1717851"/>
            <a:ext cx="391114" cy="39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65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">
            <a:extLst>
              <a:ext uri="{FF2B5EF4-FFF2-40B4-BE49-F238E27FC236}">
                <a16:creationId xmlns:a16="http://schemas.microsoft.com/office/drawing/2014/main" id="{B28E26A2-3908-413C-9D79-DA358374C655}"/>
              </a:ext>
            </a:extLst>
          </p:cNvPr>
          <p:cNvSpPr/>
          <p:nvPr/>
        </p:nvSpPr>
        <p:spPr>
          <a:xfrm>
            <a:off x="3698090" y="928883"/>
            <a:ext cx="4795820" cy="5377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7" h="21546" extrusionOk="0">
                <a:moveTo>
                  <a:pt x="148" y="9744"/>
                </a:moveTo>
                <a:cubicBezTo>
                  <a:pt x="174" y="10446"/>
                  <a:pt x="271" y="11123"/>
                  <a:pt x="645" y="11748"/>
                </a:cubicBezTo>
                <a:cubicBezTo>
                  <a:pt x="988" y="12310"/>
                  <a:pt x="1180" y="12911"/>
                  <a:pt x="1325" y="13535"/>
                </a:cubicBezTo>
                <a:cubicBezTo>
                  <a:pt x="1437" y="14016"/>
                  <a:pt x="1544" y="14506"/>
                  <a:pt x="1913" y="14910"/>
                </a:cubicBezTo>
                <a:cubicBezTo>
                  <a:pt x="1967" y="14967"/>
                  <a:pt x="1988" y="15049"/>
                  <a:pt x="2004" y="15121"/>
                </a:cubicBezTo>
                <a:cubicBezTo>
                  <a:pt x="2058" y="15381"/>
                  <a:pt x="2197" y="15592"/>
                  <a:pt x="2389" y="15789"/>
                </a:cubicBezTo>
                <a:cubicBezTo>
                  <a:pt x="2518" y="15924"/>
                  <a:pt x="2614" y="16082"/>
                  <a:pt x="2662" y="16255"/>
                </a:cubicBezTo>
                <a:cubicBezTo>
                  <a:pt x="2721" y="16457"/>
                  <a:pt x="2732" y="16669"/>
                  <a:pt x="2732" y="16875"/>
                </a:cubicBezTo>
                <a:cubicBezTo>
                  <a:pt x="2727" y="17226"/>
                  <a:pt x="2737" y="17567"/>
                  <a:pt x="2866" y="17904"/>
                </a:cubicBezTo>
                <a:cubicBezTo>
                  <a:pt x="2898" y="17990"/>
                  <a:pt x="2887" y="18129"/>
                  <a:pt x="2823" y="18197"/>
                </a:cubicBezTo>
                <a:cubicBezTo>
                  <a:pt x="2636" y="18399"/>
                  <a:pt x="2416" y="18576"/>
                  <a:pt x="2213" y="18769"/>
                </a:cubicBezTo>
                <a:cubicBezTo>
                  <a:pt x="2117" y="18860"/>
                  <a:pt x="1977" y="18951"/>
                  <a:pt x="1956" y="19057"/>
                </a:cubicBezTo>
                <a:cubicBezTo>
                  <a:pt x="1903" y="19316"/>
                  <a:pt x="1886" y="19590"/>
                  <a:pt x="1892" y="19855"/>
                </a:cubicBezTo>
                <a:cubicBezTo>
                  <a:pt x="1892" y="19999"/>
                  <a:pt x="1892" y="20119"/>
                  <a:pt x="1774" y="20220"/>
                </a:cubicBezTo>
                <a:cubicBezTo>
                  <a:pt x="1565" y="20398"/>
                  <a:pt x="1405" y="20623"/>
                  <a:pt x="1341" y="20878"/>
                </a:cubicBezTo>
                <a:cubicBezTo>
                  <a:pt x="1309" y="21013"/>
                  <a:pt x="1223" y="21133"/>
                  <a:pt x="1159" y="21258"/>
                </a:cubicBezTo>
                <a:cubicBezTo>
                  <a:pt x="1127" y="21325"/>
                  <a:pt x="1052" y="21450"/>
                  <a:pt x="1004" y="21546"/>
                </a:cubicBezTo>
                <a:lnTo>
                  <a:pt x="14032" y="21546"/>
                </a:lnTo>
                <a:cubicBezTo>
                  <a:pt x="14032" y="21277"/>
                  <a:pt x="14070" y="20998"/>
                  <a:pt x="14128" y="20734"/>
                </a:cubicBezTo>
                <a:lnTo>
                  <a:pt x="14305" y="20335"/>
                </a:lnTo>
                <a:cubicBezTo>
                  <a:pt x="13850" y="20249"/>
                  <a:pt x="13251" y="19970"/>
                  <a:pt x="13251" y="19970"/>
                </a:cubicBezTo>
                <a:cubicBezTo>
                  <a:pt x="13513" y="20013"/>
                  <a:pt x="13781" y="20052"/>
                  <a:pt x="14021" y="20085"/>
                </a:cubicBezTo>
                <a:cubicBezTo>
                  <a:pt x="14166" y="20104"/>
                  <a:pt x="14316" y="20124"/>
                  <a:pt x="14460" y="20138"/>
                </a:cubicBezTo>
                <a:cubicBezTo>
                  <a:pt x="15113" y="20201"/>
                  <a:pt x="16188" y="20210"/>
                  <a:pt x="16847" y="20176"/>
                </a:cubicBezTo>
                <a:cubicBezTo>
                  <a:pt x="17200" y="20162"/>
                  <a:pt x="17558" y="20138"/>
                  <a:pt x="17911" y="20109"/>
                </a:cubicBezTo>
                <a:cubicBezTo>
                  <a:pt x="18564" y="20056"/>
                  <a:pt x="19035" y="19734"/>
                  <a:pt x="19377" y="19249"/>
                </a:cubicBezTo>
                <a:cubicBezTo>
                  <a:pt x="19549" y="19014"/>
                  <a:pt x="19613" y="18759"/>
                  <a:pt x="19532" y="18480"/>
                </a:cubicBezTo>
                <a:cubicBezTo>
                  <a:pt x="19468" y="18259"/>
                  <a:pt x="19388" y="18043"/>
                  <a:pt x="19351" y="17817"/>
                </a:cubicBezTo>
                <a:cubicBezTo>
                  <a:pt x="19324" y="17663"/>
                  <a:pt x="19351" y="17418"/>
                  <a:pt x="19415" y="17274"/>
                </a:cubicBezTo>
                <a:cubicBezTo>
                  <a:pt x="19506" y="17058"/>
                  <a:pt x="19613" y="16846"/>
                  <a:pt x="19709" y="16630"/>
                </a:cubicBezTo>
                <a:cubicBezTo>
                  <a:pt x="19736" y="16572"/>
                  <a:pt x="19768" y="16505"/>
                  <a:pt x="19763" y="16443"/>
                </a:cubicBezTo>
                <a:cubicBezTo>
                  <a:pt x="19746" y="16270"/>
                  <a:pt x="19896" y="16207"/>
                  <a:pt x="19982" y="16053"/>
                </a:cubicBezTo>
                <a:cubicBezTo>
                  <a:pt x="20201" y="15664"/>
                  <a:pt x="19907" y="15520"/>
                  <a:pt x="19907" y="15520"/>
                </a:cubicBezTo>
                <a:cubicBezTo>
                  <a:pt x="20089" y="15506"/>
                  <a:pt x="20287" y="15280"/>
                  <a:pt x="20265" y="15179"/>
                </a:cubicBezTo>
                <a:cubicBezTo>
                  <a:pt x="20249" y="15083"/>
                  <a:pt x="20057" y="14732"/>
                  <a:pt x="20057" y="14732"/>
                </a:cubicBezTo>
                <a:cubicBezTo>
                  <a:pt x="19896" y="14410"/>
                  <a:pt x="20035" y="14242"/>
                  <a:pt x="20426" y="14170"/>
                </a:cubicBezTo>
                <a:cubicBezTo>
                  <a:pt x="20560" y="14146"/>
                  <a:pt x="20699" y="14127"/>
                  <a:pt x="20833" y="14093"/>
                </a:cubicBezTo>
                <a:cubicBezTo>
                  <a:pt x="21373" y="13958"/>
                  <a:pt x="21571" y="13391"/>
                  <a:pt x="21223" y="12997"/>
                </a:cubicBezTo>
                <a:cubicBezTo>
                  <a:pt x="21079" y="12834"/>
                  <a:pt x="20897" y="12699"/>
                  <a:pt x="20736" y="12550"/>
                </a:cubicBezTo>
                <a:cubicBezTo>
                  <a:pt x="20517" y="12344"/>
                  <a:pt x="20292" y="12142"/>
                  <a:pt x="20094" y="11921"/>
                </a:cubicBezTo>
                <a:cubicBezTo>
                  <a:pt x="19907" y="11709"/>
                  <a:pt x="19757" y="11474"/>
                  <a:pt x="19581" y="11253"/>
                </a:cubicBezTo>
                <a:cubicBezTo>
                  <a:pt x="19126" y="10676"/>
                  <a:pt x="19040" y="10071"/>
                  <a:pt x="19340" y="9408"/>
                </a:cubicBezTo>
                <a:cubicBezTo>
                  <a:pt x="19495" y="9067"/>
                  <a:pt x="19538" y="8706"/>
                  <a:pt x="19345" y="8351"/>
                </a:cubicBezTo>
                <a:cubicBezTo>
                  <a:pt x="19286" y="8240"/>
                  <a:pt x="19286" y="8105"/>
                  <a:pt x="19260" y="7981"/>
                </a:cubicBezTo>
                <a:cubicBezTo>
                  <a:pt x="19238" y="7889"/>
                  <a:pt x="19238" y="7793"/>
                  <a:pt x="19201" y="7707"/>
                </a:cubicBezTo>
                <a:cubicBezTo>
                  <a:pt x="18773" y="6789"/>
                  <a:pt x="18585" y="5794"/>
                  <a:pt x="18034" y="4915"/>
                </a:cubicBezTo>
                <a:cubicBezTo>
                  <a:pt x="17959" y="4799"/>
                  <a:pt x="17970" y="4684"/>
                  <a:pt x="18099" y="4588"/>
                </a:cubicBezTo>
                <a:cubicBezTo>
                  <a:pt x="18147" y="4554"/>
                  <a:pt x="18184" y="4492"/>
                  <a:pt x="18195" y="4439"/>
                </a:cubicBezTo>
                <a:cubicBezTo>
                  <a:pt x="18254" y="4146"/>
                  <a:pt x="18334" y="4079"/>
                  <a:pt x="18671" y="4059"/>
                </a:cubicBezTo>
                <a:cubicBezTo>
                  <a:pt x="18746" y="4055"/>
                  <a:pt x="18821" y="4040"/>
                  <a:pt x="18949" y="4026"/>
                </a:cubicBezTo>
                <a:cubicBezTo>
                  <a:pt x="18735" y="3853"/>
                  <a:pt x="18660" y="3694"/>
                  <a:pt x="18853" y="3526"/>
                </a:cubicBezTo>
                <a:cubicBezTo>
                  <a:pt x="18896" y="3531"/>
                  <a:pt x="18965" y="3550"/>
                  <a:pt x="18981" y="3531"/>
                </a:cubicBezTo>
                <a:cubicBezTo>
                  <a:pt x="19008" y="3502"/>
                  <a:pt x="19008" y="3444"/>
                  <a:pt x="19003" y="3401"/>
                </a:cubicBezTo>
                <a:cubicBezTo>
                  <a:pt x="18997" y="3372"/>
                  <a:pt x="18981" y="3334"/>
                  <a:pt x="18955" y="3315"/>
                </a:cubicBezTo>
                <a:cubicBezTo>
                  <a:pt x="18773" y="3170"/>
                  <a:pt x="18783" y="3002"/>
                  <a:pt x="18837" y="2805"/>
                </a:cubicBezTo>
                <a:cubicBezTo>
                  <a:pt x="18874" y="2680"/>
                  <a:pt x="18906" y="2517"/>
                  <a:pt x="18762" y="2421"/>
                </a:cubicBezTo>
                <a:cubicBezTo>
                  <a:pt x="18505" y="2253"/>
                  <a:pt x="18259" y="2051"/>
                  <a:pt x="17970" y="1955"/>
                </a:cubicBezTo>
                <a:cubicBezTo>
                  <a:pt x="17323" y="1734"/>
                  <a:pt x="16622" y="1642"/>
                  <a:pt x="16001" y="1344"/>
                </a:cubicBezTo>
                <a:cubicBezTo>
                  <a:pt x="15798" y="1248"/>
                  <a:pt x="15589" y="1171"/>
                  <a:pt x="15370" y="1104"/>
                </a:cubicBezTo>
                <a:cubicBezTo>
                  <a:pt x="15033" y="1003"/>
                  <a:pt x="14706" y="849"/>
                  <a:pt x="14359" y="787"/>
                </a:cubicBezTo>
                <a:cubicBezTo>
                  <a:pt x="13679" y="667"/>
                  <a:pt x="12994" y="580"/>
                  <a:pt x="12315" y="479"/>
                </a:cubicBezTo>
                <a:cubicBezTo>
                  <a:pt x="12315" y="359"/>
                  <a:pt x="12288" y="321"/>
                  <a:pt x="12149" y="326"/>
                </a:cubicBezTo>
                <a:cubicBezTo>
                  <a:pt x="11881" y="330"/>
                  <a:pt x="11619" y="359"/>
                  <a:pt x="11352" y="374"/>
                </a:cubicBezTo>
                <a:cubicBezTo>
                  <a:pt x="11266" y="378"/>
                  <a:pt x="11121" y="369"/>
                  <a:pt x="11036" y="350"/>
                </a:cubicBezTo>
                <a:cubicBezTo>
                  <a:pt x="10833" y="306"/>
                  <a:pt x="10629" y="263"/>
                  <a:pt x="10447" y="186"/>
                </a:cubicBezTo>
                <a:cubicBezTo>
                  <a:pt x="9960" y="-16"/>
                  <a:pt x="9473" y="-54"/>
                  <a:pt x="8960" y="76"/>
                </a:cubicBezTo>
                <a:cubicBezTo>
                  <a:pt x="8767" y="124"/>
                  <a:pt x="8569" y="191"/>
                  <a:pt x="8371" y="201"/>
                </a:cubicBezTo>
                <a:cubicBezTo>
                  <a:pt x="7783" y="225"/>
                  <a:pt x="7290" y="451"/>
                  <a:pt x="6809" y="724"/>
                </a:cubicBezTo>
                <a:cubicBezTo>
                  <a:pt x="6611" y="840"/>
                  <a:pt x="6359" y="893"/>
                  <a:pt x="6124" y="941"/>
                </a:cubicBezTo>
                <a:cubicBezTo>
                  <a:pt x="5910" y="984"/>
                  <a:pt x="5691" y="1003"/>
                  <a:pt x="5552" y="1191"/>
                </a:cubicBezTo>
                <a:cubicBezTo>
                  <a:pt x="5519" y="1234"/>
                  <a:pt x="5455" y="1263"/>
                  <a:pt x="5402" y="1282"/>
                </a:cubicBezTo>
                <a:cubicBezTo>
                  <a:pt x="5156" y="1368"/>
                  <a:pt x="4910" y="1455"/>
                  <a:pt x="4658" y="1522"/>
                </a:cubicBezTo>
                <a:cubicBezTo>
                  <a:pt x="4546" y="1551"/>
                  <a:pt x="4423" y="1541"/>
                  <a:pt x="4300" y="1546"/>
                </a:cubicBezTo>
                <a:cubicBezTo>
                  <a:pt x="4273" y="1508"/>
                  <a:pt x="4246" y="1474"/>
                  <a:pt x="4219" y="1436"/>
                </a:cubicBezTo>
                <a:cubicBezTo>
                  <a:pt x="4337" y="1359"/>
                  <a:pt x="4455" y="1287"/>
                  <a:pt x="4610" y="1191"/>
                </a:cubicBezTo>
                <a:cubicBezTo>
                  <a:pt x="4353" y="1239"/>
                  <a:pt x="4107" y="1234"/>
                  <a:pt x="3973" y="1412"/>
                </a:cubicBezTo>
                <a:cubicBezTo>
                  <a:pt x="3797" y="1652"/>
                  <a:pt x="3625" y="1907"/>
                  <a:pt x="3513" y="2171"/>
                </a:cubicBezTo>
                <a:cubicBezTo>
                  <a:pt x="3390" y="2450"/>
                  <a:pt x="3288" y="2522"/>
                  <a:pt x="2967" y="2426"/>
                </a:cubicBezTo>
                <a:cubicBezTo>
                  <a:pt x="2823" y="2382"/>
                  <a:pt x="2684" y="2339"/>
                  <a:pt x="2539" y="2296"/>
                </a:cubicBezTo>
                <a:cubicBezTo>
                  <a:pt x="2523" y="2315"/>
                  <a:pt x="2512" y="2339"/>
                  <a:pt x="2496" y="2358"/>
                </a:cubicBezTo>
                <a:cubicBezTo>
                  <a:pt x="2561" y="2416"/>
                  <a:pt x="2625" y="2478"/>
                  <a:pt x="2700" y="2531"/>
                </a:cubicBezTo>
                <a:cubicBezTo>
                  <a:pt x="2962" y="2719"/>
                  <a:pt x="2983" y="2786"/>
                  <a:pt x="2887" y="3065"/>
                </a:cubicBezTo>
                <a:cubicBezTo>
                  <a:pt x="2834" y="3223"/>
                  <a:pt x="2705" y="3315"/>
                  <a:pt x="2561" y="3401"/>
                </a:cubicBezTo>
                <a:cubicBezTo>
                  <a:pt x="2373" y="3516"/>
                  <a:pt x="2186" y="3632"/>
                  <a:pt x="2031" y="3776"/>
                </a:cubicBezTo>
                <a:cubicBezTo>
                  <a:pt x="1389" y="4377"/>
                  <a:pt x="1014" y="5117"/>
                  <a:pt x="683" y="5881"/>
                </a:cubicBezTo>
                <a:cubicBezTo>
                  <a:pt x="378" y="6587"/>
                  <a:pt x="260" y="7337"/>
                  <a:pt x="89" y="8072"/>
                </a:cubicBezTo>
                <a:cubicBezTo>
                  <a:pt x="35" y="8302"/>
                  <a:pt x="-29" y="8524"/>
                  <a:pt x="14" y="8769"/>
                </a:cubicBezTo>
                <a:cubicBezTo>
                  <a:pt x="67" y="9105"/>
                  <a:pt x="132" y="9422"/>
                  <a:pt x="148" y="97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17" name="Shape">
            <a:extLst>
              <a:ext uri="{FF2B5EF4-FFF2-40B4-BE49-F238E27FC236}">
                <a16:creationId xmlns:a16="http://schemas.microsoft.com/office/drawing/2014/main" id="{605914EE-2B02-4D17-978C-8BB44F8A5B41}"/>
              </a:ext>
            </a:extLst>
          </p:cNvPr>
          <p:cNvSpPr/>
          <p:nvPr/>
        </p:nvSpPr>
        <p:spPr>
          <a:xfrm>
            <a:off x="4369668" y="1453019"/>
            <a:ext cx="3050877" cy="30508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4840"/>
                  <a:pt x="0" y="10800"/>
                </a:cubicBezTo>
                <a:cubicBezTo>
                  <a:pt x="0" y="16760"/>
                  <a:pt x="4840" y="21600"/>
                  <a:pt x="10800" y="21600"/>
                </a:cubicBezTo>
                <a:cubicBezTo>
                  <a:pt x="16769" y="21600"/>
                  <a:pt x="21600" y="16760"/>
                  <a:pt x="21600" y="10800"/>
                </a:cubicBezTo>
                <a:cubicBezTo>
                  <a:pt x="21600" y="4840"/>
                  <a:pt x="16760" y="0"/>
                  <a:pt x="10800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650631-8C5F-4445-A4BB-0B8B0C2221FF}"/>
              </a:ext>
            </a:extLst>
          </p:cNvPr>
          <p:cNvGrpSpPr/>
          <p:nvPr/>
        </p:nvGrpSpPr>
        <p:grpSpPr>
          <a:xfrm>
            <a:off x="8923583" y="2499396"/>
            <a:ext cx="2926080" cy="1105487"/>
            <a:chOff x="8921977" y="1466725"/>
            <a:chExt cx="2926080" cy="110548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0CE4B4-BBF6-4CA7-A7A2-5434A86A87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1AB5903-B1D8-4F91-ABF9-B7DEF25286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0B9E403-1207-4672-B389-F76F986B67C0}"/>
              </a:ext>
            </a:extLst>
          </p:cNvPr>
          <p:cNvGrpSpPr/>
          <p:nvPr/>
        </p:nvGrpSpPr>
        <p:grpSpPr>
          <a:xfrm>
            <a:off x="8923583" y="5013887"/>
            <a:ext cx="2926080" cy="1105487"/>
            <a:chOff x="8921977" y="4073386"/>
            <a:chExt cx="2926080" cy="110548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D9132A3-FCA5-4C28-A080-66626C37C62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BCB953-1E93-4D95-870A-C7FC33B543E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2AB896D-B9AC-40AE-8064-A2F1677C02A0}"/>
              </a:ext>
            </a:extLst>
          </p:cNvPr>
          <p:cNvGrpSpPr/>
          <p:nvPr/>
        </p:nvGrpSpPr>
        <p:grpSpPr>
          <a:xfrm>
            <a:off x="334542" y="2499396"/>
            <a:ext cx="2926080" cy="1105487"/>
            <a:chOff x="332936" y="2627766"/>
            <a:chExt cx="2926080" cy="110548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AC6C12C-872C-4331-A8BD-7EEEB9C452B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9BB9C93-8C3C-4FB3-97A7-FCCDF4B341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DC9EF13-565A-49A7-BD63-9379FA860AC5}"/>
              </a:ext>
            </a:extLst>
          </p:cNvPr>
          <p:cNvGrpSpPr/>
          <p:nvPr/>
        </p:nvGrpSpPr>
        <p:grpSpPr>
          <a:xfrm>
            <a:off x="334542" y="5013887"/>
            <a:ext cx="2926080" cy="1105487"/>
            <a:chOff x="332936" y="4652338"/>
            <a:chExt cx="2926080" cy="1105487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CFE949B-F010-431E-A8FA-58A0F7CCFA0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FCEFE6A-F2AF-4A1D-A581-B436CDBD1D4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4C5F2E5-C7A5-4800-A305-D7A8FFCFE720}"/>
              </a:ext>
            </a:extLst>
          </p:cNvPr>
          <p:cNvGrpSpPr/>
          <p:nvPr/>
        </p:nvGrpSpPr>
        <p:grpSpPr>
          <a:xfrm>
            <a:off x="8931378" y="1242150"/>
            <a:ext cx="2926080" cy="1105487"/>
            <a:chOff x="8921977" y="1466725"/>
            <a:chExt cx="2926080" cy="11054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F5C62C1-3E66-4FFE-9AC8-F077C933354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8784273-EB8C-4E80-A63E-46BC064377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8F53BE2-34F9-4C54-9E3A-52D1BFD6EA4D}"/>
              </a:ext>
            </a:extLst>
          </p:cNvPr>
          <p:cNvGrpSpPr/>
          <p:nvPr/>
        </p:nvGrpSpPr>
        <p:grpSpPr>
          <a:xfrm>
            <a:off x="342337" y="1242150"/>
            <a:ext cx="2926080" cy="1105487"/>
            <a:chOff x="332936" y="2627766"/>
            <a:chExt cx="2926080" cy="1105487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99462C2-1262-4941-853C-84DCD3D9492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F824E43-8134-4B9D-878B-5DAB0DF80F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C135005-C174-4138-A07E-E1C635040F7D}"/>
              </a:ext>
            </a:extLst>
          </p:cNvPr>
          <p:cNvGrpSpPr/>
          <p:nvPr/>
        </p:nvGrpSpPr>
        <p:grpSpPr>
          <a:xfrm>
            <a:off x="8923583" y="3756642"/>
            <a:ext cx="2926080" cy="1105487"/>
            <a:chOff x="8921977" y="4073386"/>
            <a:chExt cx="2926080" cy="110548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D3671B4-7B23-466E-A464-5E24C8BC0A5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84D83D0-57C1-49DB-B931-41B682DB911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0329976-7EED-4CD3-8188-92B5615B410B}"/>
              </a:ext>
            </a:extLst>
          </p:cNvPr>
          <p:cNvGrpSpPr/>
          <p:nvPr/>
        </p:nvGrpSpPr>
        <p:grpSpPr>
          <a:xfrm>
            <a:off x="334542" y="3756642"/>
            <a:ext cx="2926080" cy="1105487"/>
            <a:chOff x="332936" y="4652338"/>
            <a:chExt cx="2926080" cy="110548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DE5767A-2ADF-4E45-AFFE-05BC83E77E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92B99F-21F8-4B15-9787-9E91442ACF2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Male Radar Brain (Data-Driven) – Slide Template</a:t>
            </a:r>
          </a:p>
        </p:txBody>
      </p:sp>
      <p:pic>
        <p:nvPicPr>
          <p:cNvPr id="47" name="Graphic 46" descr="Pizza">
            <a:extLst>
              <a:ext uri="{FF2B5EF4-FFF2-40B4-BE49-F238E27FC236}">
                <a16:creationId xmlns:a16="http://schemas.microsoft.com/office/drawing/2014/main" id="{7476C6BF-317E-4530-BB0B-EC2E22C554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323" y="1325570"/>
            <a:ext cx="307767" cy="307767"/>
          </a:xfrm>
          <a:prstGeom prst="rect">
            <a:avLst/>
          </a:prstGeom>
        </p:spPr>
      </p:pic>
      <p:pic>
        <p:nvPicPr>
          <p:cNvPr id="48" name="Graphic 47" descr="Books">
            <a:extLst>
              <a:ext uri="{FF2B5EF4-FFF2-40B4-BE49-F238E27FC236}">
                <a16:creationId xmlns:a16="http://schemas.microsoft.com/office/drawing/2014/main" id="{10B91A06-C2D3-454A-A2B2-3916CD3E8A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323" y="2584469"/>
            <a:ext cx="307767" cy="307767"/>
          </a:xfrm>
          <a:prstGeom prst="rect">
            <a:avLst/>
          </a:prstGeom>
        </p:spPr>
      </p:pic>
      <p:pic>
        <p:nvPicPr>
          <p:cNvPr id="49" name="Graphic 48" descr="Balloons">
            <a:extLst>
              <a:ext uri="{FF2B5EF4-FFF2-40B4-BE49-F238E27FC236}">
                <a16:creationId xmlns:a16="http://schemas.microsoft.com/office/drawing/2014/main" id="{F06FA3E1-477A-4A0F-9D6C-D004536F11A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2323" y="3843368"/>
            <a:ext cx="307767" cy="307767"/>
          </a:xfrm>
          <a:prstGeom prst="rect">
            <a:avLst/>
          </a:prstGeom>
        </p:spPr>
      </p:pic>
      <p:pic>
        <p:nvPicPr>
          <p:cNvPr id="50" name="Graphic 49" descr="Shopping bag">
            <a:extLst>
              <a:ext uri="{FF2B5EF4-FFF2-40B4-BE49-F238E27FC236}">
                <a16:creationId xmlns:a16="http://schemas.microsoft.com/office/drawing/2014/main" id="{FBA6172F-8EEE-4567-9670-EA612DAB644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02323" y="5125568"/>
            <a:ext cx="307767" cy="307767"/>
          </a:xfrm>
          <a:prstGeom prst="rect">
            <a:avLst/>
          </a:prstGeom>
        </p:spPr>
      </p:pic>
      <p:pic>
        <p:nvPicPr>
          <p:cNvPr id="51" name="Graphic 50" descr="Drama">
            <a:extLst>
              <a:ext uri="{FF2B5EF4-FFF2-40B4-BE49-F238E27FC236}">
                <a16:creationId xmlns:a16="http://schemas.microsoft.com/office/drawing/2014/main" id="{DAC3A629-3E97-4A13-8C30-AC9FA612F73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81911" y="1326743"/>
            <a:ext cx="307767" cy="307767"/>
          </a:xfrm>
          <a:prstGeom prst="rect">
            <a:avLst/>
          </a:prstGeom>
        </p:spPr>
      </p:pic>
      <p:pic>
        <p:nvPicPr>
          <p:cNvPr id="52" name="Graphic 51" descr="Splash">
            <a:extLst>
              <a:ext uri="{FF2B5EF4-FFF2-40B4-BE49-F238E27FC236}">
                <a16:creationId xmlns:a16="http://schemas.microsoft.com/office/drawing/2014/main" id="{A4D387DC-FA1A-477C-9E60-D330522D27B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81911" y="2593018"/>
            <a:ext cx="307767" cy="307767"/>
          </a:xfrm>
          <a:prstGeom prst="rect">
            <a:avLst/>
          </a:prstGeom>
        </p:spPr>
      </p:pic>
      <p:pic>
        <p:nvPicPr>
          <p:cNvPr id="53" name="Graphic 52" descr="Guitar">
            <a:extLst>
              <a:ext uri="{FF2B5EF4-FFF2-40B4-BE49-F238E27FC236}">
                <a16:creationId xmlns:a16="http://schemas.microsoft.com/office/drawing/2014/main" id="{82296638-0D87-4ECD-B663-0221036FC64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081911" y="3859293"/>
            <a:ext cx="307767" cy="307767"/>
          </a:xfrm>
          <a:prstGeom prst="rect">
            <a:avLst/>
          </a:prstGeom>
        </p:spPr>
      </p:pic>
      <p:pic>
        <p:nvPicPr>
          <p:cNvPr id="54" name="Graphic 53" descr="Theatre">
            <a:extLst>
              <a:ext uri="{FF2B5EF4-FFF2-40B4-BE49-F238E27FC236}">
                <a16:creationId xmlns:a16="http://schemas.microsoft.com/office/drawing/2014/main" id="{9A71E3FD-7058-4AD9-9ED7-812907D3E33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081911" y="5125568"/>
            <a:ext cx="307767" cy="307767"/>
          </a:xfrm>
          <a:prstGeom prst="rect">
            <a:avLst/>
          </a:prstGeom>
        </p:spPr>
      </p:pic>
      <p:graphicFrame>
        <p:nvGraphicFramePr>
          <p:cNvPr id="80" name="Chart 79">
            <a:extLst>
              <a:ext uri="{FF2B5EF4-FFF2-40B4-BE49-F238E27FC236}">
                <a16:creationId xmlns:a16="http://schemas.microsoft.com/office/drawing/2014/main" id="{14169E20-9793-46F3-8E14-77DC2990CC81}"/>
              </a:ext>
            </a:extLst>
          </p:cNvPr>
          <p:cNvGraphicFramePr/>
          <p:nvPr/>
        </p:nvGraphicFramePr>
        <p:xfrm>
          <a:off x="4511487" y="1596481"/>
          <a:ext cx="2743565" cy="276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118" name="Shape">
            <a:extLst>
              <a:ext uri="{FF2B5EF4-FFF2-40B4-BE49-F238E27FC236}">
                <a16:creationId xmlns:a16="http://schemas.microsoft.com/office/drawing/2014/main" id="{9B3C11EA-712D-4719-A4C0-D61FFD35DF4D}"/>
              </a:ext>
            </a:extLst>
          </p:cNvPr>
          <p:cNvSpPr/>
          <p:nvPr/>
        </p:nvSpPr>
        <p:spPr>
          <a:xfrm>
            <a:off x="4429629" y="1524973"/>
            <a:ext cx="2923758" cy="2924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14" y="10831"/>
                </a:moveTo>
                <a:cubicBezTo>
                  <a:pt x="11305" y="10955"/>
                  <a:pt x="11261" y="11070"/>
                  <a:pt x="11181" y="11150"/>
                </a:cubicBezTo>
                <a:lnTo>
                  <a:pt x="18455" y="18421"/>
                </a:lnTo>
                <a:lnTo>
                  <a:pt x="18419" y="18456"/>
                </a:lnTo>
                <a:lnTo>
                  <a:pt x="11146" y="11185"/>
                </a:lnTo>
                <a:cubicBezTo>
                  <a:pt x="11057" y="11265"/>
                  <a:pt x="10951" y="11309"/>
                  <a:pt x="10827" y="11318"/>
                </a:cubicBezTo>
                <a:lnTo>
                  <a:pt x="10827" y="21600"/>
                </a:lnTo>
                <a:lnTo>
                  <a:pt x="10773" y="21600"/>
                </a:lnTo>
                <a:lnTo>
                  <a:pt x="10773" y="11327"/>
                </a:lnTo>
                <a:cubicBezTo>
                  <a:pt x="10649" y="11318"/>
                  <a:pt x="10534" y="11274"/>
                  <a:pt x="10454" y="11194"/>
                </a:cubicBezTo>
                <a:lnTo>
                  <a:pt x="3181" y="18465"/>
                </a:lnTo>
                <a:lnTo>
                  <a:pt x="3145" y="18430"/>
                </a:lnTo>
                <a:lnTo>
                  <a:pt x="10419" y="11159"/>
                </a:lnTo>
                <a:cubicBezTo>
                  <a:pt x="10339" y="11070"/>
                  <a:pt x="10295" y="10964"/>
                  <a:pt x="10286" y="10840"/>
                </a:cubicBezTo>
                <a:lnTo>
                  <a:pt x="0" y="10840"/>
                </a:lnTo>
                <a:lnTo>
                  <a:pt x="0" y="10787"/>
                </a:lnTo>
                <a:lnTo>
                  <a:pt x="10286" y="10787"/>
                </a:lnTo>
                <a:cubicBezTo>
                  <a:pt x="10295" y="10663"/>
                  <a:pt x="10339" y="10548"/>
                  <a:pt x="10419" y="10468"/>
                </a:cubicBezTo>
                <a:lnTo>
                  <a:pt x="3145" y="3197"/>
                </a:lnTo>
                <a:lnTo>
                  <a:pt x="3181" y="3162"/>
                </a:lnTo>
                <a:lnTo>
                  <a:pt x="10454" y="10432"/>
                </a:lnTo>
                <a:cubicBezTo>
                  <a:pt x="10543" y="10353"/>
                  <a:pt x="10649" y="10308"/>
                  <a:pt x="10773" y="10300"/>
                </a:cubicBezTo>
                <a:lnTo>
                  <a:pt x="10773" y="0"/>
                </a:lnTo>
                <a:lnTo>
                  <a:pt x="10827" y="0"/>
                </a:lnTo>
                <a:lnTo>
                  <a:pt x="10827" y="10282"/>
                </a:lnTo>
                <a:cubicBezTo>
                  <a:pt x="10951" y="10291"/>
                  <a:pt x="11066" y="10335"/>
                  <a:pt x="11146" y="10415"/>
                </a:cubicBezTo>
                <a:lnTo>
                  <a:pt x="18419" y="3144"/>
                </a:lnTo>
                <a:lnTo>
                  <a:pt x="18455" y="3179"/>
                </a:lnTo>
                <a:lnTo>
                  <a:pt x="11181" y="10450"/>
                </a:lnTo>
                <a:cubicBezTo>
                  <a:pt x="11261" y="10539"/>
                  <a:pt x="11305" y="10645"/>
                  <a:pt x="11314" y="10769"/>
                </a:cubicBezTo>
                <a:lnTo>
                  <a:pt x="21600" y="10769"/>
                </a:lnTo>
                <a:lnTo>
                  <a:pt x="21600" y="10822"/>
                </a:lnTo>
                <a:lnTo>
                  <a:pt x="11314" y="10822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19" name="Circle">
            <a:extLst>
              <a:ext uri="{FF2B5EF4-FFF2-40B4-BE49-F238E27FC236}">
                <a16:creationId xmlns:a16="http://schemas.microsoft.com/office/drawing/2014/main" id="{1CD021C9-C2E7-4243-A95F-22A8DFF07962}"/>
              </a:ext>
            </a:extLst>
          </p:cNvPr>
          <p:cNvSpPr/>
          <p:nvPr/>
        </p:nvSpPr>
        <p:spPr>
          <a:xfrm>
            <a:off x="5604890" y="1165200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0" name="Circle">
            <a:extLst>
              <a:ext uri="{FF2B5EF4-FFF2-40B4-BE49-F238E27FC236}">
                <a16:creationId xmlns:a16="http://schemas.microsoft.com/office/drawing/2014/main" id="{B42DCF0F-C346-4705-BA8D-E92E9CB4E8C7}"/>
              </a:ext>
            </a:extLst>
          </p:cNvPr>
          <p:cNvSpPr/>
          <p:nvPr/>
        </p:nvSpPr>
        <p:spPr>
          <a:xfrm>
            <a:off x="5604890" y="4187296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1" name="Circle">
            <a:extLst>
              <a:ext uri="{FF2B5EF4-FFF2-40B4-BE49-F238E27FC236}">
                <a16:creationId xmlns:a16="http://schemas.microsoft.com/office/drawing/2014/main" id="{43677B3F-35F8-42A4-93A2-175A90E026D1}"/>
              </a:ext>
            </a:extLst>
          </p:cNvPr>
          <p:cNvSpPr/>
          <p:nvPr/>
        </p:nvSpPr>
        <p:spPr>
          <a:xfrm>
            <a:off x="4093842" y="2676248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2" name="Circle">
            <a:extLst>
              <a:ext uri="{FF2B5EF4-FFF2-40B4-BE49-F238E27FC236}">
                <a16:creationId xmlns:a16="http://schemas.microsoft.com/office/drawing/2014/main" id="{98D8C667-7AC4-4DCC-BC73-AF3AEF7348AE}"/>
              </a:ext>
            </a:extLst>
          </p:cNvPr>
          <p:cNvSpPr/>
          <p:nvPr/>
        </p:nvSpPr>
        <p:spPr>
          <a:xfrm>
            <a:off x="7115938" y="2676248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3" name="Circle">
            <a:extLst>
              <a:ext uri="{FF2B5EF4-FFF2-40B4-BE49-F238E27FC236}">
                <a16:creationId xmlns:a16="http://schemas.microsoft.com/office/drawing/2014/main" id="{BEEEF95A-46F8-4A07-815B-539FB35360CE}"/>
              </a:ext>
            </a:extLst>
          </p:cNvPr>
          <p:cNvSpPr/>
          <p:nvPr/>
        </p:nvSpPr>
        <p:spPr>
          <a:xfrm>
            <a:off x="6672217" y="1608920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4" name="Circle">
            <a:extLst>
              <a:ext uri="{FF2B5EF4-FFF2-40B4-BE49-F238E27FC236}">
                <a16:creationId xmlns:a16="http://schemas.microsoft.com/office/drawing/2014/main" id="{3C0B440F-26A7-4F7B-B059-B129209A66D7}"/>
              </a:ext>
            </a:extLst>
          </p:cNvPr>
          <p:cNvSpPr/>
          <p:nvPr/>
        </p:nvSpPr>
        <p:spPr>
          <a:xfrm>
            <a:off x="4537562" y="3743576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5" name="Circle">
            <a:extLst>
              <a:ext uri="{FF2B5EF4-FFF2-40B4-BE49-F238E27FC236}">
                <a16:creationId xmlns:a16="http://schemas.microsoft.com/office/drawing/2014/main" id="{B0436B09-5145-49A7-9C4E-5FCEA8C6409C}"/>
              </a:ext>
            </a:extLst>
          </p:cNvPr>
          <p:cNvSpPr/>
          <p:nvPr/>
        </p:nvSpPr>
        <p:spPr>
          <a:xfrm>
            <a:off x="4537562" y="1608920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sp>
        <p:nvSpPr>
          <p:cNvPr id="126" name="Circle">
            <a:extLst>
              <a:ext uri="{FF2B5EF4-FFF2-40B4-BE49-F238E27FC236}">
                <a16:creationId xmlns:a16="http://schemas.microsoft.com/office/drawing/2014/main" id="{96FC90B6-A422-44FA-88AE-835C995A2734}"/>
              </a:ext>
            </a:extLst>
          </p:cNvPr>
          <p:cNvSpPr/>
          <p:nvPr/>
        </p:nvSpPr>
        <p:spPr>
          <a:xfrm>
            <a:off x="6672217" y="3743576"/>
            <a:ext cx="582835" cy="58283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pic>
        <p:nvPicPr>
          <p:cNvPr id="127" name="Graphic 126" descr="Drama">
            <a:extLst>
              <a:ext uri="{FF2B5EF4-FFF2-40B4-BE49-F238E27FC236}">
                <a16:creationId xmlns:a16="http://schemas.microsoft.com/office/drawing/2014/main" id="{43EF70D0-EE36-4381-A7A6-49CD9F4B8A43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704886" y="1274501"/>
            <a:ext cx="391114" cy="391114"/>
          </a:xfrm>
          <a:prstGeom prst="rect">
            <a:avLst/>
          </a:prstGeom>
        </p:spPr>
      </p:pic>
      <p:pic>
        <p:nvPicPr>
          <p:cNvPr id="128" name="Graphic 127" descr="Splash">
            <a:extLst>
              <a:ext uri="{FF2B5EF4-FFF2-40B4-BE49-F238E27FC236}">
                <a16:creationId xmlns:a16="http://schemas.microsoft.com/office/drawing/2014/main" id="{C8DA0ADF-3AA1-4444-B77B-00313A292E4A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768077" y="1694834"/>
            <a:ext cx="391114" cy="391114"/>
          </a:xfrm>
          <a:prstGeom prst="rect">
            <a:avLst/>
          </a:prstGeom>
        </p:spPr>
      </p:pic>
      <p:pic>
        <p:nvPicPr>
          <p:cNvPr id="129" name="Graphic 128" descr="Guitar">
            <a:extLst>
              <a:ext uri="{FF2B5EF4-FFF2-40B4-BE49-F238E27FC236}">
                <a16:creationId xmlns:a16="http://schemas.microsoft.com/office/drawing/2014/main" id="{59D5B7FA-8F6A-4A98-B01B-E5395CDF4FBD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211798" y="2764766"/>
            <a:ext cx="391114" cy="391114"/>
          </a:xfrm>
          <a:prstGeom prst="rect">
            <a:avLst/>
          </a:prstGeom>
        </p:spPr>
      </p:pic>
      <p:pic>
        <p:nvPicPr>
          <p:cNvPr id="130" name="Graphic 129" descr="Theatre">
            <a:extLst>
              <a:ext uri="{FF2B5EF4-FFF2-40B4-BE49-F238E27FC236}">
                <a16:creationId xmlns:a16="http://schemas.microsoft.com/office/drawing/2014/main" id="{9F32526F-8CB8-4689-9BD3-8D120F5F0B9D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6774253" y="3859620"/>
            <a:ext cx="391114" cy="391114"/>
          </a:xfrm>
          <a:prstGeom prst="rect">
            <a:avLst/>
          </a:prstGeom>
        </p:spPr>
      </p:pic>
      <p:pic>
        <p:nvPicPr>
          <p:cNvPr id="131" name="Graphic 130" descr="Balloons">
            <a:extLst>
              <a:ext uri="{FF2B5EF4-FFF2-40B4-BE49-F238E27FC236}">
                <a16:creationId xmlns:a16="http://schemas.microsoft.com/office/drawing/2014/main" id="{A38D0962-E8D6-4D7C-B4E3-A251874C97DB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4633423" y="3839435"/>
            <a:ext cx="391114" cy="391114"/>
          </a:xfrm>
          <a:prstGeom prst="rect">
            <a:avLst/>
          </a:prstGeom>
        </p:spPr>
      </p:pic>
      <p:pic>
        <p:nvPicPr>
          <p:cNvPr id="132" name="Graphic 131" descr="Shopping bag">
            <a:extLst>
              <a:ext uri="{FF2B5EF4-FFF2-40B4-BE49-F238E27FC236}">
                <a16:creationId xmlns:a16="http://schemas.microsoft.com/office/drawing/2014/main" id="{C32EC571-1418-4081-8722-1C03BAC84BAE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700750" y="4274335"/>
            <a:ext cx="391114" cy="391114"/>
          </a:xfrm>
          <a:prstGeom prst="rect">
            <a:avLst/>
          </a:prstGeom>
        </p:spPr>
      </p:pic>
      <p:pic>
        <p:nvPicPr>
          <p:cNvPr id="133" name="Graphic 132" descr="Books">
            <a:extLst>
              <a:ext uri="{FF2B5EF4-FFF2-40B4-BE49-F238E27FC236}">
                <a16:creationId xmlns:a16="http://schemas.microsoft.com/office/drawing/2014/main" id="{4F7759CB-CF84-44B9-9EB8-36B7CDDE7C4B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187301" y="2772107"/>
            <a:ext cx="391114" cy="391114"/>
          </a:xfrm>
          <a:prstGeom prst="rect">
            <a:avLst/>
          </a:prstGeom>
        </p:spPr>
      </p:pic>
      <p:pic>
        <p:nvPicPr>
          <p:cNvPr id="134" name="Graphic 133" descr="Pizza">
            <a:extLst>
              <a:ext uri="{FF2B5EF4-FFF2-40B4-BE49-F238E27FC236}">
                <a16:creationId xmlns:a16="http://schemas.microsoft.com/office/drawing/2014/main" id="{5D4F6477-2FC9-4E36-9002-00A0AADAD644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4596165" y="1717851"/>
            <a:ext cx="391114" cy="39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79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804</Words>
  <PresentationFormat>Widescreen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Male Radar Brain – Slide Template</vt:lpstr>
      <vt:lpstr>Male Radar Brain (Data-Driven) – Slide Template</vt:lpstr>
      <vt:lpstr>Male Radar Brain (Data-Driven)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Radar Brain</dc:title>
  <dc:creator>PresentationGO.com</dc:creator>
  <dc:description>© Copyright PresentationGO.com</dc:description>
  <dcterms:created xsi:type="dcterms:W3CDTF">2014-11-26T05:14:11Z</dcterms:created>
  <dcterms:modified xsi:type="dcterms:W3CDTF">2020-05-18T17:47:19Z</dcterms:modified>
  <cp:category>Charts &amp; Diagrams</cp:category>
</cp:coreProperties>
</file>