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31-4CA3-9168-8AD70E51893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31-4CA3-9168-8AD70E51893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31-4CA3-9168-8AD70E518930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31-4CA3-9168-8AD70E51893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31-4CA3-9168-8AD70E5189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F83-407C-AF40-48CB8C268AB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F83-407C-AF40-48CB8C268AB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F83-407C-AF40-48CB8C268AB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F83-407C-AF40-48CB8C268AB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25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83-407C-AF40-48CB8C268AB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31-4CA3-9168-8AD70E51893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31-4CA3-9168-8AD70E51893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31-4CA3-9168-8AD70E518930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31-4CA3-9168-8AD70E51893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31-4CA3-9168-8AD70E5189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F83-407C-AF40-48CB8C268AB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F83-407C-AF40-48CB8C268AB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F83-407C-AF40-48CB8C268AB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F83-407C-AF40-48CB8C268AB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25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83-407C-AF40-48CB8C268AB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14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0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chart" Target="../charts/chart1.xml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1.png"/><Relationship Id="rId7" Type="http://schemas.openxmlformats.org/officeDocument/2006/relationships/image" Target="../media/image14.svg"/><Relationship Id="rId12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0.svg"/><Relationship Id="rId5" Type="http://schemas.openxmlformats.org/officeDocument/2006/relationships/chart" Target="../charts/chart3.xml"/><Relationship Id="rId10" Type="http://schemas.openxmlformats.org/officeDocument/2006/relationships/image" Target="../media/image9.png"/><Relationship Id="rId4" Type="http://schemas.openxmlformats.org/officeDocument/2006/relationships/image" Target="../media/image12.sv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Male vs. Female Charts for PowerPoint</a:t>
            </a:r>
          </a:p>
        </p:txBody>
      </p:sp>
      <p:pic>
        <p:nvPicPr>
          <p:cNvPr id="16" name="Graphic 15" descr="Male">
            <a:extLst>
              <a:ext uri="{FF2B5EF4-FFF2-40B4-BE49-F238E27FC236}">
                <a16:creationId xmlns:a16="http://schemas.microsoft.com/office/drawing/2014/main" id="{7F7555CE-8AA4-4ECB-8A8E-02F5465E9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801" y="979892"/>
            <a:ext cx="3759091" cy="3759091"/>
          </a:xfrm>
          <a:prstGeom prst="rect">
            <a:avLst/>
          </a:prstGeom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AEAE9FF-AB95-4531-8409-E1281FDB95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1874843"/>
              </p:ext>
            </p:extLst>
          </p:nvPr>
        </p:nvGraphicFramePr>
        <p:xfrm>
          <a:off x="291558" y="1487158"/>
          <a:ext cx="4350327" cy="315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Graphic 17" descr="Female">
            <a:extLst>
              <a:ext uri="{FF2B5EF4-FFF2-40B4-BE49-F238E27FC236}">
                <a16:creationId xmlns:a16="http://schemas.microsoft.com/office/drawing/2014/main" id="{508B5173-FA9D-4832-977F-1FD8F15AEA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41885" y="1096546"/>
            <a:ext cx="3759091" cy="3759091"/>
          </a:xfrm>
          <a:prstGeom prst="rect">
            <a:avLst/>
          </a:prstGeom>
        </p:spPr>
      </p:pic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E567186-2990-4A1A-8370-D65D0C504D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27666" y="2693962"/>
            <a:ext cx="739056" cy="739056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5C0410F3-F31C-407C-869C-DBBE5729BA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51902" y="1954906"/>
            <a:ext cx="739056" cy="739056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F030E7C9-FF1C-4E2F-9504-D69E8239D07C}"/>
              </a:ext>
            </a:extLst>
          </p:cNvPr>
          <p:cNvGrpSpPr/>
          <p:nvPr/>
        </p:nvGrpSpPr>
        <p:grpSpPr>
          <a:xfrm>
            <a:off x="628650" y="4553527"/>
            <a:ext cx="2937088" cy="1690262"/>
            <a:chOff x="332936" y="2566211"/>
            <a:chExt cx="2937088" cy="169026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2848305-3557-41E1-A9D7-2BE8B111C88C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A2091E4-7045-4AF1-A734-50BAB5EBD6E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4CA5234-4877-48E9-B4EF-DF0ECD813C6F}"/>
              </a:ext>
            </a:extLst>
          </p:cNvPr>
          <p:cNvGrpSpPr/>
          <p:nvPr/>
        </p:nvGrpSpPr>
        <p:grpSpPr>
          <a:xfrm>
            <a:off x="5052887" y="4553527"/>
            <a:ext cx="2937088" cy="1690262"/>
            <a:chOff x="332936" y="2566211"/>
            <a:chExt cx="2937088" cy="169026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53495F-CC9D-436C-9E8B-1A94E4341462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6B5C12A-B04B-42DD-9A22-1674B9D5F2A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16CFCB43-5762-408E-8D84-5E33209646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4226479"/>
              </p:ext>
            </p:extLst>
          </p:nvPr>
        </p:nvGraphicFramePr>
        <p:xfrm>
          <a:off x="4714686" y="809723"/>
          <a:ext cx="4352544" cy="315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28535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Male vs. Female Charts for PowerPoint</a:t>
            </a:r>
          </a:p>
        </p:txBody>
      </p:sp>
      <p:pic>
        <p:nvPicPr>
          <p:cNvPr id="16" name="Graphic 15" descr="Male">
            <a:extLst>
              <a:ext uri="{FF2B5EF4-FFF2-40B4-BE49-F238E27FC236}">
                <a16:creationId xmlns:a16="http://schemas.microsoft.com/office/drawing/2014/main" id="{7F7555CE-8AA4-4ECB-8A8E-02F5465E9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801" y="979892"/>
            <a:ext cx="3759091" cy="3759091"/>
          </a:xfrm>
          <a:prstGeom prst="rect">
            <a:avLst/>
          </a:prstGeom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AEAE9FF-AB95-4531-8409-E1281FDB95BC}"/>
              </a:ext>
            </a:extLst>
          </p:cNvPr>
          <p:cNvGraphicFramePr/>
          <p:nvPr/>
        </p:nvGraphicFramePr>
        <p:xfrm>
          <a:off x="291558" y="1487158"/>
          <a:ext cx="4350327" cy="315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Graphic 17" descr="Female">
            <a:extLst>
              <a:ext uri="{FF2B5EF4-FFF2-40B4-BE49-F238E27FC236}">
                <a16:creationId xmlns:a16="http://schemas.microsoft.com/office/drawing/2014/main" id="{508B5173-FA9D-4832-977F-1FD8F15AEA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41885" y="1096546"/>
            <a:ext cx="3759091" cy="3759091"/>
          </a:xfrm>
          <a:prstGeom prst="rect">
            <a:avLst/>
          </a:prstGeom>
        </p:spPr>
      </p:pic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E567186-2990-4A1A-8370-D65D0C504D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27666" y="2693962"/>
            <a:ext cx="739056" cy="739056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5C0410F3-F31C-407C-869C-DBBE5729BA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51902" y="1954906"/>
            <a:ext cx="739056" cy="739056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F030E7C9-FF1C-4E2F-9504-D69E8239D07C}"/>
              </a:ext>
            </a:extLst>
          </p:cNvPr>
          <p:cNvGrpSpPr/>
          <p:nvPr/>
        </p:nvGrpSpPr>
        <p:grpSpPr>
          <a:xfrm>
            <a:off x="628650" y="4553527"/>
            <a:ext cx="2937088" cy="1690262"/>
            <a:chOff x="332936" y="2566211"/>
            <a:chExt cx="2937088" cy="169026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2848305-3557-41E1-A9D7-2BE8B111C88C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A2091E4-7045-4AF1-A734-50BAB5EBD6E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4CA5234-4877-48E9-B4EF-DF0ECD813C6F}"/>
              </a:ext>
            </a:extLst>
          </p:cNvPr>
          <p:cNvGrpSpPr/>
          <p:nvPr/>
        </p:nvGrpSpPr>
        <p:grpSpPr>
          <a:xfrm>
            <a:off x="5052887" y="4553527"/>
            <a:ext cx="2937088" cy="1690262"/>
            <a:chOff x="332936" y="2566211"/>
            <a:chExt cx="2937088" cy="169026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53495F-CC9D-436C-9E8B-1A94E4341462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6B5C12A-B04B-42DD-9A22-1674B9D5F2A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16CFCB43-5762-408E-8D84-5E33209646C6}"/>
              </a:ext>
            </a:extLst>
          </p:cNvPr>
          <p:cNvGraphicFramePr/>
          <p:nvPr/>
        </p:nvGraphicFramePr>
        <p:xfrm>
          <a:off x="4714686" y="809723"/>
          <a:ext cx="4352544" cy="315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21685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10124</TotalTime>
  <Words>206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vs. Female Charts for PowerPoint</vt:lpstr>
      <vt:lpstr>Male vs. Female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vs. Female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2018-12-15T01:04:50Z</dcterms:modified>
  <cp:category>Charts &amp; Diagrams</cp:category>
</cp:coreProperties>
</file>