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66" d="100"/>
          <a:sy n="66" d="100"/>
        </p:scale>
        <p:origin x="1380" y="9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022-4076-B8D2-9653BB60B28A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F306-4FAE-8D40-E1FDE1CB3EC6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F306-4FAE-8D40-E1FDE1CB3EC6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F306-4FAE-8D40-E1FDE1CB3EC6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F306-4FAE-8D40-E1FDE1CB3EC6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12</c:v>
                </c:pt>
                <c:pt idx="1">
                  <c:v>7</c:v>
                </c:pt>
                <c:pt idx="2">
                  <c:v>25</c:v>
                </c:pt>
                <c:pt idx="3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022-4076-B8D2-9653BB60B28A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022-4076-B8D2-9653BB60B28A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F306-4FAE-8D40-E1FDE1CB3EC6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F306-4FAE-8D40-E1FDE1CB3EC6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F306-4FAE-8D40-E1FDE1CB3EC6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F306-4FAE-8D40-E1FDE1CB3EC6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12</c:v>
                </c:pt>
                <c:pt idx="1">
                  <c:v>7</c:v>
                </c:pt>
                <c:pt idx="2">
                  <c:v>25</c:v>
                </c:pt>
                <c:pt idx="3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022-4076-B8D2-9653BB60B28A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9143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745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openxmlformats.org/officeDocument/2006/relationships/image" Target="../media/image6.svg"/><Relationship Id="rId12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chart" Target="../charts/chart1.xml"/><Relationship Id="rId10" Type="http://schemas.openxmlformats.org/officeDocument/2006/relationships/image" Target="../media/image9.png"/><Relationship Id="rId4" Type="http://schemas.openxmlformats.org/officeDocument/2006/relationships/image" Target="../media/image4.svg"/><Relationship Id="rId9" Type="http://schemas.openxmlformats.org/officeDocument/2006/relationships/image" Target="../media/image8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1.png"/><Relationship Id="rId7" Type="http://schemas.openxmlformats.org/officeDocument/2006/relationships/image" Target="../media/image14.svg"/><Relationship Id="rId12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10.svg"/><Relationship Id="rId5" Type="http://schemas.openxmlformats.org/officeDocument/2006/relationships/chart" Target="../charts/chart3.xml"/><Relationship Id="rId10" Type="http://schemas.openxmlformats.org/officeDocument/2006/relationships/image" Target="../media/image9.png"/><Relationship Id="rId4" Type="http://schemas.openxmlformats.org/officeDocument/2006/relationships/image" Target="../media/image12.svg"/><Relationship Id="rId9" Type="http://schemas.openxmlformats.org/officeDocument/2006/relationships/image" Target="../media/image8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 descr="Male">
            <a:extLst>
              <a:ext uri="{FF2B5EF4-FFF2-40B4-BE49-F238E27FC236}">
                <a16:creationId xmlns:a16="http://schemas.microsoft.com/office/drawing/2014/main" id="{7B3B7454-A21C-4E74-A69E-52B46496DA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09053" y="902537"/>
            <a:ext cx="3759091" cy="3759091"/>
          </a:xfrm>
          <a:prstGeom prst="rect">
            <a:avLst/>
          </a:prstGeom>
        </p:spPr>
      </p:pic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48B95E71-214B-4A36-A30B-A6E180F20EA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59137875"/>
              </p:ext>
            </p:extLst>
          </p:nvPr>
        </p:nvGraphicFramePr>
        <p:xfrm>
          <a:off x="1028810" y="1409803"/>
          <a:ext cx="4350327" cy="3152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Male vs. Female Charts for PowerPoint</a:t>
            </a:r>
          </a:p>
        </p:txBody>
      </p:sp>
      <p:pic>
        <p:nvPicPr>
          <p:cNvPr id="6" name="Graphic 5" descr="Female">
            <a:extLst>
              <a:ext uri="{FF2B5EF4-FFF2-40B4-BE49-F238E27FC236}">
                <a16:creationId xmlns:a16="http://schemas.microsoft.com/office/drawing/2014/main" id="{4A3A4054-0FEA-4993-9A28-2BE31AAE684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261526" y="1019191"/>
            <a:ext cx="3759091" cy="3759091"/>
          </a:xfrm>
          <a:prstGeom prst="rect">
            <a:avLst/>
          </a:prstGeom>
        </p:spPr>
      </p:pic>
      <p:pic>
        <p:nvPicPr>
          <p:cNvPr id="13" name="Graphic 12" descr="Man">
            <a:extLst>
              <a:ext uri="{FF2B5EF4-FFF2-40B4-BE49-F238E27FC236}">
                <a16:creationId xmlns:a16="http://schemas.microsoft.com/office/drawing/2014/main" id="{BD974E53-8373-4109-B65D-068D1CF189E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464918" y="2616607"/>
            <a:ext cx="739056" cy="739056"/>
          </a:xfrm>
          <a:prstGeom prst="rect">
            <a:avLst/>
          </a:prstGeom>
        </p:spPr>
      </p:pic>
      <p:pic>
        <p:nvPicPr>
          <p:cNvPr id="15" name="Graphic 14" descr="Woman">
            <a:extLst>
              <a:ext uri="{FF2B5EF4-FFF2-40B4-BE49-F238E27FC236}">
                <a16:creationId xmlns:a16="http://schemas.microsoft.com/office/drawing/2014/main" id="{BFC1D0BE-77FF-4A41-8260-4290B200ABAB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8771543" y="1877551"/>
            <a:ext cx="739056" cy="739056"/>
          </a:xfrm>
          <a:prstGeom prst="rect">
            <a:avLst/>
          </a:prstGeom>
        </p:spPr>
      </p:pic>
      <p:grpSp>
        <p:nvGrpSpPr>
          <p:cNvPr id="74" name="Group 73">
            <a:extLst>
              <a:ext uri="{FF2B5EF4-FFF2-40B4-BE49-F238E27FC236}">
                <a16:creationId xmlns:a16="http://schemas.microsoft.com/office/drawing/2014/main" id="{22569D69-9E68-4213-86DF-9D2BE5A2A1BE}"/>
              </a:ext>
            </a:extLst>
          </p:cNvPr>
          <p:cNvGrpSpPr/>
          <p:nvPr/>
        </p:nvGrpSpPr>
        <p:grpSpPr>
          <a:xfrm>
            <a:off x="1365902" y="4553527"/>
            <a:ext cx="2937088" cy="1690262"/>
            <a:chOff x="332936" y="2566211"/>
            <a:chExt cx="2937088" cy="1690262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FBE07C13-67DC-4758-9DCC-9CD97035FAEA}"/>
                </a:ext>
              </a:extLst>
            </p:cNvPr>
            <p:cNvSpPr txBox="1"/>
            <p:nvPr/>
          </p:nvSpPr>
          <p:spPr>
            <a:xfrm>
              <a:off x="332936" y="2566211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cap="all" dirty="0"/>
                <a:t>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B5D1E412-40C8-4331-8957-4AACB1D76ADB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FA1E1CFD-27AE-46F9-801E-661358FBFD03}"/>
              </a:ext>
            </a:extLst>
          </p:cNvPr>
          <p:cNvGrpSpPr/>
          <p:nvPr/>
        </p:nvGrpSpPr>
        <p:grpSpPr>
          <a:xfrm>
            <a:off x="7672528" y="4553527"/>
            <a:ext cx="2937088" cy="1690262"/>
            <a:chOff x="332936" y="2566211"/>
            <a:chExt cx="2937088" cy="1690262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49A05B2A-3C6A-461C-8708-6EE5085F26BE}"/>
                </a:ext>
              </a:extLst>
            </p:cNvPr>
            <p:cNvSpPr txBox="1"/>
            <p:nvPr/>
          </p:nvSpPr>
          <p:spPr>
            <a:xfrm>
              <a:off x="332936" y="2566211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cap="all" dirty="0"/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AA9ED4DB-BDDF-4473-872D-8FE5011F0AB9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aphicFrame>
        <p:nvGraphicFramePr>
          <p:cNvPr id="73" name="Chart 72">
            <a:extLst>
              <a:ext uri="{FF2B5EF4-FFF2-40B4-BE49-F238E27FC236}">
                <a16:creationId xmlns:a16="http://schemas.microsoft.com/office/drawing/2014/main" id="{90F4EFB1-3E5A-4FC4-83ED-6BBECCB1CDF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00006633"/>
              </p:ext>
            </p:extLst>
          </p:nvPr>
        </p:nvGraphicFramePr>
        <p:xfrm>
          <a:off x="7334327" y="732368"/>
          <a:ext cx="4352544" cy="3152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</p:spTree>
    <p:extLst>
      <p:ext uri="{BB962C8B-B14F-4D97-AF65-F5344CB8AC3E}">
        <p14:creationId xmlns:p14="http://schemas.microsoft.com/office/powerpoint/2010/main" val="1285358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 descr="Male">
            <a:extLst>
              <a:ext uri="{FF2B5EF4-FFF2-40B4-BE49-F238E27FC236}">
                <a16:creationId xmlns:a16="http://schemas.microsoft.com/office/drawing/2014/main" id="{7B3B7454-A21C-4E74-A69E-52B46496DA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09053" y="902537"/>
            <a:ext cx="3759091" cy="3759091"/>
          </a:xfrm>
          <a:prstGeom prst="rect">
            <a:avLst/>
          </a:prstGeom>
        </p:spPr>
      </p:pic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48B95E71-214B-4A36-A30B-A6E180F20EAE}"/>
              </a:ext>
            </a:extLst>
          </p:cNvPr>
          <p:cNvGraphicFramePr/>
          <p:nvPr/>
        </p:nvGraphicFramePr>
        <p:xfrm>
          <a:off x="1028810" y="1409803"/>
          <a:ext cx="4350327" cy="3152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Male vs. Female Charts for PowerPoint</a:t>
            </a:r>
          </a:p>
        </p:txBody>
      </p:sp>
      <p:pic>
        <p:nvPicPr>
          <p:cNvPr id="6" name="Graphic 5" descr="Female">
            <a:extLst>
              <a:ext uri="{FF2B5EF4-FFF2-40B4-BE49-F238E27FC236}">
                <a16:creationId xmlns:a16="http://schemas.microsoft.com/office/drawing/2014/main" id="{4A3A4054-0FEA-4993-9A28-2BE31AAE684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261526" y="1019191"/>
            <a:ext cx="3759091" cy="3759091"/>
          </a:xfrm>
          <a:prstGeom prst="rect">
            <a:avLst/>
          </a:prstGeom>
        </p:spPr>
      </p:pic>
      <p:pic>
        <p:nvPicPr>
          <p:cNvPr id="13" name="Graphic 12" descr="Man">
            <a:extLst>
              <a:ext uri="{FF2B5EF4-FFF2-40B4-BE49-F238E27FC236}">
                <a16:creationId xmlns:a16="http://schemas.microsoft.com/office/drawing/2014/main" id="{BD974E53-8373-4109-B65D-068D1CF189E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464918" y="2616607"/>
            <a:ext cx="739056" cy="739056"/>
          </a:xfrm>
          <a:prstGeom prst="rect">
            <a:avLst/>
          </a:prstGeom>
        </p:spPr>
      </p:pic>
      <p:pic>
        <p:nvPicPr>
          <p:cNvPr id="15" name="Graphic 14" descr="Woman">
            <a:extLst>
              <a:ext uri="{FF2B5EF4-FFF2-40B4-BE49-F238E27FC236}">
                <a16:creationId xmlns:a16="http://schemas.microsoft.com/office/drawing/2014/main" id="{BFC1D0BE-77FF-4A41-8260-4290B200ABAB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8771543" y="1877551"/>
            <a:ext cx="739056" cy="739056"/>
          </a:xfrm>
          <a:prstGeom prst="rect">
            <a:avLst/>
          </a:prstGeom>
        </p:spPr>
      </p:pic>
      <p:grpSp>
        <p:nvGrpSpPr>
          <p:cNvPr id="74" name="Group 73">
            <a:extLst>
              <a:ext uri="{FF2B5EF4-FFF2-40B4-BE49-F238E27FC236}">
                <a16:creationId xmlns:a16="http://schemas.microsoft.com/office/drawing/2014/main" id="{22569D69-9E68-4213-86DF-9D2BE5A2A1BE}"/>
              </a:ext>
            </a:extLst>
          </p:cNvPr>
          <p:cNvGrpSpPr/>
          <p:nvPr/>
        </p:nvGrpSpPr>
        <p:grpSpPr>
          <a:xfrm>
            <a:off x="1365902" y="4553527"/>
            <a:ext cx="2937088" cy="1690262"/>
            <a:chOff x="332936" y="2566211"/>
            <a:chExt cx="2937088" cy="1690262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FBE07C13-67DC-4758-9DCC-9CD97035FAEA}"/>
                </a:ext>
              </a:extLst>
            </p:cNvPr>
            <p:cNvSpPr txBox="1"/>
            <p:nvPr/>
          </p:nvSpPr>
          <p:spPr>
            <a:xfrm>
              <a:off x="332936" y="2566211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B5D1E412-40C8-4331-8957-4AACB1D76ADB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FA1E1CFD-27AE-46F9-801E-661358FBFD03}"/>
              </a:ext>
            </a:extLst>
          </p:cNvPr>
          <p:cNvGrpSpPr/>
          <p:nvPr/>
        </p:nvGrpSpPr>
        <p:grpSpPr>
          <a:xfrm>
            <a:off x="7672528" y="4553527"/>
            <a:ext cx="2937088" cy="1690262"/>
            <a:chOff x="332936" y="2566211"/>
            <a:chExt cx="2937088" cy="1690262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49A05B2A-3C6A-461C-8708-6EE5085F26BE}"/>
                </a:ext>
              </a:extLst>
            </p:cNvPr>
            <p:cNvSpPr txBox="1"/>
            <p:nvPr/>
          </p:nvSpPr>
          <p:spPr>
            <a:xfrm>
              <a:off x="332936" y="2566211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AA9ED4DB-BDDF-4473-872D-8FE5011F0AB9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aphicFrame>
        <p:nvGraphicFramePr>
          <p:cNvPr id="73" name="Chart 72">
            <a:extLst>
              <a:ext uri="{FF2B5EF4-FFF2-40B4-BE49-F238E27FC236}">
                <a16:creationId xmlns:a16="http://schemas.microsoft.com/office/drawing/2014/main" id="{90F4EFB1-3E5A-4FC4-83ED-6BBECCB1CDFD}"/>
              </a:ext>
            </a:extLst>
          </p:cNvPr>
          <p:cNvGraphicFramePr/>
          <p:nvPr/>
        </p:nvGraphicFramePr>
        <p:xfrm>
          <a:off x="7334327" y="732368"/>
          <a:ext cx="4352544" cy="3152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</p:spTree>
    <p:extLst>
      <p:ext uri="{BB962C8B-B14F-4D97-AF65-F5344CB8AC3E}">
        <p14:creationId xmlns:p14="http://schemas.microsoft.com/office/powerpoint/2010/main" val="4193787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8496</TotalTime>
  <Words>206</Words>
  <PresentationFormat>Widescreen</PresentationFormat>
  <Paragraphs>16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Male vs. Female Charts for PowerPoint</vt:lpstr>
      <vt:lpstr>Male vs. Female Charts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Male vs. Female Charts for PowerPoint</dc:title>
  <dc:creator>PresentationGO.com</dc:creator>
  <dc:description>© Copyright PresentationGO.com</dc:description>
  <dcterms:created xsi:type="dcterms:W3CDTF">2014-11-26T05:14:11Z</dcterms:created>
  <dcterms:modified xsi:type="dcterms:W3CDTF">2018-12-15T01:04:58Z</dcterms:modified>
  <cp:category>Charts &amp; Diagrams</cp:category>
</cp:coreProperties>
</file>