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2376" y="15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11114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723132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5/29/2020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73FB37E-13A2-458A-AF6C-0E4AEB552DB9}"/>
              </a:ext>
            </a:extLst>
          </p:cNvPr>
          <p:cNvSpPr txBox="1"/>
          <p:nvPr/>
        </p:nvSpPr>
        <p:spPr>
          <a:xfrm>
            <a:off x="8173995" y="663815"/>
            <a:ext cx="761747" cy="1685077"/>
          </a:xfrm>
          <a:prstGeom prst="rect">
            <a:avLst/>
          </a:prstGeom>
          <a:noFill/>
        </p:spPr>
        <p:txBody>
          <a:bodyPr wrap="none" rtlCol="0" anchor="b">
            <a:spAutoFit/>
          </a:bodyPr>
          <a:lstStyle/>
          <a:p>
            <a:r>
              <a:rPr lang="en-US" sz="10350" b="1" dirty="0">
                <a:solidFill>
                  <a:srgbClr val="EB1E42"/>
                </a:solidFill>
              </a:rPr>
              <a:t>”</a:t>
            </a:r>
          </a:p>
        </p:txBody>
      </p:sp>
      <p:sp>
        <p:nvSpPr>
          <p:cNvPr id="12" name="TextBox 11">
            <a:extLst>
              <a:ext uri="{FF2B5EF4-FFF2-40B4-BE49-F238E27FC236}">
                <a16:creationId xmlns:a16="http://schemas.microsoft.com/office/drawing/2014/main" id="{625A7EDC-2EE1-4557-9780-69C3F8571231}"/>
              </a:ext>
            </a:extLst>
          </p:cNvPr>
          <p:cNvSpPr txBox="1"/>
          <p:nvPr/>
        </p:nvSpPr>
        <p:spPr>
          <a:xfrm>
            <a:off x="255549" y="2680036"/>
            <a:ext cx="761747" cy="1685077"/>
          </a:xfrm>
          <a:prstGeom prst="rect">
            <a:avLst/>
          </a:prstGeom>
          <a:noFill/>
        </p:spPr>
        <p:txBody>
          <a:bodyPr wrap="none" rtlCol="0" anchor="b">
            <a:spAutoFit/>
          </a:bodyPr>
          <a:lstStyle/>
          <a:p>
            <a:r>
              <a:rPr lang="en-US" sz="10350" b="1" dirty="0">
                <a:solidFill>
                  <a:schemeClr val="accent3">
                    <a:lumMod val="75000"/>
                  </a:schemeClr>
                </a:solidFill>
              </a:rPr>
              <a:t>“</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Man &amp; Woman Quotes – Slide Template</a:t>
            </a:r>
          </a:p>
        </p:txBody>
      </p:sp>
      <p:grpSp>
        <p:nvGrpSpPr>
          <p:cNvPr id="14" name="Group 13">
            <a:extLst>
              <a:ext uri="{FF2B5EF4-FFF2-40B4-BE49-F238E27FC236}">
                <a16:creationId xmlns:a16="http://schemas.microsoft.com/office/drawing/2014/main" id="{B5E77AA6-F873-425D-9B37-0C68E0DD09B9}"/>
              </a:ext>
            </a:extLst>
          </p:cNvPr>
          <p:cNvGrpSpPr/>
          <p:nvPr/>
        </p:nvGrpSpPr>
        <p:grpSpPr>
          <a:xfrm>
            <a:off x="2675632" y="1609529"/>
            <a:ext cx="3792737" cy="3962105"/>
            <a:chOff x="2911032" y="1693860"/>
            <a:chExt cx="3321936" cy="3470280"/>
          </a:xfrm>
        </p:grpSpPr>
        <p:sp>
          <p:nvSpPr>
            <p:cNvPr id="16" name="Freeform: Shape 15">
              <a:extLst>
                <a:ext uri="{FF2B5EF4-FFF2-40B4-BE49-F238E27FC236}">
                  <a16:creationId xmlns:a16="http://schemas.microsoft.com/office/drawing/2014/main" id="{FD3F4524-CAA4-4897-ABFD-BDD196C5546B}"/>
                </a:ext>
              </a:extLst>
            </p:cNvPr>
            <p:cNvSpPr/>
            <p:nvPr/>
          </p:nvSpPr>
          <p:spPr>
            <a:xfrm>
              <a:off x="3065799" y="1799366"/>
              <a:ext cx="3049664" cy="3259268"/>
            </a:xfrm>
            <a:custGeom>
              <a:avLst/>
              <a:gdLst>
                <a:gd name="connsiteX0" fmla="*/ 1725827 w 4066219"/>
                <a:gd name="connsiteY0" fmla="*/ 0 h 4345690"/>
                <a:gd name="connsiteX1" fmla="*/ 3374064 w 4066219"/>
                <a:gd name="connsiteY1" fmla="*/ 1212619 h 4345690"/>
                <a:gd name="connsiteX2" fmla="*/ 3382840 w 4066219"/>
                <a:gd name="connsiteY2" fmla="*/ 1246750 h 4345690"/>
                <a:gd name="connsiteX3" fmla="*/ 3438179 w 4066219"/>
                <a:gd name="connsiteY3" fmla="*/ 1288131 h 4345690"/>
                <a:gd name="connsiteX4" fmla="*/ 4066219 w 4066219"/>
                <a:gd name="connsiteY4" fmla="*/ 2619863 h 4345690"/>
                <a:gd name="connsiteX5" fmla="*/ 2340392 w 4066219"/>
                <a:gd name="connsiteY5" fmla="*/ 4345690 h 4345690"/>
                <a:gd name="connsiteX6" fmla="*/ 692155 w 4066219"/>
                <a:gd name="connsiteY6" fmla="*/ 3133071 h 4345690"/>
                <a:gd name="connsiteX7" fmla="*/ 683379 w 4066219"/>
                <a:gd name="connsiteY7" fmla="*/ 3098940 h 4345690"/>
                <a:gd name="connsiteX8" fmla="*/ 628041 w 4066219"/>
                <a:gd name="connsiteY8" fmla="*/ 3057559 h 4345690"/>
                <a:gd name="connsiteX9" fmla="*/ 0 w 4066219"/>
                <a:gd name="connsiteY9" fmla="*/ 1725827 h 4345690"/>
                <a:gd name="connsiteX10" fmla="*/ 1725827 w 4066219"/>
                <a:gd name="connsiteY10" fmla="*/ 0 h 4345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66219" h="4345690">
                  <a:moveTo>
                    <a:pt x="1725827" y="0"/>
                  </a:moveTo>
                  <a:cubicBezTo>
                    <a:pt x="2500260" y="0"/>
                    <a:pt x="3155555" y="510089"/>
                    <a:pt x="3374064" y="1212619"/>
                  </a:cubicBezTo>
                  <a:lnTo>
                    <a:pt x="3382840" y="1246750"/>
                  </a:lnTo>
                  <a:lnTo>
                    <a:pt x="3438179" y="1288131"/>
                  </a:lnTo>
                  <a:cubicBezTo>
                    <a:pt x="3821739" y="1604673"/>
                    <a:pt x="4066219" y="2083717"/>
                    <a:pt x="4066219" y="2619863"/>
                  </a:cubicBezTo>
                  <a:cubicBezTo>
                    <a:pt x="4066219" y="3573011"/>
                    <a:pt x="3293540" y="4345690"/>
                    <a:pt x="2340392" y="4345690"/>
                  </a:cubicBezTo>
                  <a:cubicBezTo>
                    <a:pt x="1565960" y="4345690"/>
                    <a:pt x="910665" y="3835601"/>
                    <a:pt x="692155" y="3133071"/>
                  </a:cubicBezTo>
                  <a:lnTo>
                    <a:pt x="683379" y="3098940"/>
                  </a:lnTo>
                  <a:lnTo>
                    <a:pt x="628041" y="3057559"/>
                  </a:lnTo>
                  <a:cubicBezTo>
                    <a:pt x="244480" y="2741017"/>
                    <a:pt x="0" y="2261973"/>
                    <a:pt x="0" y="1725827"/>
                  </a:cubicBezTo>
                  <a:cubicBezTo>
                    <a:pt x="0" y="772679"/>
                    <a:pt x="772679" y="0"/>
                    <a:pt x="1725827" y="0"/>
                  </a:cubicBezTo>
                  <a:close/>
                </a:path>
              </a:pathLst>
            </a:custGeom>
            <a:solidFill>
              <a:schemeClr val="tx1">
                <a:alpha val="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3" name="Group 2">
              <a:extLst>
                <a:ext uri="{FF2B5EF4-FFF2-40B4-BE49-F238E27FC236}">
                  <a16:creationId xmlns:a16="http://schemas.microsoft.com/office/drawing/2014/main" id="{978CC7B1-CB69-4EAD-87E3-C289172B7057}"/>
                </a:ext>
              </a:extLst>
            </p:cNvPr>
            <p:cNvGrpSpPr/>
            <p:nvPr/>
          </p:nvGrpSpPr>
          <p:grpSpPr>
            <a:xfrm>
              <a:off x="2911032" y="1693860"/>
              <a:ext cx="3321936" cy="3470280"/>
              <a:chOff x="16370299" y="29578300"/>
              <a:chExt cx="3396279" cy="3547944"/>
            </a:xfrm>
          </p:grpSpPr>
          <p:sp>
            <p:nvSpPr>
              <p:cNvPr id="4" name="Shape">
                <a:extLst>
                  <a:ext uri="{FF2B5EF4-FFF2-40B4-BE49-F238E27FC236}">
                    <a16:creationId xmlns:a16="http://schemas.microsoft.com/office/drawing/2014/main" id="{D5E848F3-6602-49FB-A910-0C338DE7CC6D}"/>
                  </a:ext>
                </a:extLst>
              </p:cNvPr>
              <p:cNvSpPr/>
              <p:nvPr/>
            </p:nvSpPr>
            <p:spPr>
              <a:xfrm>
                <a:off x="17716499" y="30213300"/>
                <a:ext cx="2050079" cy="2912944"/>
              </a:xfrm>
              <a:custGeom>
                <a:avLst/>
                <a:gdLst/>
                <a:ahLst/>
                <a:cxnLst>
                  <a:cxn ang="0">
                    <a:pos x="wd2" y="hd2"/>
                  </a:cxn>
                  <a:cxn ang="5400000">
                    <a:pos x="wd2" y="hd2"/>
                  </a:cxn>
                  <a:cxn ang="10800000">
                    <a:pos x="wd2" y="hd2"/>
                  </a:cxn>
                  <a:cxn ang="16200000">
                    <a:pos x="wd2" y="hd2"/>
                  </a:cxn>
                </a:cxnLst>
                <a:rect l="0" t="0" r="r" b="b"/>
                <a:pathLst>
                  <a:path w="21457" h="21484" extrusionOk="0">
                    <a:moveTo>
                      <a:pt x="20709" y="35"/>
                    </a:moveTo>
                    <a:lnTo>
                      <a:pt x="15658" y="1599"/>
                    </a:lnTo>
                    <a:cubicBezTo>
                      <a:pt x="14821" y="1861"/>
                      <a:pt x="13864" y="1852"/>
                      <a:pt x="13053" y="1561"/>
                    </a:cubicBezTo>
                    <a:cubicBezTo>
                      <a:pt x="11019" y="831"/>
                      <a:pt x="8720" y="419"/>
                      <a:pt x="6274" y="419"/>
                    </a:cubicBezTo>
                    <a:cubicBezTo>
                      <a:pt x="4480" y="419"/>
                      <a:pt x="2765" y="643"/>
                      <a:pt x="1170" y="1056"/>
                    </a:cubicBezTo>
                    <a:cubicBezTo>
                      <a:pt x="2207" y="1196"/>
                      <a:pt x="3164" y="1486"/>
                      <a:pt x="3974" y="1992"/>
                    </a:cubicBezTo>
                    <a:cubicBezTo>
                      <a:pt x="4347" y="2151"/>
                      <a:pt x="4732" y="2283"/>
                      <a:pt x="5051" y="2498"/>
                    </a:cubicBezTo>
                    <a:cubicBezTo>
                      <a:pt x="6460" y="3341"/>
                      <a:pt x="6327" y="4662"/>
                      <a:pt x="5357" y="5805"/>
                    </a:cubicBezTo>
                    <a:cubicBezTo>
                      <a:pt x="5849" y="6179"/>
                      <a:pt x="6101" y="6666"/>
                      <a:pt x="6407" y="7125"/>
                    </a:cubicBezTo>
                    <a:cubicBezTo>
                      <a:pt x="7510" y="8212"/>
                      <a:pt x="7204" y="9757"/>
                      <a:pt x="7231" y="10469"/>
                    </a:cubicBezTo>
                    <a:cubicBezTo>
                      <a:pt x="7803" y="10450"/>
                      <a:pt x="7882" y="10310"/>
                      <a:pt x="8281" y="10001"/>
                    </a:cubicBezTo>
                    <a:cubicBezTo>
                      <a:pt x="8228" y="10404"/>
                      <a:pt x="7816" y="10722"/>
                      <a:pt x="7470" y="11031"/>
                    </a:cubicBezTo>
                    <a:cubicBezTo>
                      <a:pt x="7856" y="11434"/>
                      <a:pt x="8348" y="11781"/>
                      <a:pt x="8813" y="12146"/>
                    </a:cubicBezTo>
                    <a:cubicBezTo>
                      <a:pt x="9025" y="12324"/>
                      <a:pt x="9331" y="12418"/>
                      <a:pt x="9570" y="12577"/>
                    </a:cubicBezTo>
                    <a:cubicBezTo>
                      <a:pt x="9677" y="12633"/>
                      <a:pt x="9584" y="12736"/>
                      <a:pt x="9544" y="12802"/>
                    </a:cubicBezTo>
                    <a:cubicBezTo>
                      <a:pt x="9065" y="13373"/>
                      <a:pt x="8281" y="13467"/>
                      <a:pt x="8467" y="13860"/>
                    </a:cubicBezTo>
                    <a:cubicBezTo>
                      <a:pt x="8520" y="14038"/>
                      <a:pt x="8706" y="14160"/>
                      <a:pt x="8826" y="14319"/>
                    </a:cubicBezTo>
                    <a:cubicBezTo>
                      <a:pt x="8999" y="14591"/>
                      <a:pt x="8574" y="14534"/>
                      <a:pt x="8294" y="14918"/>
                    </a:cubicBezTo>
                    <a:cubicBezTo>
                      <a:pt x="8427" y="15022"/>
                      <a:pt x="8587" y="15143"/>
                      <a:pt x="8520" y="15303"/>
                    </a:cubicBezTo>
                    <a:cubicBezTo>
                      <a:pt x="8480" y="15499"/>
                      <a:pt x="8241" y="15612"/>
                      <a:pt x="8055" y="15743"/>
                    </a:cubicBezTo>
                    <a:cubicBezTo>
                      <a:pt x="7417" y="16230"/>
                      <a:pt x="7763" y="16708"/>
                      <a:pt x="7763" y="16970"/>
                    </a:cubicBezTo>
                    <a:cubicBezTo>
                      <a:pt x="7776" y="18000"/>
                      <a:pt x="6580" y="18328"/>
                      <a:pt x="5729" y="18272"/>
                    </a:cubicBezTo>
                    <a:cubicBezTo>
                      <a:pt x="1622" y="18084"/>
                      <a:pt x="2127" y="18337"/>
                      <a:pt x="1675" y="18778"/>
                    </a:cubicBezTo>
                    <a:cubicBezTo>
                      <a:pt x="106" y="20426"/>
                      <a:pt x="106" y="20436"/>
                      <a:pt x="0" y="20510"/>
                    </a:cubicBezTo>
                    <a:cubicBezTo>
                      <a:pt x="1941" y="21147"/>
                      <a:pt x="4094" y="21494"/>
                      <a:pt x="6367" y="21485"/>
                    </a:cubicBezTo>
                    <a:cubicBezTo>
                      <a:pt x="14608" y="21457"/>
                      <a:pt x="21321" y="16651"/>
                      <a:pt x="21228" y="10834"/>
                    </a:cubicBezTo>
                    <a:cubicBezTo>
                      <a:pt x="21201" y="9045"/>
                      <a:pt x="20537" y="7369"/>
                      <a:pt x="19393" y="5898"/>
                    </a:cubicBezTo>
                    <a:cubicBezTo>
                      <a:pt x="18928" y="5299"/>
                      <a:pt x="18875" y="4587"/>
                      <a:pt x="19261" y="3969"/>
                    </a:cubicBezTo>
                    <a:lnTo>
                      <a:pt x="21414" y="540"/>
                    </a:lnTo>
                    <a:cubicBezTo>
                      <a:pt x="21600" y="212"/>
                      <a:pt x="21148" y="-106"/>
                      <a:pt x="20709" y="35"/>
                    </a:cubicBezTo>
                    <a:close/>
                  </a:path>
                </a:pathLst>
              </a:custGeom>
              <a:solidFill>
                <a:srgbClr val="EB1E42"/>
              </a:solidFill>
              <a:ln w="12700">
                <a:miter lim="400000"/>
              </a:ln>
            </p:spPr>
            <p:txBody>
              <a:bodyPr lIns="28575" tIns="28575" rIns="28575" bIns="28575" anchor="ctr"/>
              <a:lstStyle/>
              <a:p>
                <a:pPr algn="ctr">
                  <a:defRPr sz="3000">
                    <a:solidFill>
                      <a:srgbClr val="FFFFFF"/>
                    </a:solidFill>
                  </a:defRPr>
                </a:pPr>
                <a:endParaRPr sz="2250" b="1">
                  <a:solidFill>
                    <a:schemeClr val="tx2"/>
                  </a:solidFill>
                </a:endParaRPr>
              </a:p>
            </p:txBody>
          </p:sp>
          <p:sp>
            <p:nvSpPr>
              <p:cNvPr id="5" name="Shape">
                <a:extLst>
                  <a:ext uri="{FF2B5EF4-FFF2-40B4-BE49-F238E27FC236}">
                    <a16:creationId xmlns:a16="http://schemas.microsoft.com/office/drawing/2014/main" id="{44D1E2D2-EF0C-4493-AE2C-1F0AD87D62BB}"/>
                  </a:ext>
                </a:extLst>
              </p:cNvPr>
              <p:cNvSpPr/>
              <p:nvPr/>
            </p:nvSpPr>
            <p:spPr>
              <a:xfrm>
                <a:off x="16370299" y="29578300"/>
                <a:ext cx="1952806" cy="2873183"/>
              </a:xfrm>
              <a:custGeom>
                <a:avLst/>
                <a:gdLst/>
                <a:ahLst/>
                <a:cxnLst>
                  <a:cxn ang="0">
                    <a:pos x="wd2" y="hd2"/>
                  </a:cxn>
                  <a:cxn ang="5400000">
                    <a:pos x="wd2" y="hd2"/>
                  </a:cxn>
                  <a:cxn ang="10800000">
                    <a:pos x="wd2" y="hd2"/>
                  </a:cxn>
                  <a:cxn ang="16200000">
                    <a:pos x="wd2" y="hd2"/>
                  </a:cxn>
                </a:cxnLst>
                <a:rect l="0" t="0" r="r" b="b"/>
                <a:pathLst>
                  <a:path w="21442" h="21480" extrusionOk="0">
                    <a:moveTo>
                      <a:pt x="15795" y="1"/>
                    </a:moveTo>
                    <a:cubicBezTo>
                      <a:pt x="7163" y="96"/>
                      <a:pt x="219" y="5005"/>
                      <a:pt x="386" y="10891"/>
                    </a:cubicBezTo>
                    <a:cubicBezTo>
                      <a:pt x="442" y="12591"/>
                      <a:pt x="1069" y="14195"/>
                      <a:pt x="2157" y="15610"/>
                    </a:cubicBezTo>
                    <a:cubicBezTo>
                      <a:pt x="2617" y="16208"/>
                      <a:pt x="2659" y="16911"/>
                      <a:pt x="2268" y="17528"/>
                    </a:cubicBezTo>
                    <a:lnTo>
                      <a:pt x="51" y="20946"/>
                    </a:lnTo>
                    <a:cubicBezTo>
                      <a:pt x="-158" y="21259"/>
                      <a:pt x="316" y="21582"/>
                      <a:pt x="790" y="21449"/>
                    </a:cubicBezTo>
                    <a:lnTo>
                      <a:pt x="5699" y="19977"/>
                    </a:lnTo>
                    <a:cubicBezTo>
                      <a:pt x="6619" y="19702"/>
                      <a:pt x="7679" y="19721"/>
                      <a:pt x="8557" y="20044"/>
                    </a:cubicBezTo>
                    <a:cubicBezTo>
                      <a:pt x="10788" y="20870"/>
                      <a:pt x="13340" y="21345"/>
                      <a:pt x="16073" y="21345"/>
                    </a:cubicBezTo>
                    <a:cubicBezTo>
                      <a:pt x="16910" y="21345"/>
                      <a:pt x="17719" y="21297"/>
                      <a:pt x="18514" y="21212"/>
                    </a:cubicBezTo>
                    <a:cubicBezTo>
                      <a:pt x="18221" y="20908"/>
                      <a:pt x="17970" y="20747"/>
                      <a:pt x="17775" y="20386"/>
                    </a:cubicBezTo>
                    <a:cubicBezTo>
                      <a:pt x="17579" y="20006"/>
                      <a:pt x="17663" y="19740"/>
                      <a:pt x="17635" y="19493"/>
                    </a:cubicBezTo>
                    <a:cubicBezTo>
                      <a:pt x="17621" y="19294"/>
                      <a:pt x="17552" y="18905"/>
                      <a:pt x="17342" y="18753"/>
                    </a:cubicBezTo>
                    <a:cubicBezTo>
                      <a:pt x="16771" y="18316"/>
                      <a:pt x="15502" y="18677"/>
                      <a:pt x="14553" y="18572"/>
                    </a:cubicBezTo>
                    <a:cubicBezTo>
                      <a:pt x="14205" y="18544"/>
                      <a:pt x="13103" y="18496"/>
                      <a:pt x="13103" y="18496"/>
                    </a:cubicBezTo>
                    <a:cubicBezTo>
                      <a:pt x="12531" y="18420"/>
                      <a:pt x="12197" y="18382"/>
                      <a:pt x="11848" y="18145"/>
                    </a:cubicBezTo>
                    <a:cubicBezTo>
                      <a:pt x="11765" y="18088"/>
                      <a:pt x="11653" y="18050"/>
                      <a:pt x="11583" y="17984"/>
                    </a:cubicBezTo>
                    <a:cubicBezTo>
                      <a:pt x="11290" y="17746"/>
                      <a:pt x="11025" y="17490"/>
                      <a:pt x="11053" y="17186"/>
                    </a:cubicBezTo>
                    <a:cubicBezTo>
                      <a:pt x="11053" y="17091"/>
                      <a:pt x="11221" y="16635"/>
                      <a:pt x="11263" y="16531"/>
                    </a:cubicBezTo>
                    <a:cubicBezTo>
                      <a:pt x="11486" y="16123"/>
                      <a:pt x="11263" y="16028"/>
                      <a:pt x="11207" y="15895"/>
                    </a:cubicBezTo>
                    <a:cubicBezTo>
                      <a:pt x="11151" y="15762"/>
                      <a:pt x="11109" y="15620"/>
                      <a:pt x="11025" y="15487"/>
                    </a:cubicBezTo>
                    <a:cubicBezTo>
                      <a:pt x="10970" y="15401"/>
                      <a:pt x="10858" y="15335"/>
                      <a:pt x="10816" y="15240"/>
                    </a:cubicBezTo>
                    <a:cubicBezTo>
                      <a:pt x="10788" y="15145"/>
                      <a:pt x="10844" y="15040"/>
                      <a:pt x="10774" y="14955"/>
                    </a:cubicBezTo>
                    <a:cubicBezTo>
                      <a:pt x="10621" y="14784"/>
                      <a:pt x="10314" y="14822"/>
                      <a:pt x="10314" y="14442"/>
                    </a:cubicBezTo>
                    <a:cubicBezTo>
                      <a:pt x="10314" y="14290"/>
                      <a:pt x="10231" y="13958"/>
                      <a:pt x="10370" y="13797"/>
                    </a:cubicBezTo>
                    <a:cubicBezTo>
                      <a:pt x="10482" y="13683"/>
                      <a:pt x="10523" y="13540"/>
                      <a:pt x="10523" y="13407"/>
                    </a:cubicBezTo>
                    <a:cubicBezTo>
                      <a:pt x="10551" y="12895"/>
                      <a:pt x="9073" y="13312"/>
                      <a:pt x="8906" y="12581"/>
                    </a:cubicBezTo>
                    <a:cubicBezTo>
                      <a:pt x="8864" y="12401"/>
                      <a:pt x="8850" y="12201"/>
                      <a:pt x="9199" y="11955"/>
                    </a:cubicBezTo>
                    <a:cubicBezTo>
                      <a:pt x="9938" y="11413"/>
                      <a:pt x="9840" y="11698"/>
                      <a:pt x="10607" y="10920"/>
                    </a:cubicBezTo>
                    <a:cubicBezTo>
                      <a:pt x="11151" y="10341"/>
                      <a:pt x="11806" y="9904"/>
                      <a:pt x="11444" y="9030"/>
                    </a:cubicBezTo>
                    <a:cubicBezTo>
                      <a:pt x="11388" y="8897"/>
                      <a:pt x="11193" y="8707"/>
                      <a:pt x="11193" y="8328"/>
                    </a:cubicBezTo>
                    <a:cubicBezTo>
                      <a:pt x="11123" y="8052"/>
                      <a:pt x="11346" y="7919"/>
                      <a:pt x="11388" y="7730"/>
                    </a:cubicBezTo>
                    <a:cubicBezTo>
                      <a:pt x="11430" y="7597"/>
                      <a:pt x="11416" y="7464"/>
                      <a:pt x="11472" y="7340"/>
                    </a:cubicBezTo>
                    <a:cubicBezTo>
                      <a:pt x="11555" y="7150"/>
                      <a:pt x="12043" y="6286"/>
                      <a:pt x="12071" y="6201"/>
                    </a:cubicBezTo>
                    <a:cubicBezTo>
                      <a:pt x="12071" y="6201"/>
                      <a:pt x="12406" y="5470"/>
                      <a:pt x="12406" y="5470"/>
                    </a:cubicBezTo>
                    <a:cubicBezTo>
                      <a:pt x="12741" y="4824"/>
                      <a:pt x="12978" y="4824"/>
                      <a:pt x="12950" y="4577"/>
                    </a:cubicBezTo>
                    <a:cubicBezTo>
                      <a:pt x="12866" y="4482"/>
                      <a:pt x="12699" y="4425"/>
                      <a:pt x="12699" y="4369"/>
                    </a:cubicBezTo>
                    <a:cubicBezTo>
                      <a:pt x="12671" y="4112"/>
                      <a:pt x="12755" y="4093"/>
                      <a:pt x="12225" y="4008"/>
                    </a:cubicBezTo>
                    <a:cubicBezTo>
                      <a:pt x="12127" y="3989"/>
                      <a:pt x="12002" y="4017"/>
                      <a:pt x="11904" y="3989"/>
                    </a:cubicBezTo>
                    <a:cubicBezTo>
                      <a:pt x="11778" y="3951"/>
                      <a:pt x="11960" y="3856"/>
                      <a:pt x="12029" y="3799"/>
                    </a:cubicBezTo>
                    <a:cubicBezTo>
                      <a:pt x="12071" y="3761"/>
                      <a:pt x="12155" y="3761"/>
                      <a:pt x="11974" y="3590"/>
                    </a:cubicBezTo>
                    <a:cubicBezTo>
                      <a:pt x="11932" y="3561"/>
                      <a:pt x="11946" y="3524"/>
                      <a:pt x="11946" y="3495"/>
                    </a:cubicBezTo>
                    <a:cubicBezTo>
                      <a:pt x="11890" y="3495"/>
                      <a:pt x="11876" y="3533"/>
                      <a:pt x="11862" y="3561"/>
                    </a:cubicBezTo>
                    <a:cubicBezTo>
                      <a:pt x="11681" y="3542"/>
                      <a:pt x="11723" y="3514"/>
                      <a:pt x="11723" y="3457"/>
                    </a:cubicBezTo>
                    <a:cubicBezTo>
                      <a:pt x="11751" y="3324"/>
                      <a:pt x="11932" y="3248"/>
                      <a:pt x="12016" y="3144"/>
                    </a:cubicBezTo>
                    <a:cubicBezTo>
                      <a:pt x="11946" y="2868"/>
                      <a:pt x="11918" y="2830"/>
                      <a:pt x="11918" y="2764"/>
                    </a:cubicBezTo>
                    <a:cubicBezTo>
                      <a:pt x="11904" y="2707"/>
                      <a:pt x="11974" y="2659"/>
                      <a:pt x="11918" y="2612"/>
                    </a:cubicBezTo>
                    <a:cubicBezTo>
                      <a:pt x="12071" y="2470"/>
                      <a:pt x="12239" y="2413"/>
                      <a:pt x="12671" y="2204"/>
                    </a:cubicBezTo>
                    <a:cubicBezTo>
                      <a:pt x="12950" y="2071"/>
                      <a:pt x="13773" y="1957"/>
                      <a:pt x="13800" y="1947"/>
                    </a:cubicBezTo>
                    <a:cubicBezTo>
                      <a:pt x="13940" y="1928"/>
                      <a:pt x="14051" y="1881"/>
                      <a:pt x="14191" y="1862"/>
                    </a:cubicBezTo>
                    <a:cubicBezTo>
                      <a:pt x="14944" y="1748"/>
                      <a:pt x="14553" y="1777"/>
                      <a:pt x="15153" y="1606"/>
                    </a:cubicBezTo>
                    <a:cubicBezTo>
                      <a:pt x="15404" y="1530"/>
                      <a:pt x="15530" y="1568"/>
                      <a:pt x="16227" y="1311"/>
                    </a:cubicBezTo>
                    <a:cubicBezTo>
                      <a:pt x="17077" y="979"/>
                      <a:pt x="18346" y="960"/>
                      <a:pt x="18360" y="950"/>
                    </a:cubicBezTo>
                    <a:cubicBezTo>
                      <a:pt x="18528" y="941"/>
                      <a:pt x="18681" y="884"/>
                      <a:pt x="18848" y="874"/>
                    </a:cubicBezTo>
                    <a:cubicBezTo>
                      <a:pt x="19797" y="789"/>
                      <a:pt x="19071" y="856"/>
                      <a:pt x="19769" y="770"/>
                    </a:cubicBezTo>
                    <a:cubicBezTo>
                      <a:pt x="19769" y="723"/>
                      <a:pt x="19685" y="742"/>
                      <a:pt x="19643" y="732"/>
                    </a:cubicBezTo>
                    <a:cubicBezTo>
                      <a:pt x="19783" y="609"/>
                      <a:pt x="19866" y="666"/>
                      <a:pt x="20201" y="628"/>
                    </a:cubicBezTo>
                    <a:cubicBezTo>
                      <a:pt x="20605" y="609"/>
                      <a:pt x="20605" y="637"/>
                      <a:pt x="20814" y="685"/>
                    </a:cubicBezTo>
                    <a:cubicBezTo>
                      <a:pt x="21024" y="732"/>
                      <a:pt x="21205" y="666"/>
                      <a:pt x="21400" y="656"/>
                    </a:cubicBezTo>
                    <a:cubicBezTo>
                      <a:pt x="21414" y="656"/>
                      <a:pt x="21428" y="656"/>
                      <a:pt x="21442" y="656"/>
                    </a:cubicBezTo>
                    <a:cubicBezTo>
                      <a:pt x="19657" y="210"/>
                      <a:pt x="17775" y="-18"/>
                      <a:pt x="15795" y="1"/>
                    </a:cubicBezTo>
                    <a:close/>
                  </a:path>
                </a:pathLst>
              </a:custGeom>
              <a:solidFill>
                <a:schemeClr val="accent3"/>
              </a:solidFill>
              <a:ln w="12700">
                <a:miter lim="400000"/>
              </a:ln>
            </p:spPr>
            <p:txBody>
              <a:bodyPr lIns="28575" tIns="28575" rIns="28575" bIns="28575" anchor="ctr"/>
              <a:lstStyle/>
              <a:p>
                <a:pPr algn="ctr">
                  <a:defRPr sz="3000">
                    <a:solidFill>
                      <a:srgbClr val="FFFFFF"/>
                    </a:solidFill>
                  </a:defRPr>
                </a:pPr>
                <a:endParaRPr sz="2250" b="1">
                  <a:solidFill>
                    <a:schemeClr val="tx2"/>
                  </a:solidFill>
                </a:endParaRPr>
              </a:p>
            </p:txBody>
          </p:sp>
        </p:grpSp>
      </p:grpSp>
      <p:grpSp>
        <p:nvGrpSpPr>
          <p:cNvPr id="6" name="Group 5">
            <a:extLst>
              <a:ext uri="{FF2B5EF4-FFF2-40B4-BE49-F238E27FC236}">
                <a16:creationId xmlns:a16="http://schemas.microsoft.com/office/drawing/2014/main" id="{AFD56779-B29A-4C55-81C8-6768CAD564FF}"/>
              </a:ext>
            </a:extLst>
          </p:cNvPr>
          <p:cNvGrpSpPr/>
          <p:nvPr/>
        </p:nvGrpSpPr>
        <p:grpSpPr>
          <a:xfrm>
            <a:off x="255548" y="3375138"/>
            <a:ext cx="2194560" cy="2452636"/>
            <a:chOff x="332936" y="2555951"/>
            <a:chExt cx="2926080" cy="3270182"/>
          </a:xfrm>
        </p:grpSpPr>
        <p:sp>
          <p:nvSpPr>
            <p:cNvPr id="7" name="TextBox 6">
              <a:extLst>
                <a:ext uri="{FF2B5EF4-FFF2-40B4-BE49-F238E27FC236}">
                  <a16:creationId xmlns:a16="http://schemas.microsoft.com/office/drawing/2014/main" id="{799EACA2-655E-4182-8EE0-CA5EAAD67084}"/>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3">
                      <a:lumMod val="75000"/>
                    </a:schemeClr>
                  </a:solidFill>
                </a:rPr>
                <a:t>Lorem Ipsum</a:t>
              </a:r>
            </a:p>
          </p:txBody>
        </p:sp>
        <p:sp>
          <p:nvSpPr>
            <p:cNvPr id="8" name="TextBox 7">
              <a:extLst>
                <a:ext uri="{FF2B5EF4-FFF2-40B4-BE49-F238E27FC236}">
                  <a16:creationId xmlns:a16="http://schemas.microsoft.com/office/drawing/2014/main" id="{2D65F8FF-5779-412A-BEE6-1DC992A08035}"/>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9FC2FBBB-7BE6-436B-B396-911745BF226F}"/>
              </a:ext>
            </a:extLst>
          </p:cNvPr>
          <p:cNvGrpSpPr/>
          <p:nvPr/>
        </p:nvGrpSpPr>
        <p:grpSpPr>
          <a:xfrm>
            <a:off x="6693892" y="1328339"/>
            <a:ext cx="2194560" cy="2452636"/>
            <a:chOff x="332936" y="2555951"/>
            <a:chExt cx="2926080" cy="3270182"/>
          </a:xfrm>
        </p:grpSpPr>
        <p:sp>
          <p:nvSpPr>
            <p:cNvPr id="10" name="TextBox 9">
              <a:extLst>
                <a:ext uri="{FF2B5EF4-FFF2-40B4-BE49-F238E27FC236}">
                  <a16:creationId xmlns:a16="http://schemas.microsoft.com/office/drawing/2014/main" id="{6156274F-D43B-42D0-AC80-D5227FB03AD6}"/>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rgbClr val="EB1E42"/>
                  </a:solidFill>
                </a:rPr>
                <a:t>Lorem Ipsum</a:t>
              </a:r>
            </a:p>
          </p:txBody>
        </p:sp>
        <p:sp>
          <p:nvSpPr>
            <p:cNvPr id="11" name="TextBox 10">
              <a:extLst>
                <a:ext uri="{FF2B5EF4-FFF2-40B4-BE49-F238E27FC236}">
                  <a16:creationId xmlns:a16="http://schemas.microsoft.com/office/drawing/2014/main" id="{2F018910-577A-4DF6-BE9D-37814FD7DE34}"/>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45544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73FB37E-13A2-458A-AF6C-0E4AEB552DB9}"/>
              </a:ext>
            </a:extLst>
          </p:cNvPr>
          <p:cNvSpPr txBox="1"/>
          <p:nvPr/>
        </p:nvSpPr>
        <p:spPr>
          <a:xfrm>
            <a:off x="8173995" y="663815"/>
            <a:ext cx="761747" cy="1685077"/>
          </a:xfrm>
          <a:prstGeom prst="rect">
            <a:avLst/>
          </a:prstGeom>
          <a:noFill/>
        </p:spPr>
        <p:txBody>
          <a:bodyPr wrap="none" rtlCol="0" anchor="b">
            <a:spAutoFit/>
          </a:bodyPr>
          <a:lstStyle/>
          <a:p>
            <a:r>
              <a:rPr lang="en-US" sz="10350" b="1" dirty="0">
                <a:solidFill>
                  <a:srgbClr val="EB1E42"/>
                </a:solidFill>
              </a:rPr>
              <a:t>”</a:t>
            </a:r>
          </a:p>
        </p:txBody>
      </p:sp>
      <p:sp>
        <p:nvSpPr>
          <p:cNvPr id="12" name="TextBox 11">
            <a:extLst>
              <a:ext uri="{FF2B5EF4-FFF2-40B4-BE49-F238E27FC236}">
                <a16:creationId xmlns:a16="http://schemas.microsoft.com/office/drawing/2014/main" id="{625A7EDC-2EE1-4557-9780-69C3F8571231}"/>
              </a:ext>
            </a:extLst>
          </p:cNvPr>
          <p:cNvSpPr txBox="1"/>
          <p:nvPr/>
        </p:nvSpPr>
        <p:spPr>
          <a:xfrm>
            <a:off x="255549" y="2680036"/>
            <a:ext cx="761747" cy="1685077"/>
          </a:xfrm>
          <a:prstGeom prst="rect">
            <a:avLst/>
          </a:prstGeom>
          <a:noFill/>
        </p:spPr>
        <p:txBody>
          <a:bodyPr wrap="none" rtlCol="0" anchor="b">
            <a:spAutoFit/>
          </a:bodyPr>
          <a:lstStyle/>
          <a:p>
            <a:r>
              <a:rPr lang="en-US" sz="10350" b="1" dirty="0">
                <a:solidFill>
                  <a:schemeClr val="accent3"/>
                </a:solidFill>
              </a:rPr>
              <a:t>“</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Man &amp; Woman Quotes – Slide Template</a:t>
            </a:r>
          </a:p>
        </p:txBody>
      </p:sp>
      <p:grpSp>
        <p:nvGrpSpPr>
          <p:cNvPr id="14" name="Group 13">
            <a:extLst>
              <a:ext uri="{FF2B5EF4-FFF2-40B4-BE49-F238E27FC236}">
                <a16:creationId xmlns:a16="http://schemas.microsoft.com/office/drawing/2014/main" id="{B5E77AA6-F873-425D-9B37-0C68E0DD09B9}"/>
              </a:ext>
            </a:extLst>
          </p:cNvPr>
          <p:cNvGrpSpPr/>
          <p:nvPr/>
        </p:nvGrpSpPr>
        <p:grpSpPr>
          <a:xfrm>
            <a:off x="2675632" y="1609529"/>
            <a:ext cx="3792737" cy="3962105"/>
            <a:chOff x="2911032" y="1693860"/>
            <a:chExt cx="3321936" cy="3470280"/>
          </a:xfrm>
        </p:grpSpPr>
        <p:sp>
          <p:nvSpPr>
            <p:cNvPr id="16" name="Freeform: Shape 15">
              <a:extLst>
                <a:ext uri="{FF2B5EF4-FFF2-40B4-BE49-F238E27FC236}">
                  <a16:creationId xmlns:a16="http://schemas.microsoft.com/office/drawing/2014/main" id="{FD3F4524-CAA4-4897-ABFD-BDD196C5546B}"/>
                </a:ext>
              </a:extLst>
            </p:cNvPr>
            <p:cNvSpPr/>
            <p:nvPr/>
          </p:nvSpPr>
          <p:spPr>
            <a:xfrm>
              <a:off x="3065799" y="1799366"/>
              <a:ext cx="3049664" cy="3259268"/>
            </a:xfrm>
            <a:custGeom>
              <a:avLst/>
              <a:gdLst>
                <a:gd name="connsiteX0" fmla="*/ 1725827 w 4066219"/>
                <a:gd name="connsiteY0" fmla="*/ 0 h 4345690"/>
                <a:gd name="connsiteX1" fmla="*/ 3374064 w 4066219"/>
                <a:gd name="connsiteY1" fmla="*/ 1212619 h 4345690"/>
                <a:gd name="connsiteX2" fmla="*/ 3382840 w 4066219"/>
                <a:gd name="connsiteY2" fmla="*/ 1246750 h 4345690"/>
                <a:gd name="connsiteX3" fmla="*/ 3438179 w 4066219"/>
                <a:gd name="connsiteY3" fmla="*/ 1288131 h 4345690"/>
                <a:gd name="connsiteX4" fmla="*/ 4066219 w 4066219"/>
                <a:gd name="connsiteY4" fmla="*/ 2619863 h 4345690"/>
                <a:gd name="connsiteX5" fmla="*/ 2340392 w 4066219"/>
                <a:gd name="connsiteY5" fmla="*/ 4345690 h 4345690"/>
                <a:gd name="connsiteX6" fmla="*/ 692155 w 4066219"/>
                <a:gd name="connsiteY6" fmla="*/ 3133071 h 4345690"/>
                <a:gd name="connsiteX7" fmla="*/ 683379 w 4066219"/>
                <a:gd name="connsiteY7" fmla="*/ 3098940 h 4345690"/>
                <a:gd name="connsiteX8" fmla="*/ 628041 w 4066219"/>
                <a:gd name="connsiteY8" fmla="*/ 3057559 h 4345690"/>
                <a:gd name="connsiteX9" fmla="*/ 0 w 4066219"/>
                <a:gd name="connsiteY9" fmla="*/ 1725827 h 4345690"/>
                <a:gd name="connsiteX10" fmla="*/ 1725827 w 4066219"/>
                <a:gd name="connsiteY10" fmla="*/ 0 h 4345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66219" h="4345690">
                  <a:moveTo>
                    <a:pt x="1725827" y="0"/>
                  </a:moveTo>
                  <a:cubicBezTo>
                    <a:pt x="2500260" y="0"/>
                    <a:pt x="3155555" y="510089"/>
                    <a:pt x="3374064" y="1212619"/>
                  </a:cubicBezTo>
                  <a:lnTo>
                    <a:pt x="3382840" y="1246750"/>
                  </a:lnTo>
                  <a:lnTo>
                    <a:pt x="3438179" y="1288131"/>
                  </a:lnTo>
                  <a:cubicBezTo>
                    <a:pt x="3821739" y="1604673"/>
                    <a:pt x="4066219" y="2083717"/>
                    <a:pt x="4066219" y="2619863"/>
                  </a:cubicBezTo>
                  <a:cubicBezTo>
                    <a:pt x="4066219" y="3573011"/>
                    <a:pt x="3293540" y="4345690"/>
                    <a:pt x="2340392" y="4345690"/>
                  </a:cubicBezTo>
                  <a:cubicBezTo>
                    <a:pt x="1565960" y="4345690"/>
                    <a:pt x="910665" y="3835601"/>
                    <a:pt x="692155" y="3133071"/>
                  </a:cubicBezTo>
                  <a:lnTo>
                    <a:pt x="683379" y="3098940"/>
                  </a:lnTo>
                  <a:lnTo>
                    <a:pt x="628041" y="3057559"/>
                  </a:lnTo>
                  <a:cubicBezTo>
                    <a:pt x="244480" y="2741017"/>
                    <a:pt x="0" y="2261973"/>
                    <a:pt x="0" y="1725827"/>
                  </a:cubicBezTo>
                  <a:cubicBezTo>
                    <a:pt x="0" y="772679"/>
                    <a:pt x="772679" y="0"/>
                    <a:pt x="1725827" y="0"/>
                  </a:cubicBezTo>
                  <a:close/>
                </a:path>
              </a:pathLst>
            </a:custGeom>
            <a:solidFill>
              <a:schemeClr val="bg1">
                <a:alpha val="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3" name="Group 2">
              <a:extLst>
                <a:ext uri="{FF2B5EF4-FFF2-40B4-BE49-F238E27FC236}">
                  <a16:creationId xmlns:a16="http://schemas.microsoft.com/office/drawing/2014/main" id="{978CC7B1-CB69-4EAD-87E3-C289172B7057}"/>
                </a:ext>
              </a:extLst>
            </p:cNvPr>
            <p:cNvGrpSpPr/>
            <p:nvPr/>
          </p:nvGrpSpPr>
          <p:grpSpPr>
            <a:xfrm>
              <a:off x="2911032" y="1693860"/>
              <a:ext cx="3321936" cy="3470280"/>
              <a:chOff x="16370299" y="29578300"/>
              <a:chExt cx="3396279" cy="3547944"/>
            </a:xfrm>
          </p:grpSpPr>
          <p:sp>
            <p:nvSpPr>
              <p:cNvPr id="4" name="Shape">
                <a:extLst>
                  <a:ext uri="{FF2B5EF4-FFF2-40B4-BE49-F238E27FC236}">
                    <a16:creationId xmlns:a16="http://schemas.microsoft.com/office/drawing/2014/main" id="{D5E848F3-6602-49FB-A910-0C338DE7CC6D}"/>
                  </a:ext>
                </a:extLst>
              </p:cNvPr>
              <p:cNvSpPr/>
              <p:nvPr/>
            </p:nvSpPr>
            <p:spPr>
              <a:xfrm>
                <a:off x="17716499" y="30213300"/>
                <a:ext cx="2050079" cy="2912944"/>
              </a:xfrm>
              <a:custGeom>
                <a:avLst/>
                <a:gdLst/>
                <a:ahLst/>
                <a:cxnLst>
                  <a:cxn ang="0">
                    <a:pos x="wd2" y="hd2"/>
                  </a:cxn>
                  <a:cxn ang="5400000">
                    <a:pos x="wd2" y="hd2"/>
                  </a:cxn>
                  <a:cxn ang="10800000">
                    <a:pos x="wd2" y="hd2"/>
                  </a:cxn>
                  <a:cxn ang="16200000">
                    <a:pos x="wd2" y="hd2"/>
                  </a:cxn>
                </a:cxnLst>
                <a:rect l="0" t="0" r="r" b="b"/>
                <a:pathLst>
                  <a:path w="21457" h="21484" extrusionOk="0">
                    <a:moveTo>
                      <a:pt x="20709" y="35"/>
                    </a:moveTo>
                    <a:lnTo>
                      <a:pt x="15658" y="1599"/>
                    </a:lnTo>
                    <a:cubicBezTo>
                      <a:pt x="14821" y="1861"/>
                      <a:pt x="13864" y="1852"/>
                      <a:pt x="13053" y="1561"/>
                    </a:cubicBezTo>
                    <a:cubicBezTo>
                      <a:pt x="11019" y="831"/>
                      <a:pt x="8720" y="419"/>
                      <a:pt x="6274" y="419"/>
                    </a:cubicBezTo>
                    <a:cubicBezTo>
                      <a:pt x="4480" y="419"/>
                      <a:pt x="2765" y="643"/>
                      <a:pt x="1170" y="1056"/>
                    </a:cubicBezTo>
                    <a:cubicBezTo>
                      <a:pt x="2207" y="1196"/>
                      <a:pt x="3164" y="1486"/>
                      <a:pt x="3974" y="1992"/>
                    </a:cubicBezTo>
                    <a:cubicBezTo>
                      <a:pt x="4347" y="2151"/>
                      <a:pt x="4732" y="2283"/>
                      <a:pt x="5051" y="2498"/>
                    </a:cubicBezTo>
                    <a:cubicBezTo>
                      <a:pt x="6460" y="3341"/>
                      <a:pt x="6327" y="4662"/>
                      <a:pt x="5357" y="5805"/>
                    </a:cubicBezTo>
                    <a:cubicBezTo>
                      <a:pt x="5849" y="6179"/>
                      <a:pt x="6101" y="6666"/>
                      <a:pt x="6407" y="7125"/>
                    </a:cubicBezTo>
                    <a:cubicBezTo>
                      <a:pt x="7510" y="8212"/>
                      <a:pt x="7204" y="9757"/>
                      <a:pt x="7231" y="10469"/>
                    </a:cubicBezTo>
                    <a:cubicBezTo>
                      <a:pt x="7803" y="10450"/>
                      <a:pt x="7882" y="10310"/>
                      <a:pt x="8281" y="10001"/>
                    </a:cubicBezTo>
                    <a:cubicBezTo>
                      <a:pt x="8228" y="10404"/>
                      <a:pt x="7816" y="10722"/>
                      <a:pt x="7470" y="11031"/>
                    </a:cubicBezTo>
                    <a:cubicBezTo>
                      <a:pt x="7856" y="11434"/>
                      <a:pt x="8348" y="11781"/>
                      <a:pt x="8813" y="12146"/>
                    </a:cubicBezTo>
                    <a:cubicBezTo>
                      <a:pt x="9025" y="12324"/>
                      <a:pt x="9331" y="12418"/>
                      <a:pt x="9570" y="12577"/>
                    </a:cubicBezTo>
                    <a:cubicBezTo>
                      <a:pt x="9677" y="12633"/>
                      <a:pt x="9584" y="12736"/>
                      <a:pt x="9544" y="12802"/>
                    </a:cubicBezTo>
                    <a:cubicBezTo>
                      <a:pt x="9065" y="13373"/>
                      <a:pt x="8281" y="13467"/>
                      <a:pt x="8467" y="13860"/>
                    </a:cubicBezTo>
                    <a:cubicBezTo>
                      <a:pt x="8520" y="14038"/>
                      <a:pt x="8706" y="14160"/>
                      <a:pt x="8826" y="14319"/>
                    </a:cubicBezTo>
                    <a:cubicBezTo>
                      <a:pt x="8999" y="14591"/>
                      <a:pt x="8574" y="14534"/>
                      <a:pt x="8294" y="14918"/>
                    </a:cubicBezTo>
                    <a:cubicBezTo>
                      <a:pt x="8427" y="15022"/>
                      <a:pt x="8587" y="15143"/>
                      <a:pt x="8520" y="15303"/>
                    </a:cubicBezTo>
                    <a:cubicBezTo>
                      <a:pt x="8480" y="15499"/>
                      <a:pt x="8241" y="15612"/>
                      <a:pt x="8055" y="15743"/>
                    </a:cubicBezTo>
                    <a:cubicBezTo>
                      <a:pt x="7417" y="16230"/>
                      <a:pt x="7763" y="16708"/>
                      <a:pt x="7763" y="16970"/>
                    </a:cubicBezTo>
                    <a:cubicBezTo>
                      <a:pt x="7776" y="18000"/>
                      <a:pt x="6580" y="18328"/>
                      <a:pt x="5729" y="18272"/>
                    </a:cubicBezTo>
                    <a:cubicBezTo>
                      <a:pt x="1622" y="18084"/>
                      <a:pt x="2127" y="18337"/>
                      <a:pt x="1675" y="18778"/>
                    </a:cubicBezTo>
                    <a:cubicBezTo>
                      <a:pt x="106" y="20426"/>
                      <a:pt x="106" y="20436"/>
                      <a:pt x="0" y="20510"/>
                    </a:cubicBezTo>
                    <a:cubicBezTo>
                      <a:pt x="1941" y="21147"/>
                      <a:pt x="4094" y="21494"/>
                      <a:pt x="6367" y="21485"/>
                    </a:cubicBezTo>
                    <a:cubicBezTo>
                      <a:pt x="14608" y="21457"/>
                      <a:pt x="21321" y="16651"/>
                      <a:pt x="21228" y="10834"/>
                    </a:cubicBezTo>
                    <a:cubicBezTo>
                      <a:pt x="21201" y="9045"/>
                      <a:pt x="20537" y="7369"/>
                      <a:pt x="19393" y="5898"/>
                    </a:cubicBezTo>
                    <a:cubicBezTo>
                      <a:pt x="18928" y="5299"/>
                      <a:pt x="18875" y="4587"/>
                      <a:pt x="19261" y="3969"/>
                    </a:cubicBezTo>
                    <a:lnTo>
                      <a:pt x="21414" y="540"/>
                    </a:lnTo>
                    <a:cubicBezTo>
                      <a:pt x="21600" y="212"/>
                      <a:pt x="21148" y="-106"/>
                      <a:pt x="20709" y="35"/>
                    </a:cubicBezTo>
                    <a:close/>
                  </a:path>
                </a:pathLst>
              </a:custGeom>
              <a:solidFill>
                <a:srgbClr val="EB1E42"/>
              </a:solidFill>
              <a:ln w="12700">
                <a:miter lim="400000"/>
              </a:ln>
            </p:spPr>
            <p:txBody>
              <a:bodyPr lIns="28575" tIns="28575" rIns="28575" bIns="28575" anchor="ctr"/>
              <a:lstStyle/>
              <a:p>
                <a:pPr algn="ctr">
                  <a:defRPr sz="3000">
                    <a:solidFill>
                      <a:srgbClr val="FFFFFF"/>
                    </a:solidFill>
                  </a:defRPr>
                </a:pPr>
                <a:endParaRPr sz="2250" b="1">
                  <a:solidFill>
                    <a:schemeClr val="tx2"/>
                  </a:solidFill>
                </a:endParaRPr>
              </a:p>
            </p:txBody>
          </p:sp>
          <p:sp>
            <p:nvSpPr>
              <p:cNvPr id="5" name="Shape">
                <a:extLst>
                  <a:ext uri="{FF2B5EF4-FFF2-40B4-BE49-F238E27FC236}">
                    <a16:creationId xmlns:a16="http://schemas.microsoft.com/office/drawing/2014/main" id="{44D1E2D2-EF0C-4493-AE2C-1F0AD87D62BB}"/>
                  </a:ext>
                </a:extLst>
              </p:cNvPr>
              <p:cNvSpPr/>
              <p:nvPr/>
            </p:nvSpPr>
            <p:spPr>
              <a:xfrm>
                <a:off x="16370299" y="29578300"/>
                <a:ext cx="1952806" cy="2873183"/>
              </a:xfrm>
              <a:custGeom>
                <a:avLst/>
                <a:gdLst/>
                <a:ahLst/>
                <a:cxnLst>
                  <a:cxn ang="0">
                    <a:pos x="wd2" y="hd2"/>
                  </a:cxn>
                  <a:cxn ang="5400000">
                    <a:pos x="wd2" y="hd2"/>
                  </a:cxn>
                  <a:cxn ang="10800000">
                    <a:pos x="wd2" y="hd2"/>
                  </a:cxn>
                  <a:cxn ang="16200000">
                    <a:pos x="wd2" y="hd2"/>
                  </a:cxn>
                </a:cxnLst>
                <a:rect l="0" t="0" r="r" b="b"/>
                <a:pathLst>
                  <a:path w="21442" h="21480" extrusionOk="0">
                    <a:moveTo>
                      <a:pt x="15795" y="1"/>
                    </a:moveTo>
                    <a:cubicBezTo>
                      <a:pt x="7163" y="96"/>
                      <a:pt x="219" y="5005"/>
                      <a:pt x="386" y="10891"/>
                    </a:cubicBezTo>
                    <a:cubicBezTo>
                      <a:pt x="442" y="12591"/>
                      <a:pt x="1069" y="14195"/>
                      <a:pt x="2157" y="15610"/>
                    </a:cubicBezTo>
                    <a:cubicBezTo>
                      <a:pt x="2617" y="16208"/>
                      <a:pt x="2659" y="16911"/>
                      <a:pt x="2268" y="17528"/>
                    </a:cubicBezTo>
                    <a:lnTo>
                      <a:pt x="51" y="20946"/>
                    </a:lnTo>
                    <a:cubicBezTo>
                      <a:pt x="-158" y="21259"/>
                      <a:pt x="316" y="21582"/>
                      <a:pt x="790" y="21449"/>
                    </a:cubicBezTo>
                    <a:lnTo>
                      <a:pt x="5699" y="19977"/>
                    </a:lnTo>
                    <a:cubicBezTo>
                      <a:pt x="6619" y="19702"/>
                      <a:pt x="7679" y="19721"/>
                      <a:pt x="8557" y="20044"/>
                    </a:cubicBezTo>
                    <a:cubicBezTo>
                      <a:pt x="10788" y="20870"/>
                      <a:pt x="13340" y="21345"/>
                      <a:pt x="16073" y="21345"/>
                    </a:cubicBezTo>
                    <a:cubicBezTo>
                      <a:pt x="16910" y="21345"/>
                      <a:pt x="17719" y="21297"/>
                      <a:pt x="18514" y="21212"/>
                    </a:cubicBezTo>
                    <a:cubicBezTo>
                      <a:pt x="18221" y="20908"/>
                      <a:pt x="17970" y="20747"/>
                      <a:pt x="17775" y="20386"/>
                    </a:cubicBezTo>
                    <a:cubicBezTo>
                      <a:pt x="17579" y="20006"/>
                      <a:pt x="17663" y="19740"/>
                      <a:pt x="17635" y="19493"/>
                    </a:cubicBezTo>
                    <a:cubicBezTo>
                      <a:pt x="17621" y="19294"/>
                      <a:pt x="17552" y="18905"/>
                      <a:pt x="17342" y="18753"/>
                    </a:cubicBezTo>
                    <a:cubicBezTo>
                      <a:pt x="16771" y="18316"/>
                      <a:pt x="15502" y="18677"/>
                      <a:pt x="14553" y="18572"/>
                    </a:cubicBezTo>
                    <a:cubicBezTo>
                      <a:pt x="14205" y="18544"/>
                      <a:pt x="13103" y="18496"/>
                      <a:pt x="13103" y="18496"/>
                    </a:cubicBezTo>
                    <a:cubicBezTo>
                      <a:pt x="12531" y="18420"/>
                      <a:pt x="12197" y="18382"/>
                      <a:pt x="11848" y="18145"/>
                    </a:cubicBezTo>
                    <a:cubicBezTo>
                      <a:pt x="11765" y="18088"/>
                      <a:pt x="11653" y="18050"/>
                      <a:pt x="11583" y="17984"/>
                    </a:cubicBezTo>
                    <a:cubicBezTo>
                      <a:pt x="11290" y="17746"/>
                      <a:pt x="11025" y="17490"/>
                      <a:pt x="11053" y="17186"/>
                    </a:cubicBezTo>
                    <a:cubicBezTo>
                      <a:pt x="11053" y="17091"/>
                      <a:pt x="11221" y="16635"/>
                      <a:pt x="11263" y="16531"/>
                    </a:cubicBezTo>
                    <a:cubicBezTo>
                      <a:pt x="11486" y="16123"/>
                      <a:pt x="11263" y="16028"/>
                      <a:pt x="11207" y="15895"/>
                    </a:cubicBezTo>
                    <a:cubicBezTo>
                      <a:pt x="11151" y="15762"/>
                      <a:pt x="11109" y="15620"/>
                      <a:pt x="11025" y="15487"/>
                    </a:cubicBezTo>
                    <a:cubicBezTo>
                      <a:pt x="10970" y="15401"/>
                      <a:pt x="10858" y="15335"/>
                      <a:pt x="10816" y="15240"/>
                    </a:cubicBezTo>
                    <a:cubicBezTo>
                      <a:pt x="10788" y="15145"/>
                      <a:pt x="10844" y="15040"/>
                      <a:pt x="10774" y="14955"/>
                    </a:cubicBezTo>
                    <a:cubicBezTo>
                      <a:pt x="10621" y="14784"/>
                      <a:pt x="10314" y="14822"/>
                      <a:pt x="10314" y="14442"/>
                    </a:cubicBezTo>
                    <a:cubicBezTo>
                      <a:pt x="10314" y="14290"/>
                      <a:pt x="10231" y="13958"/>
                      <a:pt x="10370" y="13797"/>
                    </a:cubicBezTo>
                    <a:cubicBezTo>
                      <a:pt x="10482" y="13683"/>
                      <a:pt x="10523" y="13540"/>
                      <a:pt x="10523" y="13407"/>
                    </a:cubicBezTo>
                    <a:cubicBezTo>
                      <a:pt x="10551" y="12895"/>
                      <a:pt x="9073" y="13312"/>
                      <a:pt x="8906" y="12581"/>
                    </a:cubicBezTo>
                    <a:cubicBezTo>
                      <a:pt x="8864" y="12401"/>
                      <a:pt x="8850" y="12201"/>
                      <a:pt x="9199" y="11955"/>
                    </a:cubicBezTo>
                    <a:cubicBezTo>
                      <a:pt x="9938" y="11413"/>
                      <a:pt x="9840" y="11698"/>
                      <a:pt x="10607" y="10920"/>
                    </a:cubicBezTo>
                    <a:cubicBezTo>
                      <a:pt x="11151" y="10341"/>
                      <a:pt x="11806" y="9904"/>
                      <a:pt x="11444" y="9030"/>
                    </a:cubicBezTo>
                    <a:cubicBezTo>
                      <a:pt x="11388" y="8897"/>
                      <a:pt x="11193" y="8707"/>
                      <a:pt x="11193" y="8328"/>
                    </a:cubicBezTo>
                    <a:cubicBezTo>
                      <a:pt x="11123" y="8052"/>
                      <a:pt x="11346" y="7919"/>
                      <a:pt x="11388" y="7730"/>
                    </a:cubicBezTo>
                    <a:cubicBezTo>
                      <a:pt x="11430" y="7597"/>
                      <a:pt x="11416" y="7464"/>
                      <a:pt x="11472" y="7340"/>
                    </a:cubicBezTo>
                    <a:cubicBezTo>
                      <a:pt x="11555" y="7150"/>
                      <a:pt x="12043" y="6286"/>
                      <a:pt x="12071" y="6201"/>
                    </a:cubicBezTo>
                    <a:cubicBezTo>
                      <a:pt x="12071" y="6201"/>
                      <a:pt x="12406" y="5470"/>
                      <a:pt x="12406" y="5470"/>
                    </a:cubicBezTo>
                    <a:cubicBezTo>
                      <a:pt x="12741" y="4824"/>
                      <a:pt x="12978" y="4824"/>
                      <a:pt x="12950" y="4577"/>
                    </a:cubicBezTo>
                    <a:cubicBezTo>
                      <a:pt x="12866" y="4482"/>
                      <a:pt x="12699" y="4425"/>
                      <a:pt x="12699" y="4369"/>
                    </a:cubicBezTo>
                    <a:cubicBezTo>
                      <a:pt x="12671" y="4112"/>
                      <a:pt x="12755" y="4093"/>
                      <a:pt x="12225" y="4008"/>
                    </a:cubicBezTo>
                    <a:cubicBezTo>
                      <a:pt x="12127" y="3989"/>
                      <a:pt x="12002" y="4017"/>
                      <a:pt x="11904" y="3989"/>
                    </a:cubicBezTo>
                    <a:cubicBezTo>
                      <a:pt x="11778" y="3951"/>
                      <a:pt x="11960" y="3856"/>
                      <a:pt x="12029" y="3799"/>
                    </a:cubicBezTo>
                    <a:cubicBezTo>
                      <a:pt x="12071" y="3761"/>
                      <a:pt x="12155" y="3761"/>
                      <a:pt x="11974" y="3590"/>
                    </a:cubicBezTo>
                    <a:cubicBezTo>
                      <a:pt x="11932" y="3561"/>
                      <a:pt x="11946" y="3524"/>
                      <a:pt x="11946" y="3495"/>
                    </a:cubicBezTo>
                    <a:cubicBezTo>
                      <a:pt x="11890" y="3495"/>
                      <a:pt x="11876" y="3533"/>
                      <a:pt x="11862" y="3561"/>
                    </a:cubicBezTo>
                    <a:cubicBezTo>
                      <a:pt x="11681" y="3542"/>
                      <a:pt x="11723" y="3514"/>
                      <a:pt x="11723" y="3457"/>
                    </a:cubicBezTo>
                    <a:cubicBezTo>
                      <a:pt x="11751" y="3324"/>
                      <a:pt x="11932" y="3248"/>
                      <a:pt x="12016" y="3144"/>
                    </a:cubicBezTo>
                    <a:cubicBezTo>
                      <a:pt x="11946" y="2868"/>
                      <a:pt x="11918" y="2830"/>
                      <a:pt x="11918" y="2764"/>
                    </a:cubicBezTo>
                    <a:cubicBezTo>
                      <a:pt x="11904" y="2707"/>
                      <a:pt x="11974" y="2659"/>
                      <a:pt x="11918" y="2612"/>
                    </a:cubicBezTo>
                    <a:cubicBezTo>
                      <a:pt x="12071" y="2470"/>
                      <a:pt x="12239" y="2413"/>
                      <a:pt x="12671" y="2204"/>
                    </a:cubicBezTo>
                    <a:cubicBezTo>
                      <a:pt x="12950" y="2071"/>
                      <a:pt x="13773" y="1957"/>
                      <a:pt x="13800" y="1947"/>
                    </a:cubicBezTo>
                    <a:cubicBezTo>
                      <a:pt x="13940" y="1928"/>
                      <a:pt x="14051" y="1881"/>
                      <a:pt x="14191" y="1862"/>
                    </a:cubicBezTo>
                    <a:cubicBezTo>
                      <a:pt x="14944" y="1748"/>
                      <a:pt x="14553" y="1777"/>
                      <a:pt x="15153" y="1606"/>
                    </a:cubicBezTo>
                    <a:cubicBezTo>
                      <a:pt x="15404" y="1530"/>
                      <a:pt x="15530" y="1568"/>
                      <a:pt x="16227" y="1311"/>
                    </a:cubicBezTo>
                    <a:cubicBezTo>
                      <a:pt x="17077" y="979"/>
                      <a:pt x="18346" y="960"/>
                      <a:pt x="18360" y="950"/>
                    </a:cubicBezTo>
                    <a:cubicBezTo>
                      <a:pt x="18528" y="941"/>
                      <a:pt x="18681" y="884"/>
                      <a:pt x="18848" y="874"/>
                    </a:cubicBezTo>
                    <a:cubicBezTo>
                      <a:pt x="19797" y="789"/>
                      <a:pt x="19071" y="856"/>
                      <a:pt x="19769" y="770"/>
                    </a:cubicBezTo>
                    <a:cubicBezTo>
                      <a:pt x="19769" y="723"/>
                      <a:pt x="19685" y="742"/>
                      <a:pt x="19643" y="732"/>
                    </a:cubicBezTo>
                    <a:cubicBezTo>
                      <a:pt x="19783" y="609"/>
                      <a:pt x="19866" y="666"/>
                      <a:pt x="20201" y="628"/>
                    </a:cubicBezTo>
                    <a:cubicBezTo>
                      <a:pt x="20605" y="609"/>
                      <a:pt x="20605" y="637"/>
                      <a:pt x="20814" y="685"/>
                    </a:cubicBezTo>
                    <a:cubicBezTo>
                      <a:pt x="21024" y="732"/>
                      <a:pt x="21205" y="666"/>
                      <a:pt x="21400" y="656"/>
                    </a:cubicBezTo>
                    <a:cubicBezTo>
                      <a:pt x="21414" y="656"/>
                      <a:pt x="21428" y="656"/>
                      <a:pt x="21442" y="656"/>
                    </a:cubicBezTo>
                    <a:cubicBezTo>
                      <a:pt x="19657" y="210"/>
                      <a:pt x="17775" y="-18"/>
                      <a:pt x="15795" y="1"/>
                    </a:cubicBezTo>
                    <a:close/>
                  </a:path>
                </a:pathLst>
              </a:custGeom>
              <a:solidFill>
                <a:schemeClr val="accent3"/>
              </a:solidFill>
              <a:ln w="12700">
                <a:miter lim="400000"/>
              </a:ln>
            </p:spPr>
            <p:txBody>
              <a:bodyPr lIns="28575" tIns="28575" rIns="28575" bIns="28575" anchor="ctr"/>
              <a:lstStyle/>
              <a:p>
                <a:pPr algn="ctr">
                  <a:defRPr sz="3000">
                    <a:solidFill>
                      <a:srgbClr val="FFFFFF"/>
                    </a:solidFill>
                  </a:defRPr>
                </a:pPr>
                <a:endParaRPr sz="2250" b="1">
                  <a:solidFill>
                    <a:schemeClr val="tx2"/>
                  </a:solidFill>
                </a:endParaRPr>
              </a:p>
            </p:txBody>
          </p:sp>
        </p:grpSp>
      </p:grpSp>
      <p:grpSp>
        <p:nvGrpSpPr>
          <p:cNvPr id="6" name="Group 5">
            <a:extLst>
              <a:ext uri="{FF2B5EF4-FFF2-40B4-BE49-F238E27FC236}">
                <a16:creationId xmlns:a16="http://schemas.microsoft.com/office/drawing/2014/main" id="{AFD56779-B29A-4C55-81C8-6768CAD564FF}"/>
              </a:ext>
            </a:extLst>
          </p:cNvPr>
          <p:cNvGrpSpPr/>
          <p:nvPr/>
        </p:nvGrpSpPr>
        <p:grpSpPr>
          <a:xfrm>
            <a:off x="255548" y="3375138"/>
            <a:ext cx="2194560" cy="2452636"/>
            <a:chOff x="332936" y="2555951"/>
            <a:chExt cx="2926080" cy="3270182"/>
          </a:xfrm>
        </p:grpSpPr>
        <p:sp>
          <p:nvSpPr>
            <p:cNvPr id="7" name="TextBox 6">
              <a:extLst>
                <a:ext uri="{FF2B5EF4-FFF2-40B4-BE49-F238E27FC236}">
                  <a16:creationId xmlns:a16="http://schemas.microsoft.com/office/drawing/2014/main" id="{799EACA2-655E-4182-8EE0-CA5EAAD67084}"/>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3"/>
                  </a:solidFill>
                </a:rPr>
                <a:t>Lorem Ipsum</a:t>
              </a:r>
            </a:p>
          </p:txBody>
        </p:sp>
        <p:sp>
          <p:nvSpPr>
            <p:cNvPr id="8" name="TextBox 7">
              <a:extLst>
                <a:ext uri="{FF2B5EF4-FFF2-40B4-BE49-F238E27FC236}">
                  <a16:creationId xmlns:a16="http://schemas.microsoft.com/office/drawing/2014/main" id="{2D65F8FF-5779-412A-BEE6-1DC992A08035}"/>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9FC2FBBB-7BE6-436B-B396-911745BF226F}"/>
              </a:ext>
            </a:extLst>
          </p:cNvPr>
          <p:cNvGrpSpPr/>
          <p:nvPr/>
        </p:nvGrpSpPr>
        <p:grpSpPr>
          <a:xfrm>
            <a:off x="6693892" y="1328339"/>
            <a:ext cx="2194560" cy="2452636"/>
            <a:chOff x="332936" y="2555951"/>
            <a:chExt cx="2926080" cy="3270182"/>
          </a:xfrm>
        </p:grpSpPr>
        <p:sp>
          <p:nvSpPr>
            <p:cNvPr id="10" name="TextBox 9">
              <a:extLst>
                <a:ext uri="{FF2B5EF4-FFF2-40B4-BE49-F238E27FC236}">
                  <a16:creationId xmlns:a16="http://schemas.microsoft.com/office/drawing/2014/main" id="{6156274F-D43B-42D0-AC80-D5227FB03AD6}"/>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rgbClr val="EB1E42"/>
                  </a:solidFill>
                </a:rPr>
                <a:t>Lorem Ipsum</a:t>
              </a:r>
            </a:p>
          </p:txBody>
        </p:sp>
        <p:sp>
          <p:nvSpPr>
            <p:cNvPr id="11" name="TextBox 10">
              <a:extLst>
                <a:ext uri="{FF2B5EF4-FFF2-40B4-BE49-F238E27FC236}">
                  <a16:creationId xmlns:a16="http://schemas.microsoft.com/office/drawing/2014/main" id="{2F018910-577A-4DF6-BE9D-37814FD7DE34}"/>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26466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10266</TotalTime>
  <Words>379</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Man &amp; Woman Quotes – Slide Template</vt:lpstr>
      <vt:lpstr>Man &amp; Woman Quotes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 &amp; Woman Quotes</dc:title>
  <dc:creator>PresentationGO.com</dc:creator>
  <dc:description>© Copyright PresentationGO.com</dc:description>
  <dcterms:created xsi:type="dcterms:W3CDTF">2014-11-26T05:14:11Z</dcterms:created>
  <dcterms:modified xsi:type="dcterms:W3CDTF">2020-05-29T23:57:04Z</dcterms:modified>
  <cp:category>Graphics &amp; Metaphors</cp:category>
</cp:coreProperties>
</file>