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22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4E67-453B-8145-1F1A4F65FE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4E67-453B-8145-1F1A4F65FE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67-453B-8145-1F1A4F65F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5E54-4A51-8785-A4B5830105D6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5E54-4A51-8785-A4B5830105D6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54-4A51-8785-A4B5830105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DAB-45A3-8A05-887CFD78D8E1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3DAB-45A3-8A05-887CFD78D8E1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AB-45A3-8A05-887CFD78D8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8645-42FB-AD77-80A109DE253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8645-42FB-AD77-80A109DE253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45-42FB-AD77-80A109DE25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96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F03DFEE-7B86-4232-8947-5184CFD87EC9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B56A7093-CBDF-4626-A745-527E7CCA82D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4C3480-A879-4E4D-9D71-B3DC7B3E000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CFDB29-A11D-408F-AB16-70D18C598647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74A7CA8C-A433-447F-A5E5-29D666416CE7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552374-2A0C-4558-AC83-C158D288836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BB5A7E-17EA-4657-BC12-82F1F9DCCF5C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3AC555DA-8F7F-434B-9A84-EE37C58B1AD0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95DF86-C02B-4F5F-9CE6-312866DD1F0D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BA24CD-C946-4A2C-9C8E-F083A8B73A84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6" name="Freeform 290">
            <a:extLst>
              <a:ext uri="{FF2B5EF4-FFF2-40B4-BE49-F238E27FC236}">
                <a16:creationId xmlns:a16="http://schemas.microsoft.com/office/drawing/2014/main" id="{15C4B2A3-86AF-4335-B497-9168F3BBDBB3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10" Type="http://schemas.openxmlformats.org/officeDocument/2006/relationships/image" Target="../media/image8.svg"/><Relationship Id="rId4" Type="http://schemas.openxmlformats.org/officeDocument/2006/relationships/image" Target="../media/image4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image" Target="../media/image8.svg"/><Relationship Id="rId4" Type="http://schemas.openxmlformats.org/officeDocument/2006/relationships/image" Target="../media/image4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Map of Netherlands – Slide Template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B1CBBE-B2B9-FA4F-8471-387DEF1ED33B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43" name="Teardrop 42">
              <a:extLst>
                <a:ext uri="{FF2B5EF4-FFF2-40B4-BE49-F238E27FC236}">
                  <a16:creationId xmlns:a16="http://schemas.microsoft.com/office/drawing/2014/main" id="{2D26B261-AFB0-EB4E-90A8-1BE7C04F94F8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06E3260-778A-AD40-A8A0-C950B0D4B20E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ECFB93C-53EF-1F42-92D9-B5A13CD6212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C61D2AB-48C3-694D-A837-57D664F29603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E4F72F3-3B87-FF42-9B95-F20BFF5954DD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Rotterdam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988459F-1884-ED44-B0B2-11265277C9F9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3A02194-3834-6C45-A8D7-D07B4DD63420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50" name="Teardrop 49">
              <a:extLst>
                <a:ext uri="{FF2B5EF4-FFF2-40B4-BE49-F238E27FC236}">
                  <a16:creationId xmlns:a16="http://schemas.microsoft.com/office/drawing/2014/main" id="{096CC22D-9103-5B4C-93B8-633258C00237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D30391D-ECF5-8043-9C20-324A9E610A7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EA596C4-804D-704B-A6E5-3D5D78B5CA7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9DCAB0D-1997-D041-A8DB-364DC3B2C0D2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8EB8A6C-5FBC-DC42-8867-F200CDF2C561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Groningen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2E02F95-E41A-CD40-99AC-DD81AA2CA167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75F8B24-369B-2348-8188-83F2DA06386A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58" name="Teardrop 57">
              <a:extLst>
                <a:ext uri="{FF2B5EF4-FFF2-40B4-BE49-F238E27FC236}">
                  <a16:creationId xmlns:a16="http://schemas.microsoft.com/office/drawing/2014/main" id="{96E558D7-1EA7-2241-A21D-29C8590C59F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A37E76-E143-7E41-8888-3EFAAA4ABE91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695F912-AE06-0D45-96DA-9EF9FB13AFD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44CAFDF-44AA-D949-A712-598BB1A6A4A2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7AD68F3-8C5A-0D4A-87FA-67039C999718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Eindhoven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A9CC178-B69D-B647-ACFD-8CE3416B2C0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600271C-DAA5-E74C-9514-9505272FA8AD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236EA71-18F0-3049-9C93-F2F6E39ADDDA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cap="all" dirty="0"/>
                <a:t>Amsterdam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3777599-5B4E-9F48-B922-4A22229EA3C8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3C24ECD-017C-E044-99B8-1B0B42ABE5F4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3931A548-175B-FE42-BD17-582CFDFF64BC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70" name="Teardrop 69">
                <a:extLst>
                  <a:ext uri="{FF2B5EF4-FFF2-40B4-BE49-F238E27FC236}">
                    <a16:creationId xmlns:a16="http://schemas.microsoft.com/office/drawing/2014/main" id="{6CBAAB34-8258-FF4B-9394-0E0E75B4F23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2214F1F5-71B4-1B4F-A31B-CFDABF703EF7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7C39BD67-1030-9B43-B6E9-D0C32022413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69" name="Freeform 282">
              <a:extLst>
                <a:ext uri="{FF2B5EF4-FFF2-40B4-BE49-F238E27FC236}">
                  <a16:creationId xmlns:a16="http://schemas.microsoft.com/office/drawing/2014/main" id="{0B593A41-2700-004A-A238-6E694A8046E4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D23AB17-DE44-4A7F-BD8B-D6A4B91F9967}"/>
              </a:ext>
            </a:extLst>
          </p:cNvPr>
          <p:cNvGrpSpPr/>
          <p:nvPr/>
        </p:nvGrpSpPr>
        <p:grpSpPr>
          <a:xfrm>
            <a:off x="8061828" y="166445"/>
            <a:ext cx="951843" cy="632480"/>
            <a:chOff x="10749104" y="167387"/>
            <a:chExt cx="1269124" cy="843307"/>
          </a:xfrm>
        </p:grpSpPr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79323650-C5B4-4100-AAFE-D00A1B1663BD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013"/>
            </a:p>
          </p:txBody>
        </p: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858A8588-11A3-423C-B54C-750D165D4687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013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0F0A3B2-91C1-3C40-B47E-ABE3ADDFD4C3}"/>
              </a:ext>
            </a:extLst>
          </p:cNvPr>
          <p:cNvGrpSpPr/>
          <p:nvPr/>
        </p:nvGrpSpPr>
        <p:grpSpPr>
          <a:xfrm>
            <a:off x="3611918" y="921150"/>
            <a:ext cx="4143766" cy="4885922"/>
            <a:chOff x="6531428" y="523012"/>
            <a:chExt cx="4494183" cy="5299099"/>
          </a:xfrm>
        </p:grpSpPr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4114407-CF0B-0E46-B2FF-92DE808033E2}"/>
                </a:ext>
              </a:extLst>
            </p:cNvPr>
            <p:cNvSpPr/>
            <p:nvPr/>
          </p:nvSpPr>
          <p:spPr>
            <a:xfrm>
              <a:off x="8565475" y="1023536"/>
              <a:ext cx="49307" cy="2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5" h="16475" extrusionOk="0">
                  <a:moveTo>
                    <a:pt x="14225" y="10830"/>
                  </a:moveTo>
                  <a:cubicBezTo>
                    <a:pt x="11152" y="7200"/>
                    <a:pt x="8111" y="3570"/>
                    <a:pt x="5038" y="0"/>
                  </a:cubicBezTo>
                  <a:cubicBezTo>
                    <a:pt x="-7375" y="16397"/>
                    <a:pt x="6052" y="21600"/>
                    <a:pt x="14225" y="1083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DE87A707-2519-144F-93F3-6D1AD506E08A}"/>
                </a:ext>
              </a:extLst>
            </p:cNvPr>
            <p:cNvSpPr/>
            <p:nvPr/>
          </p:nvSpPr>
          <p:spPr>
            <a:xfrm>
              <a:off x="9119247" y="1928741"/>
              <a:ext cx="447265" cy="42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70" extrusionOk="0">
                  <a:moveTo>
                    <a:pt x="18576" y="10372"/>
                  </a:moveTo>
                  <a:cubicBezTo>
                    <a:pt x="18581" y="8982"/>
                    <a:pt x="18099" y="8293"/>
                    <a:pt x="17305" y="7318"/>
                  </a:cubicBezTo>
                  <a:cubicBezTo>
                    <a:pt x="17130" y="7103"/>
                    <a:pt x="16974" y="6871"/>
                    <a:pt x="16823" y="6645"/>
                  </a:cubicBezTo>
                  <a:cubicBezTo>
                    <a:pt x="16457" y="6096"/>
                    <a:pt x="16110" y="5574"/>
                    <a:pt x="15533" y="5369"/>
                  </a:cubicBezTo>
                  <a:cubicBezTo>
                    <a:pt x="15352" y="5304"/>
                    <a:pt x="15161" y="5267"/>
                    <a:pt x="14960" y="5224"/>
                  </a:cubicBezTo>
                  <a:cubicBezTo>
                    <a:pt x="14508" y="5132"/>
                    <a:pt x="14041" y="5035"/>
                    <a:pt x="13679" y="4642"/>
                  </a:cubicBezTo>
                  <a:cubicBezTo>
                    <a:pt x="13363" y="4297"/>
                    <a:pt x="13157" y="3883"/>
                    <a:pt x="12961" y="3479"/>
                  </a:cubicBezTo>
                  <a:cubicBezTo>
                    <a:pt x="12831" y="3215"/>
                    <a:pt x="12710" y="2962"/>
                    <a:pt x="12559" y="2746"/>
                  </a:cubicBezTo>
                  <a:cubicBezTo>
                    <a:pt x="12499" y="2655"/>
                    <a:pt x="12444" y="2590"/>
                    <a:pt x="12399" y="2526"/>
                  </a:cubicBezTo>
                  <a:cubicBezTo>
                    <a:pt x="12364" y="2477"/>
                    <a:pt x="12323" y="2429"/>
                    <a:pt x="12288" y="2380"/>
                  </a:cubicBezTo>
                  <a:lnTo>
                    <a:pt x="11952" y="2380"/>
                  </a:lnTo>
                  <a:cubicBezTo>
                    <a:pt x="10942" y="2380"/>
                    <a:pt x="10571" y="2380"/>
                    <a:pt x="9767" y="1718"/>
                  </a:cubicBezTo>
                  <a:cubicBezTo>
                    <a:pt x="9627" y="1599"/>
                    <a:pt x="9481" y="1470"/>
                    <a:pt x="9325" y="1336"/>
                  </a:cubicBezTo>
                  <a:cubicBezTo>
                    <a:pt x="8999" y="1050"/>
                    <a:pt x="8667" y="754"/>
                    <a:pt x="8321" y="528"/>
                  </a:cubicBezTo>
                  <a:cubicBezTo>
                    <a:pt x="7834" y="210"/>
                    <a:pt x="7311" y="48"/>
                    <a:pt x="6628" y="0"/>
                  </a:cubicBezTo>
                  <a:cubicBezTo>
                    <a:pt x="6513" y="312"/>
                    <a:pt x="6272" y="619"/>
                    <a:pt x="6076" y="668"/>
                  </a:cubicBezTo>
                  <a:cubicBezTo>
                    <a:pt x="5318" y="856"/>
                    <a:pt x="3896" y="528"/>
                    <a:pt x="3525" y="1551"/>
                  </a:cubicBezTo>
                  <a:cubicBezTo>
                    <a:pt x="3193" y="2472"/>
                    <a:pt x="3279" y="3387"/>
                    <a:pt x="2586" y="4184"/>
                  </a:cubicBezTo>
                  <a:cubicBezTo>
                    <a:pt x="1923" y="4938"/>
                    <a:pt x="1305" y="5784"/>
                    <a:pt x="1084" y="6828"/>
                  </a:cubicBezTo>
                  <a:cubicBezTo>
                    <a:pt x="833" y="8024"/>
                    <a:pt x="1315" y="9225"/>
                    <a:pt x="838" y="10388"/>
                  </a:cubicBezTo>
                  <a:cubicBezTo>
                    <a:pt x="-86" y="12666"/>
                    <a:pt x="-503" y="15213"/>
                    <a:pt x="958" y="17367"/>
                  </a:cubicBezTo>
                  <a:cubicBezTo>
                    <a:pt x="1651" y="18385"/>
                    <a:pt x="2807" y="21546"/>
                    <a:pt x="4288" y="21465"/>
                  </a:cubicBezTo>
                  <a:cubicBezTo>
                    <a:pt x="5649" y="21395"/>
                    <a:pt x="6739" y="21180"/>
                    <a:pt x="8130" y="21331"/>
                  </a:cubicBezTo>
                  <a:cubicBezTo>
                    <a:pt x="8632" y="21385"/>
                    <a:pt x="9129" y="21530"/>
                    <a:pt x="9627" y="21568"/>
                  </a:cubicBezTo>
                  <a:cubicBezTo>
                    <a:pt x="10018" y="21600"/>
                    <a:pt x="12243" y="21304"/>
                    <a:pt x="13815" y="21202"/>
                  </a:cubicBezTo>
                  <a:cubicBezTo>
                    <a:pt x="13875" y="21185"/>
                    <a:pt x="13925" y="21164"/>
                    <a:pt x="13991" y="21148"/>
                  </a:cubicBezTo>
                  <a:cubicBezTo>
                    <a:pt x="15332" y="20792"/>
                    <a:pt x="16622" y="20173"/>
                    <a:pt x="17627" y="19397"/>
                  </a:cubicBezTo>
                  <a:cubicBezTo>
                    <a:pt x="18119" y="19015"/>
                    <a:pt x="18676" y="18724"/>
                    <a:pt x="19209" y="18439"/>
                  </a:cubicBezTo>
                  <a:cubicBezTo>
                    <a:pt x="19560" y="18250"/>
                    <a:pt x="19927" y="18057"/>
                    <a:pt x="20263" y="17847"/>
                  </a:cubicBezTo>
                  <a:cubicBezTo>
                    <a:pt x="20821" y="17496"/>
                    <a:pt x="21087" y="17297"/>
                    <a:pt x="21092" y="16683"/>
                  </a:cubicBezTo>
                  <a:cubicBezTo>
                    <a:pt x="21097" y="16339"/>
                    <a:pt x="21042" y="16247"/>
                    <a:pt x="21022" y="16220"/>
                  </a:cubicBezTo>
                  <a:cubicBezTo>
                    <a:pt x="20966" y="16166"/>
                    <a:pt x="20755" y="16177"/>
                    <a:pt x="20550" y="16188"/>
                  </a:cubicBezTo>
                  <a:cubicBezTo>
                    <a:pt x="20454" y="16193"/>
                    <a:pt x="20349" y="16199"/>
                    <a:pt x="20238" y="16199"/>
                  </a:cubicBezTo>
                  <a:cubicBezTo>
                    <a:pt x="19761" y="16204"/>
                    <a:pt x="18174" y="16182"/>
                    <a:pt x="17772" y="15504"/>
                  </a:cubicBezTo>
                  <a:cubicBezTo>
                    <a:pt x="17682" y="15353"/>
                    <a:pt x="17607" y="15105"/>
                    <a:pt x="17757" y="14777"/>
                  </a:cubicBezTo>
                  <a:cubicBezTo>
                    <a:pt x="17858" y="14551"/>
                    <a:pt x="18084" y="14438"/>
                    <a:pt x="18325" y="14314"/>
                  </a:cubicBezTo>
                  <a:cubicBezTo>
                    <a:pt x="18536" y="14212"/>
                    <a:pt x="18747" y="14104"/>
                    <a:pt x="18822" y="13942"/>
                  </a:cubicBezTo>
                  <a:cubicBezTo>
                    <a:pt x="18968" y="13625"/>
                    <a:pt x="18963" y="12467"/>
                    <a:pt x="18872" y="12063"/>
                  </a:cubicBezTo>
                  <a:cubicBezTo>
                    <a:pt x="18857" y="12004"/>
                    <a:pt x="18827" y="11961"/>
                    <a:pt x="18767" y="11885"/>
                  </a:cubicBezTo>
                  <a:cubicBezTo>
                    <a:pt x="18691" y="11794"/>
                    <a:pt x="18601" y="11675"/>
                    <a:pt x="18561" y="11492"/>
                  </a:cubicBezTo>
                  <a:cubicBezTo>
                    <a:pt x="18506" y="11255"/>
                    <a:pt x="18531" y="10970"/>
                    <a:pt x="18551" y="10690"/>
                  </a:cubicBezTo>
                  <a:cubicBezTo>
                    <a:pt x="18566" y="10582"/>
                    <a:pt x="18576" y="10469"/>
                    <a:pt x="18576" y="1037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Line">
              <a:extLst>
                <a:ext uri="{FF2B5EF4-FFF2-40B4-BE49-F238E27FC236}">
                  <a16:creationId xmlns:a16="http://schemas.microsoft.com/office/drawing/2014/main" id="{EC30B164-870E-1246-96DC-25529442E282}"/>
                </a:ext>
              </a:extLst>
            </p:cNvPr>
            <p:cNvSpPr/>
            <p:nvPr/>
          </p:nvSpPr>
          <p:spPr>
            <a:xfrm>
              <a:off x="8267290" y="1193928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23174D83-0709-AF49-915E-B32E7EAE6C25}"/>
                </a:ext>
              </a:extLst>
            </p:cNvPr>
            <p:cNvSpPr/>
            <p:nvPr/>
          </p:nvSpPr>
          <p:spPr>
            <a:xfrm>
              <a:off x="8618723" y="736000"/>
              <a:ext cx="482050" cy="20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0844" extrusionOk="0">
                  <a:moveTo>
                    <a:pt x="1491" y="20811"/>
                  </a:moveTo>
                  <a:cubicBezTo>
                    <a:pt x="2854" y="21258"/>
                    <a:pt x="3249" y="16934"/>
                    <a:pt x="4357" y="16792"/>
                  </a:cubicBezTo>
                  <a:cubicBezTo>
                    <a:pt x="5702" y="16629"/>
                    <a:pt x="7015" y="16280"/>
                    <a:pt x="8337" y="15616"/>
                  </a:cubicBezTo>
                  <a:cubicBezTo>
                    <a:pt x="8930" y="15311"/>
                    <a:pt x="10493" y="14820"/>
                    <a:pt x="10660" y="13045"/>
                  </a:cubicBezTo>
                  <a:cubicBezTo>
                    <a:pt x="10762" y="11967"/>
                    <a:pt x="10456" y="10768"/>
                    <a:pt x="10456" y="9668"/>
                  </a:cubicBezTo>
                  <a:cubicBezTo>
                    <a:pt x="10456" y="8470"/>
                    <a:pt x="13142" y="8688"/>
                    <a:pt x="13638" y="8884"/>
                  </a:cubicBezTo>
                  <a:cubicBezTo>
                    <a:pt x="13944" y="9004"/>
                    <a:pt x="17455" y="10311"/>
                    <a:pt x="16426" y="8252"/>
                  </a:cubicBezTo>
                  <a:cubicBezTo>
                    <a:pt x="14779" y="4963"/>
                    <a:pt x="20707" y="4407"/>
                    <a:pt x="20994" y="2403"/>
                  </a:cubicBezTo>
                  <a:cubicBezTo>
                    <a:pt x="21036" y="2098"/>
                    <a:pt x="19454" y="1009"/>
                    <a:pt x="19260" y="845"/>
                  </a:cubicBezTo>
                  <a:cubicBezTo>
                    <a:pt x="18230" y="-15"/>
                    <a:pt x="17219" y="-342"/>
                    <a:pt x="16180" y="453"/>
                  </a:cubicBezTo>
                  <a:cubicBezTo>
                    <a:pt x="14032" y="2087"/>
                    <a:pt x="12112" y="4549"/>
                    <a:pt x="9965" y="6226"/>
                  </a:cubicBezTo>
                  <a:cubicBezTo>
                    <a:pt x="8944" y="7032"/>
                    <a:pt x="7460" y="8841"/>
                    <a:pt x="6352" y="8416"/>
                  </a:cubicBezTo>
                  <a:cubicBezTo>
                    <a:pt x="5586" y="8122"/>
                    <a:pt x="5206" y="7479"/>
                    <a:pt x="4325" y="8024"/>
                  </a:cubicBezTo>
                  <a:cubicBezTo>
                    <a:pt x="3160" y="8742"/>
                    <a:pt x="2163" y="9570"/>
                    <a:pt x="1588" y="12283"/>
                  </a:cubicBezTo>
                  <a:cubicBezTo>
                    <a:pt x="1291" y="13688"/>
                    <a:pt x="906" y="16291"/>
                    <a:pt x="201" y="16836"/>
                  </a:cubicBezTo>
                  <a:cubicBezTo>
                    <a:pt x="-564" y="17424"/>
                    <a:pt x="1073" y="20681"/>
                    <a:pt x="1491" y="2081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Line">
              <a:extLst>
                <a:ext uri="{FF2B5EF4-FFF2-40B4-BE49-F238E27FC236}">
                  <a16:creationId xmlns:a16="http://schemas.microsoft.com/office/drawing/2014/main" id="{7D0F058C-EADF-D149-991A-8CCBD065ECCD}"/>
                </a:ext>
              </a:extLst>
            </p:cNvPr>
            <p:cNvSpPr/>
            <p:nvPr/>
          </p:nvSpPr>
          <p:spPr>
            <a:xfrm>
              <a:off x="8267290" y="1193928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67345E89-79CB-8549-9932-C71BCCA239A7}"/>
                </a:ext>
              </a:extLst>
            </p:cNvPr>
            <p:cNvSpPr/>
            <p:nvPr/>
          </p:nvSpPr>
          <p:spPr>
            <a:xfrm>
              <a:off x="8256641" y="1002237"/>
              <a:ext cx="301270" cy="20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0" h="19726" extrusionOk="0">
                  <a:moveTo>
                    <a:pt x="456" y="19033"/>
                  </a:moveTo>
                  <a:cubicBezTo>
                    <a:pt x="1354" y="21244"/>
                    <a:pt x="4818" y="17546"/>
                    <a:pt x="5484" y="16564"/>
                  </a:cubicBezTo>
                  <a:cubicBezTo>
                    <a:pt x="6361" y="15273"/>
                    <a:pt x="8227" y="15676"/>
                    <a:pt x="8837" y="14096"/>
                  </a:cubicBezTo>
                  <a:cubicBezTo>
                    <a:pt x="9405" y="12629"/>
                    <a:pt x="7820" y="12691"/>
                    <a:pt x="8002" y="11627"/>
                  </a:cubicBezTo>
                  <a:cubicBezTo>
                    <a:pt x="8220" y="10366"/>
                    <a:pt x="10597" y="9241"/>
                    <a:pt x="11263" y="8734"/>
                  </a:cubicBezTo>
                  <a:cubicBezTo>
                    <a:pt x="12603" y="7712"/>
                    <a:pt x="13872" y="6420"/>
                    <a:pt x="15282" y="5604"/>
                  </a:cubicBezTo>
                  <a:cubicBezTo>
                    <a:pt x="16803" y="4716"/>
                    <a:pt x="20324" y="4231"/>
                    <a:pt x="19784" y="388"/>
                  </a:cubicBezTo>
                  <a:cubicBezTo>
                    <a:pt x="19707" y="-170"/>
                    <a:pt x="15148" y="-356"/>
                    <a:pt x="15569" y="1441"/>
                  </a:cubicBezTo>
                  <a:cubicBezTo>
                    <a:pt x="15913" y="2908"/>
                    <a:pt x="10099" y="5491"/>
                    <a:pt x="9243" y="5976"/>
                  </a:cubicBezTo>
                  <a:cubicBezTo>
                    <a:pt x="7897" y="6751"/>
                    <a:pt x="6817" y="7350"/>
                    <a:pt x="6200" y="9395"/>
                  </a:cubicBezTo>
                  <a:cubicBezTo>
                    <a:pt x="5786" y="10769"/>
                    <a:pt x="5519" y="12185"/>
                    <a:pt x="4446" y="12722"/>
                  </a:cubicBezTo>
                  <a:cubicBezTo>
                    <a:pt x="2336" y="13775"/>
                    <a:pt x="-1276" y="14767"/>
                    <a:pt x="456" y="19033"/>
                  </a:cubicBezTo>
                  <a:cubicBezTo>
                    <a:pt x="456" y="19023"/>
                    <a:pt x="456" y="19033"/>
                    <a:pt x="456" y="1903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F08ECE3E-7F71-C543-BB1B-C89534FA8624}"/>
                </a:ext>
              </a:extLst>
            </p:cNvPr>
            <p:cNvSpPr/>
            <p:nvPr/>
          </p:nvSpPr>
          <p:spPr>
            <a:xfrm>
              <a:off x="8853011" y="789248"/>
              <a:ext cx="1246187" cy="117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76" extrusionOk="0">
                  <a:moveTo>
                    <a:pt x="3795" y="4579"/>
                  </a:moveTo>
                  <a:cubicBezTo>
                    <a:pt x="3748" y="4657"/>
                    <a:pt x="3896" y="4883"/>
                    <a:pt x="3869" y="5006"/>
                  </a:cubicBezTo>
                  <a:cubicBezTo>
                    <a:pt x="3819" y="5222"/>
                    <a:pt x="3715" y="5489"/>
                    <a:pt x="3497" y="5534"/>
                  </a:cubicBezTo>
                  <a:cubicBezTo>
                    <a:pt x="2901" y="5659"/>
                    <a:pt x="2579" y="6538"/>
                    <a:pt x="2085" y="6850"/>
                  </a:cubicBezTo>
                  <a:cubicBezTo>
                    <a:pt x="1821" y="7015"/>
                    <a:pt x="1507" y="7302"/>
                    <a:pt x="1382" y="7604"/>
                  </a:cubicBezTo>
                  <a:cubicBezTo>
                    <a:pt x="1291" y="7826"/>
                    <a:pt x="1431" y="8157"/>
                    <a:pt x="1358" y="8420"/>
                  </a:cubicBezTo>
                  <a:cubicBezTo>
                    <a:pt x="1210" y="8952"/>
                    <a:pt x="910" y="9404"/>
                    <a:pt x="894" y="9979"/>
                  </a:cubicBezTo>
                  <a:cubicBezTo>
                    <a:pt x="881" y="10391"/>
                    <a:pt x="916" y="10650"/>
                    <a:pt x="654" y="10991"/>
                  </a:cubicBezTo>
                  <a:cubicBezTo>
                    <a:pt x="401" y="11320"/>
                    <a:pt x="277" y="11675"/>
                    <a:pt x="151" y="12072"/>
                  </a:cubicBezTo>
                  <a:cubicBezTo>
                    <a:pt x="-7" y="12571"/>
                    <a:pt x="237" y="12741"/>
                    <a:pt x="535" y="13088"/>
                  </a:cubicBezTo>
                  <a:cubicBezTo>
                    <a:pt x="764" y="13353"/>
                    <a:pt x="1058" y="13733"/>
                    <a:pt x="969" y="14115"/>
                  </a:cubicBezTo>
                  <a:cubicBezTo>
                    <a:pt x="868" y="14543"/>
                    <a:pt x="873" y="14649"/>
                    <a:pt x="972" y="15068"/>
                  </a:cubicBezTo>
                  <a:cubicBezTo>
                    <a:pt x="1066" y="15459"/>
                    <a:pt x="1128" y="15985"/>
                    <a:pt x="1082" y="16389"/>
                  </a:cubicBezTo>
                  <a:cubicBezTo>
                    <a:pt x="1047" y="16703"/>
                    <a:pt x="1073" y="17373"/>
                    <a:pt x="972" y="17630"/>
                  </a:cubicBezTo>
                  <a:cubicBezTo>
                    <a:pt x="795" y="18080"/>
                    <a:pt x="233" y="18071"/>
                    <a:pt x="21" y="18544"/>
                  </a:cubicBezTo>
                  <a:cubicBezTo>
                    <a:pt x="-175" y="18983"/>
                    <a:pt x="1100" y="20014"/>
                    <a:pt x="1441" y="20199"/>
                  </a:cubicBezTo>
                  <a:cubicBezTo>
                    <a:pt x="1829" y="20409"/>
                    <a:pt x="2129" y="19614"/>
                    <a:pt x="2535" y="19994"/>
                  </a:cubicBezTo>
                  <a:cubicBezTo>
                    <a:pt x="2767" y="20210"/>
                    <a:pt x="3029" y="20540"/>
                    <a:pt x="3331" y="20637"/>
                  </a:cubicBezTo>
                  <a:cubicBezTo>
                    <a:pt x="3523" y="20699"/>
                    <a:pt x="4202" y="20949"/>
                    <a:pt x="4240" y="20631"/>
                  </a:cubicBezTo>
                  <a:cubicBezTo>
                    <a:pt x="4291" y="20191"/>
                    <a:pt x="4573" y="20308"/>
                    <a:pt x="4901" y="20197"/>
                  </a:cubicBezTo>
                  <a:cubicBezTo>
                    <a:pt x="4978" y="20169"/>
                    <a:pt x="5746" y="19589"/>
                    <a:pt x="5788" y="19949"/>
                  </a:cubicBezTo>
                  <a:cubicBezTo>
                    <a:pt x="5801" y="20062"/>
                    <a:pt x="5731" y="20458"/>
                    <a:pt x="5799" y="20641"/>
                  </a:cubicBezTo>
                  <a:cubicBezTo>
                    <a:pt x="5837" y="20633"/>
                    <a:pt x="5876" y="20627"/>
                    <a:pt x="5916" y="20620"/>
                  </a:cubicBezTo>
                  <a:cubicBezTo>
                    <a:pt x="6009" y="20598"/>
                    <a:pt x="6101" y="20596"/>
                    <a:pt x="6189" y="20594"/>
                  </a:cubicBezTo>
                  <a:cubicBezTo>
                    <a:pt x="6213" y="20594"/>
                    <a:pt x="6235" y="20592"/>
                    <a:pt x="6257" y="20592"/>
                  </a:cubicBezTo>
                  <a:cubicBezTo>
                    <a:pt x="6438" y="20497"/>
                    <a:pt x="6606" y="20405"/>
                    <a:pt x="6851" y="20438"/>
                  </a:cubicBezTo>
                  <a:cubicBezTo>
                    <a:pt x="6895" y="20444"/>
                    <a:pt x="6924" y="20464"/>
                    <a:pt x="6943" y="20491"/>
                  </a:cubicBezTo>
                  <a:cubicBezTo>
                    <a:pt x="7168" y="20505"/>
                    <a:pt x="7406" y="20555"/>
                    <a:pt x="7649" y="20713"/>
                  </a:cubicBezTo>
                  <a:cubicBezTo>
                    <a:pt x="7784" y="20801"/>
                    <a:pt x="7912" y="20912"/>
                    <a:pt x="8035" y="21021"/>
                  </a:cubicBezTo>
                  <a:cubicBezTo>
                    <a:pt x="8088" y="21068"/>
                    <a:pt x="8141" y="21115"/>
                    <a:pt x="8191" y="21155"/>
                  </a:cubicBezTo>
                  <a:cubicBezTo>
                    <a:pt x="8436" y="21356"/>
                    <a:pt x="8525" y="21356"/>
                    <a:pt x="8866" y="21356"/>
                  </a:cubicBezTo>
                  <a:lnTo>
                    <a:pt x="8899" y="21356"/>
                  </a:lnTo>
                  <a:lnTo>
                    <a:pt x="9010" y="21356"/>
                  </a:lnTo>
                  <a:cubicBezTo>
                    <a:pt x="9040" y="21356"/>
                    <a:pt x="9069" y="21356"/>
                    <a:pt x="9100" y="21356"/>
                  </a:cubicBezTo>
                  <a:cubicBezTo>
                    <a:pt x="9308" y="21356"/>
                    <a:pt x="9510" y="21360"/>
                    <a:pt x="9717" y="21415"/>
                  </a:cubicBezTo>
                  <a:cubicBezTo>
                    <a:pt x="9923" y="21469"/>
                    <a:pt x="10216" y="21516"/>
                    <a:pt x="10425" y="21422"/>
                  </a:cubicBezTo>
                  <a:cubicBezTo>
                    <a:pt x="10560" y="21362"/>
                    <a:pt x="10651" y="21249"/>
                    <a:pt x="10747" y="21130"/>
                  </a:cubicBezTo>
                  <a:cubicBezTo>
                    <a:pt x="10794" y="21072"/>
                    <a:pt x="10844" y="21009"/>
                    <a:pt x="10898" y="20955"/>
                  </a:cubicBezTo>
                  <a:lnTo>
                    <a:pt x="10906" y="20914"/>
                  </a:lnTo>
                  <a:cubicBezTo>
                    <a:pt x="10922" y="20865"/>
                    <a:pt x="10966" y="20840"/>
                    <a:pt x="11027" y="20813"/>
                  </a:cubicBezTo>
                  <a:cubicBezTo>
                    <a:pt x="11078" y="20787"/>
                    <a:pt x="11131" y="20801"/>
                    <a:pt x="11171" y="20813"/>
                  </a:cubicBezTo>
                  <a:cubicBezTo>
                    <a:pt x="11184" y="20816"/>
                    <a:pt x="11197" y="20816"/>
                    <a:pt x="11208" y="20820"/>
                  </a:cubicBezTo>
                  <a:cubicBezTo>
                    <a:pt x="11277" y="20797"/>
                    <a:pt x="11285" y="20785"/>
                    <a:pt x="11308" y="20746"/>
                  </a:cubicBezTo>
                  <a:cubicBezTo>
                    <a:pt x="11329" y="20713"/>
                    <a:pt x="11356" y="20670"/>
                    <a:pt x="11413" y="20614"/>
                  </a:cubicBezTo>
                  <a:cubicBezTo>
                    <a:pt x="11506" y="20522"/>
                    <a:pt x="11797" y="20358"/>
                    <a:pt x="11996" y="20380"/>
                  </a:cubicBezTo>
                  <a:cubicBezTo>
                    <a:pt x="12088" y="20390"/>
                    <a:pt x="12139" y="20438"/>
                    <a:pt x="12165" y="20477"/>
                  </a:cubicBezTo>
                  <a:cubicBezTo>
                    <a:pt x="12231" y="20575"/>
                    <a:pt x="12225" y="20696"/>
                    <a:pt x="12221" y="20801"/>
                  </a:cubicBezTo>
                  <a:cubicBezTo>
                    <a:pt x="12214" y="20974"/>
                    <a:pt x="12218" y="21025"/>
                    <a:pt x="12355" y="21039"/>
                  </a:cubicBezTo>
                  <a:cubicBezTo>
                    <a:pt x="12410" y="21046"/>
                    <a:pt x="12472" y="21015"/>
                    <a:pt x="12538" y="20986"/>
                  </a:cubicBezTo>
                  <a:cubicBezTo>
                    <a:pt x="12604" y="20955"/>
                    <a:pt x="12672" y="20924"/>
                    <a:pt x="12750" y="20916"/>
                  </a:cubicBezTo>
                  <a:cubicBezTo>
                    <a:pt x="12878" y="20904"/>
                    <a:pt x="12957" y="20937"/>
                    <a:pt x="13034" y="20968"/>
                  </a:cubicBezTo>
                  <a:cubicBezTo>
                    <a:pt x="13065" y="20982"/>
                    <a:pt x="13100" y="20996"/>
                    <a:pt x="13140" y="21007"/>
                  </a:cubicBezTo>
                  <a:cubicBezTo>
                    <a:pt x="13338" y="21062"/>
                    <a:pt x="13566" y="21064"/>
                    <a:pt x="13630" y="20947"/>
                  </a:cubicBezTo>
                  <a:cubicBezTo>
                    <a:pt x="13649" y="20914"/>
                    <a:pt x="13643" y="20867"/>
                    <a:pt x="13636" y="20813"/>
                  </a:cubicBezTo>
                  <a:cubicBezTo>
                    <a:pt x="13627" y="20737"/>
                    <a:pt x="13618" y="20643"/>
                    <a:pt x="13667" y="20557"/>
                  </a:cubicBezTo>
                  <a:cubicBezTo>
                    <a:pt x="13725" y="20456"/>
                    <a:pt x="13983" y="20302"/>
                    <a:pt x="14062" y="20279"/>
                  </a:cubicBezTo>
                  <a:cubicBezTo>
                    <a:pt x="14199" y="20238"/>
                    <a:pt x="14342" y="20253"/>
                    <a:pt x="14481" y="20269"/>
                  </a:cubicBezTo>
                  <a:cubicBezTo>
                    <a:pt x="14591" y="20281"/>
                    <a:pt x="14695" y="20292"/>
                    <a:pt x="14789" y="20275"/>
                  </a:cubicBezTo>
                  <a:cubicBezTo>
                    <a:pt x="14886" y="20257"/>
                    <a:pt x="14953" y="20222"/>
                    <a:pt x="15010" y="20167"/>
                  </a:cubicBezTo>
                  <a:cubicBezTo>
                    <a:pt x="15052" y="20129"/>
                    <a:pt x="15087" y="20076"/>
                    <a:pt x="15123" y="20012"/>
                  </a:cubicBezTo>
                  <a:cubicBezTo>
                    <a:pt x="15133" y="19996"/>
                    <a:pt x="15142" y="19984"/>
                    <a:pt x="15151" y="19967"/>
                  </a:cubicBezTo>
                  <a:cubicBezTo>
                    <a:pt x="15323" y="19647"/>
                    <a:pt x="15553" y="19520"/>
                    <a:pt x="15848" y="19429"/>
                  </a:cubicBezTo>
                  <a:cubicBezTo>
                    <a:pt x="16009" y="19378"/>
                    <a:pt x="16135" y="19287"/>
                    <a:pt x="16267" y="19187"/>
                  </a:cubicBezTo>
                  <a:cubicBezTo>
                    <a:pt x="16353" y="19125"/>
                    <a:pt x="16441" y="19059"/>
                    <a:pt x="16543" y="19000"/>
                  </a:cubicBezTo>
                  <a:cubicBezTo>
                    <a:pt x="16584" y="18977"/>
                    <a:pt x="16627" y="18953"/>
                    <a:pt x="16671" y="18930"/>
                  </a:cubicBezTo>
                  <a:cubicBezTo>
                    <a:pt x="16854" y="18833"/>
                    <a:pt x="17061" y="18722"/>
                    <a:pt x="17175" y="18564"/>
                  </a:cubicBezTo>
                  <a:cubicBezTo>
                    <a:pt x="17295" y="18394"/>
                    <a:pt x="17447" y="18152"/>
                    <a:pt x="17562" y="17946"/>
                  </a:cubicBezTo>
                  <a:cubicBezTo>
                    <a:pt x="17579" y="17917"/>
                    <a:pt x="17595" y="17884"/>
                    <a:pt x="17612" y="17850"/>
                  </a:cubicBezTo>
                  <a:cubicBezTo>
                    <a:pt x="17680" y="17714"/>
                    <a:pt x="17762" y="17546"/>
                    <a:pt x="17923" y="17470"/>
                  </a:cubicBezTo>
                  <a:cubicBezTo>
                    <a:pt x="18142" y="17365"/>
                    <a:pt x="18342" y="17470"/>
                    <a:pt x="18503" y="17556"/>
                  </a:cubicBezTo>
                  <a:cubicBezTo>
                    <a:pt x="18565" y="17589"/>
                    <a:pt x="18626" y="17620"/>
                    <a:pt x="18680" y="17638"/>
                  </a:cubicBezTo>
                  <a:cubicBezTo>
                    <a:pt x="18704" y="17646"/>
                    <a:pt x="18737" y="17646"/>
                    <a:pt x="18770" y="17648"/>
                  </a:cubicBezTo>
                  <a:cubicBezTo>
                    <a:pt x="18832" y="17650"/>
                    <a:pt x="18902" y="17654"/>
                    <a:pt x="18964" y="17693"/>
                  </a:cubicBezTo>
                  <a:cubicBezTo>
                    <a:pt x="19037" y="17737"/>
                    <a:pt x="19074" y="17809"/>
                    <a:pt x="19109" y="17872"/>
                  </a:cubicBezTo>
                  <a:cubicBezTo>
                    <a:pt x="19134" y="17919"/>
                    <a:pt x="19154" y="17960"/>
                    <a:pt x="19184" y="17977"/>
                  </a:cubicBezTo>
                  <a:cubicBezTo>
                    <a:pt x="19275" y="18034"/>
                    <a:pt x="19354" y="17985"/>
                    <a:pt x="19498" y="17870"/>
                  </a:cubicBezTo>
                  <a:cubicBezTo>
                    <a:pt x="19548" y="17831"/>
                    <a:pt x="19599" y="17790"/>
                    <a:pt x="19652" y="17763"/>
                  </a:cubicBezTo>
                  <a:cubicBezTo>
                    <a:pt x="19751" y="17710"/>
                    <a:pt x="19851" y="17693"/>
                    <a:pt x="19948" y="17677"/>
                  </a:cubicBezTo>
                  <a:cubicBezTo>
                    <a:pt x="20047" y="17661"/>
                    <a:pt x="20141" y="17646"/>
                    <a:pt x="20225" y="17591"/>
                  </a:cubicBezTo>
                  <a:cubicBezTo>
                    <a:pt x="20397" y="17480"/>
                    <a:pt x="20505" y="17313"/>
                    <a:pt x="20618" y="17135"/>
                  </a:cubicBezTo>
                  <a:cubicBezTo>
                    <a:pt x="20724" y="16970"/>
                    <a:pt x="20834" y="16796"/>
                    <a:pt x="21002" y="16666"/>
                  </a:cubicBezTo>
                  <a:cubicBezTo>
                    <a:pt x="21043" y="16634"/>
                    <a:pt x="21088" y="16605"/>
                    <a:pt x="21136" y="16576"/>
                  </a:cubicBezTo>
                  <a:cubicBezTo>
                    <a:pt x="21269" y="16490"/>
                    <a:pt x="21396" y="16410"/>
                    <a:pt x="21410" y="16278"/>
                  </a:cubicBezTo>
                  <a:cubicBezTo>
                    <a:pt x="21425" y="16132"/>
                    <a:pt x="21315" y="15880"/>
                    <a:pt x="21248" y="15728"/>
                  </a:cubicBezTo>
                  <a:lnTo>
                    <a:pt x="21216" y="15658"/>
                  </a:lnTo>
                  <a:cubicBezTo>
                    <a:pt x="21156" y="15518"/>
                    <a:pt x="21119" y="15379"/>
                    <a:pt x="21083" y="15245"/>
                  </a:cubicBezTo>
                  <a:cubicBezTo>
                    <a:pt x="21010" y="14974"/>
                    <a:pt x="20947" y="14740"/>
                    <a:pt x="20722" y="14543"/>
                  </a:cubicBezTo>
                  <a:cubicBezTo>
                    <a:pt x="20635" y="14467"/>
                    <a:pt x="20541" y="14395"/>
                    <a:pt x="20450" y="14325"/>
                  </a:cubicBezTo>
                  <a:cubicBezTo>
                    <a:pt x="20137" y="14087"/>
                    <a:pt x="19813" y="13842"/>
                    <a:pt x="19762" y="13359"/>
                  </a:cubicBezTo>
                  <a:cubicBezTo>
                    <a:pt x="19751" y="13257"/>
                    <a:pt x="19747" y="13156"/>
                    <a:pt x="19743" y="13058"/>
                  </a:cubicBezTo>
                  <a:cubicBezTo>
                    <a:pt x="19731" y="12649"/>
                    <a:pt x="19707" y="12452"/>
                    <a:pt x="19337" y="12409"/>
                  </a:cubicBezTo>
                  <a:cubicBezTo>
                    <a:pt x="19281" y="12404"/>
                    <a:pt x="19229" y="12400"/>
                    <a:pt x="19182" y="12396"/>
                  </a:cubicBezTo>
                  <a:cubicBezTo>
                    <a:pt x="18984" y="12382"/>
                    <a:pt x="18816" y="12371"/>
                    <a:pt x="18607" y="12172"/>
                  </a:cubicBezTo>
                  <a:cubicBezTo>
                    <a:pt x="18399" y="11971"/>
                    <a:pt x="18382" y="11879"/>
                    <a:pt x="18362" y="11687"/>
                  </a:cubicBezTo>
                  <a:cubicBezTo>
                    <a:pt x="18357" y="11638"/>
                    <a:pt x="18351" y="11581"/>
                    <a:pt x="18340" y="11513"/>
                  </a:cubicBezTo>
                  <a:cubicBezTo>
                    <a:pt x="18280" y="11474"/>
                    <a:pt x="18223" y="11431"/>
                    <a:pt x="18166" y="11388"/>
                  </a:cubicBezTo>
                  <a:cubicBezTo>
                    <a:pt x="18099" y="11338"/>
                    <a:pt x="18027" y="11285"/>
                    <a:pt x="17950" y="11236"/>
                  </a:cubicBezTo>
                  <a:cubicBezTo>
                    <a:pt x="17729" y="11098"/>
                    <a:pt x="17456" y="11014"/>
                    <a:pt x="17193" y="10932"/>
                  </a:cubicBezTo>
                  <a:cubicBezTo>
                    <a:pt x="16873" y="10835"/>
                    <a:pt x="16543" y="10734"/>
                    <a:pt x="16282" y="10531"/>
                  </a:cubicBezTo>
                  <a:cubicBezTo>
                    <a:pt x="15908" y="10241"/>
                    <a:pt x="15767" y="9747"/>
                    <a:pt x="15899" y="9178"/>
                  </a:cubicBezTo>
                  <a:cubicBezTo>
                    <a:pt x="15982" y="8818"/>
                    <a:pt x="16207" y="8551"/>
                    <a:pt x="16423" y="8292"/>
                  </a:cubicBezTo>
                  <a:cubicBezTo>
                    <a:pt x="16633" y="8040"/>
                    <a:pt x="16834" y="7801"/>
                    <a:pt x="16898" y="7489"/>
                  </a:cubicBezTo>
                  <a:cubicBezTo>
                    <a:pt x="16918" y="7389"/>
                    <a:pt x="16887" y="7249"/>
                    <a:pt x="16856" y="7113"/>
                  </a:cubicBezTo>
                  <a:cubicBezTo>
                    <a:pt x="16814" y="6930"/>
                    <a:pt x="16772" y="6741"/>
                    <a:pt x="16836" y="6585"/>
                  </a:cubicBezTo>
                  <a:cubicBezTo>
                    <a:pt x="16889" y="6456"/>
                    <a:pt x="16984" y="6366"/>
                    <a:pt x="17078" y="6281"/>
                  </a:cubicBezTo>
                  <a:cubicBezTo>
                    <a:pt x="17173" y="6193"/>
                    <a:pt x="17262" y="6109"/>
                    <a:pt x="17297" y="5988"/>
                  </a:cubicBezTo>
                  <a:cubicBezTo>
                    <a:pt x="17317" y="5918"/>
                    <a:pt x="17336" y="5850"/>
                    <a:pt x="17354" y="5782"/>
                  </a:cubicBezTo>
                  <a:cubicBezTo>
                    <a:pt x="17462" y="5388"/>
                    <a:pt x="17553" y="5049"/>
                    <a:pt x="17897" y="4726"/>
                  </a:cubicBezTo>
                  <a:cubicBezTo>
                    <a:pt x="17954" y="4673"/>
                    <a:pt x="18033" y="4620"/>
                    <a:pt x="18115" y="4566"/>
                  </a:cubicBezTo>
                  <a:cubicBezTo>
                    <a:pt x="18340" y="4418"/>
                    <a:pt x="18512" y="4291"/>
                    <a:pt x="18499" y="4137"/>
                  </a:cubicBezTo>
                  <a:cubicBezTo>
                    <a:pt x="18408" y="4020"/>
                    <a:pt x="18327" y="3891"/>
                    <a:pt x="18260" y="3759"/>
                  </a:cubicBezTo>
                  <a:lnTo>
                    <a:pt x="18249" y="3726"/>
                  </a:lnTo>
                  <a:lnTo>
                    <a:pt x="18199" y="3350"/>
                  </a:lnTo>
                  <a:cubicBezTo>
                    <a:pt x="18155" y="3044"/>
                    <a:pt x="18124" y="2822"/>
                    <a:pt x="18005" y="2730"/>
                  </a:cubicBezTo>
                  <a:cubicBezTo>
                    <a:pt x="17928" y="2672"/>
                    <a:pt x="17804" y="2660"/>
                    <a:pt x="17623" y="2693"/>
                  </a:cubicBezTo>
                  <a:cubicBezTo>
                    <a:pt x="17264" y="2759"/>
                    <a:pt x="17114" y="2757"/>
                    <a:pt x="16829" y="2459"/>
                  </a:cubicBezTo>
                  <a:cubicBezTo>
                    <a:pt x="16684" y="2307"/>
                    <a:pt x="16558" y="2254"/>
                    <a:pt x="16412" y="2194"/>
                  </a:cubicBezTo>
                  <a:cubicBezTo>
                    <a:pt x="16327" y="2159"/>
                    <a:pt x="16240" y="2122"/>
                    <a:pt x="16143" y="2065"/>
                  </a:cubicBezTo>
                  <a:cubicBezTo>
                    <a:pt x="15914" y="1933"/>
                    <a:pt x="15749" y="1631"/>
                    <a:pt x="15766" y="1376"/>
                  </a:cubicBezTo>
                  <a:lnTo>
                    <a:pt x="15769" y="1325"/>
                  </a:lnTo>
                  <a:lnTo>
                    <a:pt x="15811" y="1300"/>
                  </a:lnTo>
                  <a:cubicBezTo>
                    <a:pt x="16188" y="1062"/>
                    <a:pt x="16369" y="916"/>
                    <a:pt x="16527" y="530"/>
                  </a:cubicBezTo>
                  <a:lnTo>
                    <a:pt x="16547" y="483"/>
                  </a:lnTo>
                  <a:cubicBezTo>
                    <a:pt x="16584" y="395"/>
                    <a:pt x="16620" y="302"/>
                    <a:pt x="16657" y="204"/>
                  </a:cubicBezTo>
                  <a:cubicBezTo>
                    <a:pt x="16565" y="49"/>
                    <a:pt x="16463" y="-84"/>
                    <a:pt x="16305" y="64"/>
                  </a:cubicBezTo>
                  <a:cubicBezTo>
                    <a:pt x="15892" y="454"/>
                    <a:pt x="15498" y="575"/>
                    <a:pt x="14988" y="670"/>
                  </a:cubicBezTo>
                  <a:cubicBezTo>
                    <a:pt x="14510" y="760"/>
                    <a:pt x="14013" y="559"/>
                    <a:pt x="13550" y="508"/>
                  </a:cubicBezTo>
                  <a:cubicBezTo>
                    <a:pt x="13076" y="456"/>
                    <a:pt x="12693" y="830"/>
                    <a:pt x="12216" y="906"/>
                  </a:cubicBezTo>
                  <a:cubicBezTo>
                    <a:pt x="11861" y="962"/>
                    <a:pt x="11552" y="1114"/>
                    <a:pt x="11193" y="1015"/>
                  </a:cubicBezTo>
                  <a:cubicBezTo>
                    <a:pt x="10867" y="925"/>
                    <a:pt x="10783" y="902"/>
                    <a:pt x="10551" y="1150"/>
                  </a:cubicBezTo>
                  <a:cubicBezTo>
                    <a:pt x="10082" y="1652"/>
                    <a:pt x="9698" y="1454"/>
                    <a:pt x="9096" y="1662"/>
                  </a:cubicBezTo>
                  <a:cubicBezTo>
                    <a:pt x="8485" y="1873"/>
                    <a:pt x="8059" y="2506"/>
                    <a:pt x="7433" y="2701"/>
                  </a:cubicBezTo>
                  <a:cubicBezTo>
                    <a:pt x="6875" y="2874"/>
                    <a:pt x="6242" y="3126"/>
                    <a:pt x="5717" y="3398"/>
                  </a:cubicBezTo>
                  <a:cubicBezTo>
                    <a:pt x="5375" y="3574"/>
                    <a:pt x="5107" y="3866"/>
                    <a:pt x="4762" y="4043"/>
                  </a:cubicBezTo>
                  <a:cubicBezTo>
                    <a:pt x="4498" y="4174"/>
                    <a:pt x="3956" y="4308"/>
                    <a:pt x="3795" y="457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1AFBCDF8-D73F-4546-A148-00BF7BB589D6}"/>
                </a:ext>
              </a:extLst>
            </p:cNvPr>
            <p:cNvSpPr/>
            <p:nvPr/>
          </p:nvSpPr>
          <p:spPr>
            <a:xfrm>
              <a:off x="8107549" y="1247174"/>
              <a:ext cx="216944" cy="35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48" h="20715" extrusionOk="0">
                  <a:moveTo>
                    <a:pt x="1722" y="20412"/>
                  </a:moveTo>
                  <a:cubicBezTo>
                    <a:pt x="4742" y="20689"/>
                    <a:pt x="6715" y="21186"/>
                    <a:pt x="8988" y="19658"/>
                  </a:cubicBezTo>
                  <a:cubicBezTo>
                    <a:pt x="10100" y="18909"/>
                    <a:pt x="10194" y="18337"/>
                    <a:pt x="11737" y="17720"/>
                  </a:cubicBezTo>
                  <a:cubicBezTo>
                    <a:pt x="13373" y="17066"/>
                    <a:pt x="13784" y="16148"/>
                    <a:pt x="15047" y="15299"/>
                  </a:cubicBezTo>
                  <a:cubicBezTo>
                    <a:pt x="17721" y="13500"/>
                    <a:pt x="18936" y="11002"/>
                    <a:pt x="18647" y="8505"/>
                  </a:cubicBezTo>
                  <a:cubicBezTo>
                    <a:pt x="18441" y="6694"/>
                    <a:pt x="20227" y="4285"/>
                    <a:pt x="17590" y="3096"/>
                  </a:cubicBezTo>
                  <a:cubicBezTo>
                    <a:pt x="16010" y="2385"/>
                    <a:pt x="15954" y="857"/>
                    <a:pt x="14009" y="108"/>
                  </a:cubicBezTo>
                  <a:cubicBezTo>
                    <a:pt x="12653" y="-414"/>
                    <a:pt x="11821" y="1102"/>
                    <a:pt x="11213" y="1611"/>
                  </a:cubicBezTo>
                  <a:cubicBezTo>
                    <a:pt x="8988" y="3486"/>
                    <a:pt x="7650" y="5832"/>
                    <a:pt x="5687" y="7820"/>
                  </a:cubicBezTo>
                  <a:cubicBezTo>
                    <a:pt x="3405" y="10134"/>
                    <a:pt x="3069" y="12820"/>
                    <a:pt x="1498" y="15380"/>
                  </a:cubicBezTo>
                  <a:cubicBezTo>
                    <a:pt x="441" y="17141"/>
                    <a:pt x="-1373" y="19135"/>
                    <a:pt x="1722" y="2041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Line">
              <a:extLst>
                <a:ext uri="{FF2B5EF4-FFF2-40B4-BE49-F238E27FC236}">
                  <a16:creationId xmlns:a16="http://schemas.microsoft.com/office/drawing/2014/main" id="{11907AD7-6891-FD4C-AFAF-5F5D1D4A5083}"/>
                </a:ext>
              </a:extLst>
            </p:cNvPr>
            <p:cNvSpPr/>
            <p:nvPr/>
          </p:nvSpPr>
          <p:spPr>
            <a:xfrm>
              <a:off x="9736916" y="704053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77439889-EE61-6D4F-BD92-D01DADFD2E8B}"/>
                </a:ext>
              </a:extLst>
            </p:cNvPr>
            <p:cNvSpPr/>
            <p:nvPr/>
          </p:nvSpPr>
          <p:spPr>
            <a:xfrm>
              <a:off x="10067049" y="576259"/>
              <a:ext cx="23558" cy="3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979" h="21600" extrusionOk="0">
                  <a:moveTo>
                    <a:pt x="12935" y="21600"/>
                  </a:moveTo>
                  <a:cubicBezTo>
                    <a:pt x="21026" y="9025"/>
                    <a:pt x="11707" y="7341"/>
                    <a:pt x="4" y="0"/>
                  </a:cubicBezTo>
                  <a:cubicBezTo>
                    <a:pt x="4" y="13417"/>
                    <a:pt x="-574" y="14079"/>
                    <a:pt x="12935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77AB3DB2-3AC7-1047-A312-C3A50F949BFD}"/>
                </a:ext>
              </a:extLst>
            </p:cNvPr>
            <p:cNvSpPr/>
            <p:nvPr/>
          </p:nvSpPr>
          <p:spPr>
            <a:xfrm>
              <a:off x="9726267" y="597558"/>
              <a:ext cx="300270" cy="13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0520" extrusionOk="0">
                  <a:moveTo>
                    <a:pt x="36" y="16648"/>
                  </a:moveTo>
                  <a:cubicBezTo>
                    <a:pt x="-349" y="18979"/>
                    <a:pt x="2421" y="21441"/>
                    <a:pt x="2988" y="20177"/>
                  </a:cubicBezTo>
                  <a:cubicBezTo>
                    <a:pt x="3795" y="18405"/>
                    <a:pt x="3475" y="15450"/>
                    <a:pt x="4108" y="13710"/>
                  </a:cubicBezTo>
                  <a:cubicBezTo>
                    <a:pt x="4457" y="12742"/>
                    <a:pt x="5693" y="13710"/>
                    <a:pt x="6122" y="13710"/>
                  </a:cubicBezTo>
                  <a:cubicBezTo>
                    <a:pt x="8499" y="13710"/>
                    <a:pt x="11269" y="15680"/>
                    <a:pt x="12650" y="10264"/>
                  </a:cubicBezTo>
                  <a:cubicBezTo>
                    <a:pt x="13915" y="5307"/>
                    <a:pt x="16889" y="6226"/>
                    <a:pt x="18990" y="4026"/>
                  </a:cubicBezTo>
                  <a:cubicBezTo>
                    <a:pt x="19186" y="3829"/>
                    <a:pt x="21251" y="-159"/>
                    <a:pt x="20204" y="5"/>
                  </a:cubicBezTo>
                  <a:cubicBezTo>
                    <a:pt x="19230" y="169"/>
                    <a:pt x="18423" y="1942"/>
                    <a:pt x="17412" y="1942"/>
                  </a:cubicBezTo>
                  <a:cubicBezTo>
                    <a:pt x="14701" y="1942"/>
                    <a:pt x="11872" y="3074"/>
                    <a:pt x="9182" y="3797"/>
                  </a:cubicBezTo>
                  <a:cubicBezTo>
                    <a:pt x="6601" y="4486"/>
                    <a:pt x="4922" y="3288"/>
                    <a:pt x="2639" y="5865"/>
                  </a:cubicBezTo>
                  <a:cubicBezTo>
                    <a:pt x="1309" y="7358"/>
                    <a:pt x="553" y="13530"/>
                    <a:pt x="36" y="16648"/>
                  </a:cubicBezTo>
                  <a:cubicBezTo>
                    <a:pt x="102" y="16254"/>
                    <a:pt x="138" y="16041"/>
                    <a:pt x="153" y="15959"/>
                  </a:cubicBezTo>
                  <a:cubicBezTo>
                    <a:pt x="131" y="16074"/>
                    <a:pt x="87" y="16353"/>
                    <a:pt x="36" y="1664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F1198223-631E-F449-9AD0-6D8D184BCECF}"/>
                </a:ext>
              </a:extLst>
            </p:cNvPr>
            <p:cNvSpPr/>
            <p:nvPr/>
          </p:nvSpPr>
          <p:spPr>
            <a:xfrm>
              <a:off x="10120297" y="523012"/>
              <a:ext cx="79753" cy="5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34" h="12288" extrusionOk="0">
                  <a:moveTo>
                    <a:pt x="4018" y="12288"/>
                  </a:moveTo>
                  <a:cubicBezTo>
                    <a:pt x="8114" y="12288"/>
                    <a:pt x="14663" y="11058"/>
                    <a:pt x="17807" y="8779"/>
                  </a:cubicBezTo>
                  <a:cubicBezTo>
                    <a:pt x="18712" y="8118"/>
                    <a:pt x="-2888" y="-9312"/>
                    <a:pt x="327" y="6843"/>
                  </a:cubicBezTo>
                  <a:cubicBezTo>
                    <a:pt x="327" y="11331"/>
                    <a:pt x="-864" y="12288"/>
                    <a:pt x="4018" y="1228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8BD9B378-5223-954F-A137-A16F62F6CE8E}"/>
                </a:ext>
              </a:extLst>
            </p:cNvPr>
            <p:cNvSpPr/>
            <p:nvPr/>
          </p:nvSpPr>
          <p:spPr>
            <a:xfrm>
              <a:off x="7117147" y="3781746"/>
              <a:ext cx="614785" cy="36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966" extrusionOk="0">
                  <a:moveTo>
                    <a:pt x="243" y="4569"/>
                  </a:moveTo>
                  <a:cubicBezTo>
                    <a:pt x="-114" y="6346"/>
                    <a:pt x="291" y="6927"/>
                    <a:pt x="1214" y="6493"/>
                  </a:cubicBezTo>
                  <a:cubicBezTo>
                    <a:pt x="1917" y="6163"/>
                    <a:pt x="2774" y="5962"/>
                    <a:pt x="3498" y="5748"/>
                  </a:cubicBezTo>
                  <a:cubicBezTo>
                    <a:pt x="4319" y="5503"/>
                    <a:pt x="6272" y="6145"/>
                    <a:pt x="6265" y="7886"/>
                  </a:cubicBezTo>
                  <a:cubicBezTo>
                    <a:pt x="6261" y="9254"/>
                    <a:pt x="6095" y="10012"/>
                    <a:pt x="6544" y="11148"/>
                  </a:cubicBezTo>
                  <a:cubicBezTo>
                    <a:pt x="6908" y="12064"/>
                    <a:pt x="7081" y="13310"/>
                    <a:pt x="7401" y="14282"/>
                  </a:cubicBezTo>
                  <a:cubicBezTo>
                    <a:pt x="7629" y="14978"/>
                    <a:pt x="7920" y="15943"/>
                    <a:pt x="8435" y="15619"/>
                  </a:cubicBezTo>
                  <a:cubicBezTo>
                    <a:pt x="8946" y="15296"/>
                    <a:pt x="9873" y="14648"/>
                    <a:pt x="10179" y="15766"/>
                  </a:cubicBezTo>
                  <a:cubicBezTo>
                    <a:pt x="10683" y="17635"/>
                    <a:pt x="11665" y="16523"/>
                    <a:pt x="12514" y="17165"/>
                  </a:cubicBezTo>
                  <a:cubicBezTo>
                    <a:pt x="12993" y="17525"/>
                    <a:pt x="13909" y="18387"/>
                    <a:pt x="14221" y="19107"/>
                  </a:cubicBezTo>
                  <a:cubicBezTo>
                    <a:pt x="15053" y="21025"/>
                    <a:pt x="15567" y="20641"/>
                    <a:pt x="16951" y="20641"/>
                  </a:cubicBezTo>
                  <a:cubicBezTo>
                    <a:pt x="17675" y="20641"/>
                    <a:pt x="18256" y="21282"/>
                    <a:pt x="18977" y="20763"/>
                  </a:cubicBezTo>
                  <a:cubicBezTo>
                    <a:pt x="19408" y="20457"/>
                    <a:pt x="19768" y="19718"/>
                    <a:pt x="20184" y="19358"/>
                  </a:cubicBezTo>
                  <a:cubicBezTo>
                    <a:pt x="20210" y="19236"/>
                    <a:pt x="20243" y="19095"/>
                    <a:pt x="20287" y="18924"/>
                  </a:cubicBezTo>
                  <a:cubicBezTo>
                    <a:pt x="20357" y="18558"/>
                    <a:pt x="20434" y="18228"/>
                    <a:pt x="20548" y="17818"/>
                  </a:cubicBezTo>
                  <a:cubicBezTo>
                    <a:pt x="20640" y="17489"/>
                    <a:pt x="20762" y="17177"/>
                    <a:pt x="20879" y="16878"/>
                  </a:cubicBezTo>
                  <a:cubicBezTo>
                    <a:pt x="20960" y="16670"/>
                    <a:pt x="21045" y="16462"/>
                    <a:pt x="21118" y="16242"/>
                  </a:cubicBezTo>
                  <a:cubicBezTo>
                    <a:pt x="21166" y="16096"/>
                    <a:pt x="21203" y="15961"/>
                    <a:pt x="21236" y="15827"/>
                  </a:cubicBezTo>
                  <a:cubicBezTo>
                    <a:pt x="20750" y="15772"/>
                    <a:pt x="20298" y="15803"/>
                    <a:pt x="20004" y="15968"/>
                  </a:cubicBezTo>
                  <a:cubicBezTo>
                    <a:pt x="18955" y="16542"/>
                    <a:pt x="17870" y="16065"/>
                    <a:pt x="17002" y="14850"/>
                  </a:cubicBezTo>
                  <a:cubicBezTo>
                    <a:pt x="16450" y="14080"/>
                    <a:pt x="15968" y="13219"/>
                    <a:pt x="15391" y="12486"/>
                  </a:cubicBezTo>
                  <a:cubicBezTo>
                    <a:pt x="14773" y="11704"/>
                    <a:pt x="14593" y="10592"/>
                    <a:pt x="14096" y="9682"/>
                  </a:cubicBezTo>
                  <a:cubicBezTo>
                    <a:pt x="13213" y="8051"/>
                    <a:pt x="11779" y="7996"/>
                    <a:pt x="10859" y="6554"/>
                  </a:cubicBezTo>
                  <a:cubicBezTo>
                    <a:pt x="10042" y="5277"/>
                    <a:pt x="8954" y="4086"/>
                    <a:pt x="8001" y="3036"/>
                  </a:cubicBezTo>
                  <a:cubicBezTo>
                    <a:pt x="7453" y="2431"/>
                    <a:pt x="5220" y="-318"/>
                    <a:pt x="4771" y="30"/>
                  </a:cubicBezTo>
                  <a:cubicBezTo>
                    <a:pt x="4455" y="275"/>
                    <a:pt x="4933" y="1130"/>
                    <a:pt x="4436" y="1441"/>
                  </a:cubicBezTo>
                  <a:cubicBezTo>
                    <a:pt x="3767" y="1857"/>
                    <a:pt x="3020" y="2492"/>
                    <a:pt x="2321" y="2694"/>
                  </a:cubicBezTo>
                  <a:cubicBezTo>
                    <a:pt x="1615" y="2895"/>
                    <a:pt x="931" y="2858"/>
                    <a:pt x="254" y="3365"/>
                  </a:cubicBezTo>
                  <a:cubicBezTo>
                    <a:pt x="-364" y="3824"/>
                    <a:pt x="357" y="3989"/>
                    <a:pt x="243" y="456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A5222E3E-AA66-C543-996E-7DFEE8206800}"/>
                </a:ext>
              </a:extLst>
            </p:cNvPr>
            <p:cNvSpPr/>
            <p:nvPr/>
          </p:nvSpPr>
          <p:spPr>
            <a:xfrm>
              <a:off x="10258740" y="544309"/>
              <a:ext cx="31843" cy="2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54" extrusionOk="0">
                  <a:moveTo>
                    <a:pt x="0" y="0"/>
                  </a:moveTo>
                  <a:cubicBezTo>
                    <a:pt x="8741" y="2709"/>
                    <a:pt x="2311" y="21600"/>
                    <a:pt x="21600" y="16183"/>
                  </a:cubicBezTo>
                  <a:cubicBezTo>
                    <a:pt x="19144" y="4943"/>
                    <a:pt x="9897" y="3047"/>
                    <a:pt x="217" y="68"/>
                  </a:cubicBezTo>
                  <a:cubicBezTo>
                    <a:pt x="1155" y="406"/>
                    <a:pt x="2022" y="677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9F6ECA80-DB15-DA42-804E-3AAC6D3E8461}"/>
                </a:ext>
              </a:extLst>
            </p:cNvPr>
            <p:cNvSpPr/>
            <p:nvPr/>
          </p:nvSpPr>
          <p:spPr>
            <a:xfrm>
              <a:off x="10258740" y="544309"/>
              <a:ext cx="2101" cy="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2536" h="12584" extrusionOk="0">
                  <a:moveTo>
                    <a:pt x="12536" y="12584"/>
                  </a:moveTo>
                  <a:cubicBezTo>
                    <a:pt x="2368" y="2767"/>
                    <a:pt x="-9064" y="-9016"/>
                    <a:pt x="11264" y="10618"/>
                  </a:cubicBezTo>
                  <a:cubicBezTo>
                    <a:pt x="11908" y="12584"/>
                    <a:pt x="12536" y="12584"/>
                    <a:pt x="12536" y="125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FA7F8448-7C63-FF4B-A7D4-49CA005399EF}"/>
                </a:ext>
              </a:extLst>
            </p:cNvPr>
            <p:cNvSpPr/>
            <p:nvPr/>
          </p:nvSpPr>
          <p:spPr>
            <a:xfrm>
              <a:off x="9151195" y="736000"/>
              <a:ext cx="428" cy="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0800" y="11781"/>
                    <a:pt x="21600" y="2621"/>
                    <a:pt x="21600" y="0"/>
                  </a:cubicBezTo>
                  <a:cubicBezTo>
                    <a:pt x="21600" y="1965"/>
                    <a:pt x="10800" y="8509"/>
                    <a:pt x="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C24A8B9F-915F-724F-AF40-59D3A8797647}"/>
                </a:ext>
              </a:extLst>
            </p:cNvPr>
            <p:cNvSpPr/>
            <p:nvPr/>
          </p:nvSpPr>
          <p:spPr>
            <a:xfrm>
              <a:off x="9619771" y="693403"/>
              <a:ext cx="44621" cy="2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5" extrusionOk="0">
                  <a:moveTo>
                    <a:pt x="21600" y="3444"/>
                  </a:moveTo>
                  <a:cubicBezTo>
                    <a:pt x="15775" y="-3077"/>
                    <a:pt x="9640" y="1270"/>
                    <a:pt x="3093" y="3444"/>
                  </a:cubicBezTo>
                  <a:cubicBezTo>
                    <a:pt x="1598" y="7044"/>
                    <a:pt x="979" y="11730"/>
                    <a:pt x="0" y="15602"/>
                  </a:cubicBezTo>
                  <a:cubicBezTo>
                    <a:pt x="9331" y="18523"/>
                    <a:pt x="14692" y="10236"/>
                    <a:pt x="21600" y="34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F7F8AD19-513B-1240-9185-158125DD896F}"/>
                </a:ext>
              </a:extLst>
            </p:cNvPr>
            <p:cNvSpPr/>
            <p:nvPr/>
          </p:nvSpPr>
          <p:spPr>
            <a:xfrm>
              <a:off x="9151195" y="693403"/>
              <a:ext cx="423873" cy="9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18532" extrusionOk="0">
                  <a:moveTo>
                    <a:pt x="5640" y="15635"/>
                  </a:moveTo>
                  <a:cubicBezTo>
                    <a:pt x="6467" y="13414"/>
                    <a:pt x="5832" y="9460"/>
                    <a:pt x="7128" y="10744"/>
                  </a:cubicBezTo>
                  <a:cubicBezTo>
                    <a:pt x="8334" y="11926"/>
                    <a:pt x="9411" y="13128"/>
                    <a:pt x="10670" y="13128"/>
                  </a:cubicBezTo>
                  <a:cubicBezTo>
                    <a:pt x="12772" y="13128"/>
                    <a:pt x="14842" y="10907"/>
                    <a:pt x="16677" y="6913"/>
                  </a:cubicBezTo>
                  <a:cubicBezTo>
                    <a:pt x="18070" y="3877"/>
                    <a:pt x="20134" y="9583"/>
                    <a:pt x="21233" y="6587"/>
                  </a:cubicBezTo>
                  <a:cubicBezTo>
                    <a:pt x="21249" y="6547"/>
                    <a:pt x="20289" y="719"/>
                    <a:pt x="20161" y="454"/>
                  </a:cubicBezTo>
                  <a:cubicBezTo>
                    <a:pt x="19825" y="-259"/>
                    <a:pt x="18005" y="66"/>
                    <a:pt x="17552" y="128"/>
                  </a:cubicBezTo>
                  <a:cubicBezTo>
                    <a:pt x="15184" y="474"/>
                    <a:pt x="12788" y="2532"/>
                    <a:pt x="10425" y="2328"/>
                  </a:cubicBezTo>
                  <a:cubicBezTo>
                    <a:pt x="7955" y="2104"/>
                    <a:pt x="5592" y="3816"/>
                    <a:pt x="3170" y="1330"/>
                  </a:cubicBezTo>
                  <a:cubicBezTo>
                    <a:pt x="1068" y="-830"/>
                    <a:pt x="295" y="800"/>
                    <a:pt x="22" y="9175"/>
                  </a:cubicBezTo>
                  <a:lnTo>
                    <a:pt x="22" y="9175"/>
                  </a:lnTo>
                  <a:cubicBezTo>
                    <a:pt x="17" y="9399"/>
                    <a:pt x="12" y="9562"/>
                    <a:pt x="6" y="9705"/>
                  </a:cubicBezTo>
                  <a:cubicBezTo>
                    <a:pt x="12" y="9542"/>
                    <a:pt x="17" y="9359"/>
                    <a:pt x="22" y="9175"/>
                  </a:cubicBezTo>
                  <a:cubicBezTo>
                    <a:pt x="-351" y="20770"/>
                    <a:pt x="4066" y="19873"/>
                    <a:pt x="5640" y="1563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0BF393FE-F81E-BD49-817B-83F6AE7B728C}"/>
                </a:ext>
              </a:extLst>
            </p:cNvPr>
            <p:cNvSpPr/>
            <p:nvPr/>
          </p:nvSpPr>
          <p:spPr>
            <a:xfrm>
              <a:off x="9151089" y="736000"/>
              <a:ext cx="158" cy="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0" y="21600"/>
                    <a:pt x="0" y="21600"/>
                  </a:cubicBezTo>
                  <a:cubicBezTo>
                    <a:pt x="21600" y="13749"/>
                    <a:pt x="21600" y="5885"/>
                    <a:pt x="21600" y="0"/>
                  </a:cubicBezTo>
                  <a:cubicBezTo>
                    <a:pt x="21600" y="7851"/>
                    <a:pt x="21600" y="13749"/>
                    <a:pt x="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024F4165-10A4-754A-A025-975DD352CF8C}"/>
                </a:ext>
              </a:extLst>
            </p:cNvPr>
            <p:cNvSpPr/>
            <p:nvPr/>
          </p:nvSpPr>
          <p:spPr>
            <a:xfrm>
              <a:off x="9151195" y="736000"/>
              <a:ext cx="214" cy="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9198"/>
                    <a:pt x="10800" y="10796"/>
                    <a:pt x="21600" y="0"/>
                  </a:cubicBezTo>
                  <a:cubicBezTo>
                    <a:pt x="10800" y="10804"/>
                    <a:pt x="0" y="18004"/>
                    <a:pt x="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E35FCACC-27ED-7546-98D0-234E99E77148}"/>
                </a:ext>
              </a:extLst>
            </p:cNvPr>
            <p:cNvSpPr/>
            <p:nvPr/>
          </p:nvSpPr>
          <p:spPr>
            <a:xfrm>
              <a:off x="8618723" y="895742"/>
              <a:ext cx="3303" cy="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2552" y="8637"/>
                    <a:pt x="4184" y="17288"/>
                    <a:pt x="0" y="21600"/>
                  </a:cubicBezTo>
                  <a:cubicBezTo>
                    <a:pt x="3487" y="17288"/>
                    <a:pt x="9763" y="10800"/>
                    <a:pt x="216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9B802BFE-F151-9544-B797-4B09248D84AD}"/>
                </a:ext>
              </a:extLst>
            </p:cNvPr>
            <p:cNvSpPr/>
            <p:nvPr/>
          </p:nvSpPr>
          <p:spPr>
            <a:xfrm>
              <a:off x="9353535" y="1907441"/>
              <a:ext cx="1482091" cy="1401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80" extrusionOk="0">
                  <a:moveTo>
                    <a:pt x="20749" y="12644"/>
                  </a:moveTo>
                  <a:cubicBezTo>
                    <a:pt x="20588" y="12332"/>
                    <a:pt x="20672" y="11934"/>
                    <a:pt x="20516" y="11645"/>
                  </a:cubicBezTo>
                  <a:cubicBezTo>
                    <a:pt x="20388" y="11407"/>
                    <a:pt x="19863" y="11781"/>
                    <a:pt x="19697" y="11811"/>
                  </a:cubicBezTo>
                  <a:cubicBezTo>
                    <a:pt x="19340" y="11873"/>
                    <a:pt x="18945" y="11711"/>
                    <a:pt x="18581" y="11699"/>
                  </a:cubicBezTo>
                  <a:cubicBezTo>
                    <a:pt x="18371" y="11693"/>
                    <a:pt x="17890" y="11727"/>
                    <a:pt x="17785" y="11473"/>
                  </a:cubicBezTo>
                  <a:cubicBezTo>
                    <a:pt x="17586" y="10988"/>
                    <a:pt x="16437" y="11211"/>
                    <a:pt x="16063" y="11076"/>
                  </a:cubicBezTo>
                  <a:cubicBezTo>
                    <a:pt x="15836" y="10994"/>
                    <a:pt x="15513" y="10837"/>
                    <a:pt x="15445" y="10558"/>
                  </a:cubicBezTo>
                  <a:cubicBezTo>
                    <a:pt x="15379" y="10283"/>
                    <a:pt x="15644" y="9920"/>
                    <a:pt x="15442" y="9689"/>
                  </a:cubicBezTo>
                  <a:cubicBezTo>
                    <a:pt x="15221" y="9433"/>
                    <a:pt x="15039" y="9168"/>
                    <a:pt x="15014" y="8800"/>
                  </a:cubicBezTo>
                  <a:cubicBezTo>
                    <a:pt x="14983" y="8367"/>
                    <a:pt x="15388" y="8617"/>
                    <a:pt x="15623" y="8636"/>
                  </a:cubicBezTo>
                  <a:cubicBezTo>
                    <a:pt x="15865" y="8656"/>
                    <a:pt x="16228" y="8454"/>
                    <a:pt x="16480" y="8415"/>
                  </a:cubicBezTo>
                  <a:cubicBezTo>
                    <a:pt x="16743" y="8376"/>
                    <a:pt x="16244" y="8081"/>
                    <a:pt x="16185" y="8018"/>
                  </a:cubicBezTo>
                  <a:cubicBezTo>
                    <a:pt x="15861" y="7684"/>
                    <a:pt x="15783" y="7321"/>
                    <a:pt x="15726" y="6906"/>
                  </a:cubicBezTo>
                  <a:cubicBezTo>
                    <a:pt x="15698" y="6895"/>
                    <a:pt x="15672" y="6884"/>
                    <a:pt x="15646" y="6867"/>
                  </a:cubicBezTo>
                  <a:cubicBezTo>
                    <a:pt x="15604" y="6843"/>
                    <a:pt x="15567" y="6805"/>
                    <a:pt x="15530" y="6770"/>
                  </a:cubicBezTo>
                  <a:cubicBezTo>
                    <a:pt x="15504" y="6746"/>
                    <a:pt x="15479" y="6720"/>
                    <a:pt x="15454" y="6703"/>
                  </a:cubicBezTo>
                  <a:cubicBezTo>
                    <a:pt x="15424" y="6682"/>
                    <a:pt x="15387" y="6665"/>
                    <a:pt x="15348" y="6647"/>
                  </a:cubicBezTo>
                  <a:cubicBezTo>
                    <a:pt x="15294" y="6621"/>
                    <a:pt x="15237" y="6595"/>
                    <a:pt x="15187" y="6554"/>
                  </a:cubicBezTo>
                  <a:cubicBezTo>
                    <a:pt x="15033" y="6421"/>
                    <a:pt x="15053" y="6215"/>
                    <a:pt x="15073" y="6031"/>
                  </a:cubicBezTo>
                  <a:cubicBezTo>
                    <a:pt x="15092" y="5849"/>
                    <a:pt x="15098" y="5732"/>
                    <a:pt x="15019" y="5665"/>
                  </a:cubicBezTo>
                  <a:cubicBezTo>
                    <a:pt x="14970" y="5623"/>
                    <a:pt x="14877" y="5596"/>
                    <a:pt x="14795" y="5572"/>
                  </a:cubicBezTo>
                  <a:cubicBezTo>
                    <a:pt x="14739" y="5555"/>
                    <a:pt x="14687" y="5541"/>
                    <a:pt x="14642" y="5519"/>
                  </a:cubicBezTo>
                  <a:cubicBezTo>
                    <a:pt x="14536" y="5470"/>
                    <a:pt x="14417" y="5423"/>
                    <a:pt x="14305" y="5385"/>
                  </a:cubicBezTo>
                  <a:cubicBezTo>
                    <a:pt x="14182" y="5344"/>
                    <a:pt x="14083" y="5283"/>
                    <a:pt x="13987" y="5222"/>
                  </a:cubicBezTo>
                  <a:cubicBezTo>
                    <a:pt x="13851" y="5139"/>
                    <a:pt x="13732" y="5072"/>
                    <a:pt x="13576" y="5068"/>
                  </a:cubicBezTo>
                  <a:cubicBezTo>
                    <a:pt x="13511" y="5070"/>
                    <a:pt x="13447" y="5067"/>
                    <a:pt x="13382" y="5065"/>
                  </a:cubicBezTo>
                  <a:cubicBezTo>
                    <a:pt x="13098" y="5055"/>
                    <a:pt x="12874" y="5047"/>
                    <a:pt x="12710" y="5304"/>
                  </a:cubicBezTo>
                  <a:cubicBezTo>
                    <a:pt x="12650" y="5400"/>
                    <a:pt x="12622" y="5485"/>
                    <a:pt x="12588" y="5583"/>
                  </a:cubicBezTo>
                  <a:cubicBezTo>
                    <a:pt x="12569" y="5637"/>
                    <a:pt x="12551" y="5693"/>
                    <a:pt x="12526" y="5750"/>
                  </a:cubicBezTo>
                  <a:cubicBezTo>
                    <a:pt x="12491" y="5837"/>
                    <a:pt x="12430" y="5905"/>
                    <a:pt x="12372" y="5970"/>
                  </a:cubicBezTo>
                  <a:cubicBezTo>
                    <a:pt x="12327" y="6021"/>
                    <a:pt x="12285" y="6067"/>
                    <a:pt x="12259" y="6119"/>
                  </a:cubicBezTo>
                  <a:cubicBezTo>
                    <a:pt x="12240" y="6155"/>
                    <a:pt x="12233" y="6210"/>
                    <a:pt x="12226" y="6264"/>
                  </a:cubicBezTo>
                  <a:cubicBezTo>
                    <a:pt x="12213" y="6370"/>
                    <a:pt x="12189" y="6551"/>
                    <a:pt x="12001" y="6529"/>
                  </a:cubicBezTo>
                  <a:cubicBezTo>
                    <a:pt x="11916" y="6519"/>
                    <a:pt x="11834" y="6419"/>
                    <a:pt x="11737" y="6288"/>
                  </a:cubicBezTo>
                  <a:cubicBezTo>
                    <a:pt x="11714" y="6298"/>
                    <a:pt x="11692" y="6310"/>
                    <a:pt x="11670" y="6319"/>
                  </a:cubicBezTo>
                  <a:cubicBezTo>
                    <a:pt x="11507" y="6397"/>
                    <a:pt x="11377" y="6457"/>
                    <a:pt x="11130" y="6442"/>
                  </a:cubicBezTo>
                  <a:cubicBezTo>
                    <a:pt x="11020" y="6436"/>
                    <a:pt x="10934" y="6393"/>
                    <a:pt x="10856" y="6357"/>
                  </a:cubicBezTo>
                  <a:cubicBezTo>
                    <a:pt x="10731" y="6297"/>
                    <a:pt x="10677" y="6275"/>
                    <a:pt x="10586" y="6369"/>
                  </a:cubicBezTo>
                  <a:cubicBezTo>
                    <a:pt x="10563" y="6392"/>
                    <a:pt x="10540" y="6416"/>
                    <a:pt x="10517" y="6442"/>
                  </a:cubicBezTo>
                  <a:cubicBezTo>
                    <a:pt x="10358" y="6613"/>
                    <a:pt x="10141" y="6846"/>
                    <a:pt x="9879" y="6610"/>
                  </a:cubicBezTo>
                  <a:cubicBezTo>
                    <a:pt x="9737" y="6482"/>
                    <a:pt x="9564" y="6219"/>
                    <a:pt x="9473" y="6037"/>
                  </a:cubicBezTo>
                  <a:cubicBezTo>
                    <a:pt x="9460" y="6011"/>
                    <a:pt x="9443" y="5980"/>
                    <a:pt x="9425" y="5946"/>
                  </a:cubicBezTo>
                  <a:cubicBezTo>
                    <a:pt x="9378" y="5860"/>
                    <a:pt x="9327" y="5764"/>
                    <a:pt x="9303" y="5693"/>
                  </a:cubicBezTo>
                  <a:cubicBezTo>
                    <a:pt x="9287" y="5647"/>
                    <a:pt x="9290" y="5605"/>
                    <a:pt x="9293" y="5568"/>
                  </a:cubicBezTo>
                  <a:cubicBezTo>
                    <a:pt x="9295" y="5542"/>
                    <a:pt x="9296" y="5519"/>
                    <a:pt x="9290" y="5508"/>
                  </a:cubicBezTo>
                  <a:cubicBezTo>
                    <a:pt x="9284" y="5501"/>
                    <a:pt x="9253" y="5486"/>
                    <a:pt x="9235" y="5477"/>
                  </a:cubicBezTo>
                  <a:cubicBezTo>
                    <a:pt x="9201" y="5459"/>
                    <a:pt x="9165" y="5441"/>
                    <a:pt x="9139" y="5414"/>
                  </a:cubicBezTo>
                  <a:cubicBezTo>
                    <a:pt x="9108" y="5382"/>
                    <a:pt x="9083" y="5352"/>
                    <a:pt x="9062" y="5326"/>
                  </a:cubicBezTo>
                  <a:cubicBezTo>
                    <a:pt x="9014" y="5268"/>
                    <a:pt x="8986" y="5234"/>
                    <a:pt x="8909" y="5200"/>
                  </a:cubicBezTo>
                  <a:cubicBezTo>
                    <a:pt x="8810" y="5157"/>
                    <a:pt x="8716" y="5159"/>
                    <a:pt x="8595" y="5160"/>
                  </a:cubicBezTo>
                  <a:lnTo>
                    <a:pt x="8526" y="5160"/>
                  </a:lnTo>
                  <a:cubicBezTo>
                    <a:pt x="8470" y="5160"/>
                    <a:pt x="8413" y="5162"/>
                    <a:pt x="8354" y="5165"/>
                  </a:cubicBezTo>
                  <a:cubicBezTo>
                    <a:pt x="8133" y="5173"/>
                    <a:pt x="7903" y="5181"/>
                    <a:pt x="7699" y="5086"/>
                  </a:cubicBezTo>
                  <a:cubicBezTo>
                    <a:pt x="7579" y="5031"/>
                    <a:pt x="7480" y="4957"/>
                    <a:pt x="7386" y="4885"/>
                  </a:cubicBezTo>
                  <a:cubicBezTo>
                    <a:pt x="7312" y="4829"/>
                    <a:pt x="7241" y="4775"/>
                    <a:pt x="7164" y="4734"/>
                  </a:cubicBezTo>
                  <a:cubicBezTo>
                    <a:pt x="7051" y="4824"/>
                    <a:pt x="6813" y="4947"/>
                    <a:pt x="6756" y="4967"/>
                  </a:cubicBezTo>
                  <a:cubicBezTo>
                    <a:pt x="6506" y="5057"/>
                    <a:pt x="6374" y="4913"/>
                    <a:pt x="6297" y="4796"/>
                  </a:cubicBezTo>
                  <a:cubicBezTo>
                    <a:pt x="6178" y="4617"/>
                    <a:pt x="6147" y="4416"/>
                    <a:pt x="6115" y="4222"/>
                  </a:cubicBezTo>
                  <a:cubicBezTo>
                    <a:pt x="6093" y="4083"/>
                    <a:pt x="6072" y="3950"/>
                    <a:pt x="6021" y="3827"/>
                  </a:cubicBezTo>
                  <a:cubicBezTo>
                    <a:pt x="5999" y="3776"/>
                    <a:pt x="5973" y="3727"/>
                    <a:pt x="5945" y="3678"/>
                  </a:cubicBezTo>
                  <a:cubicBezTo>
                    <a:pt x="5908" y="3611"/>
                    <a:pt x="5869" y="3540"/>
                    <a:pt x="5843" y="3463"/>
                  </a:cubicBezTo>
                  <a:cubicBezTo>
                    <a:pt x="5831" y="3429"/>
                    <a:pt x="5824" y="3396"/>
                    <a:pt x="5817" y="3366"/>
                  </a:cubicBezTo>
                  <a:cubicBezTo>
                    <a:pt x="5809" y="3330"/>
                    <a:pt x="5801" y="3299"/>
                    <a:pt x="5786" y="3266"/>
                  </a:cubicBezTo>
                  <a:cubicBezTo>
                    <a:pt x="5773" y="3240"/>
                    <a:pt x="5760" y="3215"/>
                    <a:pt x="5746" y="3191"/>
                  </a:cubicBezTo>
                  <a:cubicBezTo>
                    <a:pt x="5713" y="3133"/>
                    <a:pt x="5679" y="3073"/>
                    <a:pt x="5665" y="2991"/>
                  </a:cubicBezTo>
                  <a:cubicBezTo>
                    <a:pt x="5596" y="2592"/>
                    <a:pt x="5767" y="2199"/>
                    <a:pt x="6112" y="1968"/>
                  </a:cubicBezTo>
                  <a:cubicBezTo>
                    <a:pt x="6181" y="1920"/>
                    <a:pt x="6251" y="1884"/>
                    <a:pt x="6317" y="1846"/>
                  </a:cubicBezTo>
                  <a:cubicBezTo>
                    <a:pt x="6563" y="1714"/>
                    <a:pt x="6686" y="1646"/>
                    <a:pt x="6558" y="1340"/>
                  </a:cubicBezTo>
                  <a:cubicBezTo>
                    <a:pt x="6544" y="1308"/>
                    <a:pt x="6532" y="1276"/>
                    <a:pt x="6521" y="1245"/>
                  </a:cubicBezTo>
                  <a:cubicBezTo>
                    <a:pt x="6484" y="1151"/>
                    <a:pt x="6450" y="1063"/>
                    <a:pt x="6397" y="985"/>
                  </a:cubicBezTo>
                  <a:cubicBezTo>
                    <a:pt x="6368" y="943"/>
                    <a:pt x="6325" y="903"/>
                    <a:pt x="6279" y="864"/>
                  </a:cubicBezTo>
                  <a:cubicBezTo>
                    <a:pt x="6229" y="822"/>
                    <a:pt x="6178" y="776"/>
                    <a:pt x="6136" y="718"/>
                  </a:cubicBezTo>
                  <a:cubicBezTo>
                    <a:pt x="6104" y="672"/>
                    <a:pt x="6073" y="628"/>
                    <a:pt x="6044" y="584"/>
                  </a:cubicBezTo>
                  <a:cubicBezTo>
                    <a:pt x="5979" y="487"/>
                    <a:pt x="5917" y="397"/>
                    <a:pt x="5837" y="305"/>
                  </a:cubicBezTo>
                  <a:cubicBezTo>
                    <a:pt x="5800" y="261"/>
                    <a:pt x="5758" y="220"/>
                    <a:pt x="5718" y="180"/>
                  </a:cubicBezTo>
                  <a:cubicBezTo>
                    <a:pt x="5670" y="133"/>
                    <a:pt x="5624" y="85"/>
                    <a:pt x="5580" y="34"/>
                  </a:cubicBezTo>
                  <a:lnTo>
                    <a:pt x="5553" y="0"/>
                  </a:lnTo>
                  <a:cubicBezTo>
                    <a:pt x="5486" y="64"/>
                    <a:pt x="5404" y="108"/>
                    <a:pt x="5288" y="130"/>
                  </a:cubicBezTo>
                  <a:cubicBezTo>
                    <a:pt x="5188" y="148"/>
                    <a:pt x="5086" y="136"/>
                    <a:pt x="4986" y="126"/>
                  </a:cubicBezTo>
                  <a:cubicBezTo>
                    <a:pt x="4878" y="115"/>
                    <a:pt x="4777" y="103"/>
                    <a:pt x="4689" y="130"/>
                  </a:cubicBezTo>
                  <a:cubicBezTo>
                    <a:pt x="4640" y="144"/>
                    <a:pt x="4470" y="254"/>
                    <a:pt x="4445" y="294"/>
                  </a:cubicBezTo>
                  <a:cubicBezTo>
                    <a:pt x="4431" y="316"/>
                    <a:pt x="4434" y="351"/>
                    <a:pt x="4441" y="403"/>
                  </a:cubicBezTo>
                  <a:cubicBezTo>
                    <a:pt x="4448" y="466"/>
                    <a:pt x="4456" y="544"/>
                    <a:pt x="4416" y="618"/>
                  </a:cubicBezTo>
                  <a:cubicBezTo>
                    <a:pt x="4289" y="853"/>
                    <a:pt x="3935" y="776"/>
                    <a:pt x="3830" y="746"/>
                  </a:cubicBezTo>
                  <a:cubicBezTo>
                    <a:pt x="3789" y="735"/>
                    <a:pt x="3755" y="720"/>
                    <a:pt x="3722" y="707"/>
                  </a:cubicBezTo>
                  <a:cubicBezTo>
                    <a:pt x="3667" y="684"/>
                    <a:pt x="3625" y="666"/>
                    <a:pt x="3556" y="672"/>
                  </a:cubicBezTo>
                  <a:cubicBezTo>
                    <a:pt x="3515" y="676"/>
                    <a:pt x="3471" y="697"/>
                    <a:pt x="3424" y="718"/>
                  </a:cubicBezTo>
                  <a:cubicBezTo>
                    <a:pt x="3356" y="749"/>
                    <a:pt x="3279" y="784"/>
                    <a:pt x="3194" y="776"/>
                  </a:cubicBezTo>
                  <a:cubicBezTo>
                    <a:pt x="2928" y="748"/>
                    <a:pt x="2936" y="533"/>
                    <a:pt x="2942" y="405"/>
                  </a:cubicBezTo>
                  <a:cubicBezTo>
                    <a:pt x="2945" y="336"/>
                    <a:pt x="2949" y="271"/>
                    <a:pt x="2924" y="234"/>
                  </a:cubicBezTo>
                  <a:cubicBezTo>
                    <a:pt x="2918" y="226"/>
                    <a:pt x="2901" y="223"/>
                    <a:pt x="2891" y="221"/>
                  </a:cubicBezTo>
                  <a:cubicBezTo>
                    <a:pt x="2785" y="207"/>
                    <a:pt x="2581" y="316"/>
                    <a:pt x="2519" y="376"/>
                  </a:cubicBezTo>
                  <a:cubicBezTo>
                    <a:pt x="2485" y="408"/>
                    <a:pt x="2470" y="433"/>
                    <a:pt x="2456" y="456"/>
                  </a:cubicBezTo>
                  <a:cubicBezTo>
                    <a:pt x="2422" y="512"/>
                    <a:pt x="2391" y="551"/>
                    <a:pt x="2281" y="585"/>
                  </a:cubicBezTo>
                  <a:cubicBezTo>
                    <a:pt x="2243" y="597"/>
                    <a:pt x="2206" y="589"/>
                    <a:pt x="2175" y="580"/>
                  </a:cubicBezTo>
                  <a:cubicBezTo>
                    <a:pt x="2164" y="577"/>
                    <a:pt x="2145" y="571"/>
                    <a:pt x="2144" y="574"/>
                  </a:cubicBezTo>
                  <a:cubicBezTo>
                    <a:pt x="2142" y="574"/>
                    <a:pt x="2142" y="576"/>
                    <a:pt x="2141" y="576"/>
                  </a:cubicBezTo>
                  <a:cubicBezTo>
                    <a:pt x="2136" y="602"/>
                    <a:pt x="2121" y="630"/>
                    <a:pt x="2093" y="654"/>
                  </a:cubicBezTo>
                  <a:cubicBezTo>
                    <a:pt x="2051" y="695"/>
                    <a:pt x="2011" y="743"/>
                    <a:pt x="1969" y="795"/>
                  </a:cubicBezTo>
                  <a:cubicBezTo>
                    <a:pt x="1884" y="902"/>
                    <a:pt x="1787" y="1022"/>
                    <a:pt x="1639" y="1087"/>
                  </a:cubicBezTo>
                  <a:cubicBezTo>
                    <a:pt x="1552" y="1125"/>
                    <a:pt x="1450" y="1145"/>
                    <a:pt x="1333" y="1145"/>
                  </a:cubicBezTo>
                  <a:cubicBezTo>
                    <a:pt x="1217" y="1145"/>
                    <a:pt x="1087" y="1125"/>
                    <a:pt x="944" y="1087"/>
                  </a:cubicBezTo>
                  <a:cubicBezTo>
                    <a:pt x="822" y="1054"/>
                    <a:pt x="700" y="1046"/>
                    <a:pt x="573" y="1043"/>
                  </a:cubicBezTo>
                  <a:cubicBezTo>
                    <a:pt x="576" y="1048"/>
                    <a:pt x="581" y="1053"/>
                    <a:pt x="584" y="1058"/>
                  </a:cubicBezTo>
                  <a:cubicBezTo>
                    <a:pt x="636" y="1135"/>
                    <a:pt x="678" y="1220"/>
                    <a:pt x="718" y="1302"/>
                  </a:cubicBezTo>
                  <a:cubicBezTo>
                    <a:pt x="775" y="1418"/>
                    <a:pt x="831" y="1530"/>
                    <a:pt x="913" y="1617"/>
                  </a:cubicBezTo>
                  <a:cubicBezTo>
                    <a:pt x="990" y="1700"/>
                    <a:pt x="1104" y="1723"/>
                    <a:pt x="1226" y="1748"/>
                  </a:cubicBezTo>
                  <a:cubicBezTo>
                    <a:pt x="1291" y="1761"/>
                    <a:pt x="1358" y="1774"/>
                    <a:pt x="1423" y="1797"/>
                  </a:cubicBezTo>
                  <a:cubicBezTo>
                    <a:pt x="1648" y="1877"/>
                    <a:pt x="1775" y="2064"/>
                    <a:pt x="1897" y="2246"/>
                  </a:cubicBezTo>
                  <a:cubicBezTo>
                    <a:pt x="1943" y="2315"/>
                    <a:pt x="1986" y="2379"/>
                    <a:pt x="2036" y="2438"/>
                  </a:cubicBezTo>
                  <a:cubicBezTo>
                    <a:pt x="2297" y="2755"/>
                    <a:pt x="2467" y="2997"/>
                    <a:pt x="2464" y="3476"/>
                  </a:cubicBezTo>
                  <a:cubicBezTo>
                    <a:pt x="2464" y="3511"/>
                    <a:pt x="2460" y="3548"/>
                    <a:pt x="2457" y="3589"/>
                  </a:cubicBezTo>
                  <a:cubicBezTo>
                    <a:pt x="2453" y="3657"/>
                    <a:pt x="2447" y="3734"/>
                    <a:pt x="2457" y="3781"/>
                  </a:cubicBezTo>
                  <a:cubicBezTo>
                    <a:pt x="2462" y="3799"/>
                    <a:pt x="2471" y="3812"/>
                    <a:pt x="2490" y="3835"/>
                  </a:cubicBezTo>
                  <a:cubicBezTo>
                    <a:pt x="2513" y="3863"/>
                    <a:pt x="2541" y="3899"/>
                    <a:pt x="2553" y="3955"/>
                  </a:cubicBezTo>
                  <a:cubicBezTo>
                    <a:pt x="2586" y="4094"/>
                    <a:pt x="2595" y="4488"/>
                    <a:pt x="2525" y="4639"/>
                  </a:cubicBezTo>
                  <a:cubicBezTo>
                    <a:pt x="2479" y="4739"/>
                    <a:pt x="2379" y="4788"/>
                    <a:pt x="2300" y="4827"/>
                  </a:cubicBezTo>
                  <a:cubicBezTo>
                    <a:pt x="2264" y="4845"/>
                    <a:pt x="2207" y="4873"/>
                    <a:pt x="2199" y="4890"/>
                  </a:cubicBezTo>
                  <a:cubicBezTo>
                    <a:pt x="2182" y="4929"/>
                    <a:pt x="2192" y="4944"/>
                    <a:pt x="2195" y="4952"/>
                  </a:cubicBezTo>
                  <a:cubicBezTo>
                    <a:pt x="2249" y="5042"/>
                    <a:pt x="2556" y="5091"/>
                    <a:pt x="2822" y="5088"/>
                  </a:cubicBezTo>
                  <a:cubicBezTo>
                    <a:pt x="2854" y="5088"/>
                    <a:pt x="2885" y="5086"/>
                    <a:pt x="2913" y="5085"/>
                  </a:cubicBezTo>
                  <a:cubicBezTo>
                    <a:pt x="3018" y="5080"/>
                    <a:pt x="3109" y="5075"/>
                    <a:pt x="3174" y="5141"/>
                  </a:cubicBezTo>
                  <a:cubicBezTo>
                    <a:pt x="3223" y="5191"/>
                    <a:pt x="3245" y="5268"/>
                    <a:pt x="3243" y="5401"/>
                  </a:cubicBezTo>
                  <a:cubicBezTo>
                    <a:pt x="3242" y="5690"/>
                    <a:pt x="3081" y="5790"/>
                    <a:pt x="2913" y="5895"/>
                  </a:cubicBezTo>
                  <a:cubicBezTo>
                    <a:pt x="2803" y="5964"/>
                    <a:pt x="2689" y="6023"/>
                    <a:pt x="2578" y="6082"/>
                  </a:cubicBezTo>
                  <a:cubicBezTo>
                    <a:pt x="2411" y="6169"/>
                    <a:pt x="2255" y="6251"/>
                    <a:pt x="2113" y="6359"/>
                  </a:cubicBezTo>
                  <a:cubicBezTo>
                    <a:pt x="1887" y="6531"/>
                    <a:pt x="1616" y="6679"/>
                    <a:pt x="1325" y="6790"/>
                  </a:cubicBezTo>
                  <a:cubicBezTo>
                    <a:pt x="1330" y="6793"/>
                    <a:pt x="1336" y="6795"/>
                    <a:pt x="1339" y="6800"/>
                  </a:cubicBezTo>
                  <a:cubicBezTo>
                    <a:pt x="1344" y="6811"/>
                    <a:pt x="185" y="7246"/>
                    <a:pt x="76" y="7503"/>
                  </a:cubicBezTo>
                  <a:cubicBezTo>
                    <a:pt x="53" y="7557"/>
                    <a:pt x="26" y="7600"/>
                    <a:pt x="0" y="7638"/>
                  </a:cubicBezTo>
                  <a:cubicBezTo>
                    <a:pt x="85" y="7767"/>
                    <a:pt x="176" y="7892"/>
                    <a:pt x="235" y="7953"/>
                  </a:cubicBezTo>
                  <a:cubicBezTo>
                    <a:pt x="358" y="8084"/>
                    <a:pt x="465" y="8143"/>
                    <a:pt x="643" y="8217"/>
                  </a:cubicBezTo>
                  <a:lnTo>
                    <a:pt x="666" y="8226"/>
                  </a:lnTo>
                  <a:cubicBezTo>
                    <a:pt x="836" y="8297"/>
                    <a:pt x="1027" y="8379"/>
                    <a:pt x="1185" y="8487"/>
                  </a:cubicBezTo>
                  <a:lnTo>
                    <a:pt x="1236" y="8523"/>
                  </a:lnTo>
                  <a:cubicBezTo>
                    <a:pt x="1390" y="8628"/>
                    <a:pt x="1512" y="8712"/>
                    <a:pt x="1518" y="8966"/>
                  </a:cubicBezTo>
                  <a:cubicBezTo>
                    <a:pt x="1521" y="9107"/>
                    <a:pt x="1520" y="9248"/>
                    <a:pt x="1518" y="9391"/>
                  </a:cubicBezTo>
                  <a:cubicBezTo>
                    <a:pt x="1517" y="9496"/>
                    <a:pt x="1517" y="9601"/>
                    <a:pt x="1517" y="9704"/>
                  </a:cubicBezTo>
                  <a:cubicBezTo>
                    <a:pt x="1518" y="9942"/>
                    <a:pt x="1483" y="10004"/>
                    <a:pt x="1376" y="10151"/>
                  </a:cubicBezTo>
                  <a:lnTo>
                    <a:pt x="1330" y="10215"/>
                  </a:lnTo>
                  <a:cubicBezTo>
                    <a:pt x="1300" y="10256"/>
                    <a:pt x="1277" y="10294"/>
                    <a:pt x="1257" y="10330"/>
                  </a:cubicBezTo>
                  <a:cubicBezTo>
                    <a:pt x="1412" y="10338"/>
                    <a:pt x="1574" y="10333"/>
                    <a:pt x="1685" y="10311"/>
                  </a:cubicBezTo>
                  <a:cubicBezTo>
                    <a:pt x="1733" y="10301"/>
                    <a:pt x="1773" y="10268"/>
                    <a:pt x="1816" y="10232"/>
                  </a:cubicBezTo>
                  <a:cubicBezTo>
                    <a:pt x="1858" y="10197"/>
                    <a:pt x="1900" y="10163"/>
                    <a:pt x="1954" y="10145"/>
                  </a:cubicBezTo>
                  <a:cubicBezTo>
                    <a:pt x="2071" y="10106"/>
                    <a:pt x="2128" y="10130"/>
                    <a:pt x="2190" y="10166"/>
                  </a:cubicBezTo>
                  <a:cubicBezTo>
                    <a:pt x="2210" y="10178"/>
                    <a:pt x="2230" y="10189"/>
                    <a:pt x="2257" y="10197"/>
                  </a:cubicBezTo>
                  <a:cubicBezTo>
                    <a:pt x="2454" y="10258"/>
                    <a:pt x="2885" y="10263"/>
                    <a:pt x="3097" y="10209"/>
                  </a:cubicBezTo>
                  <a:cubicBezTo>
                    <a:pt x="3183" y="10186"/>
                    <a:pt x="3324" y="10048"/>
                    <a:pt x="3460" y="9914"/>
                  </a:cubicBezTo>
                  <a:cubicBezTo>
                    <a:pt x="3722" y="9653"/>
                    <a:pt x="4019" y="9360"/>
                    <a:pt x="4237" y="9589"/>
                  </a:cubicBezTo>
                  <a:cubicBezTo>
                    <a:pt x="4284" y="9640"/>
                    <a:pt x="4311" y="9699"/>
                    <a:pt x="4337" y="9755"/>
                  </a:cubicBezTo>
                  <a:cubicBezTo>
                    <a:pt x="4360" y="9807"/>
                    <a:pt x="4383" y="9856"/>
                    <a:pt x="4420" y="9892"/>
                  </a:cubicBezTo>
                  <a:cubicBezTo>
                    <a:pt x="4439" y="9910"/>
                    <a:pt x="4471" y="9930"/>
                    <a:pt x="4502" y="9948"/>
                  </a:cubicBezTo>
                  <a:cubicBezTo>
                    <a:pt x="4555" y="9979"/>
                    <a:pt x="4610" y="10012"/>
                    <a:pt x="4646" y="10065"/>
                  </a:cubicBezTo>
                  <a:cubicBezTo>
                    <a:pt x="4666" y="10092"/>
                    <a:pt x="4677" y="10124"/>
                    <a:pt x="4686" y="10150"/>
                  </a:cubicBezTo>
                  <a:cubicBezTo>
                    <a:pt x="4692" y="10168"/>
                    <a:pt x="4698" y="10183"/>
                    <a:pt x="4705" y="10192"/>
                  </a:cubicBezTo>
                  <a:lnTo>
                    <a:pt x="4715" y="10207"/>
                  </a:lnTo>
                  <a:cubicBezTo>
                    <a:pt x="4759" y="10270"/>
                    <a:pt x="4813" y="10345"/>
                    <a:pt x="4868" y="10391"/>
                  </a:cubicBezTo>
                  <a:cubicBezTo>
                    <a:pt x="4907" y="10422"/>
                    <a:pt x="4959" y="10440"/>
                    <a:pt x="5013" y="10458"/>
                  </a:cubicBezTo>
                  <a:cubicBezTo>
                    <a:pt x="5078" y="10479"/>
                    <a:pt x="5145" y="10501"/>
                    <a:pt x="5202" y="10550"/>
                  </a:cubicBezTo>
                  <a:cubicBezTo>
                    <a:pt x="5404" y="10725"/>
                    <a:pt x="5401" y="11103"/>
                    <a:pt x="5398" y="11304"/>
                  </a:cubicBezTo>
                  <a:cubicBezTo>
                    <a:pt x="5395" y="11553"/>
                    <a:pt x="5452" y="11673"/>
                    <a:pt x="5556" y="11893"/>
                  </a:cubicBezTo>
                  <a:lnTo>
                    <a:pt x="5563" y="11908"/>
                  </a:lnTo>
                  <a:cubicBezTo>
                    <a:pt x="5577" y="11937"/>
                    <a:pt x="5593" y="11968"/>
                    <a:pt x="5608" y="11998"/>
                  </a:cubicBezTo>
                  <a:cubicBezTo>
                    <a:pt x="5641" y="12060"/>
                    <a:pt x="5673" y="12122"/>
                    <a:pt x="5696" y="12190"/>
                  </a:cubicBezTo>
                  <a:cubicBezTo>
                    <a:pt x="5718" y="12249"/>
                    <a:pt x="5721" y="12313"/>
                    <a:pt x="5725" y="12375"/>
                  </a:cubicBezTo>
                  <a:cubicBezTo>
                    <a:pt x="5730" y="12436"/>
                    <a:pt x="5733" y="12493"/>
                    <a:pt x="5752" y="12531"/>
                  </a:cubicBezTo>
                  <a:cubicBezTo>
                    <a:pt x="5763" y="12554"/>
                    <a:pt x="5781" y="12568"/>
                    <a:pt x="5806" y="12588"/>
                  </a:cubicBezTo>
                  <a:cubicBezTo>
                    <a:pt x="5844" y="12621"/>
                    <a:pt x="5892" y="12660"/>
                    <a:pt x="5915" y="12739"/>
                  </a:cubicBezTo>
                  <a:cubicBezTo>
                    <a:pt x="5963" y="12891"/>
                    <a:pt x="5917" y="13046"/>
                    <a:pt x="5786" y="13175"/>
                  </a:cubicBezTo>
                  <a:cubicBezTo>
                    <a:pt x="5752" y="13208"/>
                    <a:pt x="5709" y="13213"/>
                    <a:pt x="5675" y="13216"/>
                  </a:cubicBezTo>
                  <a:cubicBezTo>
                    <a:pt x="5665" y="13218"/>
                    <a:pt x="5650" y="13219"/>
                    <a:pt x="5644" y="13221"/>
                  </a:cubicBezTo>
                  <a:cubicBezTo>
                    <a:pt x="5639" y="13226"/>
                    <a:pt x="5625" y="13252"/>
                    <a:pt x="5611" y="13275"/>
                  </a:cubicBezTo>
                  <a:cubicBezTo>
                    <a:pt x="5590" y="13313"/>
                    <a:pt x="5565" y="13357"/>
                    <a:pt x="5526" y="13388"/>
                  </a:cubicBezTo>
                  <a:cubicBezTo>
                    <a:pt x="5389" y="13500"/>
                    <a:pt x="5247" y="13497"/>
                    <a:pt x="5109" y="13493"/>
                  </a:cubicBezTo>
                  <a:lnTo>
                    <a:pt x="5063" y="13492"/>
                  </a:lnTo>
                  <a:cubicBezTo>
                    <a:pt x="4941" y="13490"/>
                    <a:pt x="4904" y="13508"/>
                    <a:pt x="4896" y="13515"/>
                  </a:cubicBezTo>
                  <a:cubicBezTo>
                    <a:pt x="4902" y="13516"/>
                    <a:pt x="4925" y="13574"/>
                    <a:pt x="5078" y="13701"/>
                  </a:cubicBezTo>
                  <a:cubicBezTo>
                    <a:pt x="5091" y="13713"/>
                    <a:pt x="5106" y="13721"/>
                    <a:pt x="5120" y="13731"/>
                  </a:cubicBezTo>
                  <a:cubicBezTo>
                    <a:pt x="5193" y="13780"/>
                    <a:pt x="5327" y="13874"/>
                    <a:pt x="5225" y="14093"/>
                  </a:cubicBezTo>
                  <a:cubicBezTo>
                    <a:pt x="5182" y="14187"/>
                    <a:pt x="5081" y="14243"/>
                    <a:pt x="4989" y="14285"/>
                  </a:cubicBezTo>
                  <a:lnTo>
                    <a:pt x="4935" y="14310"/>
                  </a:lnTo>
                  <a:cubicBezTo>
                    <a:pt x="4839" y="14352"/>
                    <a:pt x="4837" y="14352"/>
                    <a:pt x="4786" y="14457"/>
                  </a:cubicBezTo>
                  <a:lnTo>
                    <a:pt x="4773" y="14485"/>
                  </a:lnTo>
                  <a:cubicBezTo>
                    <a:pt x="4723" y="14584"/>
                    <a:pt x="4680" y="14667"/>
                    <a:pt x="4705" y="14767"/>
                  </a:cubicBezTo>
                  <a:cubicBezTo>
                    <a:pt x="4717" y="14815"/>
                    <a:pt x="4731" y="14849"/>
                    <a:pt x="4743" y="14884"/>
                  </a:cubicBezTo>
                  <a:cubicBezTo>
                    <a:pt x="4771" y="14951"/>
                    <a:pt x="4799" y="15021"/>
                    <a:pt x="4797" y="15151"/>
                  </a:cubicBezTo>
                  <a:cubicBezTo>
                    <a:pt x="4797" y="15184"/>
                    <a:pt x="4794" y="15225"/>
                    <a:pt x="4790" y="15271"/>
                  </a:cubicBezTo>
                  <a:cubicBezTo>
                    <a:pt x="4782" y="15367"/>
                    <a:pt x="4769" y="15515"/>
                    <a:pt x="4800" y="15571"/>
                  </a:cubicBezTo>
                  <a:cubicBezTo>
                    <a:pt x="4833" y="15631"/>
                    <a:pt x="4944" y="15695"/>
                    <a:pt x="5034" y="15748"/>
                  </a:cubicBezTo>
                  <a:cubicBezTo>
                    <a:pt x="5088" y="15779"/>
                    <a:pt x="5140" y="15810"/>
                    <a:pt x="5179" y="15840"/>
                  </a:cubicBezTo>
                  <a:cubicBezTo>
                    <a:pt x="5248" y="15892"/>
                    <a:pt x="5310" y="15915"/>
                    <a:pt x="5383" y="15941"/>
                  </a:cubicBezTo>
                  <a:cubicBezTo>
                    <a:pt x="5431" y="15959"/>
                    <a:pt x="5481" y="15977"/>
                    <a:pt x="5534" y="16005"/>
                  </a:cubicBezTo>
                  <a:cubicBezTo>
                    <a:pt x="5793" y="16140"/>
                    <a:pt x="5772" y="16469"/>
                    <a:pt x="5755" y="16735"/>
                  </a:cubicBezTo>
                  <a:cubicBezTo>
                    <a:pt x="5750" y="16805"/>
                    <a:pt x="5746" y="16871"/>
                    <a:pt x="5747" y="16930"/>
                  </a:cubicBezTo>
                  <a:lnTo>
                    <a:pt x="5747" y="16953"/>
                  </a:lnTo>
                  <a:cubicBezTo>
                    <a:pt x="5752" y="17145"/>
                    <a:pt x="5752" y="17161"/>
                    <a:pt x="5892" y="17176"/>
                  </a:cubicBezTo>
                  <a:cubicBezTo>
                    <a:pt x="5929" y="17179"/>
                    <a:pt x="5982" y="17156"/>
                    <a:pt x="6031" y="17133"/>
                  </a:cubicBezTo>
                  <a:cubicBezTo>
                    <a:pt x="6109" y="17099"/>
                    <a:pt x="6197" y="17060"/>
                    <a:pt x="6278" y="17104"/>
                  </a:cubicBezTo>
                  <a:lnTo>
                    <a:pt x="6371" y="17155"/>
                  </a:lnTo>
                  <a:lnTo>
                    <a:pt x="6297" y="17233"/>
                  </a:lnTo>
                  <a:cubicBezTo>
                    <a:pt x="6268" y="17265"/>
                    <a:pt x="6234" y="17291"/>
                    <a:pt x="6200" y="17315"/>
                  </a:cubicBezTo>
                  <a:cubicBezTo>
                    <a:pt x="6152" y="17351"/>
                    <a:pt x="6105" y="17384"/>
                    <a:pt x="6092" y="17425"/>
                  </a:cubicBezTo>
                  <a:cubicBezTo>
                    <a:pt x="6067" y="17496"/>
                    <a:pt x="6070" y="17517"/>
                    <a:pt x="6070" y="17519"/>
                  </a:cubicBezTo>
                  <a:cubicBezTo>
                    <a:pt x="6068" y="17511"/>
                    <a:pt x="6095" y="17515"/>
                    <a:pt x="6113" y="17519"/>
                  </a:cubicBezTo>
                  <a:cubicBezTo>
                    <a:pt x="6141" y="17524"/>
                    <a:pt x="6170" y="17529"/>
                    <a:pt x="6201" y="17538"/>
                  </a:cubicBezTo>
                  <a:cubicBezTo>
                    <a:pt x="6516" y="17638"/>
                    <a:pt x="6779" y="17653"/>
                    <a:pt x="7028" y="17586"/>
                  </a:cubicBezTo>
                  <a:cubicBezTo>
                    <a:pt x="7306" y="17511"/>
                    <a:pt x="7664" y="17517"/>
                    <a:pt x="7914" y="17535"/>
                  </a:cubicBezTo>
                  <a:cubicBezTo>
                    <a:pt x="8082" y="17548"/>
                    <a:pt x="8245" y="17588"/>
                    <a:pt x="8402" y="17627"/>
                  </a:cubicBezTo>
                  <a:cubicBezTo>
                    <a:pt x="8587" y="17673"/>
                    <a:pt x="8779" y="17720"/>
                    <a:pt x="8980" y="17720"/>
                  </a:cubicBezTo>
                  <a:cubicBezTo>
                    <a:pt x="9230" y="17719"/>
                    <a:pt x="9350" y="17643"/>
                    <a:pt x="9564" y="17502"/>
                  </a:cubicBezTo>
                  <a:lnTo>
                    <a:pt x="9591" y="17484"/>
                  </a:lnTo>
                  <a:cubicBezTo>
                    <a:pt x="9641" y="17452"/>
                    <a:pt x="9710" y="17355"/>
                    <a:pt x="9777" y="17261"/>
                  </a:cubicBezTo>
                  <a:cubicBezTo>
                    <a:pt x="9925" y="17051"/>
                    <a:pt x="10129" y="16766"/>
                    <a:pt x="10351" y="16930"/>
                  </a:cubicBezTo>
                  <a:cubicBezTo>
                    <a:pt x="10391" y="16960"/>
                    <a:pt x="10415" y="17027"/>
                    <a:pt x="10447" y="17132"/>
                  </a:cubicBezTo>
                  <a:cubicBezTo>
                    <a:pt x="10456" y="17165"/>
                    <a:pt x="10466" y="17194"/>
                    <a:pt x="10473" y="17209"/>
                  </a:cubicBezTo>
                  <a:cubicBezTo>
                    <a:pt x="10541" y="17356"/>
                    <a:pt x="10585" y="17488"/>
                    <a:pt x="10631" y="17627"/>
                  </a:cubicBezTo>
                  <a:lnTo>
                    <a:pt x="10663" y="17724"/>
                  </a:lnTo>
                  <a:cubicBezTo>
                    <a:pt x="10702" y="17837"/>
                    <a:pt x="10778" y="17950"/>
                    <a:pt x="10850" y="18060"/>
                  </a:cubicBezTo>
                  <a:cubicBezTo>
                    <a:pt x="10892" y="18122"/>
                    <a:pt x="10934" y="18184"/>
                    <a:pt x="10968" y="18245"/>
                  </a:cubicBezTo>
                  <a:cubicBezTo>
                    <a:pt x="10983" y="18273"/>
                    <a:pt x="10997" y="18294"/>
                    <a:pt x="11011" y="18316"/>
                  </a:cubicBezTo>
                  <a:cubicBezTo>
                    <a:pt x="11043" y="18368"/>
                    <a:pt x="11076" y="18417"/>
                    <a:pt x="11105" y="18506"/>
                  </a:cubicBezTo>
                  <a:cubicBezTo>
                    <a:pt x="11154" y="18652"/>
                    <a:pt x="11198" y="18729"/>
                    <a:pt x="11270" y="18857"/>
                  </a:cubicBezTo>
                  <a:cubicBezTo>
                    <a:pt x="11406" y="19098"/>
                    <a:pt x="11465" y="19096"/>
                    <a:pt x="11738" y="19095"/>
                  </a:cubicBezTo>
                  <a:lnTo>
                    <a:pt x="11786" y="19095"/>
                  </a:lnTo>
                  <a:cubicBezTo>
                    <a:pt x="11828" y="19095"/>
                    <a:pt x="11871" y="19095"/>
                    <a:pt x="11913" y="19093"/>
                  </a:cubicBezTo>
                  <a:cubicBezTo>
                    <a:pt x="12001" y="19091"/>
                    <a:pt x="12090" y="19090"/>
                    <a:pt x="12178" y="19093"/>
                  </a:cubicBezTo>
                  <a:cubicBezTo>
                    <a:pt x="12282" y="19098"/>
                    <a:pt x="12339" y="19127"/>
                    <a:pt x="12390" y="19152"/>
                  </a:cubicBezTo>
                  <a:cubicBezTo>
                    <a:pt x="12421" y="19167"/>
                    <a:pt x="12449" y="19181"/>
                    <a:pt x="12489" y="19191"/>
                  </a:cubicBezTo>
                  <a:cubicBezTo>
                    <a:pt x="12611" y="19222"/>
                    <a:pt x="12753" y="19203"/>
                    <a:pt x="12903" y="19181"/>
                  </a:cubicBezTo>
                  <a:cubicBezTo>
                    <a:pt x="13073" y="19157"/>
                    <a:pt x="13249" y="19132"/>
                    <a:pt x="13408" y="19185"/>
                  </a:cubicBezTo>
                  <a:cubicBezTo>
                    <a:pt x="13518" y="19221"/>
                    <a:pt x="13573" y="19311"/>
                    <a:pt x="13623" y="19391"/>
                  </a:cubicBezTo>
                  <a:cubicBezTo>
                    <a:pt x="13669" y="19467"/>
                    <a:pt x="13709" y="19532"/>
                    <a:pt x="13789" y="19560"/>
                  </a:cubicBezTo>
                  <a:cubicBezTo>
                    <a:pt x="13854" y="19583"/>
                    <a:pt x="13956" y="19541"/>
                    <a:pt x="14055" y="19500"/>
                  </a:cubicBezTo>
                  <a:cubicBezTo>
                    <a:pt x="14213" y="19434"/>
                    <a:pt x="14392" y="19359"/>
                    <a:pt x="14546" y="19481"/>
                  </a:cubicBezTo>
                  <a:cubicBezTo>
                    <a:pt x="14670" y="19580"/>
                    <a:pt x="14648" y="19800"/>
                    <a:pt x="14628" y="20014"/>
                  </a:cubicBezTo>
                  <a:cubicBezTo>
                    <a:pt x="14619" y="20109"/>
                    <a:pt x="14610" y="20208"/>
                    <a:pt x="14619" y="20262"/>
                  </a:cubicBezTo>
                  <a:cubicBezTo>
                    <a:pt x="14668" y="20562"/>
                    <a:pt x="14736" y="20749"/>
                    <a:pt x="14935" y="20818"/>
                  </a:cubicBezTo>
                  <a:cubicBezTo>
                    <a:pt x="15027" y="20849"/>
                    <a:pt x="15200" y="20906"/>
                    <a:pt x="15335" y="20933"/>
                  </a:cubicBezTo>
                  <a:cubicBezTo>
                    <a:pt x="15386" y="20941"/>
                    <a:pt x="15428" y="20939"/>
                    <a:pt x="15468" y="20936"/>
                  </a:cubicBezTo>
                  <a:cubicBezTo>
                    <a:pt x="15552" y="20929"/>
                    <a:pt x="15644" y="20921"/>
                    <a:pt x="15748" y="21041"/>
                  </a:cubicBezTo>
                  <a:cubicBezTo>
                    <a:pt x="15805" y="21106"/>
                    <a:pt x="15854" y="21179"/>
                    <a:pt x="15901" y="21249"/>
                  </a:cubicBezTo>
                  <a:cubicBezTo>
                    <a:pt x="15993" y="21385"/>
                    <a:pt x="16080" y="21513"/>
                    <a:pt x="16217" y="21580"/>
                  </a:cubicBezTo>
                  <a:cubicBezTo>
                    <a:pt x="16216" y="21579"/>
                    <a:pt x="16230" y="21577"/>
                    <a:pt x="16239" y="21575"/>
                  </a:cubicBezTo>
                  <a:cubicBezTo>
                    <a:pt x="16242" y="21570"/>
                    <a:pt x="16244" y="21564"/>
                    <a:pt x="16247" y="21559"/>
                  </a:cubicBezTo>
                  <a:cubicBezTo>
                    <a:pt x="16341" y="21390"/>
                    <a:pt x="16693" y="21482"/>
                    <a:pt x="16837" y="21480"/>
                  </a:cubicBezTo>
                  <a:cubicBezTo>
                    <a:pt x="17081" y="21480"/>
                    <a:pt x="17759" y="21600"/>
                    <a:pt x="17947" y="21441"/>
                  </a:cubicBezTo>
                  <a:cubicBezTo>
                    <a:pt x="18119" y="21298"/>
                    <a:pt x="18159" y="20933"/>
                    <a:pt x="18221" y="20729"/>
                  </a:cubicBezTo>
                  <a:cubicBezTo>
                    <a:pt x="18295" y="20487"/>
                    <a:pt x="18750" y="19160"/>
                    <a:pt x="19104" y="19468"/>
                  </a:cubicBezTo>
                  <a:cubicBezTo>
                    <a:pt x="19577" y="19880"/>
                    <a:pt x="19887" y="18216"/>
                    <a:pt x="20140" y="18096"/>
                  </a:cubicBezTo>
                  <a:cubicBezTo>
                    <a:pt x="20304" y="18019"/>
                    <a:pt x="21600" y="17988"/>
                    <a:pt x="21446" y="17637"/>
                  </a:cubicBezTo>
                  <a:cubicBezTo>
                    <a:pt x="21219" y="17120"/>
                    <a:pt x="20681" y="16569"/>
                    <a:pt x="20763" y="15973"/>
                  </a:cubicBezTo>
                  <a:cubicBezTo>
                    <a:pt x="20805" y="15664"/>
                    <a:pt x="21052" y="15530"/>
                    <a:pt x="21212" y="15297"/>
                  </a:cubicBezTo>
                  <a:cubicBezTo>
                    <a:pt x="21416" y="15003"/>
                    <a:pt x="21463" y="14607"/>
                    <a:pt x="21481" y="14252"/>
                  </a:cubicBezTo>
                  <a:cubicBezTo>
                    <a:pt x="21500" y="13897"/>
                    <a:pt x="21534" y="13477"/>
                    <a:pt x="21320" y="13174"/>
                  </a:cubicBezTo>
                  <a:cubicBezTo>
                    <a:pt x="21161" y="12942"/>
                    <a:pt x="20871" y="12882"/>
                    <a:pt x="20749" y="1264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1254CF34-D969-CF46-B5AD-385F70E20337}"/>
                </a:ext>
              </a:extLst>
            </p:cNvPr>
            <p:cNvSpPr/>
            <p:nvPr/>
          </p:nvSpPr>
          <p:spPr>
            <a:xfrm>
              <a:off x="7244942" y="1641205"/>
              <a:ext cx="3315177" cy="241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88" extrusionOk="0">
                  <a:moveTo>
                    <a:pt x="21207" y="16792"/>
                  </a:moveTo>
                  <a:cubicBezTo>
                    <a:pt x="20932" y="16660"/>
                    <a:pt x="20689" y="16301"/>
                    <a:pt x="20463" y="16053"/>
                  </a:cubicBezTo>
                  <a:cubicBezTo>
                    <a:pt x="20370" y="15951"/>
                    <a:pt x="20388" y="15698"/>
                    <a:pt x="20444" y="15568"/>
                  </a:cubicBezTo>
                  <a:cubicBezTo>
                    <a:pt x="20506" y="15428"/>
                    <a:pt x="20636" y="15452"/>
                    <a:pt x="20731" y="15393"/>
                  </a:cubicBezTo>
                  <a:cubicBezTo>
                    <a:pt x="20865" y="15309"/>
                    <a:pt x="20802" y="15130"/>
                    <a:pt x="20803" y="14982"/>
                  </a:cubicBezTo>
                  <a:cubicBezTo>
                    <a:pt x="20796" y="14982"/>
                    <a:pt x="20788" y="14980"/>
                    <a:pt x="20780" y="14974"/>
                  </a:cubicBezTo>
                  <a:cubicBezTo>
                    <a:pt x="20703" y="14925"/>
                    <a:pt x="20657" y="14836"/>
                    <a:pt x="20612" y="14751"/>
                  </a:cubicBezTo>
                  <a:cubicBezTo>
                    <a:pt x="20592" y="14713"/>
                    <a:pt x="20572" y="14673"/>
                    <a:pt x="20549" y="14638"/>
                  </a:cubicBezTo>
                  <a:cubicBezTo>
                    <a:pt x="20526" y="14603"/>
                    <a:pt x="20513" y="14604"/>
                    <a:pt x="20480" y="14608"/>
                  </a:cubicBezTo>
                  <a:cubicBezTo>
                    <a:pt x="20460" y="14610"/>
                    <a:pt x="20435" y="14613"/>
                    <a:pt x="20405" y="14605"/>
                  </a:cubicBezTo>
                  <a:cubicBezTo>
                    <a:pt x="20343" y="14590"/>
                    <a:pt x="20268" y="14559"/>
                    <a:pt x="20217" y="14536"/>
                  </a:cubicBezTo>
                  <a:cubicBezTo>
                    <a:pt x="20083" y="14475"/>
                    <a:pt x="20050" y="14299"/>
                    <a:pt x="20030" y="14139"/>
                  </a:cubicBezTo>
                  <a:cubicBezTo>
                    <a:pt x="20024" y="14094"/>
                    <a:pt x="20028" y="14033"/>
                    <a:pt x="20033" y="13968"/>
                  </a:cubicBezTo>
                  <a:cubicBezTo>
                    <a:pt x="20039" y="13889"/>
                    <a:pt x="20048" y="13770"/>
                    <a:pt x="20024" y="13745"/>
                  </a:cubicBezTo>
                  <a:cubicBezTo>
                    <a:pt x="19989" y="13709"/>
                    <a:pt x="19941" y="13731"/>
                    <a:pt x="19872" y="13768"/>
                  </a:cubicBezTo>
                  <a:cubicBezTo>
                    <a:pt x="19817" y="13799"/>
                    <a:pt x="19760" y="13829"/>
                    <a:pt x="19707" y="13805"/>
                  </a:cubicBezTo>
                  <a:cubicBezTo>
                    <a:pt x="19648" y="13779"/>
                    <a:pt x="19620" y="13718"/>
                    <a:pt x="19597" y="13669"/>
                  </a:cubicBezTo>
                  <a:cubicBezTo>
                    <a:pt x="19576" y="13626"/>
                    <a:pt x="19562" y="13599"/>
                    <a:pt x="19539" y="13588"/>
                  </a:cubicBezTo>
                  <a:cubicBezTo>
                    <a:pt x="19482" y="13565"/>
                    <a:pt x="19415" y="13577"/>
                    <a:pt x="19343" y="13590"/>
                  </a:cubicBezTo>
                  <a:cubicBezTo>
                    <a:pt x="19273" y="13604"/>
                    <a:pt x="19201" y="13617"/>
                    <a:pt x="19134" y="13594"/>
                  </a:cubicBezTo>
                  <a:cubicBezTo>
                    <a:pt x="19110" y="13586"/>
                    <a:pt x="19092" y="13574"/>
                    <a:pt x="19077" y="13565"/>
                  </a:cubicBezTo>
                  <a:cubicBezTo>
                    <a:pt x="19057" y="13551"/>
                    <a:pt x="19041" y="13541"/>
                    <a:pt x="19009" y="13539"/>
                  </a:cubicBezTo>
                  <a:cubicBezTo>
                    <a:pt x="18971" y="13537"/>
                    <a:pt x="18932" y="13538"/>
                    <a:pt x="18894" y="13539"/>
                  </a:cubicBezTo>
                  <a:cubicBezTo>
                    <a:pt x="18875" y="13539"/>
                    <a:pt x="18856" y="13540"/>
                    <a:pt x="18837" y="13540"/>
                  </a:cubicBezTo>
                  <a:lnTo>
                    <a:pt x="18816" y="13540"/>
                  </a:lnTo>
                  <a:cubicBezTo>
                    <a:pt x="18687" y="13540"/>
                    <a:pt x="18629" y="13541"/>
                    <a:pt x="18548" y="13355"/>
                  </a:cubicBezTo>
                  <a:cubicBezTo>
                    <a:pt x="18515" y="13278"/>
                    <a:pt x="18493" y="13228"/>
                    <a:pt x="18469" y="13134"/>
                  </a:cubicBezTo>
                  <a:cubicBezTo>
                    <a:pt x="18458" y="13093"/>
                    <a:pt x="18448" y="13073"/>
                    <a:pt x="18434" y="13045"/>
                  </a:cubicBezTo>
                  <a:cubicBezTo>
                    <a:pt x="18427" y="13032"/>
                    <a:pt x="18421" y="13017"/>
                    <a:pt x="18413" y="12999"/>
                  </a:cubicBezTo>
                  <a:cubicBezTo>
                    <a:pt x="18399" y="12966"/>
                    <a:pt x="18381" y="12932"/>
                    <a:pt x="18363" y="12897"/>
                  </a:cubicBezTo>
                  <a:cubicBezTo>
                    <a:pt x="18328" y="12829"/>
                    <a:pt x="18291" y="12757"/>
                    <a:pt x="18271" y="12679"/>
                  </a:cubicBezTo>
                  <a:lnTo>
                    <a:pt x="18257" y="12623"/>
                  </a:lnTo>
                  <a:cubicBezTo>
                    <a:pt x="18237" y="12545"/>
                    <a:pt x="18218" y="12472"/>
                    <a:pt x="18190" y="12391"/>
                  </a:cubicBezTo>
                  <a:cubicBezTo>
                    <a:pt x="18186" y="12379"/>
                    <a:pt x="18181" y="12358"/>
                    <a:pt x="18175" y="12334"/>
                  </a:cubicBezTo>
                  <a:cubicBezTo>
                    <a:pt x="18170" y="12311"/>
                    <a:pt x="18160" y="12270"/>
                    <a:pt x="18154" y="12260"/>
                  </a:cubicBezTo>
                  <a:cubicBezTo>
                    <a:pt x="18117" y="12225"/>
                    <a:pt x="18063" y="12316"/>
                    <a:pt x="17997" y="12438"/>
                  </a:cubicBezTo>
                  <a:cubicBezTo>
                    <a:pt x="17962" y="12501"/>
                    <a:pt x="17929" y="12562"/>
                    <a:pt x="17896" y="12591"/>
                  </a:cubicBezTo>
                  <a:lnTo>
                    <a:pt x="17883" y="12601"/>
                  </a:lnTo>
                  <a:cubicBezTo>
                    <a:pt x="17785" y="12686"/>
                    <a:pt x="17720" y="12742"/>
                    <a:pt x="17588" y="12742"/>
                  </a:cubicBezTo>
                  <a:cubicBezTo>
                    <a:pt x="17588" y="12742"/>
                    <a:pt x="17587" y="12742"/>
                    <a:pt x="17587" y="12742"/>
                  </a:cubicBezTo>
                  <a:cubicBezTo>
                    <a:pt x="17490" y="12742"/>
                    <a:pt x="17401" y="12714"/>
                    <a:pt x="17314" y="12685"/>
                  </a:cubicBezTo>
                  <a:cubicBezTo>
                    <a:pt x="17244" y="12662"/>
                    <a:pt x="17177" y="12641"/>
                    <a:pt x="17108" y="12635"/>
                  </a:cubicBezTo>
                  <a:cubicBezTo>
                    <a:pt x="17001" y="12624"/>
                    <a:pt x="16849" y="12620"/>
                    <a:pt x="16734" y="12661"/>
                  </a:cubicBezTo>
                  <a:cubicBezTo>
                    <a:pt x="16611" y="12705"/>
                    <a:pt x="16483" y="12696"/>
                    <a:pt x="16330" y="12633"/>
                  </a:cubicBezTo>
                  <a:cubicBezTo>
                    <a:pt x="16320" y="12629"/>
                    <a:pt x="16309" y="12626"/>
                    <a:pt x="16300" y="12624"/>
                  </a:cubicBezTo>
                  <a:cubicBezTo>
                    <a:pt x="16276" y="12619"/>
                    <a:pt x="16247" y="12613"/>
                    <a:pt x="16231" y="12577"/>
                  </a:cubicBezTo>
                  <a:cubicBezTo>
                    <a:pt x="16215" y="12538"/>
                    <a:pt x="16225" y="12488"/>
                    <a:pt x="16236" y="12444"/>
                  </a:cubicBezTo>
                  <a:cubicBezTo>
                    <a:pt x="16238" y="12437"/>
                    <a:pt x="16240" y="12430"/>
                    <a:pt x="16243" y="12423"/>
                  </a:cubicBezTo>
                  <a:cubicBezTo>
                    <a:pt x="16231" y="12427"/>
                    <a:pt x="16218" y="12429"/>
                    <a:pt x="16205" y="12427"/>
                  </a:cubicBezTo>
                  <a:cubicBezTo>
                    <a:pt x="16082" y="12411"/>
                    <a:pt x="16080" y="12316"/>
                    <a:pt x="16078" y="12205"/>
                  </a:cubicBezTo>
                  <a:lnTo>
                    <a:pt x="16078" y="12192"/>
                  </a:lnTo>
                  <a:cubicBezTo>
                    <a:pt x="16077" y="12156"/>
                    <a:pt x="16079" y="12114"/>
                    <a:pt x="16082" y="12069"/>
                  </a:cubicBezTo>
                  <a:cubicBezTo>
                    <a:pt x="16090" y="11904"/>
                    <a:pt x="16090" y="11785"/>
                    <a:pt x="16022" y="11738"/>
                  </a:cubicBezTo>
                  <a:cubicBezTo>
                    <a:pt x="16001" y="11724"/>
                    <a:pt x="15981" y="11714"/>
                    <a:pt x="15962" y="11705"/>
                  </a:cubicBezTo>
                  <a:cubicBezTo>
                    <a:pt x="15928" y="11688"/>
                    <a:pt x="15892" y="11671"/>
                    <a:pt x="15854" y="11632"/>
                  </a:cubicBezTo>
                  <a:cubicBezTo>
                    <a:pt x="15839" y="11617"/>
                    <a:pt x="15818" y="11601"/>
                    <a:pt x="15796" y="11585"/>
                  </a:cubicBezTo>
                  <a:cubicBezTo>
                    <a:pt x="15744" y="11545"/>
                    <a:pt x="15690" y="11504"/>
                    <a:pt x="15666" y="11446"/>
                  </a:cubicBezTo>
                  <a:cubicBezTo>
                    <a:pt x="15641" y="11387"/>
                    <a:pt x="15648" y="11295"/>
                    <a:pt x="15652" y="11215"/>
                  </a:cubicBezTo>
                  <a:cubicBezTo>
                    <a:pt x="15654" y="11191"/>
                    <a:pt x="15655" y="11171"/>
                    <a:pt x="15655" y="11153"/>
                  </a:cubicBezTo>
                  <a:cubicBezTo>
                    <a:pt x="15656" y="11098"/>
                    <a:pt x="15648" y="11072"/>
                    <a:pt x="15637" y="11037"/>
                  </a:cubicBezTo>
                  <a:cubicBezTo>
                    <a:pt x="15630" y="11015"/>
                    <a:pt x="15622" y="10991"/>
                    <a:pt x="15616" y="10956"/>
                  </a:cubicBezTo>
                  <a:cubicBezTo>
                    <a:pt x="15599" y="10863"/>
                    <a:pt x="15628" y="10786"/>
                    <a:pt x="15652" y="10724"/>
                  </a:cubicBezTo>
                  <a:lnTo>
                    <a:pt x="15659" y="10708"/>
                  </a:lnTo>
                  <a:cubicBezTo>
                    <a:pt x="15692" y="10621"/>
                    <a:pt x="15708" y="10609"/>
                    <a:pt x="15759" y="10579"/>
                  </a:cubicBezTo>
                  <a:lnTo>
                    <a:pt x="15782" y="10566"/>
                  </a:lnTo>
                  <a:cubicBezTo>
                    <a:pt x="15798" y="10558"/>
                    <a:pt x="15843" y="10530"/>
                    <a:pt x="15853" y="10499"/>
                  </a:cubicBezTo>
                  <a:cubicBezTo>
                    <a:pt x="15872" y="10447"/>
                    <a:pt x="15864" y="10440"/>
                    <a:pt x="15831" y="10410"/>
                  </a:cubicBezTo>
                  <a:cubicBezTo>
                    <a:pt x="15822" y="10402"/>
                    <a:pt x="15815" y="10396"/>
                    <a:pt x="15807" y="10387"/>
                  </a:cubicBezTo>
                  <a:cubicBezTo>
                    <a:pt x="15720" y="10293"/>
                    <a:pt x="15690" y="10227"/>
                    <a:pt x="15705" y="10169"/>
                  </a:cubicBezTo>
                  <a:cubicBezTo>
                    <a:pt x="15722" y="10102"/>
                    <a:pt x="15788" y="10094"/>
                    <a:pt x="15844" y="10096"/>
                  </a:cubicBezTo>
                  <a:lnTo>
                    <a:pt x="15866" y="10097"/>
                  </a:lnTo>
                  <a:cubicBezTo>
                    <a:pt x="15922" y="10099"/>
                    <a:pt x="15966" y="10101"/>
                    <a:pt x="16008" y="10056"/>
                  </a:cubicBezTo>
                  <a:cubicBezTo>
                    <a:pt x="16015" y="10048"/>
                    <a:pt x="16022" y="10032"/>
                    <a:pt x="16029" y="10017"/>
                  </a:cubicBezTo>
                  <a:cubicBezTo>
                    <a:pt x="16038" y="9996"/>
                    <a:pt x="16048" y="9973"/>
                    <a:pt x="16063" y="9957"/>
                  </a:cubicBezTo>
                  <a:cubicBezTo>
                    <a:pt x="16077" y="9942"/>
                    <a:pt x="16095" y="9939"/>
                    <a:pt x="16109" y="9937"/>
                  </a:cubicBezTo>
                  <a:cubicBezTo>
                    <a:pt x="16114" y="9936"/>
                    <a:pt x="16121" y="9935"/>
                    <a:pt x="16123" y="9934"/>
                  </a:cubicBezTo>
                  <a:cubicBezTo>
                    <a:pt x="16157" y="9888"/>
                    <a:pt x="16171" y="9837"/>
                    <a:pt x="16158" y="9785"/>
                  </a:cubicBezTo>
                  <a:cubicBezTo>
                    <a:pt x="16154" y="9766"/>
                    <a:pt x="16146" y="9758"/>
                    <a:pt x="16132" y="9742"/>
                  </a:cubicBezTo>
                  <a:cubicBezTo>
                    <a:pt x="16118" y="9726"/>
                    <a:pt x="16102" y="9708"/>
                    <a:pt x="16090" y="9677"/>
                  </a:cubicBezTo>
                  <a:cubicBezTo>
                    <a:pt x="16075" y="9638"/>
                    <a:pt x="16073" y="9593"/>
                    <a:pt x="16071" y="9549"/>
                  </a:cubicBezTo>
                  <a:cubicBezTo>
                    <a:pt x="16069" y="9519"/>
                    <a:pt x="16068" y="9490"/>
                    <a:pt x="16062" y="9469"/>
                  </a:cubicBezTo>
                  <a:cubicBezTo>
                    <a:pt x="16053" y="9438"/>
                    <a:pt x="16040" y="9404"/>
                    <a:pt x="16027" y="9370"/>
                  </a:cubicBezTo>
                  <a:cubicBezTo>
                    <a:pt x="16019" y="9351"/>
                    <a:pt x="16012" y="9333"/>
                    <a:pt x="16005" y="9315"/>
                  </a:cubicBezTo>
                  <a:lnTo>
                    <a:pt x="16002" y="9307"/>
                  </a:lnTo>
                  <a:cubicBezTo>
                    <a:pt x="15954" y="9175"/>
                    <a:pt x="15923" y="9089"/>
                    <a:pt x="15925" y="8922"/>
                  </a:cubicBezTo>
                  <a:cubicBezTo>
                    <a:pt x="15925" y="8821"/>
                    <a:pt x="15927" y="8633"/>
                    <a:pt x="15862" y="8559"/>
                  </a:cubicBezTo>
                  <a:cubicBezTo>
                    <a:pt x="15847" y="8542"/>
                    <a:pt x="15825" y="8533"/>
                    <a:pt x="15802" y="8523"/>
                  </a:cubicBezTo>
                  <a:cubicBezTo>
                    <a:pt x="15774" y="8512"/>
                    <a:pt x="15743" y="8499"/>
                    <a:pt x="15716" y="8469"/>
                  </a:cubicBezTo>
                  <a:cubicBezTo>
                    <a:pt x="15683" y="8434"/>
                    <a:pt x="15656" y="8383"/>
                    <a:pt x="15634" y="8342"/>
                  </a:cubicBezTo>
                  <a:lnTo>
                    <a:pt x="15629" y="8334"/>
                  </a:lnTo>
                  <a:cubicBezTo>
                    <a:pt x="15621" y="8318"/>
                    <a:pt x="15616" y="8301"/>
                    <a:pt x="15612" y="8286"/>
                  </a:cubicBezTo>
                  <a:cubicBezTo>
                    <a:pt x="15609" y="8276"/>
                    <a:pt x="15606" y="8266"/>
                    <a:pt x="15604" y="8261"/>
                  </a:cubicBezTo>
                  <a:cubicBezTo>
                    <a:pt x="15596" y="8247"/>
                    <a:pt x="15578" y="8233"/>
                    <a:pt x="15561" y="8220"/>
                  </a:cubicBezTo>
                  <a:cubicBezTo>
                    <a:pt x="15544" y="8206"/>
                    <a:pt x="15526" y="8192"/>
                    <a:pt x="15511" y="8174"/>
                  </a:cubicBezTo>
                  <a:cubicBezTo>
                    <a:pt x="15486" y="8141"/>
                    <a:pt x="15472" y="8101"/>
                    <a:pt x="15460" y="8066"/>
                  </a:cubicBezTo>
                  <a:cubicBezTo>
                    <a:pt x="15450" y="8039"/>
                    <a:pt x="15441" y="8013"/>
                    <a:pt x="15428" y="7996"/>
                  </a:cubicBezTo>
                  <a:cubicBezTo>
                    <a:pt x="15379" y="7926"/>
                    <a:pt x="15272" y="8064"/>
                    <a:pt x="15178" y="8186"/>
                  </a:cubicBezTo>
                  <a:cubicBezTo>
                    <a:pt x="15105" y="8281"/>
                    <a:pt x="15042" y="8362"/>
                    <a:pt x="14985" y="8381"/>
                  </a:cubicBezTo>
                  <a:cubicBezTo>
                    <a:pt x="14879" y="8417"/>
                    <a:pt x="14677" y="8413"/>
                    <a:pt x="14576" y="8374"/>
                  </a:cubicBezTo>
                  <a:cubicBezTo>
                    <a:pt x="14557" y="8366"/>
                    <a:pt x="14544" y="8356"/>
                    <a:pt x="14533" y="8348"/>
                  </a:cubicBezTo>
                  <a:cubicBezTo>
                    <a:pt x="14515" y="8335"/>
                    <a:pt x="14509" y="8330"/>
                    <a:pt x="14481" y="8343"/>
                  </a:cubicBezTo>
                  <a:cubicBezTo>
                    <a:pt x="14469" y="8349"/>
                    <a:pt x="14456" y="8363"/>
                    <a:pt x="14441" y="8379"/>
                  </a:cubicBezTo>
                  <a:cubicBezTo>
                    <a:pt x="14419" y="8402"/>
                    <a:pt x="14391" y="8433"/>
                    <a:pt x="14353" y="8442"/>
                  </a:cubicBezTo>
                  <a:cubicBezTo>
                    <a:pt x="14293" y="8459"/>
                    <a:pt x="14203" y="8461"/>
                    <a:pt x="14122" y="8453"/>
                  </a:cubicBezTo>
                  <a:cubicBezTo>
                    <a:pt x="14115" y="8489"/>
                    <a:pt x="14113" y="8529"/>
                    <a:pt x="14113" y="8578"/>
                  </a:cubicBezTo>
                  <a:lnTo>
                    <a:pt x="14113" y="8593"/>
                  </a:lnTo>
                  <a:cubicBezTo>
                    <a:pt x="14114" y="8726"/>
                    <a:pt x="14115" y="8831"/>
                    <a:pt x="14048" y="8954"/>
                  </a:cubicBezTo>
                  <a:cubicBezTo>
                    <a:pt x="13970" y="9096"/>
                    <a:pt x="13862" y="9243"/>
                    <a:pt x="13767" y="9372"/>
                  </a:cubicBezTo>
                  <a:lnTo>
                    <a:pt x="13758" y="9385"/>
                  </a:lnTo>
                  <a:cubicBezTo>
                    <a:pt x="13707" y="9454"/>
                    <a:pt x="13587" y="9529"/>
                    <a:pt x="13527" y="9550"/>
                  </a:cubicBezTo>
                  <a:cubicBezTo>
                    <a:pt x="13501" y="9559"/>
                    <a:pt x="13477" y="9556"/>
                    <a:pt x="13455" y="9554"/>
                  </a:cubicBezTo>
                  <a:cubicBezTo>
                    <a:pt x="13439" y="9552"/>
                    <a:pt x="13424" y="9550"/>
                    <a:pt x="13410" y="9554"/>
                  </a:cubicBezTo>
                  <a:cubicBezTo>
                    <a:pt x="13399" y="9557"/>
                    <a:pt x="13390" y="9565"/>
                    <a:pt x="13380" y="9574"/>
                  </a:cubicBezTo>
                  <a:cubicBezTo>
                    <a:pt x="13368" y="9585"/>
                    <a:pt x="13353" y="9598"/>
                    <a:pt x="13334" y="9604"/>
                  </a:cubicBezTo>
                  <a:cubicBezTo>
                    <a:pt x="13305" y="9613"/>
                    <a:pt x="13276" y="9611"/>
                    <a:pt x="13250" y="9608"/>
                  </a:cubicBezTo>
                  <a:cubicBezTo>
                    <a:pt x="13232" y="9607"/>
                    <a:pt x="13214" y="9606"/>
                    <a:pt x="13198" y="9607"/>
                  </a:cubicBezTo>
                  <a:cubicBezTo>
                    <a:pt x="13180" y="9610"/>
                    <a:pt x="13168" y="9617"/>
                    <a:pt x="13153" y="9627"/>
                  </a:cubicBezTo>
                  <a:cubicBezTo>
                    <a:pt x="13140" y="9635"/>
                    <a:pt x="13126" y="9643"/>
                    <a:pt x="13110" y="9648"/>
                  </a:cubicBezTo>
                  <a:cubicBezTo>
                    <a:pt x="13086" y="9657"/>
                    <a:pt x="13067" y="9662"/>
                    <a:pt x="13049" y="9667"/>
                  </a:cubicBezTo>
                  <a:cubicBezTo>
                    <a:pt x="12999" y="9680"/>
                    <a:pt x="12981" y="9685"/>
                    <a:pt x="12933" y="9752"/>
                  </a:cubicBezTo>
                  <a:cubicBezTo>
                    <a:pt x="12908" y="9788"/>
                    <a:pt x="12882" y="9831"/>
                    <a:pt x="12855" y="9874"/>
                  </a:cubicBezTo>
                  <a:cubicBezTo>
                    <a:pt x="12775" y="10003"/>
                    <a:pt x="12685" y="10151"/>
                    <a:pt x="12572" y="10192"/>
                  </a:cubicBezTo>
                  <a:cubicBezTo>
                    <a:pt x="12512" y="10214"/>
                    <a:pt x="12450" y="10222"/>
                    <a:pt x="12389" y="10230"/>
                  </a:cubicBezTo>
                  <a:cubicBezTo>
                    <a:pt x="12285" y="10243"/>
                    <a:pt x="12188" y="10256"/>
                    <a:pt x="12099" y="10330"/>
                  </a:cubicBezTo>
                  <a:cubicBezTo>
                    <a:pt x="11990" y="10421"/>
                    <a:pt x="11867" y="10609"/>
                    <a:pt x="11845" y="10790"/>
                  </a:cubicBezTo>
                  <a:cubicBezTo>
                    <a:pt x="11837" y="10860"/>
                    <a:pt x="11842" y="10946"/>
                    <a:pt x="11849" y="11037"/>
                  </a:cubicBezTo>
                  <a:cubicBezTo>
                    <a:pt x="11860" y="11184"/>
                    <a:pt x="11871" y="11334"/>
                    <a:pt x="11820" y="11446"/>
                  </a:cubicBezTo>
                  <a:cubicBezTo>
                    <a:pt x="11773" y="11549"/>
                    <a:pt x="11699" y="11576"/>
                    <a:pt x="11634" y="11600"/>
                  </a:cubicBezTo>
                  <a:cubicBezTo>
                    <a:pt x="11574" y="11622"/>
                    <a:pt x="11521" y="11640"/>
                    <a:pt x="11487" y="11711"/>
                  </a:cubicBezTo>
                  <a:cubicBezTo>
                    <a:pt x="11475" y="11735"/>
                    <a:pt x="11465" y="11758"/>
                    <a:pt x="11454" y="11781"/>
                  </a:cubicBezTo>
                  <a:cubicBezTo>
                    <a:pt x="11386" y="11925"/>
                    <a:pt x="11322" y="12062"/>
                    <a:pt x="11191" y="12148"/>
                  </a:cubicBezTo>
                  <a:cubicBezTo>
                    <a:pt x="11127" y="12191"/>
                    <a:pt x="11065" y="12208"/>
                    <a:pt x="11005" y="12208"/>
                  </a:cubicBezTo>
                  <a:cubicBezTo>
                    <a:pt x="10911" y="12208"/>
                    <a:pt x="10821" y="12166"/>
                    <a:pt x="10725" y="12116"/>
                  </a:cubicBezTo>
                  <a:lnTo>
                    <a:pt x="10693" y="12100"/>
                  </a:lnTo>
                  <a:cubicBezTo>
                    <a:pt x="10627" y="12065"/>
                    <a:pt x="10564" y="12033"/>
                    <a:pt x="10504" y="11963"/>
                  </a:cubicBezTo>
                  <a:cubicBezTo>
                    <a:pt x="10451" y="11900"/>
                    <a:pt x="10403" y="11859"/>
                    <a:pt x="10338" y="11809"/>
                  </a:cubicBezTo>
                  <a:cubicBezTo>
                    <a:pt x="10309" y="11786"/>
                    <a:pt x="10282" y="11764"/>
                    <a:pt x="10255" y="11741"/>
                  </a:cubicBezTo>
                  <a:cubicBezTo>
                    <a:pt x="10211" y="11704"/>
                    <a:pt x="10170" y="11667"/>
                    <a:pt x="10120" y="11639"/>
                  </a:cubicBezTo>
                  <a:cubicBezTo>
                    <a:pt x="10094" y="11623"/>
                    <a:pt x="10072" y="11599"/>
                    <a:pt x="10050" y="11576"/>
                  </a:cubicBezTo>
                  <a:cubicBezTo>
                    <a:pt x="10032" y="11556"/>
                    <a:pt x="10014" y="11537"/>
                    <a:pt x="9997" y="11528"/>
                  </a:cubicBezTo>
                  <a:cubicBezTo>
                    <a:pt x="9981" y="11519"/>
                    <a:pt x="9966" y="11521"/>
                    <a:pt x="9946" y="11524"/>
                  </a:cubicBezTo>
                  <a:cubicBezTo>
                    <a:pt x="9929" y="11526"/>
                    <a:pt x="9910" y="11528"/>
                    <a:pt x="9889" y="11524"/>
                  </a:cubicBezTo>
                  <a:cubicBezTo>
                    <a:pt x="9861" y="11518"/>
                    <a:pt x="9838" y="11505"/>
                    <a:pt x="9816" y="11493"/>
                  </a:cubicBezTo>
                  <a:cubicBezTo>
                    <a:pt x="9795" y="11482"/>
                    <a:pt x="9774" y="11470"/>
                    <a:pt x="9752" y="11467"/>
                  </a:cubicBezTo>
                  <a:lnTo>
                    <a:pt x="9725" y="11463"/>
                  </a:lnTo>
                  <a:cubicBezTo>
                    <a:pt x="9688" y="11458"/>
                    <a:pt x="9653" y="11453"/>
                    <a:pt x="9616" y="11440"/>
                  </a:cubicBezTo>
                  <a:lnTo>
                    <a:pt x="9594" y="11432"/>
                  </a:lnTo>
                  <a:cubicBezTo>
                    <a:pt x="9534" y="11412"/>
                    <a:pt x="9467" y="11389"/>
                    <a:pt x="9411" y="11324"/>
                  </a:cubicBezTo>
                  <a:cubicBezTo>
                    <a:pt x="9378" y="11286"/>
                    <a:pt x="9347" y="11247"/>
                    <a:pt x="9316" y="11209"/>
                  </a:cubicBezTo>
                  <a:cubicBezTo>
                    <a:pt x="9250" y="11125"/>
                    <a:pt x="9186" y="11046"/>
                    <a:pt x="9109" y="10984"/>
                  </a:cubicBezTo>
                  <a:cubicBezTo>
                    <a:pt x="9069" y="10952"/>
                    <a:pt x="9036" y="10949"/>
                    <a:pt x="8994" y="10945"/>
                  </a:cubicBezTo>
                  <a:cubicBezTo>
                    <a:pt x="8969" y="10943"/>
                    <a:pt x="8941" y="10940"/>
                    <a:pt x="8909" y="10932"/>
                  </a:cubicBezTo>
                  <a:cubicBezTo>
                    <a:pt x="8808" y="10903"/>
                    <a:pt x="8726" y="10829"/>
                    <a:pt x="8668" y="10767"/>
                  </a:cubicBezTo>
                  <a:cubicBezTo>
                    <a:pt x="8654" y="10752"/>
                    <a:pt x="8640" y="10736"/>
                    <a:pt x="8627" y="10720"/>
                  </a:cubicBezTo>
                  <a:cubicBezTo>
                    <a:pt x="8612" y="10769"/>
                    <a:pt x="8595" y="10815"/>
                    <a:pt x="8581" y="10857"/>
                  </a:cubicBezTo>
                  <a:cubicBezTo>
                    <a:pt x="8572" y="10887"/>
                    <a:pt x="8417" y="10835"/>
                    <a:pt x="8358" y="10911"/>
                  </a:cubicBezTo>
                  <a:cubicBezTo>
                    <a:pt x="8255" y="11044"/>
                    <a:pt x="8116" y="11084"/>
                    <a:pt x="7984" y="11037"/>
                  </a:cubicBezTo>
                  <a:cubicBezTo>
                    <a:pt x="7736" y="10949"/>
                    <a:pt x="7900" y="10871"/>
                    <a:pt x="7784" y="10670"/>
                  </a:cubicBezTo>
                  <a:cubicBezTo>
                    <a:pt x="7764" y="10637"/>
                    <a:pt x="7457" y="10358"/>
                    <a:pt x="7492" y="10344"/>
                  </a:cubicBezTo>
                  <a:cubicBezTo>
                    <a:pt x="7631" y="10294"/>
                    <a:pt x="7693" y="10476"/>
                    <a:pt x="7825" y="10272"/>
                  </a:cubicBezTo>
                  <a:cubicBezTo>
                    <a:pt x="7905" y="10146"/>
                    <a:pt x="8050" y="10085"/>
                    <a:pt x="8114" y="9953"/>
                  </a:cubicBezTo>
                  <a:cubicBezTo>
                    <a:pt x="8129" y="9924"/>
                    <a:pt x="8485" y="9359"/>
                    <a:pt x="8398" y="9303"/>
                  </a:cubicBezTo>
                  <a:cubicBezTo>
                    <a:pt x="8352" y="9272"/>
                    <a:pt x="8278" y="9342"/>
                    <a:pt x="8235" y="9362"/>
                  </a:cubicBezTo>
                  <a:cubicBezTo>
                    <a:pt x="8160" y="9397"/>
                    <a:pt x="8096" y="9188"/>
                    <a:pt x="8071" y="9134"/>
                  </a:cubicBezTo>
                  <a:cubicBezTo>
                    <a:pt x="7980" y="8945"/>
                    <a:pt x="8247" y="8934"/>
                    <a:pt x="8205" y="8816"/>
                  </a:cubicBezTo>
                  <a:cubicBezTo>
                    <a:pt x="8173" y="8727"/>
                    <a:pt x="7954" y="8665"/>
                    <a:pt x="8116" y="8518"/>
                  </a:cubicBezTo>
                  <a:cubicBezTo>
                    <a:pt x="8207" y="8436"/>
                    <a:pt x="8357" y="8387"/>
                    <a:pt x="8342" y="8197"/>
                  </a:cubicBezTo>
                  <a:cubicBezTo>
                    <a:pt x="8332" y="8068"/>
                    <a:pt x="8286" y="7950"/>
                    <a:pt x="8277" y="7820"/>
                  </a:cubicBezTo>
                  <a:cubicBezTo>
                    <a:pt x="8270" y="7735"/>
                    <a:pt x="8293" y="7639"/>
                    <a:pt x="8272" y="7557"/>
                  </a:cubicBezTo>
                  <a:cubicBezTo>
                    <a:pt x="8239" y="7435"/>
                    <a:pt x="7990" y="7403"/>
                    <a:pt x="7996" y="7274"/>
                  </a:cubicBezTo>
                  <a:cubicBezTo>
                    <a:pt x="8003" y="7129"/>
                    <a:pt x="7943" y="6898"/>
                    <a:pt x="7907" y="6745"/>
                  </a:cubicBezTo>
                  <a:cubicBezTo>
                    <a:pt x="7856" y="6533"/>
                    <a:pt x="7865" y="6282"/>
                    <a:pt x="7865" y="6063"/>
                  </a:cubicBezTo>
                  <a:cubicBezTo>
                    <a:pt x="7865" y="5643"/>
                    <a:pt x="8261" y="5801"/>
                    <a:pt x="8432" y="5865"/>
                  </a:cubicBezTo>
                  <a:cubicBezTo>
                    <a:pt x="8525" y="5900"/>
                    <a:pt x="8673" y="5862"/>
                    <a:pt x="8640" y="6020"/>
                  </a:cubicBezTo>
                  <a:cubicBezTo>
                    <a:pt x="8612" y="6155"/>
                    <a:pt x="8704" y="6239"/>
                    <a:pt x="8785" y="6171"/>
                  </a:cubicBezTo>
                  <a:cubicBezTo>
                    <a:pt x="8883" y="6089"/>
                    <a:pt x="9012" y="5794"/>
                    <a:pt x="9131" y="5799"/>
                  </a:cubicBezTo>
                  <a:cubicBezTo>
                    <a:pt x="9197" y="5802"/>
                    <a:pt x="9333" y="5794"/>
                    <a:pt x="9380" y="5721"/>
                  </a:cubicBezTo>
                  <a:cubicBezTo>
                    <a:pt x="9508" y="5522"/>
                    <a:pt x="9430" y="5094"/>
                    <a:pt x="9627" y="4984"/>
                  </a:cubicBezTo>
                  <a:cubicBezTo>
                    <a:pt x="9754" y="4914"/>
                    <a:pt x="9993" y="4955"/>
                    <a:pt x="10093" y="4820"/>
                  </a:cubicBezTo>
                  <a:cubicBezTo>
                    <a:pt x="10087" y="4828"/>
                    <a:pt x="9932" y="4614"/>
                    <a:pt x="9921" y="4582"/>
                  </a:cubicBezTo>
                  <a:cubicBezTo>
                    <a:pt x="9879" y="4459"/>
                    <a:pt x="9933" y="4283"/>
                    <a:pt x="9880" y="4184"/>
                  </a:cubicBezTo>
                  <a:cubicBezTo>
                    <a:pt x="9808" y="4051"/>
                    <a:pt x="9725" y="4086"/>
                    <a:pt x="9615" y="4062"/>
                  </a:cubicBezTo>
                  <a:cubicBezTo>
                    <a:pt x="9491" y="4034"/>
                    <a:pt x="9396" y="3831"/>
                    <a:pt x="9266" y="3844"/>
                  </a:cubicBezTo>
                  <a:cubicBezTo>
                    <a:pt x="9164" y="3854"/>
                    <a:pt x="9087" y="4066"/>
                    <a:pt x="8974" y="4097"/>
                  </a:cubicBezTo>
                  <a:cubicBezTo>
                    <a:pt x="8907" y="4115"/>
                    <a:pt x="8728" y="4085"/>
                    <a:pt x="8692" y="3992"/>
                  </a:cubicBezTo>
                  <a:cubicBezTo>
                    <a:pt x="8638" y="3853"/>
                    <a:pt x="8728" y="3714"/>
                    <a:pt x="8633" y="3582"/>
                  </a:cubicBezTo>
                  <a:cubicBezTo>
                    <a:pt x="8424" y="3291"/>
                    <a:pt x="8521" y="2876"/>
                    <a:pt x="8552" y="2504"/>
                  </a:cubicBezTo>
                  <a:cubicBezTo>
                    <a:pt x="8572" y="2262"/>
                    <a:pt x="8557" y="2037"/>
                    <a:pt x="8532" y="1796"/>
                  </a:cubicBezTo>
                  <a:cubicBezTo>
                    <a:pt x="8503" y="1498"/>
                    <a:pt x="8434" y="1620"/>
                    <a:pt x="8277" y="1511"/>
                  </a:cubicBezTo>
                  <a:cubicBezTo>
                    <a:pt x="8095" y="1386"/>
                    <a:pt x="8187" y="643"/>
                    <a:pt x="7851" y="725"/>
                  </a:cubicBezTo>
                  <a:cubicBezTo>
                    <a:pt x="7743" y="752"/>
                    <a:pt x="7654" y="775"/>
                    <a:pt x="7539" y="766"/>
                  </a:cubicBezTo>
                  <a:cubicBezTo>
                    <a:pt x="7442" y="759"/>
                    <a:pt x="7500" y="787"/>
                    <a:pt x="7455" y="876"/>
                  </a:cubicBezTo>
                  <a:cubicBezTo>
                    <a:pt x="7316" y="1153"/>
                    <a:pt x="7092" y="1290"/>
                    <a:pt x="6920" y="1510"/>
                  </a:cubicBezTo>
                  <a:cubicBezTo>
                    <a:pt x="6808" y="1654"/>
                    <a:pt x="6370" y="1239"/>
                    <a:pt x="6242" y="1129"/>
                  </a:cubicBezTo>
                  <a:cubicBezTo>
                    <a:pt x="6194" y="1088"/>
                    <a:pt x="6094" y="810"/>
                    <a:pt x="6106" y="747"/>
                  </a:cubicBezTo>
                  <a:cubicBezTo>
                    <a:pt x="6127" y="627"/>
                    <a:pt x="6303" y="410"/>
                    <a:pt x="6206" y="283"/>
                  </a:cubicBezTo>
                  <a:cubicBezTo>
                    <a:pt x="6167" y="232"/>
                    <a:pt x="5922" y="-5"/>
                    <a:pt x="5883" y="0"/>
                  </a:cubicBezTo>
                  <a:cubicBezTo>
                    <a:pt x="5830" y="6"/>
                    <a:pt x="5693" y="333"/>
                    <a:pt x="5672" y="390"/>
                  </a:cubicBezTo>
                  <a:cubicBezTo>
                    <a:pt x="5520" y="813"/>
                    <a:pt x="5610" y="1239"/>
                    <a:pt x="5510" y="1675"/>
                  </a:cubicBezTo>
                  <a:cubicBezTo>
                    <a:pt x="5425" y="2044"/>
                    <a:pt x="5411" y="2433"/>
                    <a:pt x="5346" y="2810"/>
                  </a:cubicBezTo>
                  <a:cubicBezTo>
                    <a:pt x="5187" y="3724"/>
                    <a:pt x="4947" y="4576"/>
                    <a:pt x="4888" y="5526"/>
                  </a:cubicBezTo>
                  <a:cubicBezTo>
                    <a:pt x="4861" y="5958"/>
                    <a:pt x="4845" y="6391"/>
                    <a:pt x="4813" y="6823"/>
                  </a:cubicBezTo>
                  <a:cubicBezTo>
                    <a:pt x="4786" y="7175"/>
                    <a:pt x="4703" y="7510"/>
                    <a:pt x="4673" y="7859"/>
                  </a:cubicBezTo>
                  <a:cubicBezTo>
                    <a:pt x="4656" y="8056"/>
                    <a:pt x="4634" y="8248"/>
                    <a:pt x="4580" y="8433"/>
                  </a:cubicBezTo>
                  <a:cubicBezTo>
                    <a:pt x="4539" y="8574"/>
                    <a:pt x="4453" y="8709"/>
                    <a:pt x="4429" y="8857"/>
                  </a:cubicBezTo>
                  <a:cubicBezTo>
                    <a:pt x="4368" y="9232"/>
                    <a:pt x="4285" y="9573"/>
                    <a:pt x="4199" y="9940"/>
                  </a:cubicBezTo>
                  <a:cubicBezTo>
                    <a:pt x="3998" y="10799"/>
                    <a:pt x="3805" y="11614"/>
                    <a:pt x="3482" y="12406"/>
                  </a:cubicBezTo>
                  <a:cubicBezTo>
                    <a:pt x="3249" y="12977"/>
                    <a:pt x="3023" y="13577"/>
                    <a:pt x="2707" y="14069"/>
                  </a:cubicBezTo>
                  <a:cubicBezTo>
                    <a:pt x="2522" y="14357"/>
                    <a:pt x="2357" y="14674"/>
                    <a:pt x="2154" y="14937"/>
                  </a:cubicBezTo>
                  <a:cubicBezTo>
                    <a:pt x="1972" y="15175"/>
                    <a:pt x="1914" y="15566"/>
                    <a:pt x="1724" y="15769"/>
                  </a:cubicBezTo>
                  <a:cubicBezTo>
                    <a:pt x="1527" y="15979"/>
                    <a:pt x="1291" y="16323"/>
                    <a:pt x="1144" y="16601"/>
                  </a:cubicBezTo>
                  <a:cubicBezTo>
                    <a:pt x="1035" y="16810"/>
                    <a:pt x="981" y="16765"/>
                    <a:pt x="1044" y="16986"/>
                  </a:cubicBezTo>
                  <a:cubicBezTo>
                    <a:pt x="1079" y="17108"/>
                    <a:pt x="1232" y="17187"/>
                    <a:pt x="1309" y="17260"/>
                  </a:cubicBezTo>
                  <a:cubicBezTo>
                    <a:pt x="1417" y="17363"/>
                    <a:pt x="1689" y="17501"/>
                    <a:pt x="1749" y="17672"/>
                  </a:cubicBezTo>
                  <a:cubicBezTo>
                    <a:pt x="1821" y="17879"/>
                    <a:pt x="1539" y="17677"/>
                    <a:pt x="1520" y="17658"/>
                  </a:cubicBezTo>
                  <a:cubicBezTo>
                    <a:pt x="1462" y="17597"/>
                    <a:pt x="1386" y="17591"/>
                    <a:pt x="1320" y="17552"/>
                  </a:cubicBezTo>
                  <a:cubicBezTo>
                    <a:pt x="1249" y="17511"/>
                    <a:pt x="1214" y="17412"/>
                    <a:pt x="1148" y="17368"/>
                  </a:cubicBezTo>
                  <a:cubicBezTo>
                    <a:pt x="1112" y="17345"/>
                    <a:pt x="1038" y="17411"/>
                    <a:pt x="1019" y="17375"/>
                  </a:cubicBezTo>
                  <a:cubicBezTo>
                    <a:pt x="1004" y="17348"/>
                    <a:pt x="1018" y="17273"/>
                    <a:pt x="992" y="17256"/>
                  </a:cubicBezTo>
                  <a:cubicBezTo>
                    <a:pt x="937" y="17219"/>
                    <a:pt x="892" y="17449"/>
                    <a:pt x="856" y="17472"/>
                  </a:cubicBezTo>
                  <a:cubicBezTo>
                    <a:pt x="874" y="17461"/>
                    <a:pt x="661" y="17391"/>
                    <a:pt x="709" y="17309"/>
                  </a:cubicBezTo>
                  <a:cubicBezTo>
                    <a:pt x="799" y="17158"/>
                    <a:pt x="884" y="17044"/>
                    <a:pt x="697" y="17048"/>
                  </a:cubicBezTo>
                  <a:cubicBezTo>
                    <a:pt x="587" y="17050"/>
                    <a:pt x="490" y="16964"/>
                    <a:pt x="386" y="16928"/>
                  </a:cubicBezTo>
                  <a:cubicBezTo>
                    <a:pt x="248" y="16880"/>
                    <a:pt x="188" y="16998"/>
                    <a:pt x="71" y="17096"/>
                  </a:cubicBezTo>
                  <a:cubicBezTo>
                    <a:pt x="-104" y="17242"/>
                    <a:pt x="94" y="17606"/>
                    <a:pt x="127" y="17804"/>
                  </a:cubicBezTo>
                  <a:cubicBezTo>
                    <a:pt x="164" y="18022"/>
                    <a:pt x="199" y="18009"/>
                    <a:pt x="351" y="18041"/>
                  </a:cubicBezTo>
                  <a:cubicBezTo>
                    <a:pt x="410" y="18054"/>
                    <a:pt x="525" y="18139"/>
                    <a:pt x="551" y="18066"/>
                  </a:cubicBezTo>
                  <a:cubicBezTo>
                    <a:pt x="611" y="18282"/>
                    <a:pt x="349" y="18469"/>
                    <a:pt x="397" y="18635"/>
                  </a:cubicBezTo>
                  <a:cubicBezTo>
                    <a:pt x="476" y="18909"/>
                    <a:pt x="650" y="19035"/>
                    <a:pt x="786" y="19270"/>
                  </a:cubicBezTo>
                  <a:cubicBezTo>
                    <a:pt x="879" y="19432"/>
                    <a:pt x="983" y="19516"/>
                    <a:pt x="1086" y="19659"/>
                  </a:cubicBezTo>
                  <a:cubicBezTo>
                    <a:pt x="1157" y="19758"/>
                    <a:pt x="1172" y="19672"/>
                    <a:pt x="1250" y="19659"/>
                  </a:cubicBezTo>
                  <a:cubicBezTo>
                    <a:pt x="1408" y="19631"/>
                    <a:pt x="1255" y="20001"/>
                    <a:pt x="1406" y="20015"/>
                  </a:cubicBezTo>
                  <a:cubicBezTo>
                    <a:pt x="1586" y="20030"/>
                    <a:pt x="1722" y="20084"/>
                    <a:pt x="1811" y="20297"/>
                  </a:cubicBezTo>
                  <a:cubicBezTo>
                    <a:pt x="1871" y="20441"/>
                    <a:pt x="1965" y="20678"/>
                    <a:pt x="2089" y="20714"/>
                  </a:cubicBezTo>
                  <a:cubicBezTo>
                    <a:pt x="2396" y="20802"/>
                    <a:pt x="2624" y="20992"/>
                    <a:pt x="2894" y="21194"/>
                  </a:cubicBezTo>
                  <a:cubicBezTo>
                    <a:pt x="2982" y="21260"/>
                    <a:pt x="3080" y="21318"/>
                    <a:pt x="3183" y="21368"/>
                  </a:cubicBezTo>
                  <a:lnTo>
                    <a:pt x="3183" y="21355"/>
                  </a:lnTo>
                  <a:lnTo>
                    <a:pt x="3251" y="21355"/>
                  </a:lnTo>
                  <a:lnTo>
                    <a:pt x="3251" y="21386"/>
                  </a:lnTo>
                  <a:cubicBezTo>
                    <a:pt x="3251" y="21391"/>
                    <a:pt x="3251" y="21396"/>
                    <a:pt x="3251" y="21401"/>
                  </a:cubicBezTo>
                  <a:cubicBezTo>
                    <a:pt x="3503" y="21514"/>
                    <a:pt x="3778" y="21582"/>
                    <a:pt x="4020" y="21587"/>
                  </a:cubicBezTo>
                  <a:cubicBezTo>
                    <a:pt x="4353" y="21595"/>
                    <a:pt x="4648" y="21398"/>
                    <a:pt x="4958" y="21262"/>
                  </a:cubicBezTo>
                  <a:cubicBezTo>
                    <a:pt x="4998" y="21216"/>
                    <a:pt x="5033" y="21164"/>
                    <a:pt x="5050" y="21122"/>
                  </a:cubicBezTo>
                  <a:cubicBezTo>
                    <a:pt x="5061" y="21097"/>
                    <a:pt x="5068" y="21074"/>
                    <a:pt x="5075" y="21054"/>
                  </a:cubicBezTo>
                  <a:cubicBezTo>
                    <a:pt x="5092" y="21005"/>
                    <a:pt x="5108" y="20957"/>
                    <a:pt x="5150" y="20897"/>
                  </a:cubicBezTo>
                  <a:cubicBezTo>
                    <a:pt x="5196" y="20832"/>
                    <a:pt x="5246" y="20771"/>
                    <a:pt x="5308" y="20706"/>
                  </a:cubicBezTo>
                  <a:cubicBezTo>
                    <a:pt x="5320" y="20694"/>
                    <a:pt x="5331" y="20681"/>
                    <a:pt x="5343" y="20668"/>
                  </a:cubicBezTo>
                  <a:cubicBezTo>
                    <a:pt x="5380" y="20624"/>
                    <a:pt x="5423" y="20575"/>
                    <a:pt x="5476" y="20560"/>
                  </a:cubicBezTo>
                  <a:cubicBezTo>
                    <a:pt x="5496" y="20555"/>
                    <a:pt x="5513" y="20553"/>
                    <a:pt x="5527" y="20551"/>
                  </a:cubicBezTo>
                  <a:cubicBezTo>
                    <a:pt x="5551" y="20548"/>
                    <a:pt x="5566" y="20546"/>
                    <a:pt x="5592" y="20530"/>
                  </a:cubicBezTo>
                  <a:cubicBezTo>
                    <a:pt x="5687" y="20467"/>
                    <a:pt x="5733" y="20380"/>
                    <a:pt x="5790" y="20264"/>
                  </a:cubicBezTo>
                  <a:cubicBezTo>
                    <a:pt x="5817" y="20211"/>
                    <a:pt x="5839" y="20191"/>
                    <a:pt x="5864" y="20167"/>
                  </a:cubicBezTo>
                  <a:cubicBezTo>
                    <a:pt x="5870" y="20161"/>
                    <a:pt x="5878" y="20155"/>
                    <a:pt x="5885" y="20147"/>
                  </a:cubicBezTo>
                  <a:cubicBezTo>
                    <a:pt x="5894" y="20139"/>
                    <a:pt x="5905" y="20126"/>
                    <a:pt x="5916" y="20114"/>
                  </a:cubicBezTo>
                  <a:cubicBezTo>
                    <a:pt x="5939" y="20087"/>
                    <a:pt x="5966" y="20057"/>
                    <a:pt x="5989" y="20041"/>
                  </a:cubicBezTo>
                  <a:cubicBezTo>
                    <a:pt x="6017" y="20023"/>
                    <a:pt x="6052" y="20015"/>
                    <a:pt x="6085" y="20007"/>
                  </a:cubicBezTo>
                  <a:cubicBezTo>
                    <a:pt x="6112" y="20001"/>
                    <a:pt x="6140" y="19994"/>
                    <a:pt x="6161" y="19982"/>
                  </a:cubicBezTo>
                  <a:cubicBezTo>
                    <a:pt x="6226" y="19947"/>
                    <a:pt x="6275" y="19927"/>
                    <a:pt x="6345" y="19925"/>
                  </a:cubicBezTo>
                  <a:cubicBezTo>
                    <a:pt x="6452" y="19922"/>
                    <a:pt x="6557" y="19937"/>
                    <a:pt x="6647" y="19866"/>
                  </a:cubicBezTo>
                  <a:cubicBezTo>
                    <a:pt x="6694" y="19830"/>
                    <a:pt x="6733" y="19777"/>
                    <a:pt x="6775" y="19721"/>
                  </a:cubicBezTo>
                  <a:cubicBezTo>
                    <a:pt x="6805" y="19680"/>
                    <a:pt x="6836" y="19637"/>
                    <a:pt x="6872" y="19601"/>
                  </a:cubicBezTo>
                  <a:cubicBezTo>
                    <a:pt x="6955" y="19516"/>
                    <a:pt x="7039" y="19468"/>
                    <a:pt x="7146" y="19448"/>
                  </a:cubicBezTo>
                  <a:cubicBezTo>
                    <a:pt x="7175" y="19443"/>
                    <a:pt x="7205" y="19433"/>
                    <a:pt x="7237" y="19423"/>
                  </a:cubicBezTo>
                  <a:cubicBezTo>
                    <a:pt x="7339" y="19389"/>
                    <a:pt x="7453" y="19352"/>
                    <a:pt x="7553" y="19454"/>
                  </a:cubicBezTo>
                  <a:cubicBezTo>
                    <a:pt x="7617" y="19519"/>
                    <a:pt x="7713" y="19638"/>
                    <a:pt x="7773" y="19724"/>
                  </a:cubicBezTo>
                  <a:cubicBezTo>
                    <a:pt x="7794" y="19755"/>
                    <a:pt x="7807" y="19782"/>
                    <a:pt x="7819" y="19805"/>
                  </a:cubicBezTo>
                  <a:cubicBezTo>
                    <a:pt x="7836" y="19841"/>
                    <a:pt x="7848" y="19865"/>
                    <a:pt x="7880" y="19893"/>
                  </a:cubicBezTo>
                  <a:cubicBezTo>
                    <a:pt x="7929" y="19935"/>
                    <a:pt x="7971" y="19965"/>
                    <a:pt x="8020" y="19995"/>
                  </a:cubicBezTo>
                  <a:cubicBezTo>
                    <a:pt x="8086" y="20035"/>
                    <a:pt x="8156" y="20033"/>
                    <a:pt x="8237" y="20032"/>
                  </a:cubicBezTo>
                  <a:lnTo>
                    <a:pt x="8284" y="20031"/>
                  </a:lnTo>
                  <a:cubicBezTo>
                    <a:pt x="8304" y="20031"/>
                    <a:pt x="8334" y="20027"/>
                    <a:pt x="8367" y="20023"/>
                  </a:cubicBezTo>
                  <a:cubicBezTo>
                    <a:pt x="8491" y="20007"/>
                    <a:pt x="8590" y="20000"/>
                    <a:pt x="8642" y="20047"/>
                  </a:cubicBezTo>
                  <a:cubicBezTo>
                    <a:pt x="8693" y="20095"/>
                    <a:pt x="8697" y="20178"/>
                    <a:pt x="8701" y="20243"/>
                  </a:cubicBezTo>
                  <a:cubicBezTo>
                    <a:pt x="8702" y="20264"/>
                    <a:pt x="8703" y="20285"/>
                    <a:pt x="8706" y="20302"/>
                  </a:cubicBezTo>
                  <a:cubicBezTo>
                    <a:pt x="8710" y="20327"/>
                    <a:pt x="8715" y="20344"/>
                    <a:pt x="8720" y="20360"/>
                  </a:cubicBezTo>
                  <a:cubicBezTo>
                    <a:pt x="8730" y="20395"/>
                    <a:pt x="8741" y="20431"/>
                    <a:pt x="8741" y="20505"/>
                  </a:cubicBezTo>
                  <a:cubicBezTo>
                    <a:pt x="8740" y="20575"/>
                    <a:pt x="8740" y="20646"/>
                    <a:pt x="8741" y="20715"/>
                  </a:cubicBezTo>
                  <a:cubicBezTo>
                    <a:pt x="8741" y="20725"/>
                    <a:pt x="8741" y="20736"/>
                    <a:pt x="8742" y="20748"/>
                  </a:cubicBezTo>
                  <a:cubicBezTo>
                    <a:pt x="8744" y="20778"/>
                    <a:pt x="8746" y="20811"/>
                    <a:pt x="8741" y="20836"/>
                  </a:cubicBezTo>
                  <a:cubicBezTo>
                    <a:pt x="8737" y="20860"/>
                    <a:pt x="8725" y="20880"/>
                    <a:pt x="8713" y="20900"/>
                  </a:cubicBezTo>
                  <a:cubicBezTo>
                    <a:pt x="8709" y="20907"/>
                    <a:pt x="8703" y="20916"/>
                    <a:pt x="8700" y="20924"/>
                  </a:cubicBezTo>
                  <a:cubicBezTo>
                    <a:pt x="8734" y="20960"/>
                    <a:pt x="8942" y="20958"/>
                    <a:pt x="9008" y="20938"/>
                  </a:cubicBezTo>
                  <a:cubicBezTo>
                    <a:pt x="9029" y="20932"/>
                    <a:pt x="9046" y="20923"/>
                    <a:pt x="9063" y="20914"/>
                  </a:cubicBezTo>
                  <a:cubicBezTo>
                    <a:pt x="9093" y="20899"/>
                    <a:pt x="9124" y="20883"/>
                    <a:pt x="9164" y="20880"/>
                  </a:cubicBezTo>
                  <a:cubicBezTo>
                    <a:pt x="9211" y="20876"/>
                    <a:pt x="9259" y="20878"/>
                    <a:pt x="9305" y="20880"/>
                  </a:cubicBezTo>
                  <a:lnTo>
                    <a:pt x="9358" y="20881"/>
                  </a:lnTo>
                  <a:cubicBezTo>
                    <a:pt x="9460" y="20885"/>
                    <a:pt x="9554" y="20850"/>
                    <a:pt x="9652" y="20815"/>
                  </a:cubicBezTo>
                  <a:cubicBezTo>
                    <a:pt x="9686" y="20804"/>
                    <a:pt x="9719" y="20792"/>
                    <a:pt x="9753" y="20781"/>
                  </a:cubicBezTo>
                  <a:cubicBezTo>
                    <a:pt x="9803" y="20766"/>
                    <a:pt x="9857" y="20762"/>
                    <a:pt x="9909" y="20757"/>
                  </a:cubicBezTo>
                  <a:cubicBezTo>
                    <a:pt x="9994" y="20751"/>
                    <a:pt x="10081" y="20744"/>
                    <a:pt x="10149" y="20690"/>
                  </a:cubicBezTo>
                  <a:cubicBezTo>
                    <a:pt x="10173" y="20670"/>
                    <a:pt x="10181" y="20652"/>
                    <a:pt x="10195" y="20621"/>
                  </a:cubicBezTo>
                  <a:cubicBezTo>
                    <a:pt x="10200" y="20609"/>
                    <a:pt x="10206" y="20596"/>
                    <a:pt x="10213" y="20583"/>
                  </a:cubicBezTo>
                  <a:cubicBezTo>
                    <a:pt x="10221" y="20567"/>
                    <a:pt x="10232" y="20549"/>
                    <a:pt x="10245" y="20531"/>
                  </a:cubicBezTo>
                  <a:cubicBezTo>
                    <a:pt x="10259" y="20510"/>
                    <a:pt x="10273" y="20487"/>
                    <a:pt x="10280" y="20471"/>
                  </a:cubicBezTo>
                  <a:cubicBezTo>
                    <a:pt x="10283" y="20462"/>
                    <a:pt x="10292" y="20433"/>
                    <a:pt x="10313" y="20327"/>
                  </a:cubicBezTo>
                  <a:cubicBezTo>
                    <a:pt x="10323" y="20273"/>
                    <a:pt x="10321" y="20220"/>
                    <a:pt x="10319" y="20165"/>
                  </a:cubicBezTo>
                  <a:cubicBezTo>
                    <a:pt x="10317" y="20117"/>
                    <a:pt x="10315" y="20066"/>
                    <a:pt x="10321" y="20015"/>
                  </a:cubicBezTo>
                  <a:cubicBezTo>
                    <a:pt x="10344" y="19809"/>
                    <a:pt x="10448" y="19544"/>
                    <a:pt x="10597" y="19458"/>
                  </a:cubicBezTo>
                  <a:cubicBezTo>
                    <a:pt x="10683" y="19408"/>
                    <a:pt x="10773" y="19426"/>
                    <a:pt x="10856" y="19509"/>
                  </a:cubicBezTo>
                  <a:cubicBezTo>
                    <a:pt x="10875" y="19528"/>
                    <a:pt x="10891" y="19546"/>
                    <a:pt x="10906" y="19562"/>
                  </a:cubicBezTo>
                  <a:cubicBezTo>
                    <a:pt x="10966" y="19625"/>
                    <a:pt x="10995" y="19658"/>
                    <a:pt x="11086" y="19660"/>
                  </a:cubicBezTo>
                  <a:cubicBezTo>
                    <a:pt x="11204" y="19662"/>
                    <a:pt x="11301" y="19658"/>
                    <a:pt x="11383" y="19577"/>
                  </a:cubicBezTo>
                  <a:cubicBezTo>
                    <a:pt x="11411" y="19549"/>
                    <a:pt x="11425" y="19514"/>
                    <a:pt x="11442" y="19473"/>
                  </a:cubicBezTo>
                  <a:cubicBezTo>
                    <a:pt x="11464" y="19418"/>
                    <a:pt x="11488" y="19356"/>
                    <a:pt x="11549" y="19317"/>
                  </a:cubicBezTo>
                  <a:cubicBezTo>
                    <a:pt x="11660" y="19247"/>
                    <a:pt x="11729" y="19305"/>
                    <a:pt x="11795" y="19361"/>
                  </a:cubicBezTo>
                  <a:cubicBezTo>
                    <a:pt x="11823" y="19385"/>
                    <a:pt x="11851" y="19408"/>
                    <a:pt x="11884" y="19426"/>
                  </a:cubicBezTo>
                  <a:cubicBezTo>
                    <a:pt x="11946" y="19457"/>
                    <a:pt x="12016" y="19453"/>
                    <a:pt x="12090" y="19448"/>
                  </a:cubicBezTo>
                  <a:cubicBezTo>
                    <a:pt x="12126" y="19447"/>
                    <a:pt x="12163" y="19444"/>
                    <a:pt x="12199" y="19447"/>
                  </a:cubicBezTo>
                  <a:cubicBezTo>
                    <a:pt x="12306" y="19453"/>
                    <a:pt x="12407" y="19597"/>
                    <a:pt x="12460" y="19738"/>
                  </a:cubicBezTo>
                  <a:cubicBezTo>
                    <a:pt x="12470" y="19764"/>
                    <a:pt x="12475" y="19794"/>
                    <a:pt x="12481" y="19823"/>
                  </a:cubicBezTo>
                  <a:cubicBezTo>
                    <a:pt x="12485" y="19849"/>
                    <a:pt x="12490" y="19876"/>
                    <a:pt x="12497" y="19897"/>
                  </a:cubicBezTo>
                  <a:cubicBezTo>
                    <a:pt x="12524" y="19972"/>
                    <a:pt x="12536" y="19987"/>
                    <a:pt x="12582" y="20041"/>
                  </a:cubicBezTo>
                  <a:lnTo>
                    <a:pt x="12596" y="20058"/>
                  </a:lnTo>
                  <a:cubicBezTo>
                    <a:pt x="12611" y="20077"/>
                    <a:pt x="12624" y="20099"/>
                    <a:pt x="12637" y="20120"/>
                  </a:cubicBezTo>
                  <a:cubicBezTo>
                    <a:pt x="12655" y="20152"/>
                    <a:pt x="12671" y="20179"/>
                    <a:pt x="12694" y="20192"/>
                  </a:cubicBezTo>
                  <a:cubicBezTo>
                    <a:pt x="12712" y="20202"/>
                    <a:pt x="12727" y="20206"/>
                    <a:pt x="12741" y="20210"/>
                  </a:cubicBezTo>
                  <a:cubicBezTo>
                    <a:pt x="12767" y="20218"/>
                    <a:pt x="12793" y="20225"/>
                    <a:pt x="12832" y="20267"/>
                  </a:cubicBezTo>
                  <a:cubicBezTo>
                    <a:pt x="12876" y="20315"/>
                    <a:pt x="12909" y="20372"/>
                    <a:pt x="12941" y="20426"/>
                  </a:cubicBezTo>
                  <a:cubicBezTo>
                    <a:pt x="12994" y="20516"/>
                    <a:pt x="13039" y="20595"/>
                    <a:pt x="13124" y="20622"/>
                  </a:cubicBezTo>
                  <a:cubicBezTo>
                    <a:pt x="13179" y="20639"/>
                    <a:pt x="13236" y="20635"/>
                    <a:pt x="13295" y="20632"/>
                  </a:cubicBezTo>
                  <a:cubicBezTo>
                    <a:pt x="13370" y="20627"/>
                    <a:pt x="13447" y="20621"/>
                    <a:pt x="13525" y="20661"/>
                  </a:cubicBezTo>
                  <a:cubicBezTo>
                    <a:pt x="13566" y="20682"/>
                    <a:pt x="13606" y="20711"/>
                    <a:pt x="13645" y="20738"/>
                  </a:cubicBezTo>
                  <a:cubicBezTo>
                    <a:pt x="13699" y="20777"/>
                    <a:pt x="13752" y="20814"/>
                    <a:pt x="13800" y="20827"/>
                  </a:cubicBezTo>
                  <a:cubicBezTo>
                    <a:pt x="13856" y="20842"/>
                    <a:pt x="13896" y="20842"/>
                    <a:pt x="13918" y="20799"/>
                  </a:cubicBezTo>
                  <a:cubicBezTo>
                    <a:pt x="13930" y="20775"/>
                    <a:pt x="13931" y="20748"/>
                    <a:pt x="13931" y="20704"/>
                  </a:cubicBezTo>
                  <a:cubicBezTo>
                    <a:pt x="13931" y="20660"/>
                    <a:pt x="13930" y="20610"/>
                    <a:pt x="13951" y="20559"/>
                  </a:cubicBezTo>
                  <a:cubicBezTo>
                    <a:pt x="13979" y="20493"/>
                    <a:pt x="14026" y="20442"/>
                    <a:pt x="14083" y="20420"/>
                  </a:cubicBezTo>
                  <a:cubicBezTo>
                    <a:pt x="14086" y="20419"/>
                    <a:pt x="14089" y="20417"/>
                    <a:pt x="14091" y="20417"/>
                  </a:cubicBezTo>
                  <a:cubicBezTo>
                    <a:pt x="14111" y="20410"/>
                    <a:pt x="14132" y="20408"/>
                    <a:pt x="14152" y="20408"/>
                  </a:cubicBezTo>
                  <a:cubicBezTo>
                    <a:pt x="14191" y="20409"/>
                    <a:pt x="14230" y="20423"/>
                    <a:pt x="14261" y="20452"/>
                  </a:cubicBezTo>
                  <a:cubicBezTo>
                    <a:pt x="14373" y="20552"/>
                    <a:pt x="14470" y="20611"/>
                    <a:pt x="14590" y="20674"/>
                  </a:cubicBezTo>
                  <a:cubicBezTo>
                    <a:pt x="14696" y="20731"/>
                    <a:pt x="14804" y="20728"/>
                    <a:pt x="14919" y="20726"/>
                  </a:cubicBezTo>
                  <a:cubicBezTo>
                    <a:pt x="14920" y="20726"/>
                    <a:pt x="14921" y="20726"/>
                    <a:pt x="14922" y="20726"/>
                  </a:cubicBezTo>
                  <a:cubicBezTo>
                    <a:pt x="14956" y="20658"/>
                    <a:pt x="14994" y="20600"/>
                    <a:pt x="15019" y="20571"/>
                  </a:cubicBezTo>
                  <a:cubicBezTo>
                    <a:pt x="15101" y="20474"/>
                    <a:pt x="14981" y="20090"/>
                    <a:pt x="14948" y="19982"/>
                  </a:cubicBezTo>
                  <a:cubicBezTo>
                    <a:pt x="14923" y="19898"/>
                    <a:pt x="14735" y="19453"/>
                    <a:pt x="14991" y="19536"/>
                  </a:cubicBezTo>
                  <a:cubicBezTo>
                    <a:pt x="15186" y="19599"/>
                    <a:pt x="15197" y="19529"/>
                    <a:pt x="15389" y="19433"/>
                  </a:cubicBezTo>
                  <a:cubicBezTo>
                    <a:pt x="15525" y="19365"/>
                    <a:pt x="15456" y="19068"/>
                    <a:pt x="15593" y="19021"/>
                  </a:cubicBezTo>
                  <a:cubicBezTo>
                    <a:pt x="15705" y="18983"/>
                    <a:pt x="15830" y="19095"/>
                    <a:pt x="15921" y="19159"/>
                  </a:cubicBezTo>
                  <a:cubicBezTo>
                    <a:pt x="16004" y="19216"/>
                    <a:pt x="16580" y="19338"/>
                    <a:pt x="16575" y="19311"/>
                  </a:cubicBezTo>
                  <a:cubicBezTo>
                    <a:pt x="16555" y="19218"/>
                    <a:pt x="16433" y="19206"/>
                    <a:pt x="16416" y="19092"/>
                  </a:cubicBezTo>
                  <a:cubicBezTo>
                    <a:pt x="16387" y="18889"/>
                    <a:pt x="16200" y="18754"/>
                    <a:pt x="16106" y="18609"/>
                  </a:cubicBezTo>
                  <a:cubicBezTo>
                    <a:pt x="15914" y="18314"/>
                    <a:pt x="16315" y="18286"/>
                    <a:pt x="16442" y="18369"/>
                  </a:cubicBezTo>
                  <a:cubicBezTo>
                    <a:pt x="16518" y="18418"/>
                    <a:pt x="16714" y="18544"/>
                    <a:pt x="16718" y="18678"/>
                  </a:cubicBezTo>
                  <a:cubicBezTo>
                    <a:pt x="16723" y="18842"/>
                    <a:pt x="16765" y="18987"/>
                    <a:pt x="16903" y="18936"/>
                  </a:cubicBezTo>
                  <a:cubicBezTo>
                    <a:pt x="17004" y="18899"/>
                    <a:pt x="17086" y="18958"/>
                    <a:pt x="17180" y="18891"/>
                  </a:cubicBezTo>
                  <a:cubicBezTo>
                    <a:pt x="17212" y="18868"/>
                    <a:pt x="17427" y="18708"/>
                    <a:pt x="17436" y="18819"/>
                  </a:cubicBezTo>
                  <a:cubicBezTo>
                    <a:pt x="17445" y="18934"/>
                    <a:pt x="17394" y="19187"/>
                    <a:pt x="17526" y="19223"/>
                  </a:cubicBezTo>
                  <a:cubicBezTo>
                    <a:pt x="17619" y="19249"/>
                    <a:pt x="17721" y="19211"/>
                    <a:pt x="17822" y="19246"/>
                  </a:cubicBezTo>
                  <a:cubicBezTo>
                    <a:pt x="17977" y="19298"/>
                    <a:pt x="17989" y="19348"/>
                    <a:pt x="18058" y="19531"/>
                  </a:cubicBezTo>
                  <a:cubicBezTo>
                    <a:pt x="18141" y="19755"/>
                    <a:pt x="18194" y="19550"/>
                    <a:pt x="18225" y="19433"/>
                  </a:cubicBezTo>
                  <a:cubicBezTo>
                    <a:pt x="18278" y="19233"/>
                    <a:pt x="17925" y="18784"/>
                    <a:pt x="18225" y="18864"/>
                  </a:cubicBezTo>
                  <a:cubicBezTo>
                    <a:pt x="18334" y="18893"/>
                    <a:pt x="18383" y="19124"/>
                    <a:pt x="18493" y="19075"/>
                  </a:cubicBezTo>
                  <a:cubicBezTo>
                    <a:pt x="18608" y="19025"/>
                    <a:pt x="18656" y="18904"/>
                    <a:pt x="18756" y="19043"/>
                  </a:cubicBezTo>
                  <a:cubicBezTo>
                    <a:pt x="18908" y="19255"/>
                    <a:pt x="19286" y="18731"/>
                    <a:pt x="19436" y="18673"/>
                  </a:cubicBezTo>
                  <a:cubicBezTo>
                    <a:pt x="19715" y="18565"/>
                    <a:pt x="19971" y="18390"/>
                    <a:pt x="20246" y="18274"/>
                  </a:cubicBezTo>
                  <a:cubicBezTo>
                    <a:pt x="20383" y="18217"/>
                    <a:pt x="20467" y="18219"/>
                    <a:pt x="20550" y="18376"/>
                  </a:cubicBezTo>
                  <a:cubicBezTo>
                    <a:pt x="20616" y="18502"/>
                    <a:pt x="20779" y="18259"/>
                    <a:pt x="20826" y="18204"/>
                  </a:cubicBezTo>
                  <a:cubicBezTo>
                    <a:pt x="20939" y="18070"/>
                    <a:pt x="21022" y="17992"/>
                    <a:pt x="21048" y="17781"/>
                  </a:cubicBezTo>
                  <a:cubicBezTo>
                    <a:pt x="21067" y="17632"/>
                    <a:pt x="21077" y="17476"/>
                    <a:pt x="21206" y="17455"/>
                  </a:cubicBezTo>
                  <a:cubicBezTo>
                    <a:pt x="21496" y="17410"/>
                    <a:pt x="21455" y="16911"/>
                    <a:pt x="21207" y="16792"/>
                  </a:cubicBezTo>
                  <a:close/>
                  <a:moveTo>
                    <a:pt x="12311" y="17515"/>
                  </a:moveTo>
                  <a:cubicBezTo>
                    <a:pt x="12251" y="17579"/>
                    <a:pt x="12166" y="17531"/>
                    <a:pt x="12104" y="17496"/>
                  </a:cubicBezTo>
                  <a:cubicBezTo>
                    <a:pt x="12085" y="17486"/>
                    <a:pt x="12069" y="17476"/>
                    <a:pt x="12056" y="17471"/>
                  </a:cubicBezTo>
                  <a:lnTo>
                    <a:pt x="12032" y="17464"/>
                  </a:lnTo>
                  <a:cubicBezTo>
                    <a:pt x="11953" y="17438"/>
                    <a:pt x="11879" y="17414"/>
                    <a:pt x="11797" y="17364"/>
                  </a:cubicBezTo>
                  <a:cubicBezTo>
                    <a:pt x="11763" y="17343"/>
                    <a:pt x="11728" y="17329"/>
                    <a:pt x="11692" y="17315"/>
                  </a:cubicBezTo>
                  <a:cubicBezTo>
                    <a:pt x="11652" y="17300"/>
                    <a:pt x="11610" y="17284"/>
                    <a:pt x="11567" y="17256"/>
                  </a:cubicBezTo>
                  <a:cubicBezTo>
                    <a:pt x="11519" y="17226"/>
                    <a:pt x="11490" y="17191"/>
                    <a:pt x="11459" y="17156"/>
                  </a:cubicBezTo>
                  <a:cubicBezTo>
                    <a:pt x="11444" y="17139"/>
                    <a:pt x="11429" y="17122"/>
                    <a:pt x="11411" y="17104"/>
                  </a:cubicBezTo>
                  <a:cubicBezTo>
                    <a:pt x="11359" y="17052"/>
                    <a:pt x="11299" y="17009"/>
                    <a:pt x="11241" y="16965"/>
                  </a:cubicBezTo>
                  <a:cubicBezTo>
                    <a:pt x="11210" y="16941"/>
                    <a:pt x="11179" y="16918"/>
                    <a:pt x="11148" y="16893"/>
                  </a:cubicBezTo>
                  <a:cubicBezTo>
                    <a:pt x="11076" y="16835"/>
                    <a:pt x="11043" y="16833"/>
                    <a:pt x="10948" y="16834"/>
                  </a:cubicBezTo>
                  <a:lnTo>
                    <a:pt x="10930" y="16834"/>
                  </a:lnTo>
                  <a:cubicBezTo>
                    <a:pt x="10886" y="16834"/>
                    <a:pt x="10864" y="16834"/>
                    <a:pt x="10835" y="16873"/>
                  </a:cubicBezTo>
                  <a:cubicBezTo>
                    <a:pt x="10825" y="16885"/>
                    <a:pt x="10820" y="16897"/>
                    <a:pt x="10814" y="16913"/>
                  </a:cubicBezTo>
                  <a:cubicBezTo>
                    <a:pt x="10803" y="16941"/>
                    <a:pt x="10789" y="16976"/>
                    <a:pt x="10750" y="16995"/>
                  </a:cubicBezTo>
                  <a:cubicBezTo>
                    <a:pt x="10712" y="17013"/>
                    <a:pt x="10679" y="17015"/>
                    <a:pt x="10649" y="17016"/>
                  </a:cubicBezTo>
                  <a:cubicBezTo>
                    <a:pt x="10613" y="17017"/>
                    <a:pt x="10583" y="17019"/>
                    <a:pt x="10548" y="17047"/>
                  </a:cubicBezTo>
                  <a:cubicBezTo>
                    <a:pt x="10492" y="17093"/>
                    <a:pt x="10444" y="17149"/>
                    <a:pt x="10394" y="17207"/>
                  </a:cubicBezTo>
                  <a:lnTo>
                    <a:pt x="10356" y="17250"/>
                  </a:lnTo>
                  <a:cubicBezTo>
                    <a:pt x="10297" y="17318"/>
                    <a:pt x="10240" y="17316"/>
                    <a:pt x="10180" y="17313"/>
                  </a:cubicBezTo>
                  <a:cubicBezTo>
                    <a:pt x="10168" y="17313"/>
                    <a:pt x="10155" y="17312"/>
                    <a:pt x="10142" y="17312"/>
                  </a:cubicBezTo>
                  <a:lnTo>
                    <a:pt x="10114" y="17312"/>
                  </a:lnTo>
                  <a:cubicBezTo>
                    <a:pt x="10010" y="17313"/>
                    <a:pt x="9928" y="17314"/>
                    <a:pt x="9849" y="17160"/>
                  </a:cubicBezTo>
                  <a:cubicBezTo>
                    <a:pt x="9836" y="17136"/>
                    <a:pt x="9826" y="17109"/>
                    <a:pt x="9816" y="17081"/>
                  </a:cubicBezTo>
                  <a:cubicBezTo>
                    <a:pt x="9782" y="16990"/>
                    <a:pt x="9768" y="16962"/>
                    <a:pt x="9715" y="16997"/>
                  </a:cubicBezTo>
                  <a:cubicBezTo>
                    <a:pt x="9686" y="17015"/>
                    <a:pt x="9669" y="17046"/>
                    <a:pt x="9647" y="17082"/>
                  </a:cubicBezTo>
                  <a:cubicBezTo>
                    <a:pt x="9618" y="17131"/>
                    <a:pt x="9583" y="17189"/>
                    <a:pt x="9519" y="17209"/>
                  </a:cubicBezTo>
                  <a:cubicBezTo>
                    <a:pt x="9463" y="17226"/>
                    <a:pt x="9396" y="17219"/>
                    <a:pt x="9332" y="17212"/>
                  </a:cubicBezTo>
                  <a:cubicBezTo>
                    <a:pt x="9303" y="17210"/>
                    <a:pt x="9274" y="17207"/>
                    <a:pt x="9249" y="17207"/>
                  </a:cubicBezTo>
                  <a:cubicBezTo>
                    <a:pt x="9214" y="17207"/>
                    <a:pt x="9173" y="17210"/>
                    <a:pt x="9129" y="17214"/>
                  </a:cubicBezTo>
                  <a:cubicBezTo>
                    <a:pt x="8986" y="17228"/>
                    <a:pt x="8810" y="17244"/>
                    <a:pt x="8706" y="17146"/>
                  </a:cubicBezTo>
                  <a:cubicBezTo>
                    <a:pt x="8684" y="17126"/>
                    <a:pt x="8645" y="17081"/>
                    <a:pt x="8625" y="17040"/>
                  </a:cubicBezTo>
                  <a:cubicBezTo>
                    <a:pt x="8609" y="17007"/>
                    <a:pt x="8606" y="16975"/>
                    <a:pt x="8604" y="16951"/>
                  </a:cubicBezTo>
                  <a:cubicBezTo>
                    <a:pt x="8603" y="16935"/>
                    <a:pt x="8601" y="16924"/>
                    <a:pt x="8598" y="16913"/>
                  </a:cubicBezTo>
                  <a:cubicBezTo>
                    <a:pt x="8590" y="16893"/>
                    <a:pt x="8578" y="16876"/>
                    <a:pt x="8565" y="16858"/>
                  </a:cubicBezTo>
                  <a:cubicBezTo>
                    <a:pt x="8552" y="16838"/>
                    <a:pt x="8536" y="16816"/>
                    <a:pt x="8523" y="16786"/>
                  </a:cubicBezTo>
                  <a:cubicBezTo>
                    <a:pt x="8511" y="16755"/>
                    <a:pt x="8508" y="16731"/>
                    <a:pt x="8505" y="16712"/>
                  </a:cubicBezTo>
                  <a:cubicBezTo>
                    <a:pt x="8501" y="16688"/>
                    <a:pt x="8501" y="16685"/>
                    <a:pt x="8481" y="16674"/>
                  </a:cubicBezTo>
                  <a:cubicBezTo>
                    <a:pt x="8415" y="16636"/>
                    <a:pt x="8295" y="16670"/>
                    <a:pt x="8252" y="16736"/>
                  </a:cubicBezTo>
                  <a:cubicBezTo>
                    <a:pt x="8244" y="16751"/>
                    <a:pt x="8238" y="16767"/>
                    <a:pt x="8232" y="16783"/>
                  </a:cubicBezTo>
                  <a:cubicBezTo>
                    <a:pt x="8219" y="16817"/>
                    <a:pt x="8205" y="16859"/>
                    <a:pt x="8160" y="16883"/>
                  </a:cubicBezTo>
                  <a:cubicBezTo>
                    <a:pt x="8109" y="16910"/>
                    <a:pt x="8070" y="16885"/>
                    <a:pt x="8039" y="16864"/>
                  </a:cubicBezTo>
                  <a:cubicBezTo>
                    <a:pt x="8028" y="16856"/>
                    <a:pt x="8016" y="16850"/>
                    <a:pt x="8004" y="16844"/>
                  </a:cubicBezTo>
                  <a:cubicBezTo>
                    <a:pt x="7933" y="16816"/>
                    <a:pt x="7897" y="16871"/>
                    <a:pt x="7841" y="16970"/>
                  </a:cubicBezTo>
                  <a:cubicBezTo>
                    <a:pt x="7801" y="17039"/>
                    <a:pt x="7755" y="17119"/>
                    <a:pt x="7685" y="17143"/>
                  </a:cubicBezTo>
                  <a:lnTo>
                    <a:pt x="7664" y="17150"/>
                  </a:lnTo>
                  <a:lnTo>
                    <a:pt x="7651" y="17128"/>
                  </a:lnTo>
                  <a:cubicBezTo>
                    <a:pt x="7563" y="16989"/>
                    <a:pt x="7512" y="16967"/>
                    <a:pt x="7440" y="17036"/>
                  </a:cubicBezTo>
                  <a:cubicBezTo>
                    <a:pt x="7390" y="17085"/>
                    <a:pt x="7327" y="17175"/>
                    <a:pt x="7291" y="17238"/>
                  </a:cubicBezTo>
                  <a:cubicBezTo>
                    <a:pt x="7280" y="17257"/>
                    <a:pt x="7271" y="17279"/>
                    <a:pt x="7261" y="17303"/>
                  </a:cubicBezTo>
                  <a:cubicBezTo>
                    <a:pt x="7247" y="17339"/>
                    <a:pt x="7232" y="17376"/>
                    <a:pt x="7207" y="17407"/>
                  </a:cubicBezTo>
                  <a:cubicBezTo>
                    <a:pt x="7189" y="17429"/>
                    <a:pt x="7172" y="17446"/>
                    <a:pt x="7155" y="17463"/>
                  </a:cubicBezTo>
                  <a:cubicBezTo>
                    <a:pt x="7134" y="17483"/>
                    <a:pt x="7114" y="17503"/>
                    <a:pt x="7095" y="17532"/>
                  </a:cubicBezTo>
                  <a:lnTo>
                    <a:pt x="7090" y="17540"/>
                  </a:lnTo>
                  <a:cubicBezTo>
                    <a:pt x="7031" y="17632"/>
                    <a:pt x="6975" y="17719"/>
                    <a:pt x="6904" y="17722"/>
                  </a:cubicBezTo>
                  <a:cubicBezTo>
                    <a:pt x="6902" y="17722"/>
                    <a:pt x="6901" y="17722"/>
                    <a:pt x="6900" y="17722"/>
                  </a:cubicBezTo>
                  <a:cubicBezTo>
                    <a:pt x="6860" y="17722"/>
                    <a:pt x="6821" y="17696"/>
                    <a:pt x="6783" y="17643"/>
                  </a:cubicBezTo>
                  <a:cubicBezTo>
                    <a:pt x="6759" y="17610"/>
                    <a:pt x="6746" y="17571"/>
                    <a:pt x="6735" y="17537"/>
                  </a:cubicBezTo>
                  <a:cubicBezTo>
                    <a:pt x="6728" y="17518"/>
                    <a:pt x="6722" y="17499"/>
                    <a:pt x="6714" y="17482"/>
                  </a:cubicBezTo>
                  <a:cubicBezTo>
                    <a:pt x="6706" y="17466"/>
                    <a:pt x="6695" y="17451"/>
                    <a:pt x="6684" y="17437"/>
                  </a:cubicBezTo>
                  <a:cubicBezTo>
                    <a:pt x="6673" y="17422"/>
                    <a:pt x="6662" y="17406"/>
                    <a:pt x="6652" y="17388"/>
                  </a:cubicBezTo>
                  <a:cubicBezTo>
                    <a:pt x="6635" y="17356"/>
                    <a:pt x="6624" y="17323"/>
                    <a:pt x="6614" y="17290"/>
                  </a:cubicBezTo>
                  <a:cubicBezTo>
                    <a:pt x="6604" y="17261"/>
                    <a:pt x="6595" y="17233"/>
                    <a:pt x="6582" y="17211"/>
                  </a:cubicBezTo>
                  <a:cubicBezTo>
                    <a:pt x="6569" y="17190"/>
                    <a:pt x="6555" y="17172"/>
                    <a:pt x="6540" y="17154"/>
                  </a:cubicBezTo>
                  <a:cubicBezTo>
                    <a:pt x="6522" y="17132"/>
                    <a:pt x="6504" y="17110"/>
                    <a:pt x="6488" y="17080"/>
                  </a:cubicBezTo>
                  <a:cubicBezTo>
                    <a:pt x="6477" y="17060"/>
                    <a:pt x="6468" y="17036"/>
                    <a:pt x="6458" y="17012"/>
                  </a:cubicBezTo>
                  <a:cubicBezTo>
                    <a:pt x="6445" y="16979"/>
                    <a:pt x="6432" y="16945"/>
                    <a:pt x="6418" y="16927"/>
                  </a:cubicBezTo>
                  <a:cubicBezTo>
                    <a:pt x="6402" y="16908"/>
                    <a:pt x="6385" y="16893"/>
                    <a:pt x="6367" y="16878"/>
                  </a:cubicBezTo>
                  <a:cubicBezTo>
                    <a:pt x="6347" y="16862"/>
                    <a:pt x="6328" y="16846"/>
                    <a:pt x="6308" y="16822"/>
                  </a:cubicBezTo>
                  <a:cubicBezTo>
                    <a:pt x="6253" y="16758"/>
                    <a:pt x="6194" y="16683"/>
                    <a:pt x="6190" y="16605"/>
                  </a:cubicBezTo>
                  <a:cubicBezTo>
                    <a:pt x="6189" y="16576"/>
                    <a:pt x="6195" y="16548"/>
                    <a:pt x="6209" y="16526"/>
                  </a:cubicBezTo>
                  <a:cubicBezTo>
                    <a:pt x="6251" y="16458"/>
                    <a:pt x="6314" y="16468"/>
                    <a:pt x="6365" y="16476"/>
                  </a:cubicBezTo>
                  <a:cubicBezTo>
                    <a:pt x="6409" y="16482"/>
                    <a:pt x="6436" y="16485"/>
                    <a:pt x="6448" y="16463"/>
                  </a:cubicBezTo>
                  <a:cubicBezTo>
                    <a:pt x="6453" y="16452"/>
                    <a:pt x="6448" y="16406"/>
                    <a:pt x="6446" y="16382"/>
                  </a:cubicBezTo>
                  <a:cubicBezTo>
                    <a:pt x="6443" y="16353"/>
                    <a:pt x="6440" y="16325"/>
                    <a:pt x="6442" y="16301"/>
                  </a:cubicBezTo>
                  <a:cubicBezTo>
                    <a:pt x="6448" y="16238"/>
                    <a:pt x="6455" y="16219"/>
                    <a:pt x="6471" y="16182"/>
                  </a:cubicBezTo>
                  <a:cubicBezTo>
                    <a:pt x="6475" y="16173"/>
                    <a:pt x="6479" y="16162"/>
                    <a:pt x="6485" y="16147"/>
                  </a:cubicBezTo>
                  <a:cubicBezTo>
                    <a:pt x="6497" y="16116"/>
                    <a:pt x="6510" y="16086"/>
                    <a:pt x="6524" y="16057"/>
                  </a:cubicBezTo>
                  <a:cubicBezTo>
                    <a:pt x="6557" y="15982"/>
                    <a:pt x="6588" y="15910"/>
                    <a:pt x="6599" y="15822"/>
                  </a:cubicBezTo>
                  <a:cubicBezTo>
                    <a:pt x="6607" y="15759"/>
                    <a:pt x="6603" y="15689"/>
                    <a:pt x="6600" y="15616"/>
                  </a:cubicBezTo>
                  <a:cubicBezTo>
                    <a:pt x="6597" y="15563"/>
                    <a:pt x="6594" y="15508"/>
                    <a:pt x="6596" y="15455"/>
                  </a:cubicBezTo>
                  <a:cubicBezTo>
                    <a:pt x="6603" y="15266"/>
                    <a:pt x="6647" y="15206"/>
                    <a:pt x="6784" y="15199"/>
                  </a:cubicBezTo>
                  <a:cubicBezTo>
                    <a:pt x="6856" y="15195"/>
                    <a:pt x="6956" y="15157"/>
                    <a:pt x="7007" y="15114"/>
                  </a:cubicBezTo>
                  <a:cubicBezTo>
                    <a:pt x="7037" y="15090"/>
                    <a:pt x="7087" y="15031"/>
                    <a:pt x="7105" y="15001"/>
                  </a:cubicBezTo>
                  <a:cubicBezTo>
                    <a:pt x="7113" y="14990"/>
                    <a:pt x="7121" y="14980"/>
                    <a:pt x="7129" y="14972"/>
                  </a:cubicBezTo>
                  <a:cubicBezTo>
                    <a:pt x="7129" y="14972"/>
                    <a:pt x="7130" y="14971"/>
                    <a:pt x="7130" y="14971"/>
                  </a:cubicBezTo>
                  <a:cubicBezTo>
                    <a:pt x="7129" y="14970"/>
                    <a:pt x="7128" y="14968"/>
                    <a:pt x="7127" y="14967"/>
                  </a:cubicBezTo>
                  <a:cubicBezTo>
                    <a:pt x="7098" y="14934"/>
                    <a:pt x="7036" y="14972"/>
                    <a:pt x="6990" y="14998"/>
                  </a:cubicBezTo>
                  <a:cubicBezTo>
                    <a:pt x="6966" y="15012"/>
                    <a:pt x="6946" y="15024"/>
                    <a:pt x="6928" y="15030"/>
                  </a:cubicBezTo>
                  <a:cubicBezTo>
                    <a:pt x="6785" y="15072"/>
                    <a:pt x="6517" y="15057"/>
                    <a:pt x="6400" y="14977"/>
                  </a:cubicBezTo>
                  <a:cubicBezTo>
                    <a:pt x="6363" y="14952"/>
                    <a:pt x="6335" y="14918"/>
                    <a:pt x="6307" y="14886"/>
                  </a:cubicBezTo>
                  <a:cubicBezTo>
                    <a:pt x="6283" y="14857"/>
                    <a:pt x="6260" y="14831"/>
                    <a:pt x="6233" y="14812"/>
                  </a:cubicBezTo>
                  <a:cubicBezTo>
                    <a:pt x="6180" y="14772"/>
                    <a:pt x="6069" y="14709"/>
                    <a:pt x="6017" y="14698"/>
                  </a:cubicBezTo>
                  <a:lnTo>
                    <a:pt x="5980" y="14691"/>
                  </a:lnTo>
                  <a:lnTo>
                    <a:pt x="5989" y="14640"/>
                  </a:lnTo>
                  <a:cubicBezTo>
                    <a:pt x="6003" y="14559"/>
                    <a:pt x="6044" y="14534"/>
                    <a:pt x="6078" y="14513"/>
                  </a:cubicBezTo>
                  <a:cubicBezTo>
                    <a:pt x="6096" y="14501"/>
                    <a:pt x="6112" y="14491"/>
                    <a:pt x="6125" y="14473"/>
                  </a:cubicBezTo>
                  <a:cubicBezTo>
                    <a:pt x="6141" y="14449"/>
                    <a:pt x="6149" y="14413"/>
                    <a:pt x="6158" y="14374"/>
                  </a:cubicBezTo>
                  <a:cubicBezTo>
                    <a:pt x="6164" y="14348"/>
                    <a:pt x="6170" y="14321"/>
                    <a:pt x="6179" y="14296"/>
                  </a:cubicBezTo>
                  <a:lnTo>
                    <a:pt x="6186" y="14277"/>
                  </a:lnTo>
                  <a:cubicBezTo>
                    <a:pt x="6202" y="14233"/>
                    <a:pt x="6209" y="14214"/>
                    <a:pt x="6228" y="14205"/>
                  </a:cubicBezTo>
                  <a:cubicBezTo>
                    <a:pt x="6245" y="14198"/>
                    <a:pt x="6259" y="14208"/>
                    <a:pt x="6268" y="14215"/>
                  </a:cubicBezTo>
                  <a:cubicBezTo>
                    <a:pt x="6276" y="14220"/>
                    <a:pt x="6286" y="14227"/>
                    <a:pt x="6303" y="14233"/>
                  </a:cubicBezTo>
                  <a:cubicBezTo>
                    <a:pt x="6367" y="14253"/>
                    <a:pt x="6394" y="14273"/>
                    <a:pt x="6442" y="14307"/>
                  </a:cubicBezTo>
                  <a:lnTo>
                    <a:pt x="6455" y="14316"/>
                  </a:lnTo>
                  <a:cubicBezTo>
                    <a:pt x="6500" y="14348"/>
                    <a:pt x="6532" y="14360"/>
                    <a:pt x="6550" y="14352"/>
                  </a:cubicBezTo>
                  <a:cubicBezTo>
                    <a:pt x="6554" y="14350"/>
                    <a:pt x="6561" y="14345"/>
                    <a:pt x="6566" y="14328"/>
                  </a:cubicBezTo>
                  <a:cubicBezTo>
                    <a:pt x="6575" y="14298"/>
                    <a:pt x="6566" y="14135"/>
                    <a:pt x="6556" y="14095"/>
                  </a:cubicBezTo>
                  <a:cubicBezTo>
                    <a:pt x="6548" y="14066"/>
                    <a:pt x="6529" y="14040"/>
                    <a:pt x="6510" y="14011"/>
                  </a:cubicBezTo>
                  <a:cubicBezTo>
                    <a:pt x="6485" y="13976"/>
                    <a:pt x="6457" y="13936"/>
                    <a:pt x="6445" y="13882"/>
                  </a:cubicBezTo>
                  <a:cubicBezTo>
                    <a:pt x="6422" y="13772"/>
                    <a:pt x="6457" y="13700"/>
                    <a:pt x="6487" y="13636"/>
                  </a:cubicBezTo>
                  <a:cubicBezTo>
                    <a:pt x="6493" y="13624"/>
                    <a:pt x="6499" y="13612"/>
                    <a:pt x="6504" y="13599"/>
                  </a:cubicBezTo>
                  <a:cubicBezTo>
                    <a:pt x="6493" y="13580"/>
                    <a:pt x="6473" y="13560"/>
                    <a:pt x="6455" y="13541"/>
                  </a:cubicBezTo>
                  <a:cubicBezTo>
                    <a:pt x="6426" y="13509"/>
                    <a:pt x="6395" y="13477"/>
                    <a:pt x="6375" y="13434"/>
                  </a:cubicBezTo>
                  <a:cubicBezTo>
                    <a:pt x="6367" y="13416"/>
                    <a:pt x="6359" y="13398"/>
                    <a:pt x="6352" y="13379"/>
                  </a:cubicBezTo>
                  <a:cubicBezTo>
                    <a:pt x="6331" y="13329"/>
                    <a:pt x="6311" y="13282"/>
                    <a:pt x="6280" y="13252"/>
                  </a:cubicBezTo>
                  <a:cubicBezTo>
                    <a:pt x="6246" y="13221"/>
                    <a:pt x="6196" y="13225"/>
                    <a:pt x="6143" y="13229"/>
                  </a:cubicBezTo>
                  <a:cubicBezTo>
                    <a:pt x="6072" y="13233"/>
                    <a:pt x="5993" y="13240"/>
                    <a:pt x="5944" y="13154"/>
                  </a:cubicBezTo>
                  <a:cubicBezTo>
                    <a:pt x="5914" y="13102"/>
                    <a:pt x="5870" y="12914"/>
                    <a:pt x="5868" y="12856"/>
                  </a:cubicBezTo>
                  <a:cubicBezTo>
                    <a:pt x="5866" y="12797"/>
                    <a:pt x="5873" y="12759"/>
                    <a:pt x="5892" y="12734"/>
                  </a:cubicBezTo>
                  <a:cubicBezTo>
                    <a:pt x="5915" y="12701"/>
                    <a:pt x="5947" y="12703"/>
                    <a:pt x="5975" y="12705"/>
                  </a:cubicBezTo>
                  <a:cubicBezTo>
                    <a:pt x="5993" y="12706"/>
                    <a:pt x="6013" y="12707"/>
                    <a:pt x="6031" y="12700"/>
                  </a:cubicBezTo>
                  <a:cubicBezTo>
                    <a:pt x="6083" y="12682"/>
                    <a:pt x="6127" y="12635"/>
                    <a:pt x="6175" y="12584"/>
                  </a:cubicBezTo>
                  <a:cubicBezTo>
                    <a:pt x="6218" y="12538"/>
                    <a:pt x="6263" y="12491"/>
                    <a:pt x="6315" y="12464"/>
                  </a:cubicBezTo>
                  <a:cubicBezTo>
                    <a:pt x="6352" y="12445"/>
                    <a:pt x="6387" y="12442"/>
                    <a:pt x="6422" y="12439"/>
                  </a:cubicBezTo>
                  <a:cubicBezTo>
                    <a:pt x="6449" y="12438"/>
                    <a:pt x="6475" y="12435"/>
                    <a:pt x="6502" y="12425"/>
                  </a:cubicBezTo>
                  <a:lnTo>
                    <a:pt x="6529" y="12414"/>
                  </a:lnTo>
                  <a:cubicBezTo>
                    <a:pt x="6572" y="12396"/>
                    <a:pt x="6610" y="12380"/>
                    <a:pt x="6673" y="12381"/>
                  </a:cubicBezTo>
                  <a:cubicBezTo>
                    <a:pt x="6744" y="12383"/>
                    <a:pt x="6754" y="12383"/>
                    <a:pt x="6792" y="12329"/>
                  </a:cubicBezTo>
                  <a:cubicBezTo>
                    <a:pt x="6811" y="12302"/>
                    <a:pt x="6820" y="12274"/>
                    <a:pt x="6830" y="12240"/>
                  </a:cubicBezTo>
                  <a:cubicBezTo>
                    <a:pt x="6841" y="12205"/>
                    <a:pt x="6852" y="12166"/>
                    <a:pt x="6876" y="12129"/>
                  </a:cubicBezTo>
                  <a:cubicBezTo>
                    <a:pt x="6962" y="11994"/>
                    <a:pt x="7125" y="11854"/>
                    <a:pt x="7268" y="11849"/>
                  </a:cubicBezTo>
                  <a:cubicBezTo>
                    <a:pt x="7289" y="11848"/>
                    <a:pt x="7311" y="11849"/>
                    <a:pt x="7332" y="11851"/>
                  </a:cubicBezTo>
                  <a:cubicBezTo>
                    <a:pt x="7378" y="11854"/>
                    <a:pt x="7422" y="11856"/>
                    <a:pt x="7461" y="11840"/>
                  </a:cubicBezTo>
                  <a:cubicBezTo>
                    <a:pt x="7475" y="11834"/>
                    <a:pt x="7496" y="11816"/>
                    <a:pt x="7516" y="11799"/>
                  </a:cubicBezTo>
                  <a:cubicBezTo>
                    <a:pt x="7535" y="11783"/>
                    <a:pt x="7554" y="11766"/>
                    <a:pt x="7572" y="11755"/>
                  </a:cubicBezTo>
                  <a:lnTo>
                    <a:pt x="7595" y="11743"/>
                  </a:lnTo>
                  <a:lnTo>
                    <a:pt x="7611" y="11768"/>
                  </a:lnTo>
                  <a:cubicBezTo>
                    <a:pt x="7645" y="11823"/>
                    <a:pt x="7704" y="11864"/>
                    <a:pt x="7717" y="11856"/>
                  </a:cubicBezTo>
                  <a:cubicBezTo>
                    <a:pt x="7717" y="11856"/>
                    <a:pt x="7723" y="11845"/>
                    <a:pt x="7721" y="11805"/>
                  </a:cubicBezTo>
                  <a:lnTo>
                    <a:pt x="7719" y="11769"/>
                  </a:lnTo>
                  <a:lnTo>
                    <a:pt x="7744" y="11757"/>
                  </a:lnTo>
                  <a:cubicBezTo>
                    <a:pt x="7822" y="11717"/>
                    <a:pt x="7922" y="11726"/>
                    <a:pt x="8019" y="11736"/>
                  </a:cubicBezTo>
                  <a:cubicBezTo>
                    <a:pt x="8070" y="11741"/>
                    <a:pt x="8118" y="11746"/>
                    <a:pt x="8158" y="11743"/>
                  </a:cubicBezTo>
                  <a:lnTo>
                    <a:pt x="8299" y="11732"/>
                  </a:lnTo>
                  <a:lnTo>
                    <a:pt x="8177" y="11831"/>
                  </a:lnTo>
                  <a:cubicBezTo>
                    <a:pt x="8135" y="11865"/>
                    <a:pt x="8065" y="11912"/>
                    <a:pt x="8020" y="11932"/>
                  </a:cubicBezTo>
                  <a:cubicBezTo>
                    <a:pt x="8000" y="11941"/>
                    <a:pt x="7982" y="11944"/>
                    <a:pt x="7967" y="11945"/>
                  </a:cubicBezTo>
                  <a:cubicBezTo>
                    <a:pt x="7942" y="11949"/>
                    <a:pt x="7929" y="11951"/>
                    <a:pt x="7916" y="11970"/>
                  </a:cubicBezTo>
                  <a:cubicBezTo>
                    <a:pt x="7899" y="11993"/>
                    <a:pt x="7896" y="12027"/>
                    <a:pt x="7896" y="12053"/>
                  </a:cubicBezTo>
                  <a:cubicBezTo>
                    <a:pt x="7896" y="12129"/>
                    <a:pt x="7925" y="12215"/>
                    <a:pt x="7953" y="12252"/>
                  </a:cubicBezTo>
                  <a:cubicBezTo>
                    <a:pt x="7963" y="12265"/>
                    <a:pt x="7974" y="12271"/>
                    <a:pt x="7988" y="12278"/>
                  </a:cubicBezTo>
                  <a:cubicBezTo>
                    <a:pt x="8010" y="12289"/>
                    <a:pt x="8037" y="12302"/>
                    <a:pt x="8059" y="12347"/>
                  </a:cubicBezTo>
                  <a:cubicBezTo>
                    <a:pt x="8100" y="12433"/>
                    <a:pt x="8075" y="12498"/>
                    <a:pt x="8055" y="12551"/>
                  </a:cubicBezTo>
                  <a:cubicBezTo>
                    <a:pt x="8052" y="12560"/>
                    <a:pt x="8048" y="12571"/>
                    <a:pt x="8044" y="12581"/>
                  </a:cubicBezTo>
                  <a:cubicBezTo>
                    <a:pt x="8007" y="12689"/>
                    <a:pt x="7986" y="12844"/>
                    <a:pt x="8050" y="12928"/>
                  </a:cubicBezTo>
                  <a:cubicBezTo>
                    <a:pt x="8083" y="12972"/>
                    <a:pt x="8107" y="12971"/>
                    <a:pt x="8156" y="12968"/>
                  </a:cubicBezTo>
                  <a:cubicBezTo>
                    <a:pt x="8167" y="12968"/>
                    <a:pt x="8178" y="12967"/>
                    <a:pt x="8191" y="12967"/>
                  </a:cubicBezTo>
                  <a:cubicBezTo>
                    <a:pt x="8227" y="12967"/>
                    <a:pt x="8255" y="12955"/>
                    <a:pt x="8284" y="12943"/>
                  </a:cubicBezTo>
                  <a:cubicBezTo>
                    <a:pt x="8298" y="12937"/>
                    <a:pt x="8312" y="12932"/>
                    <a:pt x="8326" y="12927"/>
                  </a:cubicBezTo>
                  <a:cubicBezTo>
                    <a:pt x="8415" y="12899"/>
                    <a:pt x="8518" y="12905"/>
                    <a:pt x="8610" y="12911"/>
                  </a:cubicBezTo>
                  <a:lnTo>
                    <a:pt x="8653" y="12914"/>
                  </a:lnTo>
                  <a:cubicBezTo>
                    <a:pt x="8728" y="12917"/>
                    <a:pt x="8793" y="12958"/>
                    <a:pt x="8825" y="13023"/>
                  </a:cubicBezTo>
                  <a:cubicBezTo>
                    <a:pt x="8849" y="13072"/>
                    <a:pt x="8854" y="13129"/>
                    <a:pt x="8838" y="13190"/>
                  </a:cubicBezTo>
                  <a:cubicBezTo>
                    <a:pt x="8819" y="13268"/>
                    <a:pt x="8740" y="13380"/>
                    <a:pt x="8669" y="13421"/>
                  </a:cubicBezTo>
                  <a:cubicBezTo>
                    <a:pt x="8685" y="13642"/>
                    <a:pt x="8750" y="13660"/>
                    <a:pt x="8833" y="13658"/>
                  </a:cubicBezTo>
                  <a:cubicBezTo>
                    <a:pt x="8849" y="13658"/>
                    <a:pt x="8865" y="13659"/>
                    <a:pt x="8883" y="13661"/>
                  </a:cubicBezTo>
                  <a:cubicBezTo>
                    <a:pt x="8951" y="13666"/>
                    <a:pt x="8997" y="13666"/>
                    <a:pt x="9018" y="13617"/>
                  </a:cubicBezTo>
                  <a:cubicBezTo>
                    <a:pt x="9024" y="13604"/>
                    <a:pt x="9025" y="13576"/>
                    <a:pt x="9025" y="13550"/>
                  </a:cubicBezTo>
                  <a:cubicBezTo>
                    <a:pt x="9026" y="13528"/>
                    <a:pt x="9026" y="13505"/>
                    <a:pt x="9030" y="13482"/>
                  </a:cubicBezTo>
                  <a:cubicBezTo>
                    <a:pt x="9039" y="13428"/>
                    <a:pt x="9059" y="13368"/>
                    <a:pt x="9076" y="13314"/>
                  </a:cubicBezTo>
                  <a:lnTo>
                    <a:pt x="9085" y="13287"/>
                  </a:lnTo>
                  <a:cubicBezTo>
                    <a:pt x="9095" y="13254"/>
                    <a:pt x="9106" y="13224"/>
                    <a:pt x="9117" y="13194"/>
                  </a:cubicBezTo>
                  <a:cubicBezTo>
                    <a:pt x="9146" y="13116"/>
                    <a:pt x="9171" y="13048"/>
                    <a:pt x="9175" y="12958"/>
                  </a:cubicBezTo>
                  <a:cubicBezTo>
                    <a:pt x="9175" y="12935"/>
                    <a:pt x="9175" y="12914"/>
                    <a:pt x="9176" y="12893"/>
                  </a:cubicBezTo>
                  <a:cubicBezTo>
                    <a:pt x="9177" y="12801"/>
                    <a:pt x="9178" y="12715"/>
                    <a:pt x="9230" y="12623"/>
                  </a:cubicBezTo>
                  <a:cubicBezTo>
                    <a:pt x="9260" y="12570"/>
                    <a:pt x="9302" y="12519"/>
                    <a:pt x="9339" y="12476"/>
                  </a:cubicBezTo>
                  <a:lnTo>
                    <a:pt x="9362" y="12449"/>
                  </a:lnTo>
                  <a:cubicBezTo>
                    <a:pt x="9447" y="12346"/>
                    <a:pt x="9479" y="12297"/>
                    <a:pt x="9512" y="12150"/>
                  </a:cubicBezTo>
                  <a:cubicBezTo>
                    <a:pt x="9517" y="12127"/>
                    <a:pt x="9523" y="12103"/>
                    <a:pt x="9530" y="12081"/>
                  </a:cubicBezTo>
                  <a:cubicBezTo>
                    <a:pt x="9538" y="12051"/>
                    <a:pt x="9546" y="12020"/>
                    <a:pt x="9550" y="11994"/>
                  </a:cubicBezTo>
                  <a:cubicBezTo>
                    <a:pt x="9552" y="11981"/>
                    <a:pt x="9552" y="11961"/>
                    <a:pt x="9553" y="11940"/>
                  </a:cubicBezTo>
                  <a:cubicBezTo>
                    <a:pt x="9554" y="11895"/>
                    <a:pt x="9555" y="11849"/>
                    <a:pt x="9568" y="11817"/>
                  </a:cubicBezTo>
                  <a:cubicBezTo>
                    <a:pt x="9585" y="11779"/>
                    <a:pt x="9607" y="11754"/>
                    <a:pt x="9634" y="11745"/>
                  </a:cubicBezTo>
                  <a:cubicBezTo>
                    <a:pt x="9694" y="11724"/>
                    <a:pt x="9760" y="11778"/>
                    <a:pt x="9813" y="11822"/>
                  </a:cubicBezTo>
                  <a:cubicBezTo>
                    <a:pt x="9829" y="11835"/>
                    <a:pt x="9844" y="11847"/>
                    <a:pt x="9856" y="11855"/>
                  </a:cubicBezTo>
                  <a:cubicBezTo>
                    <a:pt x="9891" y="11878"/>
                    <a:pt x="9926" y="11893"/>
                    <a:pt x="9961" y="11908"/>
                  </a:cubicBezTo>
                  <a:cubicBezTo>
                    <a:pt x="9995" y="11924"/>
                    <a:pt x="10030" y="11939"/>
                    <a:pt x="10065" y="11961"/>
                  </a:cubicBezTo>
                  <a:cubicBezTo>
                    <a:pt x="10118" y="11993"/>
                    <a:pt x="10177" y="12010"/>
                    <a:pt x="10239" y="12028"/>
                  </a:cubicBezTo>
                  <a:cubicBezTo>
                    <a:pt x="10348" y="12060"/>
                    <a:pt x="10460" y="12092"/>
                    <a:pt x="10540" y="12210"/>
                  </a:cubicBezTo>
                  <a:cubicBezTo>
                    <a:pt x="10608" y="12311"/>
                    <a:pt x="10595" y="12451"/>
                    <a:pt x="10584" y="12574"/>
                  </a:cubicBezTo>
                  <a:cubicBezTo>
                    <a:pt x="10576" y="12667"/>
                    <a:pt x="10567" y="12755"/>
                    <a:pt x="10590" y="12822"/>
                  </a:cubicBezTo>
                  <a:cubicBezTo>
                    <a:pt x="10631" y="12947"/>
                    <a:pt x="10726" y="12993"/>
                    <a:pt x="10827" y="13043"/>
                  </a:cubicBezTo>
                  <a:cubicBezTo>
                    <a:pt x="10884" y="13071"/>
                    <a:pt x="10942" y="13100"/>
                    <a:pt x="10990" y="13145"/>
                  </a:cubicBezTo>
                  <a:lnTo>
                    <a:pt x="11002" y="13156"/>
                  </a:lnTo>
                  <a:lnTo>
                    <a:pt x="11004" y="13176"/>
                  </a:lnTo>
                  <a:cubicBezTo>
                    <a:pt x="11010" y="13229"/>
                    <a:pt x="10977" y="13303"/>
                    <a:pt x="10900" y="13449"/>
                  </a:cubicBezTo>
                  <a:cubicBezTo>
                    <a:pt x="10887" y="13475"/>
                    <a:pt x="10875" y="13497"/>
                    <a:pt x="10868" y="13510"/>
                  </a:cubicBezTo>
                  <a:cubicBezTo>
                    <a:pt x="10853" y="13544"/>
                    <a:pt x="10833" y="13577"/>
                    <a:pt x="10814" y="13609"/>
                  </a:cubicBezTo>
                  <a:cubicBezTo>
                    <a:pt x="10793" y="13644"/>
                    <a:pt x="10772" y="13679"/>
                    <a:pt x="10757" y="13713"/>
                  </a:cubicBezTo>
                  <a:cubicBezTo>
                    <a:pt x="10809" y="13725"/>
                    <a:pt x="10871" y="13719"/>
                    <a:pt x="10928" y="13714"/>
                  </a:cubicBezTo>
                  <a:cubicBezTo>
                    <a:pt x="10958" y="13711"/>
                    <a:pt x="10986" y="13709"/>
                    <a:pt x="11012" y="13709"/>
                  </a:cubicBezTo>
                  <a:cubicBezTo>
                    <a:pt x="11150" y="13711"/>
                    <a:pt x="11206" y="13736"/>
                    <a:pt x="11306" y="13851"/>
                  </a:cubicBezTo>
                  <a:cubicBezTo>
                    <a:pt x="11364" y="13918"/>
                    <a:pt x="11390" y="13967"/>
                    <a:pt x="11429" y="14043"/>
                  </a:cubicBezTo>
                  <a:cubicBezTo>
                    <a:pt x="11442" y="14067"/>
                    <a:pt x="11455" y="14086"/>
                    <a:pt x="11470" y="14106"/>
                  </a:cubicBezTo>
                  <a:cubicBezTo>
                    <a:pt x="11499" y="14145"/>
                    <a:pt x="11532" y="14190"/>
                    <a:pt x="11543" y="14250"/>
                  </a:cubicBezTo>
                  <a:cubicBezTo>
                    <a:pt x="11567" y="14379"/>
                    <a:pt x="11455" y="14683"/>
                    <a:pt x="11455" y="14686"/>
                  </a:cubicBezTo>
                  <a:cubicBezTo>
                    <a:pt x="11435" y="14738"/>
                    <a:pt x="11413" y="14766"/>
                    <a:pt x="11392" y="14793"/>
                  </a:cubicBezTo>
                  <a:cubicBezTo>
                    <a:pt x="11380" y="14808"/>
                    <a:pt x="11368" y="14823"/>
                    <a:pt x="11355" y="14845"/>
                  </a:cubicBezTo>
                  <a:cubicBezTo>
                    <a:pt x="11336" y="14878"/>
                    <a:pt x="11320" y="14918"/>
                    <a:pt x="11303" y="14961"/>
                  </a:cubicBezTo>
                  <a:cubicBezTo>
                    <a:pt x="11286" y="15002"/>
                    <a:pt x="11270" y="15045"/>
                    <a:pt x="11249" y="15082"/>
                  </a:cubicBezTo>
                  <a:cubicBezTo>
                    <a:pt x="11235" y="15107"/>
                    <a:pt x="11219" y="15132"/>
                    <a:pt x="11202" y="15158"/>
                  </a:cubicBezTo>
                  <a:cubicBezTo>
                    <a:pt x="11162" y="15220"/>
                    <a:pt x="11120" y="15284"/>
                    <a:pt x="11120" y="15349"/>
                  </a:cubicBezTo>
                  <a:cubicBezTo>
                    <a:pt x="11118" y="15471"/>
                    <a:pt x="11158" y="15495"/>
                    <a:pt x="11171" y="15503"/>
                  </a:cubicBezTo>
                  <a:cubicBezTo>
                    <a:pt x="11257" y="15553"/>
                    <a:pt x="11435" y="15443"/>
                    <a:pt x="11506" y="15344"/>
                  </a:cubicBezTo>
                  <a:cubicBezTo>
                    <a:pt x="11567" y="15259"/>
                    <a:pt x="11629" y="15119"/>
                    <a:pt x="11650" y="15017"/>
                  </a:cubicBezTo>
                  <a:lnTo>
                    <a:pt x="11655" y="14991"/>
                  </a:lnTo>
                  <a:cubicBezTo>
                    <a:pt x="11666" y="14926"/>
                    <a:pt x="11683" y="14838"/>
                    <a:pt x="11734" y="14813"/>
                  </a:cubicBezTo>
                  <a:cubicBezTo>
                    <a:pt x="11763" y="14797"/>
                    <a:pt x="11795" y="14808"/>
                    <a:pt x="11830" y="14842"/>
                  </a:cubicBezTo>
                  <a:cubicBezTo>
                    <a:pt x="11865" y="14875"/>
                    <a:pt x="11885" y="14970"/>
                    <a:pt x="11910" y="15098"/>
                  </a:cubicBezTo>
                  <a:cubicBezTo>
                    <a:pt x="11916" y="15131"/>
                    <a:pt x="11922" y="15157"/>
                    <a:pt x="11926" y="15173"/>
                  </a:cubicBezTo>
                  <a:cubicBezTo>
                    <a:pt x="11929" y="15186"/>
                    <a:pt x="11934" y="15200"/>
                    <a:pt x="11939" y="15214"/>
                  </a:cubicBezTo>
                  <a:cubicBezTo>
                    <a:pt x="11952" y="15256"/>
                    <a:pt x="11968" y="15305"/>
                    <a:pt x="11970" y="15348"/>
                  </a:cubicBezTo>
                  <a:cubicBezTo>
                    <a:pt x="11972" y="15403"/>
                    <a:pt x="11956" y="15432"/>
                    <a:pt x="11946" y="15452"/>
                  </a:cubicBezTo>
                  <a:cubicBezTo>
                    <a:pt x="11940" y="15463"/>
                    <a:pt x="11937" y="15468"/>
                    <a:pt x="11936" y="15475"/>
                  </a:cubicBezTo>
                  <a:cubicBezTo>
                    <a:pt x="11892" y="15732"/>
                    <a:pt x="11918" y="16072"/>
                    <a:pt x="12001" y="16320"/>
                  </a:cubicBezTo>
                  <a:cubicBezTo>
                    <a:pt x="12008" y="16342"/>
                    <a:pt x="12021" y="16364"/>
                    <a:pt x="12034" y="16388"/>
                  </a:cubicBezTo>
                  <a:cubicBezTo>
                    <a:pt x="12054" y="16423"/>
                    <a:pt x="12076" y="16459"/>
                    <a:pt x="12084" y="16504"/>
                  </a:cubicBezTo>
                  <a:cubicBezTo>
                    <a:pt x="12089" y="16535"/>
                    <a:pt x="12087" y="16563"/>
                    <a:pt x="12085" y="16588"/>
                  </a:cubicBezTo>
                  <a:cubicBezTo>
                    <a:pt x="12083" y="16612"/>
                    <a:pt x="12082" y="16631"/>
                    <a:pt x="12087" y="16648"/>
                  </a:cubicBezTo>
                  <a:cubicBezTo>
                    <a:pt x="12106" y="16715"/>
                    <a:pt x="12166" y="16845"/>
                    <a:pt x="12208" y="16914"/>
                  </a:cubicBezTo>
                  <a:cubicBezTo>
                    <a:pt x="12222" y="16938"/>
                    <a:pt x="12237" y="16958"/>
                    <a:pt x="12253" y="16979"/>
                  </a:cubicBezTo>
                  <a:cubicBezTo>
                    <a:pt x="12292" y="17030"/>
                    <a:pt x="12331" y="17081"/>
                    <a:pt x="12346" y="17170"/>
                  </a:cubicBezTo>
                  <a:cubicBezTo>
                    <a:pt x="12342" y="17178"/>
                    <a:pt x="12381" y="17442"/>
                    <a:pt x="12311" y="175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B16A9103-2517-2E49-98F9-28BDC794796F}"/>
                </a:ext>
              </a:extLst>
            </p:cNvPr>
            <p:cNvSpPr/>
            <p:nvPr/>
          </p:nvSpPr>
          <p:spPr>
            <a:xfrm>
              <a:off x="9747566" y="1215227"/>
              <a:ext cx="1115746" cy="112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extrusionOk="0">
                  <a:moveTo>
                    <a:pt x="21210" y="13135"/>
                  </a:moveTo>
                  <a:lnTo>
                    <a:pt x="21190" y="13113"/>
                  </a:lnTo>
                  <a:cubicBezTo>
                    <a:pt x="21008" y="12842"/>
                    <a:pt x="20798" y="12587"/>
                    <a:pt x="20565" y="12355"/>
                  </a:cubicBezTo>
                  <a:lnTo>
                    <a:pt x="20546" y="12329"/>
                  </a:lnTo>
                  <a:cubicBezTo>
                    <a:pt x="20480" y="12195"/>
                    <a:pt x="20384" y="12130"/>
                    <a:pt x="20243" y="12124"/>
                  </a:cubicBezTo>
                  <a:cubicBezTo>
                    <a:pt x="20062" y="12120"/>
                    <a:pt x="19914" y="12034"/>
                    <a:pt x="19821" y="11877"/>
                  </a:cubicBezTo>
                  <a:lnTo>
                    <a:pt x="19800" y="11843"/>
                  </a:lnTo>
                  <a:lnTo>
                    <a:pt x="19949" y="11216"/>
                  </a:lnTo>
                  <a:cubicBezTo>
                    <a:pt x="19967" y="11154"/>
                    <a:pt x="20015" y="11057"/>
                    <a:pt x="20101" y="10890"/>
                  </a:cubicBezTo>
                  <a:cubicBezTo>
                    <a:pt x="20233" y="10635"/>
                    <a:pt x="20495" y="10127"/>
                    <a:pt x="20480" y="9912"/>
                  </a:cubicBezTo>
                  <a:cubicBezTo>
                    <a:pt x="19930" y="9807"/>
                    <a:pt x="19518" y="9654"/>
                    <a:pt x="19068" y="9232"/>
                  </a:cubicBezTo>
                  <a:cubicBezTo>
                    <a:pt x="18765" y="8903"/>
                    <a:pt x="18477" y="8563"/>
                    <a:pt x="18204" y="8216"/>
                  </a:cubicBezTo>
                  <a:cubicBezTo>
                    <a:pt x="17951" y="7974"/>
                    <a:pt x="17689" y="7723"/>
                    <a:pt x="17427" y="7470"/>
                  </a:cubicBezTo>
                  <a:cubicBezTo>
                    <a:pt x="17064" y="7120"/>
                    <a:pt x="16724" y="6744"/>
                    <a:pt x="16392" y="6379"/>
                  </a:cubicBezTo>
                  <a:cubicBezTo>
                    <a:pt x="16027" y="5975"/>
                    <a:pt x="15650" y="5559"/>
                    <a:pt x="15244" y="5179"/>
                  </a:cubicBezTo>
                  <a:cubicBezTo>
                    <a:pt x="14823" y="4783"/>
                    <a:pt x="14370" y="4411"/>
                    <a:pt x="13900" y="4074"/>
                  </a:cubicBezTo>
                  <a:cubicBezTo>
                    <a:pt x="13658" y="3855"/>
                    <a:pt x="13397" y="3680"/>
                    <a:pt x="13116" y="3545"/>
                  </a:cubicBezTo>
                  <a:lnTo>
                    <a:pt x="13096" y="3531"/>
                  </a:lnTo>
                  <a:cubicBezTo>
                    <a:pt x="12970" y="3428"/>
                    <a:pt x="12838" y="3420"/>
                    <a:pt x="12679" y="3507"/>
                  </a:cubicBezTo>
                  <a:lnTo>
                    <a:pt x="12656" y="3515"/>
                  </a:lnTo>
                  <a:cubicBezTo>
                    <a:pt x="12242" y="3629"/>
                    <a:pt x="11813" y="3674"/>
                    <a:pt x="11382" y="3648"/>
                  </a:cubicBezTo>
                  <a:cubicBezTo>
                    <a:pt x="10735" y="3577"/>
                    <a:pt x="10622" y="3230"/>
                    <a:pt x="10492" y="2826"/>
                  </a:cubicBezTo>
                  <a:cubicBezTo>
                    <a:pt x="10453" y="2705"/>
                    <a:pt x="10413" y="2582"/>
                    <a:pt x="10356" y="2450"/>
                  </a:cubicBezTo>
                  <a:lnTo>
                    <a:pt x="10003" y="1762"/>
                  </a:lnTo>
                  <a:cubicBezTo>
                    <a:pt x="9789" y="1455"/>
                    <a:pt x="9496" y="1278"/>
                    <a:pt x="9117" y="1232"/>
                  </a:cubicBezTo>
                  <a:lnTo>
                    <a:pt x="9082" y="1222"/>
                  </a:lnTo>
                  <a:cubicBezTo>
                    <a:pt x="8783" y="1069"/>
                    <a:pt x="8599" y="810"/>
                    <a:pt x="8424" y="559"/>
                  </a:cubicBezTo>
                  <a:cubicBezTo>
                    <a:pt x="8273" y="346"/>
                    <a:pt x="8131" y="145"/>
                    <a:pt x="7925" y="0"/>
                  </a:cubicBezTo>
                  <a:cubicBezTo>
                    <a:pt x="7647" y="153"/>
                    <a:pt x="7387" y="342"/>
                    <a:pt x="7154" y="559"/>
                  </a:cubicBezTo>
                  <a:lnTo>
                    <a:pt x="7123" y="579"/>
                  </a:lnTo>
                  <a:cubicBezTo>
                    <a:pt x="6818" y="707"/>
                    <a:pt x="6537" y="880"/>
                    <a:pt x="6288" y="1091"/>
                  </a:cubicBezTo>
                  <a:cubicBezTo>
                    <a:pt x="6115" y="1292"/>
                    <a:pt x="6039" y="1568"/>
                    <a:pt x="5956" y="1859"/>
                  </a:cubicBezTo>
                  <a:cubicBezTo>
                    <a:pt x="5872" y="2162"/>
                    <a:pt x="5785" y="2476"/>
                    <a:pt x="5566" y="2733"/>
                  </a:cubicBezTo>
                  <a:cubicBezTo>
                    <a:pt x="5286" y="2976"/>
                    <a:pt x="5030" y="3230"/>
                    <a:pt x="4793" y="3493"/>
                  </a:cubicBezTo>
                  <a:cubicBezTo>
                    <a:pt x="4657" y="3718"/>
                    <a:pt x="4453" y="3885"/>
                    <a:pt x="4197" y="3969"/>
                  </a:cubicBezTo>
                  <a:cubicBezTo>
                    <a:pt x="4006" y="4019"/>
                    <a:pt x="3845" y="4001"/>
                    <a:pt x="3701" y="3951"/>
                  </a:cubicBezTo>
                  <a:cubicBezTo>
                    <a:pt x="3703" y="3967"/>
                    <a:pt x="3705" y="3985"/>
                    <a:pt x="3707" y="4001"/>
                  </a:cubicBezTo>
                  <a:cubicBezTo>
                    <a:pt x="3725" y="4162"/>
                    <a:pt x="3729" y="4210"/>
                    <a:pt x="3917" y="4375"/>
                  </a:cubicBezTo>
                  <a:cubicBezTo>
                    <a:pt x="4096" y="4534"/>
                    <a:pt x="4226" y="4542"/>
                    <a:pt x="4439" y="4554"/>
                  </a:cubicBezTo>
                  <a:cubicBezTo>
                    <a:pt x="4496" y="4558"/>
                    <a:pt x="4556" y="4562"/>
                    <a:pt x="4624" y="4568"/>
                  </a:cubicBezTo>
                  <a:cubicBezTo>
                    <a:pt x="5239" y="4632"/>
                    <a:pt x="5251" y="5038"/>
                    <a:pt x="5265" y="5430"/>
                  </a:cubicBezTo>
                  <a:cubicBezTo>
                    <a:pt x="5270" y="5525"/>
                    <a:pt x="5272" y="5625"/>
                    <a:pt x="5284" y="5724"/>
                  </a:cubicBezTo>
                  <a:cubicBezTo>
                    <a:pt x="5331" y="6134"/>
                    <a:pt x="5630" y="6341"/>
                    <a:pt x="5975" y="6580"/>
                  </a:cubicBezTo>
                  <a:cubicBezTo>
                    <a:pt x="6080" y="6654"/>
                    <a:pt x="6189" y="6728"/>
                    <a:pt x="6294" y="6813"/>
                  </a:cubicBezTo>
                  <a:cubicBezTo>
                    <a:pt x="6595" y="7056"/>
                    <a:pt x="6682" y="7351"/>
                    <a:pt x="6766" y="7637"/>
                  </a:cubicBezTo>
                  <a:cubicBezTo>
                    <a:pt x="6805" y="7767"/>
                    <a:pt x="6845" y="7904"/>
                    <a:pt x="6907" y="8035"/>
                  </a:cubicBezTo>
                  <a:lnTo>
                    <a:pt x="6940" y="8105"/>
                  </a:lnTo>
                  <a:cubicBezTo>
                    <a:pt x="7034" y="8302"/>
                    <a:pt x="7164" y="8571"/>
                    <a:pt x="7139" y="8778"/>
                  </a:cubicBezTo>
                  <a:cubicBezTo>
                    <a:pt x="7113" y="9013"/>
                    <a:pt x="6900" y="9136"/>
                    <a:pt x="6731" y="9234"/>
                  </a:cubicBezTo>
                  <a:cubicBezTo>
                    <a:pt x="6684" y="9263"/>
                    <a:pt x="6636" y="9289"/>
                    <a:pt x="6597" y="9317"/>
                  </a:cubicBezTo>
                  <a:cubicBezTo>
                    <a:pt x="6436" y="9431"/>
                    <a:pt x="6327" y="9586"/>
                    <a:pt x="6214" y="9751"/>
                  </a:cubicBezTo>
                  <a:cubicBezTo>
                    <a:pt x="6080" y="9944"/>
                    <a:pt x="5940" y="10143"/>
                    <a:pt x="5707" y="10279"/>
                  </a:cubicBezTo>
                  <a:cubicBezTo>
                    <a:pt x="5577" y="10356"/>
                    <a:pt x="5447" y="10376"/>
                    <a:pt x="5319" y="10394"/>
                  </a:cubicBezTo>
                  <a:cubicBezTo>
                    <a:pt x="5222" y="10408"/>
                    <a:pt x="5129" y="10422"/>
                    <a:pt x="5047" y="10462"/>
                  </a:cubicBezTo>
                  <a:cubicBezTo>
                    <a:pt x="5004" y="10482"/>
                    <a:pt x="4956" y="10519"/>
                    <a:pt x="4905" y="10555"/>
                  </a:cubicBezTo>
                  <a:cubicBezTo>
                    <a:pt x="4756" y="10663"/>
                    <a:pt x="4554" y="10810"/>
                    <a:pt x="4323" y="10677"/>
                  </a:cubicBezTo>
                  <a:cubicBezTo>
                    <a:pt x="4243" y="10631"/>
                    <a:pt x="4200" y="10559"/>
                    <a:pt x="4162" y="10493"/>
                  </a:cubicBezTo>
                  <a:cubicBezTo>
                    <a:pt x="4134" y="10444"/>
                    <a:pt x="4111" y="10402"/>
                    <a:pt x="4076" y="10382"/>
                  </a:cubicBezTo>
                  <a:cubicBezTo>
                    <a:pt x="4049" y="10366"/>
                    <a:pt x="4002" y="10364"/>
                    <a:pt x="3952" y="10362"/>
                  </a:cubicBezTo>
                  <a:cubicBezTo>
                    <a:pt x="3905" y="10360"/>
                    <a:pt x="3853" y="10358"/>
                    <a:pt x="3802" y="10344"/>
                  </a:cubicBezTo>
                  <a:cubicBezTo>
                    <a:pt x="3723" y="10322"/>
                    <a:pt x="3643" y="10284"/>
                    <a:pt x="3569" y="10247"/>
                  </a:cubicBezTo>
                  <a:cubicBezTo>
                    <a:pt x="3404" y="10169"/>
                    <a:pt x="3249" y="10093"/>
                    <a:pt x="3090" y="10163"/>
                  </a:cubicBezTo>
                  <a:cubicBezTo>
                    <a:pt x="2975" y="10213"/>
                    <a:pt x="2905" y="10342"/>
                    <a:pt x="2839" y="10466"/>
                  </a:cubicBezTo>
                  <a:cubicBezTo>
                    <a:pt x="2818" y="10505"/>
                    <a:pt x="2798" y="10541"/>
                    <a:pt x="2779" y="10575"/>
                  </a:cubicBezTo>
                  <a:cubicBezTo>
                    <a:pt x="2645" y="10794"/>
                    <a:pt x="2470" y="11051"/>
                    <a:pt x="2330" y="11230"/>
                  </a:cubicBezTo>
                  <a:cubicBezTo>
                    <a:pt x="2173" y="11431"/>
                    <a:pt x="1917" y="11556"/>
                    <a:pt x="1691" y="11666"/>
                  </a:cubicBezTo>
                  <a:cubicBezTo>
                    <a:pt x="1643" y="11690"/>
                    <a:pt x="1596" y="11712"/>
                    <a:pt x="1550" y="11737"/>
                  </a:cubicBezTo>
                  <a:cubicBezTo>
                    <a:pt x="1445" y="11791"/>
                    <a:pt x="1350" y="11855"/>
                    <a:pt x="1260" y="11915"/>
                  </a:cubicBezTo>
                  <a:cubicBezTo>
                    <a:pt x="1103" y="12022"/>
                    <a:pt x="942" y="12130"/>
                    <a:pt x="728" y="12193"/>
                  </a:cubicBezTo>
                  <a:cubicBezTo>
                    <a:pt x="437" y="12275"/>
                    <a:pt x="225" y="12382"/>
                    <a:pt x="64" y="12655"/>
                  </a:cubicBezTo>
                  <a:cubicBezTo>
                    <a:pt x="43" y="12691"/>
                    <a:pt x="21" y="12723"/>
                    <a:pt x="0" y="12755"/>
                  </a:cubicBezTo>
                  <a:cubicBezTo>
                    <a:pt x="4" y="12761"/>
                    <a:pt x="10" y="12765"/>
                    <a:pt x="14" y="12771"/>
                  </a:cubicBezTo>
                  <a:lnTo>
                    <a:pt x="56" y="12818"/>
                  </a:lnTo>
                  <a:cubicBezTo>
                    <a:pt x="109" y="12876"/>
                    <a:pt x="167" y="12930"/>
                    <a:pt x="227" y="12985"/>
                  </a:cubicBezTo>
                  <a:cubicBezTo>
                    <a:pt x="284" y="13039"/>
                    <a:pt x="344" y="13091"/>
                    <a:pt x="398" y="13149"/>
                  </a:cubicBezTo>
                  <a:cubicBezTo>
                    <a:pt x="511" y="13270"/>
                    <a:pt x="598" y="13386"/>
                    <a:pt x="689" y="13509"/>
                  </a:cubicBezTo>
                  <a:cubicBezTo>
                    <a:pt x="728" y="13561"/>
                    <a:pt x="767" y="13616"/>
                    <a:pt x="810" y="13670"/>
                  </a:cubicBezTo>
                  <a:cubicBezTo>
                    <a:pt x="849" y="13720"/>
                    <a:pt x="905" y="13766"/>
                    <a:pt x="965" y="13815"/>
                  </a:cubicBezTo>
                  <a:cubicBezTo>
                    <a:pt x="1033" y="13869"/>
                    <a:pt x="1103" y="13925"/>
                    <a:pt x="1159" y="13999"/>
                  </a:cubicBezTo>
                  <a:cubicBezTo>
                    <a:pt x="1245" y="14114"/>
                    <a:pt x="1297" y="14239"/>
                    <a:pt x="1348" y="14359"/>
                  </a:cubicBezTo>
                  <a:cubicBezTo>
                    <a:pt x="1365" y="14395"/>
                    <a:pt x="1379" y="14433"/>
                    <a:pt x="1396" y="14472"/>
                  </a:cubicBezTo>
                  <a:cubicBezTo>
                    <a:pt x="1645" y="15022"/>
                    <a:pt x="1291" y="15197"/>
                    <a:pt x="979" y="15354"/>
                  </a:cubicBezTo>
                  <a:cubicBezTo>
                    <a:pt x="895" y="15396"/>
                    <a:pt x="806" y="15440"/>
                    <a:pt x="722" y="15493"/>
                  </a:cubicBezTo>
                  <a:cubicBezTo>
                    <a:pt x="330" y="15736"/>
                    <a:pt x="140" y="16128"/>
                    <a:pt x="218" y="16542"/>
                  </a:cubicBezTo>
                  <a:cubicBezTo>
                    <a:pt x="231" y="16608"/>
                    <a:pt x="264" y="16660"/>
                    <a:pt x="301" y="16721"/>
                  </a:cubicBezTo>
                  <a:cubicBezTo>
                    <a:pt x="322" y="16755"/>
                    <a:pt x="344" y="16789"/>
                    <a:pt x="363" y="16827"/>
                  </a:cubicBezTo>
                  <a:cubicBezTo>
                    <a:pt x="394" y="16887"/>
                    <a:pt x="406" y="16940"/>
                    <a:pt x="418" y="16992"/>
                  </a:cubicBezTo>
                  <a:cubicBezTo>
                    <a:pt x="427" y="17022"/>
                    <a:pt x="433" y="17054"/>
                    <a:pt x="447" y="17090"/>
                  </a:cubicBezTo>
                  <a:cubicBezTo>
                    <a:pt x="476" y="17169"/>
                    <a:pt x="520" y="17243"/>
                    <a:pt x="567" y="17321"/>
                  </a:cubicBezTo>
                  <a:cubicBezTo>
                    <a:pt x="606" y="17388"/>
                    <a:pt x="645" y="17454"/>
                    <a:pt x="678" y="17524"/>
                  </a:cubicBezTo>
                  <a:cubicBezTo>
                    <a:pt x="757" y="17697"/>
                    <a:pt x="788" y="17880"/>
                    <a:pt x="818" y="18055"/>
                  </a:cubicBezTo>
                  <a:cubicBezTo>
                    <a:pt x="858" y="18282"/>
                    <a:pt x="895" y="18495"/>
                    <a:pt x="1027" y="18676"/>
                  </a:cubicBezTo>
                  <a:cubicBezTo>
                    <a:pt x="1140" y="18833"/>
                    <a:pt x="1235" y="18867"/>
                    <a:pt x="1404" y="18811"/>
                  </a:cubicBezTo>
                  <a:cubicBezTo>
                    <a:pt x="1513" y="18774"/>
                    <a:pt x="1870" y="18588"/>
                    <a:pt x="1915" y="18535"/>
                  </a:cubicBezTo>
                  <a:lnTo>
                    <a:pt x="1965" y="18479"/>
                  </a:lnTo>
                  <a:lnTo>
                    <a:pt x="2037" y="18505"/>
                  </a:lnTo>
                  <a:cubicBezTo>
                    <a:pt x="2185" y="18565"/>
                    <a:pt x="2309" y="18654"/>
                    <a:pt x="2431" y="18738"/>
                  </a:cubicBezTo>
                  <a:cubicBezTo>
                    <a:pt x="2548" y="18821"/>
                    <a:pt x="2670" y="18905"/>
                    <a:pt x="2812" y="18965"/>
                  </a:cubicBezTo>
                  <a:cubicBezTo>
                    <a:pt x="3041" y="19064"/>
                    <a:pt x="3323" y="19054"/>
                    <a:pt x="3596" y="19044"/>
                  </a:cubicBezTo>
                  <a:cubicBezTo>
                    <a:pt x="3676" y="19042"/>
                    <a:pt x="3754" y="19038"/>
                    <a:pt x="3831" y="19038"/>
                  </a:cubicBezTo>
                  <a:lnTo>
                    <a:pt x="3921" y="19038"/>
                  </a:lnTo>
                  <a:cubicBezTo>
                    <a:pt x="4090" y="19034"/>
                    <a:pt x="4251" y="19034"/>
                    <a:pt x="4422" y="19102"/>
                  </a:cubicBezTo>
                  <a:cubicBezTo>
                    <a:pt x="4571" y="19160"/>
                    <a:pt x="4633" y="19231"/>
                    <a:pt x="4703" y="19311"/>
                  </a:cubicBezTo>
                  <a:cubicBezTo>
                    <a:pt x="4729" y="19341"/>
                    <a:pt x="4758" y="19373"/>
                    <a:pt x="4795" y="19409"/>
                  </a:cubicBezTo>
                  <a:cubicBezTo>
                    <a:pt x="4806" y="19420"/>
                    <a:pt x="4845" y="19438"/>
                    <a:pt x="4868" y="19448"/>
                  </a:cubicBezTo>
                  <a:cubicBezTo>
                    <a:pt x="4929" y="19476"/>
                    <a:pt x="4993" y="19506"/>
                    <a:pt x="5028" y="19560"/>
                  </a:cubicBezTo>
                  <a:cubicBezTo>
                    <a:pt x="5074" y="19629"/>
                    <a:pt x="5068" y="19703"/>
                    <a:pt x="5063" y="19755"/>
                  </a:cubicBezTo>
                  <a:cubicBezTo>
                    <a:pt x="5061" y="19783"/>
                    <a:pt x="5059" y="19809"/>
                    <a:pt x="5065" y="19823"/>
                  </a:cubicBezTo>
                  <a:cubicBezTo>
                    <a:pt x="5092" y="19894"/>
                    <a:pt x="5158" y="20008"/>
                    <a:pt x="5212" y="20101"/>
                  </a:cubicBezTo>
                  <a:cubicBezTo>
                    <a:pt x="5237" y="20145"/>
                    <a:pt x="5261" y="20185"/>
                    <a:pt x="5280" y="20217"/>
                  </a:cubicBezTo>
                  <a:cubicBezTo>
                    <a:pt x="5391" y="20422"/>
                    <a:pt x="5612" y="20726"/>
                    <a:pt x="5773" y="20860"/>
                  </a:cubicBezTo>
                  <a:cubicBezTo>
                    <a:pt x="5956" y="21013"/>
                    <a:pt x="6088" y="20919"/>
                    <a:pt x="6344" y="20668"/>
                  </a:cubicBezTo>
                  <a:cubicBezTo>
                    <a:pt x="6377" y="20635"/>
                    <a:pt x="6410" y="20603"/>
                    <a:pt x="6441" y="20573"/>
                  </a:cubicBezTo>
                  <a:cubicBezTo>
                    <a:pt x="6669" y="20360"/>
                    <a:pt x="6861" y="20446"/>
                    <a:pt x="7030" y="20521"/>
                  </a:cubicBezTo>
                  <a:cubicBezTo>
                    <a:pt x="7119" y="20561"/>
                    <a:pt x="7212" y="20601"/>
                    <a:pt x="7321" y="20607"/>
                  </a:cubicBezTo>
                  <a:cubicBezTo>
                    <a:pt x="7599" y="20623"/>
                    <a:pt x="7737" y="20563"/>
                    <a:pt x="7948" y="20475"/>
                  </a:cubicBezTo>
                  <a:cubicBezTo>
                    <a:pt x="7999" y="20452"/>
                    <a:pt x="8053" y="20430"/>
                    <a:pt x="8113" y="20406"/>
                  </a:cubicBezTo>
                  <a:lnTo>
                    <a:pt x="8181" y="20378"/>
                  </a:lnTo>
                  <a:lnTo>
                    <a:pt x="8228" y="20432"/>
                  </a:lnTo>
                  <a:cubicBezTo>
                    <a:pt x="8242" y="20448"/>
                    <a:pt x="8259" y="20469"/>
                    <a:pt x="8280" y="20495"/>
                  </a:cubicBezTo>
                  <a:cubicBezTo>
                    <a:pt x="8321" y="20545"/>
                    <a:pt x="8447" y="20700"/>
                    <a:pt x="8496" y="20716"/>
                  </a:cubicBezTo>
                  <a:cubicBezTo>
                    <a:pt x="8533" y="20720"/>
                    <a:pt x="8546" y="20720"/>
                    <a:pt x="8566" y="20561"/>
                  </a:cubicBezTo>
                  <a:cubicBezTo>
                    <a:pt x="8576" y="20481"/>
                    <a:pt x="8589" y="20392"/>
                    <a:pt x="8632" y="20316"/>
                  </a:cubicBezTo>
                  <a:cubicBezTo>
                    <a:pt x="8680" y="20231"/>
                    <a:pt x="8748" y="20161"/>
                    <a:pt x="8814" y="20093"/>
                  </a:cubicBezTo>
                  <a:cubicBezTo>
                    <a:pt x="8882" y="20022"/>
                    <a:pt x="8948" y="19956"/>
                    <a:pt x="8981" y="19882"/>
                  </a:cubicBezTo>
                  <a:cubicBezTo>
                    <a:pt x="9011" y="19813"/>
                    <a:pt x="9034" y="19751"/>
                    <a:pt x="9057" y="19689"/>
                  </a:cubicBezTo>
                  <a:cubicBezTo>
                    <a:pt x="9102" y="19566"/>
                    <a:pt x="9148" y="19440"/>
                    <a:pt x="9242" y="19303"/>
                  </a:cubicBezTo>
                  <a:cubicBezTo>
                    <a:pt x="9523" y="18895"/>
                    <a:pt x="9927" y="18909"/>
                    <a:pt x="10317" y="18921"/>
                  </a:cubicBezTo>
                  <a:cubicBezTo>
                    <a:pt x="10399" y="18923"/>
                    <a:pt x="10481" y="18927"/>
                    <a:pt x="10566" y="18925"/>
                  </a:cubicBezTo>
                  <a:cubicBezTo>
                    <a:pt x="10570" y="18925"/>
                    <a:pt x="10572" y="18925"/>
                    <a:pt x="10574" y="18925"/>
                  </a:cubicBezTo>
                  <a:cubicBezTo>
                    <a:pt x="10836" y="18925"/>
                    <a:pt x="11030" y="19036"/>
                    <a:pt x="11217" y="19142"/>
                  </a:cubicBezTo>
                  <a:cubicBezTo>
                    <a:pt x="11337" y="19209"/>
                    <a:pt x="11459" y="19279"/>
                    <a:pt x="11601" y="19323"/>
                  </a:cubicBezTo>
                  <a:cubicBezTo>
                    <a:pt x="11756" y="19369"/>
                    <a:pt x="11920" y="19432"/>
                    <a:pt x="12071" y="19496"/>
                  </a:cubicBezTo>
                  <a:cubicBezTo>
                    <a:pt x="12116" y="19516"/>
                    <a:pt x="12180" y="19532"/>
                    <a:pt x="12246" y="19550"/>
                  </a:cubicBezTo>
                  <a:cubicBezTo>
                    <a:pt x="12374" y="19584"/>
                    <a:pt x="12520" y="19622"/>
                    <a:pt x="12619" y="19701"/>
                  </a:cubicBezTo>
                  <a:cubicBezTo>
                    <a:pt x="12821" y="19860"/>
                    <a:pt x="12793" y="20109"/>
                    <a:pt x="12768" y="20328"/>
                  </a:cubicBezTo>
                  <a:cubicBezTo>
                    <a:pt x="12741" y="20557"/>
                    <a:pt x="12735" y="20702"/>
                    <a:pt x="12846" y="20790"/>
                  </a:cubicBezTo>
                  <a:cubicBezTo>
                    <a:pt x="12889" y="20824"/>
                    <a:pt x="12949" y="20850"/>
                    <a:pt x="13013" y="20877"/>
                  </a:cubicBezTo>
                  <a:cubicBezTo>
                    <a:pt x="13071" y="20901"/>
                    <a:pt x="13129" y="20927"/>
                    <a:pt x="13184" y="20961"/>
                  </a:cubicBezTo>
                  <a:cubicBezTo>
                    <a:pt x="13230" y="20989"/>
                    <a:pt x="13273" y="21027"/>
                    <a:pt x="13312" y="21065"/>
                  </a:cubicBezTo>
                  <a:cubicBezTo>
                    <a:pt x="13341" y="21092"/>
                    <a:pt x="13370" y="21116"/>
                    <a:pt x="13399" y="21136"/>
                  </a:cubicBezTo>
                  <a:cubicBezTo>
                    <a:pt x="13393" y="21090"/>
                    <a:pt x="13386" y="21041"/>
                    <a:pt x="13378" y="20993"/>
                  </a:cubicBezTo>
                  <a:cubicBezTo>
                    <a:pt x="13271" y="20270"/>
                    <a:pt x="14188" y="20115"/>
                    <a:pt x="14665" y="19986"/>
                  </a:cubicBezTo>
                  <a:cubicBezTo>
                    <a:pt x="15182" y="19848"/>
                    <a:pt x="15648" y="20195"/>
                    <a:pt x="16145" y="20091"/>
                  </a:cubicBezTo>
                  <a:cubicBezTo>
                    <a:pt x="16829" y="19948"/>
                    <a:pt x="17920" y="19345"/>
                    <a:pt x="18134" y="20239"/>
                  </a:cubicBezTo>
                  <a:cubicBezTo>
                    <a:pt x="18460" y="21600"/>
                    <a:pt x="18823" y="19932"/>
                    <a:pt x="19481" y="20006"/>
                  </a:cubicBezTo>
                  <a:cubicBezTo>
                    <a:pt x="19639" y="20024"/>
                    <a:pt x="21083" y="21037"/>
                    <a:pt x="21074" y="20477"/>
                  </a:cubicBezTo>
                  <a:cubicBezTo>
                    <a:pt x="21064" y="19783"/>
                    <a:pt x="21078" y="19136"/>
                    <a:pt x="21120" y="18441"/>
                  </a:cubicBezTo>
                  <a:cubicBezTo>
                    <a:pt x="21190" y="17297"/>
                    <a:pt x="21322" y="16214"/>
                    <a:pt x="21206" y="15071"/>
                  </a:cubicBezTo>
                  <a:cubicBezTo>
                    <a:pt x="21148" y="14496"/>
                    <a:pt x="21544" y="13971"/>
                    <a:pt x="21600" y="13390"/>
                  </a:cubicBezTo>
                  <a:cubicBezTo>
                    <a:pt x="21472" y="13328"/>
                    <a:pt x="21342" y="13242"/>
                    <a:pt x="21210" y="131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99452192-9897-154F-9CEE-C79362A3F8BF}"/>
                </a:ext>
              </a:extLst>
            </p:cNvPr>
            <p:cNvSpPr/>
            <p:nvPr/>
          </p:nvSpPr>
          <p:spPr>
            <a:xfrm>
              <a:off x="8160687" y="2961739"/>
              <a:ext cx="983386" cy="64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3" extrusionOk="0">
                  <a:moveTo>
                    <a:pt x="21299" y="19430"/>
                  </a:moveTo>
                  <a:cubicBezTo>
                    <a:pt x="21241" y="19345"/>
                    <a:pt x="21182" y="19260"/>
                    <a:pt x="21126" y="19157"/>
                  </a:cubicBezTo>
                  <a:cubicBezTo>
                    <a:pt x="20991" y="18910"/>
                    <a:pt x="20762" y="18393"/>
                    <a:pt x="20678" y="18071"/>
                  </a:cubicBezTo>
                  <a:cubicBezTo>
                    <a:pt x="20640" y="17926"/>
                    <a:pt x="20650" y="17792"/>
                    <a:pt x="20657" y="17682"/>
                  </a:cubicBezTo>
                  <a:cubicBezTo>
                    <a:pt x="20661" y="17612"/>
                    <a:pt x="20666" y="17548"/>
                    <a:pt x="20657" y="17495"/>
                  </a:cubicBezTo>
                  <a:cubicBezTo>
                    <a:pt x="20640" y="17399"/>
                    <a:pt x="20589" y="17300"/>
                    <a:pt x="20533" y="17194"/>
                  </a:cubicBezTo>
                  <a:cubicBezTo>
                    <a:pt x="20479" y="17095"/>
                    <a:pt x="20425" y="16993"/>
                    <a:pt x="20390" y="16869"/>
                  </a:cubicBezTo>
                  <a:cubicBezTo>
                    <a:pt x="20089" y="15878"/>
                    <a:pt x="19995" y="14524"/>
                    <a:pt x="20154" y="13498"/>
                  </a:cubicBezTo>
                  <a:cubicBezTo>
                    <a:pt x="20168" y="13399"/>
                    <a:pt x="20201" y="13335"/>
                    <a:pt x="20224" y="13286"/>
                  </a:cubicBezTo>
                  <a:cubicBezTo>
                    <a:pt x="20252" y="13229"/>
                    <a:pt x="20264" y="13205"/>
                    <a:pt x="20262" y="13123"/>
                  </a:cubicBezTo>
                  <a:cubicBezTo>
                    <a:pt x="20257" y="13024"/>
                    <a:pt x="20213" y="12872"/>
                    <a:pt x="20178" y="12752"/>
                  </a:cubicBezTo>
                  <a:cubicBezTo>
                    <a:pt x="20159" y="12692"/>
                    <a:pt x="20143" y="12632"/>
                    <a:pt x="20129" y="12579"/>
                  </a:cubicBezTo>
                  <a:cubicBezTo>
                    <a:pt x="20112" y="12511"/>
                    <a:pt x="20091" y="12398"/>
                    <a:pt x="20068" y="12264"/>
                  </a:cubicBezTo>
                  <a:cubicBezTo>
                    <a:pt x="20033" y="12059"/>
                    <a:pt x="19946" y="11585"/>
                    <a:pt x="19888" y="11510"/>
                  </a:cubicBezTo>
                  <a:cubicBezTo>
                    <a:pt x="19829" y="11450"/>
                    <a:pt x="19792" y="11436"/>
                    <a:pt x="19776" y="11447"/>
                  </a:cubicBezTo>
                  <a:cubicBezTo>
                    <a:pt x="19720" y="11479"/>
                    <a:pt x="19675" y="11740"/>
                    <a:pt x="19654" y="11864"/>
                  </a:cubicBezTo>
                  <a:lnTo>
                    <a:pt x="19635" y="11974"/>
                  </a:lnTo>
                  <a:cubicBezTo>
                    <a:pt x="19554" y="12409"/>
                    <a:pt x="19322" y="12982"/>
                    <a:pt x="19089" y="13339"/>
                  </a:cubicBezTo>
                  <a:cubicBezTo>
                    <a:pt x="18843" y="13710"/>
                    <a:pt x="18128" y="14283"/>
                    <a:pt x="17693" y="14004"/>
                  </a:cubicBezTo>
                  <a:cubicBezTo>
                    <a:pt x="17544" y="13908"/>
                    <a:pt x="17369" y="13675"/>
                    <a:pt x="17376" y="13102"/>
                  </a:cubicBezTo>
                  <a:cubicBezTo>
                    <a:pt x="17380" y="12727"/>
                    <a:pt x="17558" y="12426"/>
                    <a:pt x="17717" y="12161"/>
                  </a:cubicBezTo>
                  <a:cubicBezTo>
                    <a:pt x="17768" y="12073"/>
                    <a:pt x="17820" y="11988"/>
                    <a:pt x="17862" y="11903"/>
                  </a:cubicBezTo>
                  <a:cubicBezTo>
                    <a:pt x="17922" y="11783"/>
                    <a:pt x="17972" y="11641"/>
                    <a:pt x="18025" y="11496"/>
                  </a:cubicBezTo>
                  <a:cubicBezTo>
                    <a:pt x="18086" y="11330"/>
                    <a:pt x="18147" y="11160"/>
                    <a:pt x="18226" y="11012"/>
                  </a:cubicBezTo>
                  <a:cubicBezTo>
                    <a:pt x="18280" y="10909"/>
                    <a:pt x="18331" y="10838"/>
                    <a:pt x="18378" y="10775"/>
                  </a:cubicBezTo>
                  <a:cubicBezTo>
                    <a:pt x="18441" y="10686"/>
                    <a:pt x="18493" y="10616"/>
                    <a:pt x="18542" y="10478"/>
                  </a:cubicBezTo>
                  <a:cubicBezTo>
                    <a:pt x="18684" y="10057"/>
                    <a:pt x="18862" y="9335"/>
                    <a:pt x="18822" y="9109"/>
                  </a:cubicBezTo>
                  <a:cubicBezTo>
                    <a:pt x="18799" y="8978"/>
                    <a:pt x="18722" y="8861"/>
                    <a:pt x="18638" y="8737"/>
                  </a:cubicBezTo>
                  <a:cubicBezTo>
                    <a:pt x="18584" y="8656"/>
                    <a:pt x="18525" y="8571"/>
                    <a:pt x="18481" y="8476"/>
                  </a:cubicBezTo>
                  <a:cubicBezTo>
                    <a:pt x="18345" y="8189"/>
                    <a:pt x="18268" y="8030"/>
                    <a:pt x="18095" y="7811"/>
                  </a:cubicBezTo>
                  <a:cubicBezTo>
                    <a:pt x="17796" y="7436"/>
                    <a:pt x="17654" y="7362"/>
                    <a:pt x="17245" y="7365"/>
                  </a:cubicBezTo>
                  <a:cubicBezTo>
                    <a:pt x="17161" y="7365"/>
                    <a:pt x="17070" y="7376"/>
                    <a:pt x="16976" y="7383"/>
                  </a:cubicBezTo>
                  <a:cubicBezTo>
                    <a:pt x="16712" y="7408"/>
                    <a:pt x="16413" y="7436"/>
                    <a:pt x="16177" y="7316"/>
                  </a:cubicBezTo>
                  <a:lnTo>
                    <a:pt x="16069" y="7259"/>
                  </a:lnTo>
                  <a:lnTo>
                    <a:pt x="16104" y="7093"/>
                  </a:lnTo>
                  <a:cubicBezTo>
                    <a:pt x="16156" y="6852"/>
                    <a:pt x="16275" y="6629"/>
                    <a:pt x="16392" y="6414"/>
                  </a:cubicBezTo>
                  <a:cubicBezTo>
                    <a:pt x="16455" y="6297"/>
                    <a:pt x="16516" y="6184"/>
                    <a:pt x="16560" y="6078"/>
                  </a:cubicBezTo>
                  <a:cubicBezTo>
                    <a:pt x="16583" y="6021"/>
                    <a:pt x="16626" y="5933"/>
                    <a:pt x="16675" y="5834"/>
                  </a:cubicBezTo>
                  <a:cubicBezTo>
                    <a:pt x="16754" y="5671"/>
                    <a:pt x="16925" y="5314"/>
                    <a:pt x="16974" y="5140"/>
                  </a:cubicBezTo>
                  <a:cubicBezTo>
                    <a:pt x="16848" y="5031"/>
                    <a:pt x="16696" y="4949"/>
                    <a:pt x="16537" y="4865"/>
                  </a:cubicBezTo>
                  <a:cubicBezTo>
                    <a:pt x="16181" y="4674"/>
                    <a:pt x="15782" y="4458"/>
                    <a:pt x="15600" y="3860"/>
                  </a:cubicBezTo>
                  <a:cubicBezTo>
                    <a:pt x="15497" y="3517"/>
                    <a:pt x="15527" y="3124"/>
                    <a:pt x="15560" y="2746"/>
                  </a:cubicBezTo>
                  <a:cubicBezTo>
                    <a:pt x="15595" y="2329"/>
                    <a:pt x="15628" y="1932"/>
                    <a:pt x="15471" y="1681"/>
                  </a:cubicBezTo>
                  <a:cubicBezTo>
                    <a:pt x="15251" y="1324"/>
                    <a:pt x="14922" y="1221"/>
                    <a:pt x="14574" y="1112"/>
                  </a:cubicBezTo>
                  <a:cubicBezTo>
                    <a:pt x="14356" y="1045"/>
                    <a:pt x="14134" y="974"/>
                    <a:pt x="13931" y="836"/>
                  </a:cubicBezTo>
                  <a:cubicBezTo>
                    <a:pt x="13824" y="762"/>
                    <a:pt x="13716" y="712"/>
                    <a:pt x="13602" y="656"/>
                  </a:cubicBezTo>
                  <a:cubicBezTo>
                    <a:pt x="13480" y="595"/>
                    <a:pt x="13351" y="535"/>
                    <a:pt x="13218" y="443"/>
                  </a:cubicBezTo>
                  <a:cubicBezTo>
                    <a:pt x="13172" y="412"/>
                    <a:pt x="13113" y="358"/>
                    <a:pt x="13050" y="302"/>
                  </a:cubicBezTo>
                  <a:cubicBezTo>
                    <a:pt x="12915" y="178"/>
                    <a:pt x="12730" y="12"/>
                    <a:pt x="12620" y="54"/>
                  </a:cubicBezTo>
                  <a:cubicBezTo>
                    <a:pt x="12599" y="61"/>
                    <a:pt x="12569" y="83"/>
                    <a:pt x="12538" y="160"/>
                  </a:cubicBezTo>
                  <a:cubicBezTo>
                    <a:pt x="12522" y="203"/>
                    <a:pt x="12520" y="362"/>
                    <a:pt x="12517" y="447"/>
                  </a:cubicBezTo>
                  <a:cubicBezTo>
                    <a:pt x="12515" y="546"/>
                    <a:pt x="12513" y="641"/>
                    <a:pt x="12503" y="716"/>
                  </a:cubicBezTo>
                  <a:cubicBezTo>
                    <a:pt x="12484" y="836"/>
                    <a:pt x="12454" y="960"/>
                    <a:pt x="12424" y="1084"/>
                  </a:cubicBezTo>
                  <a:cubicBezTo>
                    <a:pt x="12403" y="1165"/>
                    <a:pt x="12384" y="1246"/>
                    <a:pt x="12368" y="1321"/>
                  </a:cubicBezTo>
                  <a:cubicBezTo>
                    <a:pt x="12241" y="1947"/>
                    <a:pt x="12101" y="2180"/>
                    <a:pt x="11788" y="2594"/>
                  </a:cubicBezTo>
                  <a:lnTo>
                    <a:pt x="11709" y="2696"/>
                  </a:lnTo>
                  <a:cubicBezTo>
                    <a:pt x="11592" y="2848"/>
                    <a:pt x="11459" y="3022"/>
                    <a:pt x="11367" y="3195"/>
                  </a:cubicBezTo>
                  <a:cubicBezTo>
                    <a:pt x="11239" y="3443"/>
                    <a:pt x="11237" y="3669"/>
                    <a:pt x="11237" y="3980"/>
                  </a:cubicBezTo>
                  <a:cubicBezTo>
                    <a:pt x="11237" y="4062"/>
                    <a:pt x="11237" y="4150"/>
                    <a:pt x="11232" y="4238"/>
                  </a:cubicBezTo>
                  <a:cubicBezTo>
                    <a:pt x="11218" y="4649"/>
                    <a:pt x="11113" y="4960"/>
                    <a:pt x="11010" y="5261"/>
                  </a:cubicBezTo>
                  <a:cubicBezTo>
                    <a:pt x="10975" y="5363"/>
                    <a:pt x="10937" y="5469"/>
                    <a:pt x="10905" y="5586"/>
                  </a:cubicBezTo>
                  <a:lnTo>
                    <a:pt x="10874" y="5689"/>
                  </a:lnTo>
                  <a:cubicBezTo>
                    <a:pt x="10821" y="5869"/>
                    <a:pt x="10757" y="6074"/>
                    <a:pt x="10734" y="6244"/>
                  </a:cubicBezTo>
                  <a:cubicBezTo>
                    <a:pt x="10725" y="6301"/>
                    <a:pt x="10725" y="6364"/>
                    <a:pt x="10722" y="6431"/>
                  </a:cubicBezTo>
                  <a:cubicBezTo>
                    <a:pt x="10720" y="6566"/>
                    <a:pt x="10715" y="6721"/>
                    <a:pt x="10664" y="6852"/>
                  </a:cubicBezTo>
                  <a:cubicBezTo>
                    <a:pt x="10512" y="7234"/>
                    <a:pt x="10211" y="7206"/>
                    <a:pt x="9991" y="7185"/>
                  </a:cubicBezTo>
                  <a:cubicBezTo>
                    <a:pt x="9937" y="7181"/>
                    <a:pt x="9886" y="7174"/>
                    <a:pt x="9839" y="7174"/>
                  </a:cubicBezTo>
                  <a:cubicBezTo>
                    <a:pt x="9454" y="7174"/>
                    <a:pt x="9089" y="7022"/>
                    <a:pt x="9040" y="5823"/>
                  </a:cubicBezTo>
                  <a:lnTo>
                    <a:pt x="9033" y="5667"/>
                  </a:lnTo>
                  <a:lnTo>
                    <a:pt x="9133" y="5639"/>
                  </a:lnTo>
                  <a:cubicBezTo>
                    <a:pt x="9306" y="5590"/>
                    <a:pt x="9584" y="5186"/>
                    <a:pt x="9633" y="4967"/>
                  </a:cubicBezTo>
                  <a:cubicBezTo>
                    <a:pt x="9661" y="4847"/>
                    <a:pt x="9654" y="4748"/>
                    <a:pt x="9615" y="4663"/>
                  </a:cubicBezTo>
                  <a:cubicBezTo>
                    <a:pt x="9549" y="4518"/>
                    <a:pt x="9393" y="4419"/>
                    <a:pt x="9215" y="4408"/>
                  </a:cubicBezTo>
                  <a:lnTo>
                    <a:pt x="9066" y="4398"/>
                  </a:lnTo>
                  <a:cubicBezTo>
                    <a:pt x="8769" y="4376"/>
                    <a:pt x="8435" y="4355"/>
                    <a:pt x="8163" y="4447"/>
                  </a:cubicBezTo>
                  <a:cubicBezTo>
                    <a:pt x="8119" y="4461"/>
                    <a:pt x="8079" y="4483"/>
                    <a:pt x="8037" y="4500"/>
                  </a:cubicBezTo>
                  <a:cubicBezTo>
                    <a:pt x="7932" y="4550"/>
                    <a:pt x="7811" y="4603"/>
                    <a:pt x="7654" y="4603"/>
                  </a:cubicBezTo>
                  <a:cubicBezTo>
                    <a:pt x="7617" y="4603"/>
                    <a:pt x="7579" y="4606"/>
                    <a:pt x="7547" y="4606"/>
                  </a:cubicBezTo>
                  <a:cubicBezTo>
                    <a:pt x="7367" y="4617"/>
                    <a:pt x="7196" y="4624"/>
                    <a:pt x="7014" y="4359"/>
                  </a:cubicBezTo>
                  <a:cubicBezTo>
                    <a:pt x="6708" y="3917"/>
                    <a:pt x="6780" y="3195"/>
                    <a:pt x="6946" y="2665"/>
                  </a:cubicBezTo>
                  <a:cubicBezTo>
                    <a:pt x="6960" y="2622"/>
                    <a:pt x="6974" y="2580"/>
                    <a:pt x="6988" y="2541"/>
                  </a:cubicBezTo>
                  <a:cubicBezTo>
                    <a:pt x="7056" y="2346"/>
                    <a:pt x="7072" y="2283"/>
                    <a:pt x="7014" y="2148"/>
                  </a:cubicBezTo>
                  <a:cubicBezTo>
                    <a:pt x="6983" y="2081"/>
                    <a:pt x="6953" y="2060"/>
                    <a:pt x="6888" y="2024"/>
                  </a:cubicBezTo>
                  <a:cubicBezTo>
                    <a:pt x="6829" y="1993"/>
                    <a:pt x="6757" y="1950"/>
                    <a:pt x="6687" y="1851"/>
                  </a:cubicBezTo>
                  <a:cubicBezTo>
                    <a:pt x="6532" y="1625"/>
                    <a:pt x="6420" y="1207"/>
                    <a:pt x="6418" y="857"/>
                  </a:cubicBezTo>
                  <a:cubicBezTo>
                    <a:pt x="6418" y="624"/>
                    <a:pt x="6465" y="429"/>
                    <a:pt x="6556" y="295"/>
                  </a:cubicBezTo>
                  <a:cubicBezTo>
                    <a:pt x="6663" y="136"/>
                    <a:pt x="6778" y="118"/>
                    <a:pt x="6871" y="104"/>
                  </a:cubicBezTo>
                  <a:cubicBezTo>
                    <a:pt x="6918" y="97"/>
                    <a:pt x="6960" y="90"/>
                    <a:pt x="7002" y="68"/>
                  </a:cubicBezTo>
                  <a:cubicBezTo>
                    <a:pt x="7023" y="58"/>
                    <a:pt x="7046" y="44"/>
                    <a:pt x="7072" y="30"/>
                  </a:cubicBezTo>
                  <a:cubicBezTo>
                    <a:pt x="7068" y="30"/>
                    <a:pt x="7063" y="30"/>
                    <a:pt x="7056" y="30"/>
                  </a:cubicBezTo>
                  <a:cubicBezTo>
                    <a:pt x="6785" y="1"/>
                    <a:pt x="6507" y="-27"/>
                    <a:pt x="6294" y="51"/>
                  </a:cubicBezTo>
                  <a:cubicBezTo>
                    <a:pt x="6285" y="298"/>
                    <a:pt x="6210" y="405"/>
                    <a:pt x="6140" y="447"/>
                  </a:cubicBezTo>
                  <a:cubicBezTo>
                    <a:pt x="5962" y="564"/>
                    <a:pt x="5714" y="320"/>
                    <a:pt x="5577" y="129"/>
                  </a:cubicBezTo>
                  <a:cubicBezTo>
                    <a:pt x="5549" y="153"/>
                    <a:pt x="5518" y="182"/>
                    <a:pt x="5490" y="210"/>
                  </a:cubicBezTo>
                  <a:cubicBezTo>
                    <a:pt x="5411" y="288"/>
                    <a:pt x="5327" y="369"/>
                    <a:pt x="5245" y="405"/>
                  </a:cubicBezTo>
                  <a:cubicBezTo>
                    <a:pt x="5076" y="482"/>
                    <a:pt x="4901" y="472"/>
                    <a:pt x="4733" y="461"/>
                  </a:cubicBezTo>
                  <a:cubicBezTo>
                    <a:pt x="4663" y="458"/>
                    <a:pt x="4595" y="450"/>
                    <a:pt x="4527" y="454"/>
                  </a:cubicBezTo>
                  <a:cubicBezTo>
                    <a:pt x="4125" y="468"/>
                    <a:pt x="3623" y="932"/>
                    <a:pt x="3366" y="1374"/>
                  </a:cubicBezTo>
                  <a:cubicBezTo>
                    <a:pt x="3310" y="1469"/>
                    <a:pt x="3282" y="1572"/>
                    <a:pt x="3251" y="1688"/>
                  </a:cubicBezTo>
                  <a:cubicBezTo>
                    <a:pt x="3214" y="1826"/>
                    <a:pt x="3170" y="1982"/>
                    <a:pt x="3076" y="2131"/>
                  </a:cubicBezTo>
                  <a:cubicBezTo>
                    <a:pt x="2877" y="2442"/>
                    <a:pt x="2756" y="2435"/>
                    <a:pt x="2518" y="2431"/>
                  </a:cubicBezTo>
                  <a:cubicBezTo>
                    <a:pt x="2324" y="2421"/>
                    <a:pt x="2223" y="2470"/>
                    <a:pt x="2083" y="2534"/>
                  </a:cubicBezTo>
                  <a:lnTo>
                    <a:pt x="1985" y="2576"/>
                  </a:lnTo>
                  <a:cubicBezTo>
                    <a:pt x="1873" y="2622"/>
                    <a:pt x="1767" y="2633"/>
                    <a:pt x="1665" y="2643"/>
                  </a:cubicBezTo>
                  <a:cubicBezTo>
                    <a:pt x="1559" y="2654"/>
                    <a:pt x="1461" y="2661"/>
                    <a:pt x="1368" y="2714"/>
                  </a:cubicBezTo>
                  <a:cubicBezTo>
                    <a:pt x="1223" y="2795"/>
                    <a:pt x="1092" y="2948"/>
                    <a:pt x="952" y="3107"/>
                  </a:cubicBezTo>
                  <a:cubicBezTo>
                    <a:pt x="779" y="3308"/>
                    <a:pt x="599" y="3513"/>
                    <a:pt x="379" y="3598"/>
                  </a:cubicBezTo>
                  <a:cubicBezTo>
                    <a:pt x="283" y="3637"/>
                    <a:pt x="192" y="3630"/>
                    <a:pt x="120" y="3627"/>
                  </a:cubicBezTo>
                  <a:cubicBezTo>
                    <a:pt x="82" y="3623"/>
                    <a:pt x="24" y="3620"/>
                    <a:pt x="10" y="3634"/>
                  </a:cubicBezTo>
                  <a:cubicBezTo>
                    <a:pt x="10" y="3634"/>
                    <a:pt x="-4" y="3673"/>
                    <a:pt x="1" y="3821"/>
                  </a:cubicBezTo>
                  <a:cubicBezTo>
                    <a:pt x="5" y="3980"/>
                    <a:pt x="143" y="4603"/>
                    <a:pt x="206" y="4723"/>
                  </a:cubicBezTo>
                  <a:cubicBezTo>
                    <a:pt x="293" y="4886"/>
                    <a:pt x="445" y="4886"/>
                    <a:pt x="685" y="4865"/>
                  </a:cubicBezTo>
                  <a:cubicBezTo>
                    <a:pt x="889" y="4850"/>
                    <a:pt x="1118" y="4829"/>
                    <a:pt x="1298" y="5013"/>
                  </a:cubicBezTo>
                  <a:cubicBezTo>
                    <a:pt x="1447" y="5169"/>
                    <a:pt x="1536" y="5399"/>
                    <a:pt x="1613" y="5600"/>
                  </a:cubicBezTo>
                  <a:cubicBezTo>
                    <a:pt x="1637" y="5664"/>
                    <a:pt x="1662" y="5728"/>
                    <a:pt x="1688" y="5788"/>
                  </a:cubicBezTo>
                  <a:cubicBezTo>
                    <a:pt x="1735" y="5897"/>
                    <a:pt x="1824" y="5996"/>
                    <a:pt x="1908" y="6095"/>
                  </a:cubicBezTo>
                  <a:cubicBezTo>
                    <a:pt x="2013" y="6216"/>
                    <a:pt x="2120" y="6339"/>
                    <a:pt x="2174" y="6506"/>
                  </a:cubicBezTo>
                  <a:lnTo>
                    <a:pt x="2200" y="6587"/>
                  </a:lnTo>
                  <a:lnTo>
                    <a:pt x="2172" y="6668"/>
                  </a:lnTo>
                  <a:cubicBezTo>
                    <a:pt x="2139" y="6760"/>
                    <a:pt x="2104" y="6845"/>
                    <a:pt x="2067" y="6927"/>
                  </a:cubicBezTo>
                  <a:cubicBezTo>
                    <a:pt x="1973" y="7142"/>
                    <a:pt x="1905" y="7294"/>
                    <a:pt x="1954" y="7546"/>
                  </a:cubicBezTo>
                  <a:cubicBezTo>
                    <a:pt x="1978" y="7662"/>
                    <a:pt x="2045" y="7765"/>
                    <a:pt x="2116" y="7878"/>
                  </a:cubicBezTo>
                  <a:cubicBezTo>
                    <a:pt x="2197" y="8005"/>
                    <a:pt x="2282" y="8136"/>
                    <a:pt x="2326" y="8313"/>
                  </a:cubicBezTo>
                  <a:cubicBezTo>
                    <a:pt x="2370" y="8490"/>
                    <a:pt x="2424" y="9215"/>
                    <a:pt x="2354" y="9448"/>
                  </a:cubicBezTo>
                  <a:cubicBezTo>
                    <a:pt x="2314" y="9586"/>
                    <a:pt x="2246" y="9685"/>
                    <a:pt x="2162" y="9728"/>
                  </a:cubicBezTo>
                  <a:cubicBezTo>
                    <a:pt x="1999" y="9813"/>
                    <a:pt x="1805" y="9689"/>
                    <a:pt x="1655" y="9572"/>
                  </a:cubicBezTo>
                  <a:lnTo>
                    <a:pt x="1613" y="9540"/>
                  </a:lnTo>
                  <a:cubicBezTo>
                    <a:pt x="1457" y="9417"/>
                    <a:pt x="1384" y="9360"/>
                    <a:pt x="1197" y="9296"/>
                  </a:cubicBezTo>
                  <a:cubicBezTo>
                    <a:pt x="1143" y="9279"/>
                    <a:pt x="1104" y="9254"/>
                    <a:pt x="1073" y="9233"/>
                  </a:cubicBezTo>
                  <a:cubicBezTo>
                    <a:pt x="1069" y="9243"/>
                    <a:pt x="1066" y="9257"/>
                    <a:pt x="1062" y="9268"/>
                  </a:cubicBezTo>
                  <a:lnTo>
                    <a:pt x="1038" y="9342"/>
                  </a:lnTo>
                  <a:cubicBezTo>
                    <a:pt x="1015" y="9413"/>
                    <a:pt x="999" y="9494"/>
                    <a:pt x="982" y="9576"/>
                  </a:cubicBezTo>
                  <a:cubicBezTo>
                    <a:pt x="947" y="9742"/>
                    <a:pt x="910" y="9933"/>
                    <a:pt x="816" y="10082"/>
                  </a:cubicBezTo>
                  <a:cubicBezTo>
                    <a:pt x="741" y="10198"/>
                    <a:pt x="657" y="10258"/>
                    <a:pt x="583" y="10308"/>
                  </a:cubicBezTo>
                  <a:cubicBezTo>
                    <a:pt x="541" y="10336"/>
                    <a:pt x="508" y="10361"/>
                    <a:pt x="484" y="10386"/>
                  </a:cubicBezTo>
                  <a:cubicBezTo>
                    <a:pt x="711" y="10488"/>
                    <a:pt x="994" y="10679"/>
                    <a:pt x="1127" y="10785"/>
                  </a:cubicBezTo>
                  <a:cubicBezTo>
                    <a:pt x="1239" y="10877"/>
                    <a:pt x="1330" y="10991"/>
                    <a:pt x="1417" y="11104"/>
                  </a:cubicBezTo>
                  <a:cubicBezTo>
                    <a:pt x="1506" y="11217"/>
                    <a:pt x="1587" y="11323"/>
                    <a:pt x="1688" y="11397"/>
                  </a:cubicBezTo>
                  <a:cubicBezTo>
                    <a:pt x="2036" y="11659"/>
                    <a:pt x="2880" y="11709"/>
                    <a:pt x="3328" y="11564"/>
                  </a:cubicBezTo>
                  <a:cubicBezTo>
                    <a:pt x="3368" y="11549"/>
                    <a:pt x="3431" y="11510"/>
                    <a:pt x="3497" y="11468"/>
                  </a:cubicBezTo>
                  <a:cubicBezTo>
                    <a:pt x="3707" y="11334"/>
                    <a:pt x="3994" y="11150"/>
                    <a:pt x="4200" y="11404"/>
                  </a:cubicBezTo>
                  <a:cubicBezTo>
                    <a:pt x="4256" y="11475"/>
                    <a:pt x="4322" y="11571"/>
                    <a:pt x="4322" y="11705"/>
                  </a:cubicBezTo>
                  <a:cubicBezTo>
                    <a:pt x="4322" y="11839"/>
                    <a:pt x="4256" y="11921"/>
                    <a:pt x="4207" y="11977"/>
                  </a:cubicBezTo>
                  <a:cubicBezTo>
                    <a:pt x="4191" y="11999"/>
                    <a:pt x="4172" y="12020"/>
                    <a:pt x="4156" y="12048"/>
                  </a:cubicBezTo>
                  <a:cubicBezTo>
                    <a:pt x="4079" y="12179"/>
                    <a:pt x="3892" y="12419"/>
                    <a:pt x="3768" y="12536"/>
                  </a:cubicBezTo>
                  <a:cubicBezTo>
                    <a:pt x="3539" y="12748"/>
                    <a:pt x="3144" y="12890"/>
                    <a:pt x="2896" y="12904"/>
                  </a:cubicBezTo>
                  <a:cubicBezTo>
                    <a:pt x="2571" y="12922"/>
                    <a:pt x="2501" y="12978"/>
                    <a:pt x="2483" y="13519"/>
                  </a:cubicBezTo>
                  <a:cubicBezTo>
                    <a:pt x="2478" y="13693"/>
                    <a:pt x="2485" y="13880"/>
                    <a:pt x="2494" y="14075"/>
                  </a:cubicBezTo>
                  <a:cubicBezTo>
                    <a:pt x="2508" y="14358"/>
                    <a:pt x="2522" y="14648"/>
                    <a:pt x="2490" y="14924"/>
                  </a:cubicBezTo>
                  <a:cubicBezTo>
                    <a:pt x="2445" y="15320"/>
                    <a:pt x="2321" y="15624"/>
                    <a:pt x="2202" y="15921"/>
                  </a:cubicBezTo>
                  <a:cubicBezTo>
                    <a:pt x="2160" y="16024"/>
                    <a:pt x="2118" y="16130"/>
                    <a:pt x="2078" y="16243"/>
                  </a:cubicBezTo>
                  <a:cubicBezTo>
                    <a:pt x="2057" y="16303"/>
                    <a:pt x="2039" y="16349"/>
                    <a:pt x="2024" y="16384"/>
                  </a:cubicBezTo>
                  <a:cubicBezTo>
                    <a:pt x="1982" y="16490"/>
                    <a:pt x="1973" y="16515"/>
                    <a:pt x="1959" y="16689"/>
                  </a:cubicBezTo>
                  <a:cubicBezTo>
                    <a:pt x="1957" y="16731"/>
                    <a:pt x="1964" y="16819"/>
                    <a:pt x="1971" y="16897"/>
                  </a:cubicBezTo>
                  <a:cubicBezTo>
                    <a:pt x="1989" y="17092"/>
                    <a:pt x="2008" y="17311"/>
                    <a:pt x="1933" y="17460"/>
                  </a:cubicBezTo>
                  <a:cubicBezTo>
                    <a:pt x="1810" y="17707"/>
                    <a:pt x="1606" y="17675"/>
                    <a:pt x="1440" y="17647"/>
                  </a:cubicBezTo>
                  <a:cubicBezTo>
                    <a:pt x="1377" y="17636"/>
                    <a:pt x="1323" y="17629"/>
                    <a:pt x="1279" y="17629"/>
                  </a:cubicBezTo>
                  <a:cubicBezTo>
                    <a:pt x="1204" y="17629"/>
                    <a:pt x="1148" y="17651"/>
                    <a:pt x="1111" y="17718"/>
                  </a:cubicBezTo>
                  <a:cubicBezTo>
                    <a:pt x="1104" y="17728"/>
                    <a:pt x="1104" y="17735"/>
                    <a:pt x="1104" y="17753"/>
                  </a:cubicBezTo>
                  <a:cubicBezTo>
                    <a:pt x="1113" y="17919"/>
                    <a:pt x="1344" y="18216"/>
                    <a:pt x="1422" y="18316"/>
                  </a:cubicBezTo>
                  <a:cubicBezTo>
                    <a:pt x="1475" y="18383"/>
                    <a:pt x="1531" y="18436"/>
                    <a:pt x="1592" y="18492"/>
                  </a:cubicBezTo>
                  <a:cubicBezTo>
                    <a:pt x="1662" y="18556"/>
                    <a:pt x="1732" y="18623"/>
                    <a:pt x="1800" y="18715"/>
                  </a:cubicBezTo>
                  <a:cubicBezTo>
                    <a:pt x="1880" y="18825"/>
                    <a:pt x="1933" y="18977"/>
                    <a:pt x="1987" y="19125"/>
                  </a:cubicBezTo>
                  <a:cubicBezTo>
                    <a:pt x="2015" y="19203"/>
                    <a:pt x="2041" y="19281"/>
                    <a:pt x="2071" y="19341"/>
                  </a:cubicBezTo>
                  <a:cubicBezTo>
                    <a:pt x="2111" y="19423"/>
                    <a:pt x="2158" y="19486"/>
                    <a:pt x="2214" y="19560"/>
                  </a:cubicBezTo>
                  <a:cubicBezTo>
                    <a:pt x="2265" y="19631"/>
                    <a:pt x="2326" y="19709"/>
                    <a:pt x="2380" y="19812"/>
                  </a:cubicBezTo>
                  <a:cubicBezTo>
                    <a:pt x="2445" y="19932"/>
                    <a:pt x="2483" y="20063"/>
                    <a:pt x="2520" y="20190"/>
                  </a:cubicBezTo>
                  <a:cubicBezTo>
                    <a:pt x="2550" y="20296"/>
                    <a:pt x="2578" y="20395"/>
                    <a:pt x="2620" y="20473"/>
                  </a:cubicBezTo>
                  <a:cubicBezTo>
                    <a:pt x="2649" y="20526"/>
                    <a:pt x="2681" y="20576"/>
                    <a:pt x="2712" y="20622"/>
                  </a:cubicBezTo>
                  <a:cubicBezTo>
                    <a:pt x="2756" y="20685"/>
                    <a:pt x="2800" y="20756"/>
                    <a:pt x="2838" y="20837"/>
                  </a:cubicBezTo>
                  <a:cubicBezTo>
                    <a:pt x="2878" y="20922"/>
                    <a:pt x="2903" y="21011"/>
                    <a:pt x="2929" y="21096"/>
                  </a:cubicBezTo>
                  <a:cubicBezTo>
                    <a:pt x="2962" y="21205"/>
                    <a:pt x="2992" y="21308"/>
                    <a:pt x="3043" y="21382"/>
                  </a:cubicBezTo>
                  <a:cubicBezTo>
                    <a:pt x="3132" y="21516"/>
                    <a:pt x="3207" y="21573"/>
                    <a:pt x="3284" y="21573"/>
                  </a:cubicBezTo>
                  <a:cubicBezTo>
                    <a:pt x="3427" y="21566"/>
                    <a:pt x="3586" y="21297"/>
                    <a:pt x="3752" y="21014"/>
                  </a:cubicBezTo>
                  <a:lnTo>
                    <a:pt x="3768" y="20986"/>
                  </a:lnTo>
                  <a:cubicBezTo>
                    <a:pt x="3850" y="20844"/>
                    <a:pt x="3934" y="20756"/>
                    <a:pt x="4013" y="20675"/>
                  </a:cubicBezTo>
                  <a:cubicBezTo>
                    <a:pt x="4065" y="20622"/>
                    <a:pt x="4116" y="20565"/>
                    <a:pt x="4170" y="20494"/>
                  </a:cubicBezTo>
                  <a:cubicBezTo>
                    <a:pt x="4226" y="20416"/>
                    <a:pt x="4266" y="20310"/>
                    <a:pt x="4308" y="20197"/>
                  </a:cubicBezTo>
                  <a:cubicBezTo>
                    <a:pt x="4343" y="20102"/>
                    <a:pt x="4380" y="20003"/>
                    <a:pt x="4429" y="19907"/>
                  </a:cubicBezTo>
                  <a:cubicBezTo>
                    <a:pt x="4567" y="19645"/>
                    <a:pt x="4794" y="19292"/>
                    <a:pt x="4985" y="19090"/>
                  </a:cubicBezTo>
                  <a:cubicBezTo>
                    <a:pt x="5434" y="18616"/>
                    <a:pt x="5771" y="19083"/>
                    <a:pt x="5960" y="19398"/>
                  </a:cubicBezTo>
                  <a:cubicBezTo>
                    <a:pt x="6091" y="19309"/>
                    <a:pt x="6191" y="19115"/>
                    <a:pt x="6299" y="18910"/>
                  </a:cubicBezTo>
                  <a:cubicBezTo>
                    <a:pt x="6476" y="18570"/>
                    <a:pt x="6696" y="18146"/>
                    <a:pt x="7098" y="18323"/>
                  </a:cubicBezTo>
                  <a:cubicBezTo>
                    <a:pt x="7152" y="18347"/>
                    <a:pt x="7203" y="18379"/>
                    <a:pt x="7252" y="18415"/>
                  </a:cubicBezTo>
                  <a:cubicBezTo>
                    <a:pt x="7353" y="18485"/>
                    <a:pt x="7409" y="18517"/>
                    <a:pt x="7486" y="18475"/>
                  </a:cubicBezTo>
                  <a:cubicBezTo>
                    <a:pt x="7549" y="18439"/>
                    <a:pt x="7565" y="18393"/>
                    <a:pt x="7603" y="18280"/>
                  </a:cubicBezTo>
                  <a:cubicBezTo>
                    <a:pt x="7626" y="18206"/>
                    <a:pt x="7656" y="18117"/>
                    <a:pt x="7708" y="18029"/>
                  </a:cubicBezTo>
                  <a:cubicBezTo>
                    <a:pt x="7916" y="17668"/>
                    <a:pt x="8432" y="17506"/>
                    <a:pt x="8748" y="17700"/>
                  </a:cubicBezTo>
                  <a:cubicBezTo>
                    <a:pt x="8921" y="17806"/>
                    <a:pt x="8951" y="17944"/>
                    <a:pt x="8972" y="18103"/>
                  </a:cubicBezTo>
                  <a:cubicBezTo>
                    <a:pt x="8979" y="18160"/>
                    <a:pt x="8986" y="18209"/>
                    <a:pt x="9007" y="18266"/>
                  </a:cubicBezTo>
                  <a:cubicBezTo>
                    <a:pt x="9035" y="18340"/>
                    <a:pt x="9075" y="18400"/>
                    <a:pt x="9115" y="18464"/>
                  </a:cubicBezTo>
                  <a:cubicBezTo>
                    <a:pt x="9166" y="18542"/>
                    <a:pt x="9222" y="18630"/>
                    <a:pt x="9267" y="18758"/>
                  </a:cubicBezTo>
                  <a:cubicBezTo>
                    <a:pt x="9297" y="18850"/>
                    <a:pt x="9306" y="18938"/>
                    <a:pt x="9311" y="19012"/>
                  </a:cubicBezTo>
                  <a:cubicBezTo>
                    <a:pt x="9318" y="19087"/>
                    <a:pt x="9323" y="19140"/>
                    <a:pt x="9346" y="19196"/>
                  </a:cubicBezTo>
                  <a:cubicBezTo>
                    <a:pt x="9386" y="19285"/>
                    <a:pt x="9486" y="19419"/>
                    <a:pt x="9556" y="19490"/>
                  </a:cubicBezTo>
                  <a:cubicBezTo>
                    <a:pt x="9841" y="19783"/>
                    <a:pt x="10400" y="19730"/>
                    <a:pt x="10846" y="19684"/>
                  </a:cubicBezTo>
                  <a:cubicBezTo>
                    <a:pt x="11003" y="19670"/>
                    <a:pt x="11148" y="19656"/>
                    <a:pt x="11272" y="19656"/>
                  </a:cubicBezTo>
                  <a:cubicBezTo>
                    <a:pt x="11363" y="19656"/>
                    <a:pt x="11466" y="19667"/>
                    <a:pt x="11573" y="19677"/>
                  </a:cubicBezTo>
                  <a:cubicBezTo>
                    <a:pt x="11774" y="19698"/>
                    <a:pt x="11982" y="19723"/>
                    <a:pt x="12139" y="19670"/>
                  </a:cubicBezTo>
                  <a:cubicBezTo>
                    <a:pt x="12281" y="19624"/>
                    <a:pt x="12356" y="19483"/>
                    <a:pt x="12445" y="19320"/>
                  </a:cubicBezTo>
                  <a:cubicBezTo>
                    <a:pt x="12524" y="19175"/>
                    <a:pt x="12613" y="19012"/>
                    <a:pt x="12756" y="18913"/>
                  </a:cubicBezTo>
                  <a:cubicBezTo>
                    <a:pt x="13150" y="18634"/>
                    <a:pt x="13305" y="19087"/>
                    <a:pt x="13405" y="19384"/>
                  </a:cubicBezTo>
                  <a:cubicBezTo>
                    <a:pt x="13436" y="19469"/>
                    <a:pt x="13464" y="19557"/>
                    <a:pt x="13499" y="19635"/>
                  </a:cubicBezTo>
                  <a:cubicBezTo>
                    <a:pt x="13695" y="20059"/>
                    <a:pt x="13877" y="20056"/>
                    <a:pt x="14207" y="20052"/>
                  </a:cubicBezTo>
                  <a:lnTo>
                    <a:pt x="14305" y="20052"/>
                  </a:lnTo>
                  <a:cubicBezTo>
                    <a:pt x="14352" y="20052"/>
                    <a:pt x="14396" y="20056"/>
                    <a:pt x="14438" y="20056"/>
                  </a:cubicBezTo>
                  <a:cubicBezTo>
                    <a:pt x="14625" y="20063"/>
                    <a:pt x="14749" y="20070"/>
                    <a:pt x="14882" y="19904"/>
                  </a:cubicBezTo>
                  <a:lnTo>
                    <a:pt x="15008" y="19741"/>
                  </a:lnTo>
                  <a:cubicBezTo>
                    <a:pt x="15179" y="19522"/>
                    <a:pt x="15354" y="19299"/>
                    <a:pt x="15564" y="19111"/>
                  </a:cubicBezTo>
                  <a:cubicBezTo>
                    <a:pt x="15735" y="18959"/>
                    <a:pt x="15887" y="18952"/>
                    <a:pt x="16020" y="18949"/>
                  </a:cubicBezTo>
                  <a:cubicBezTo>
                    <a:pt x="16114" y="18945"/>
                    <a:pt x="16200" y="18942"/>
                    <a:pt x="16294" y="18892"/>
                  </a:cubicBezTo>
                  <a:cubicBezTo>
                    <a:pt x="16340" y="18867"/>
                    <a:pt x="16352" y="18839"/>
                    <a:pt x="16385" y="18747"/>
                  </a:cubicBezTo>
                  <a:cubicBezTo>
                    <a:pt x="16410" y="18676"/>
                    <a:pt x="16441" y="18591"/>
                    <a:pt x="16499" y="18510"/>
                  </a:cubicBezTo>
                  <a:cubicBezTo>
                    <a:pt x="16667" y="18273"/>
                    <a:pt x="16819" y="18273"/>
                    <a:pt x="16981" y="18273"/>
                  </a:cubicBezTo>
                  <a:lnTo>
                    <a:pt x="17041" y="18273"/>
                  </a:lnTo>
                  <a:cubicBezTo>
                    <a:pt x="17378" y="18266"/>
                    <a:pt x="17541" y="18277"/>
                    <a:pt x="17841" y="18542"/>
                  </a:cubicBezTo>
                  <a:cubicBezTo>
                    <a:pt x="17941" y="18630"/>
                    <a:pt x="18044" y="18715"/>
                    <a:pt x="18149" y="18800"/>
                  </a:cubicBezTo>
                  <a:cubicBezTo>
                    <a:pt x="18352" y="18966"/>
                    <a:pt x="18563" y="19136"/>
                    <a:pt x="18750" y="19341"/>
                  </a:cubicBezTo>
                  <a:cubicBezTo>
                    <a:pt x="18817" y="19415"/>
                    <a:pt x="18871" y="19483"/>
                    <a:pt x="18925" y="19550"/>
                  </a:cubicBezTo>
                  <a:cubicBezTo>
                    <a:pt x="19023" y="19674"/>
                    <a:pt x="19107" y="19780"/>
                    <a:pt x="19240" y="19872"/>
                  </a:cubicBezTo>
                  <a:cubicBezTo>
                    <a:pt x="19369" y="19960"/>
                    <a:pt x="19495" y="20013"/>
                    <a:pt x="19628" y="20070"/>
                  </a:cubicBezTo>
                  <a:cubicBezTo>
                    <a:pt x="19755" y="20123"/>
                    <a:pt x="19888" y="20179"/>
                    <a:pt x="20019" y="20268"/>
                  </a:cubicBezTo>
                  <a:cubicBezTo>
                    <a:pt x="20276" y="20441"/>
                    <a:pt x="20507" y="20523"/>
                    <a:pt x="20773" y="20618"/>
                  </a:cubicBezTo>
                  <a:lnTo>
                    <a:pt x="20858" y="20646"/>
                  </a:lnTo>
                  <a:cubicBezTo>
                    <a:pt x="20916" y="20668"/>
                    <a:pt x="20981" y="20706"/>
                    <a:pt x="21056" y="20756"/>
                  </a:cubicBezTo>
                  <a:cubicBezTo>
                    <a:pt x="21215" y="20855"/>
                    <a:pt x="21432" y="20989"/>
                    <a:pt x="21531" y="20873"/>
                  </a:cubicBezTo>
                  <a:cubicBezTo>
                    <a:pt x="21587" y="20798"/>
                    <a:pt x="21596" y="20286"/>
                    <a:pt x="21549" y="19974"/>
                  </a:cubicBezTo>
                  <a:cubicBezTo>
                    <a:pt x="21514" y="19734"/>
                    <a:pt x="21416" y="19592"/>
                    <a:pt x="21299" y="1943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2F9BB93E-BFBA-DF40-A918-57CFA070B497}"/>
                </a:ext>
              </a:extLst>
            </p:cNvPr>
            <p:cNvSpPr/>
            <p:nvPr/>
          </p:nvSpPr>
          <p:spPr>
            <a:xfrm>
              <a:off x="6531428" y="4250324"/>
              <a:ext cx="1050679" cy="75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extrusionOk="0">
                  <a:moveTo>
                    <a:pt x="21267" y="10224"/>
                  </a:moveTo>
                  <a:cubicBezTo>
                    <a:pt x="21245" y="9810"/>
                    <a:pt x="21221" y="9382"/>
                    <a:pt x="21285" y="9027"/>
                  </a:cubicBezTo>
                  <a:cubicBezTo>
                    <a:pt x="21300" y="8944"/>
                    <a:pt x="21342" y="8888"/>
                    <a:pt x="21372" y="8844"/>
                  </a:cubicBezTo>
                  <a:cubicBezTo>
                    <a:pt x="21381" y="8832"/>
                    <a:pt x="21388" y="8823"/>
                    <a:pt x="21394" y="8811"/>
                  </a:cubicBezTo>
                  <a:cubicBezTo>
                    <a:pt x="21394" y="8791"/>
                    <a:pt x="21394" y="8720"/>
                    <a:pt x="21392" y="8649"/>
                  </a:cubicBezTo>
                  <a:cubicBezTo>
                    <a:pt x="21392" y="8548"/>
                    <a:pt x="21390" y="8445"/>
                    <a:pt x="21410" y="8359"/>
                  </a:cubicBezTo>
                  <a:cubicBezTo>
                    <a:pt x="21440" y="8220"/>
                    <a:pt x="21508" y="8132"/>
                    <a:pt x="21561" y="8061"/>
                  </a:cubicBezTo>
                  <a:cubicBezTo>
                    <a:pt x="21574" y="8043"/>
                    <a:pt x="21589" y="8023"/>
                    <a:pt x="21600" y="8005"/>
                  </a:cubicBezTo>
                  <a:cubicBezTo>
                    <a:pt x="21591" y="7993"/>
                    <a:pt x="21582" y="7978"/>
                    <a:pt x="21574" y="7966"/>
                  </a:cubicBezTo>
                  <a:cubicBezTo>
                    <a:pt x="21486" y="8011"/>
                    <a:pt x="21394" y="8076"/>
                    <a:pt x="21272" y="8144"/>
                  </a:cubicBezTo>
                  <a:cubicBezTo>
                    <a:pt x="21118" y="8226"/>
                    <a:pt x="20663" y="8622"/>
                    <a:pt x="20514" y="8587"/>
                  </a:cubicBezTo>
                  <a:cubicBezTo>
                    <a:pt x="20328" y="8545"/>
                    <a:pt x="20164" y="8327"/>
                    <a:pt x="19991" y="8232"/>
                  </a:cubicBezTo>
                  <a:cubicBezTo>
                    <a:pt x="19697" y="8073"/>
                    <a:pt x="19673" y="8368"/>
                    <a:pt x="19468" y="8587"/>
                  </a:cubicBezTo>
                  <a:cubicBezTo>
                    <a:pt x="19214" y="8853"/>
                    <a:pt x="18973" y="8723"/>
                    <a:pt x="18682" y="8764"/>
                  </a:cubicBezTo>
                  <a:cubicBezTo>
                    <a:pt x="18196" y="8829"/>
                    <a:pt x="17828" y="8138"/>
                    <a:pt x="17532" y="7718"/>
                  </a:cubicBezTo>
                  <a:cubicBezTo>
                    <a:pt x="17158" y="7186"/>
                    <a:pt x="16475" y="6474"/>
                    <a:pt x="16584" y="5703"/>
                  </a:cubicBezTo>
                  <a:cubicBezTo>
                    <a:pt x="16652" y="5225"/>
                    <a:pt x="16565" y="4403"/>
                    <a:pt x="16153" y="4329"/>
                  </a:cubicBezTo>
                  <a:cubicBezTo>
                    <a:pt x="15649" y="4238"/>
                    <a:pt x="15417" y="4146"/>
                    <a:pt x="14993" y="3812"/>
                  </a:cubicBezTo>
                  <a:cubicBezTo>
                    <a:pt x="14750" y="3620"/>
                    <a:pt x="14211" y="4324"/>
                    <a:pt x="14056" y="3957"/>
                  </a:cubicBezTo>
                  <a:cubicBezTo>
                    <a:pt x="13981" y="3783"/>
                    <a:pt x="13626" y="3068"/>
                    <a:pt x="13583" y="3071"/>
                  </a:cubicBezTo>
                  <a:cubicBezTo>
                    <a:pt x="13169" y="3095"/>
                    <a:pt x="12768" y="3352"/>
                    <a:pt x="12354" y="3387"/>
                  </a:cubicBezTo>
                  <a:cubicBezTo>
                    <a:pt x="11991" y="3420"/>
                    <a:pt x="11612" y="3115"/>
                    <a:pt x="11258" y="3189"/>
                  </a:cubicBezTo>
                  <a:cubicBezTo>
                    <a:pt x="11008" y="3242"/>
                    <a:pt x="10780" y="3363"/>
                    <a:pt x="10509" y="3381"/>
                  </a:cubicBezTo>
                  <a:cubicBezTo>
                    <a:pt x="10360" y="3390"/>
                    <a:pt x="8830" y="3313"/>
                    <a:pt x="8968" y="3044"/>
                  </a:cubicBezTo>
                  <a:cubicBezTo>
                    <a:pt x="9066" y="2849"/>
                    <a:pt x="9329" y="2758"/>
                    <a:pt x="9491" y="2770"/>
                  </a:cubicBezTo>
                  <a:cubicBezTo>
                    <a:pt x="9942" y="2805"/>
                    <a:pt x="10261" y="2778"/>
                    <a:pt x="10695" y="2935"/>
                  </a:cubicBezTo>
                  <a:cubicBezTo>
                    <a:pt x="10993" y="3044"/>
                    <a:pt x="11135" y="2598"/>
                    <a:pt x="11420" y="2442"/>
                  </a:cubicBezTo>
                  <a:cubicBezTo>
                    <a:pt x="11562" y="2362"/>
                    <a:pt x="11792" y="2826"/>
                    <a:pt x="11938" y="2905"/>
                  </a:cubicBezTo>
                  <a:cubicBezTo>
                    <a:pt x="12252" y="3074"/>
                    <a:pt x="12337" y="2678"/>
                    <a:pt x="12536" y="2483"/>
                  </a:cubicBezTo>
                  <a:cubicBezTo>
                    <a:pt x="13184" y="1848"/>
                    <a:pt x="12438" y="323"/>
                    <a:pt x="11836" y="214"/>
                  </a:cubicBezTo>
                  <a:cubicBezTo>
                    <a:pt x="11601" y="170"/>
                    <a:pt x="11439" y="-114"/>
                    <a:pt x="11199" y="51"/>
                  </a:cubicBezTo>
                  <a:cubicBezTo>
                    <a:pt x="11019" y="176"/>
                    <a:pt x="10839" y="285"/>
                    <a:pt x="10647" y="371"/>
                  </a:cubicBezTo>
                  <a:cubicBezTo>
                    <a:pt x="10340" y="506"/>
                    <a:pt x="10021" y="598"/>
                    <a:pt x="9710" y="722"/>
                  </a:cubicBezTo>
                  <a:cubicBezTo>
                    <a:pt x="9233" y="911"/>
                    <a:pt x="8554" y="663"/>
                    <a:pt x="8092" y="486"/>
                  </a:cubicBezTo>
                  <a:cubicBezTo>
                    <a:pt x="7549" y="276"/>
                    <a:pt x="6932" y="817"/>
                    <a:pt x="6380" y="817"/>
                  </a:cubicBezTo>
                  <a:cubicBezTo>
                    <a:pt x="5944" y="817"/>
                    <a:pt x="5548" y="601"/>
                    <a:pt x="5103" y="648"/>
                  </a:cubicBezTo>
                  <a:cubicBezTo>
                    <a:pt x="4790" y="681"/>
                    <a:pt x="4449" y="1148"/>
                    <a:pt x="4177" y="1337"/>
                  </a:cubicBezTo>
                  <a:cubicBezTo>
                    <a:pt x="3475" y="1824"/>
                    <a:pt x="3122" y="2876"/>
                    <a:pt x="2356" y="3204"/>
                  </a:cubicBezTo>
                  <a:cubicBezTo>
                    <a:pt x="1421" y="3603"/>
                    <a:pt x="1942" y="4303"/>
                    <a:pt x="2446" y="4838"/>
                  </a:cubicBezTo>
                  <a:cubicBezTo>
                    <a:pt x="3017" y="5446"/>
                    <a:pt x="3365" y="5656"/>
                    <a:pt x="3658" y="6474"/>
                  </a:cubicBezTo>
                  <a:cubicBezTo>
                    <a:pt x="3882" y="7098"/>
                    <a:pt x="4230" y="8640"/>
                    <a:pt x="4935" y="8486"/>
                  </a:cubicBezTo>
                  <a:cubicBezTo>
                    <a:pt x="5246" y="8418"/>
                    <a:pt x="5500" y="8622"/>
                    <a:pt x="5795" y="8578"/>
                  </a:cubicBezTo>
                  <a:cubicBezTo>
                    <a:pt x="6029" y="8543"/>
                    <a:pt x="6248" y="8330"/>
                    <a:pt x="6483" y="8330"/>
                  </a:cubicBezTo>
                  <a:cubicBezTo>
                    <a:pt x="6660" y="8330"/>
                    <a:pt x="6899" y="8516"/>
                    <a:pt x="7065" y="8348"/>
                  </a:cubicBezTo>
                  <a:cubicBezTo>
                    <a:pt x="7391" y="8017"/>
                    <a:pt x="7181" y="7352"/>
                    <a:pt x="7759" y="7633"/>
                  </a:cubicBezTo>
                  <a:cubicBezTo>
                    <a:pt x="8009" y="7754"/>
                    <a:pt x="8709" y="7071"/>
                    <a:pt x="8746" y="7124"/>
                  </a:cubicBezTo>
                  <a:cubicBezTo>
                    <a:pt x="8851" y="7278"/>
                    <a:pt x="8650" y="8348"/>
                    <a:pt x="8534" y="8421"/>
                  </a:cubicBezTo>
                  <a:cubicBezTo>
                    <a:pt x="8383" y="8519"/>
                    <a:pt x="8398" y="7387"/>
                    <a:pt x="7849" y="8182"/>
                  </a:cubicBezTo>
                  <a:cubicBezTo>
                    <a:pt x="7783" y="8277"/>
                    <a:pt x="8313" y="9104"/>
                    <a:pt x="8370" y="9258"/>
                  </a:cubicBezTo>
                  <a:cubicBezTo>
                    <a:pt x="8795" y="10404"/>
                    <a:pt x="10167" y="10188"/>
                    <a:pt x="10699" y="11219"/>
                  </a:cubicBezTo>
                  <a:cubicBezTo>
                    <a:pt x="10993" y="11787"/>
                    <a:pt x="11601" y="11503"/>
                    <a:pt x="12008" y="11332"/>
                  </a:cubicBezTo>
                  <a:cubicBezTo>
                    <a:pt x="12157" y="11270"/>
                    <a:pt x="12149" y="11122"/>
                    <a:pt x="12267" y="11057"/>
                  </a:cubicBezTo>
                  <a:cubicBezTo>
                    <a:pt x="12440" y="10965"/>
                    <a:pt x="12757" y="11317"/>
                    <a:pt x="12790" y="10880"/>
                  </a:cubicBezTo>
                  <a:cubicBezTo>
                    <a:pt x="12836" y="10244"/>
                    <a:pt x="13510" y="9742"/>
                    <a:pt x="13705" y="9166"/>
                  </a:cubicBezTo>
                  <a:cubicBezTo>
                    <a:pt x="13810" y="8853"/>
                    <a:pt x="13353" y="8309"/>
                    <a:pt x="13720" y="8132"/>
                  </a:cubicBezTo>
                  <a:cubicBezTo>
                    <a:pt x="13996" y="7996"/>
                    <a:pt x="14673" y="7399"/>
                    <a:pt x="14922" y="7760"/>
                  </a:cubicBezTo>
                  <a:cubicBezTo>
                    <a:pt x="15275" y="8271"/>
                    <a:pt x="15538" y="8761"/>
                    <a:pt x="16061" y="8761"/>
                  </a:cubicBezTo>
                  <a:cubicBezTo>
                    <a:pt x="16464" y="8761"/>
                    <a:pt x="16888" y="9890"/>
                    <a:pt x="17166" y="10247"/>
                  </a:cubicBezTo>
                  <a:cubicBezTo>
                    <a:pt x="17587" y="10788"/>
                    <a:pt x="17720" y="11045"/>
                    <a:pt x="18281" y="11157"/>
                  </a:cubicBezTo>
                  <a:cubicBezTo>
                    <a:pt x="19010" y="11305"/>
                    <a:pt x="19218" y="11092"/>
                    <a:pt x="19798" y="10531"/>
                  </a:cubicBezTo>
                  <a:cubicBezTo>
                    <a:pt x="20383" y="9964"/>
                    <a:pt x="19984" y="10998"/>
                    <a:pt x="19984" y="11423"/>
                  </a:cubicBezTo>
                  <a:cubicBezTo>
                    <a:pt x="19984" y="11724"/>
                    <a:pt x="20116" y="11987"/>
                    <a:pt x="20116" y="12295"/>
                  </a:cubicBezTo>
                  <a:cubicBezTo>
                    <a:pt x="20116" y="12555"/>
                    <a:pt x="19483" y="12032"/>
                    <a:pt x="19367" y="12047"/>
                  </a:cubicBezTo>
                  <a:cubicBezTo>
                    <a:pt x="18927" y="12100"/>
                    <a:pt x="19494" y="13453"/>
                    <a:pt x="19281" y="13468"/>
                  </a:cubicBezTo>
                  <a:cubicBezTo>
                    <a:pt x="19019" y="13485"/>
                    <a:pt x="18570" y="12714"/>
                    <a:pt x="18415" y="12472"/>
                  </a:cubicBezTo>
                  <a:cubicBezTo>
                    <a:pt x="18662" y="13222"/>
                    <a:pt x="18903" y="14283"/>
                    <a:pt x="18152" y="13178"/>
                  </a:cubicBezTo>
                  <a:cubicBezTo>
                    <a:pt x="18018" y="12983"/>
                    <a:pt x="17915" y="12629"/>
                    <a:pt x="17760" y="12472"/>
                  </a:cubicBezTo>
                  <a:cubicBezTo>
                    <a:pt x="17425" y="12132"/>
                    <a:pt x="16959" y="12735"/>
                    <a:pt x="16641" y="12315"/>
                  </a:cubicBezTo>
                  <a:cubicBezTo>
                    <a:pt x="16194" y="11727"/>
                    <a:pt x="15997" y="9606"/>
                    <a:pt x="14964" y="10377"/>
                  </a:cubicBezTo>
                  <a:cubicBezTo>
                    <a:pt x="14555" y="10685"/>
                    <a:pt x="14620" y="10820"/>
                    <a:pt x="14620" y="11414"/>
                  </a:cubicBezTo>
                  <a:cubicBezTo>
                    <a:pt x="14620" y="11674"/>
                    <a:pt x="14638" y="12342"/>
                    <a:pt x="14373" y="12442"/>
                  </a:cubicBezTo>
                  <a:cubicBezTo>
                    <a:pt x="14036" y="12569"/>
                    <a:pt x="13646" y="12357"/>
                    <a:pt x="13311" y="12584"/>
                  </a:cubicBezTo>
                  <a:cubicBezTo>
                    <a:pt x="13101" y="12726"/>
                    <a:pt x="12939" y="12995"/>
                    <a:pt x="12711" y="13146"/>
                  </a:cubicBezTo>
                  <a:cubicBezTo>
                    <a:pt x="12311" y="13409"/>
                    <a:pt x="11965" y="13872"/>
                    <a:pt x="11481" y="13707"/>
                  </a:cubicBezTo>
                  <a:cubicBezTo>
                    <a:pt x="11030" y="13553"/>
                    <a:pt x="10498" y="13078"/>
                    <a:pt x="10040" y="13536"/>
                  </a:cubicBezTo>
                  <a:cubicBezTo>
                    <a:pt x="9986" y="13589"/>
                    <a:pt x="9697" y="14484"/>
                    <a:pt x="9535" y="14124"/>
                  </a:cubicBezTo>
                  <a:cubicBezTo>
                    <a:pt x="9478" y="13996"/>
                    <a:pt x="9723" y="13648"/>
                    <a:pt x="9780" y="13536"/>
                  </a:cubicBezTo>
                  <a:cubicBezTo>
                    <a:pt x="9502" y="13367"/>
                    <a:pt x="9197" y="13261"/>
                    <a:pt x="8926" y="13072"/>
                  </a:cubicBezTo>
                  <a:cubicBezTo>
                    <a:pt x="8611" y="12853"/>
                    <a:pt x="8521" y="12363"/>
                    <a:pt x="8234" y="12129"/>
                  </a:cubicBezTo>
                  <a:cubicBezTo>
                    <a:pt x="7619" y="11621"/>
                    <a:pt x="6953" y="12194"/>
                    <a:pt x="6353" y="11730"/>
                  </a:cubicBezTo>
                  <a:cubicBezTo>
                    <a:pt x="5839" y="11332"/>
                    <a:pt x="5335" y="11284"/>
                    <a:pt x="4939" y="10575"/>
                  </a:cubicBezTo>
                  <a:cubicBezTo>
                    <a:pt x="4626" y="10014"/>
                    <a:pt x="3945" y="10238"/>
                    <a:pt x="3499" y="10360"/>
                  </a:cubicBezTo>
                  <a:cubicBezTo>
                    <a:pt x="3113" y="10463"/>
                    <a:pt x="3157" y="10829"/>
                    <a:pt x="2866" y="11024"/>
                  </a:cubicBezTo>
                  <a:cubicBezTo>
                    <a:pt x="2575" y="11219"/>
                    <a:pt x="2161" y="11137"/>
                    <a:pt x="1848" y="11178"/>
                  </a:cubicBezTo>
                  <a:cubicBezTo>
                    <a:pt x="1163" y="11269"/>
                    <a:pt x="1011" y="11713"/>
                    <a:pt x="455" y="12135"/>
                  </a:cubicBezTo>
                  <a:cubicBezTo>
                    <a:pt x="24" y="12463"/>
                    <a:pt x="488" y="12744"/>
                    <a:pt x="488" y="13299"/>
                  </a:cubicBezTo>
                  <a:cubicBezTo>
                    <a:pt x="488" y="13804"/>
                    <a:pt x="486" y="14248"/>
                    <a:pt x="322" y="14717"/>
                  </a:cubicBezTo>
                  <a:cubicBezTo>
                    <a:pt x="317" y="14729"/>
                    <a:pt x="26" y="15252"/>
                    <a:pt x="0" y="15175"/>
                  </a:cubicBezTo>
                  <a:cubicBezTo>
                    <a:pt x="114" y="15503"/>
                    <a:pt x="427" y="15296"/>
                    <a:pt x="488" y="15657"/>
                  </a:cubicBezTo>
                  <a:cubicBezTo>
                    <a:pt x="519" y="15840"/>
                    <a:pt x="407" y="16407"/>
                    <a:pt x="541" y="16534"/>
                  </a:cubicBezTo>
                  <a:cubicBezTo>
                    <a:pt x="784" y="16765"/>
                    <a:pt x="906" y="17822"/>
                    <a:pt x="1143" y="17778"/>
                  </a:cubicBezTo>
                  <a:cubicBezTo>
                    <a:pt x="1333" y="17740"/>
                    <a:pt x="1611" y="18153"/>
                    <a:pt x="1797" y="18307"/>
                  </a:cubicBezTo>
                  <a:cubicBezTo>
                    <a:pt x="2139" y="18591"/>
                    <a:pt x="2599" y="18821"/>
                    <a:pt x="2999" y="18862"/>
                  </a:cubicBezTo>
                  <a:cubicBezTo>
                    <a:pt x="3179" y="18880"/>
                    <a:pt x="4164" y="18608"/>
                    <a:pt x="4147" y="18431"/>
                  </a:cubicBezTo>
                  <a:cubicBezTo>
                    <a:pt x="4103" y="18023"/>
                    <a:pt x="4022" y="17595"/>
                    <a:pt x="4022" y="17181"/>
                  </a:cubicBezTo>
                  <a:cubicBezTo>
                    <a:pt x="4022" y="16425"/>
                    <a:pt x="3921" y="16363"/>
                    <a:pt x="4490" y="16363"/>
                  </a:cubicBezTo>
                  <a:cubicBezTo>
                    <a:pt x="4749" y="16363"/>
                    <a:pt x="4978" y="16407"/>
                    <a:pt x="5200" y="16186"/>
                  </a:cubicBezTo>
                  <a:cubicBezTo>
                    <a:pt x="5095" y="17048"/>
                    <a:pt x="5653" y="15988"/>
                    <a:pt x="5723" y="15657"/>
                  </a:cubicBezTo>
                  <a:cubicBezTo>
                    <a:pt x="6115" y="16434"/>
                    <a:pt x="6662" y="15881"/>
                    <a:pt x="7163" y="16186"/>
                  </a:cubicBezTo>
                  <a:cubicBezTo>
                    <a:pt x="7485" y="16384"/>
                    <a:pt x="7787" y="17146"/>
                    <a:pt x="8129" y="17255"/>
                  </a:cubicBezTo>
                  <a:cubicBezTo>
                    <a:pt x="8418" y="17347"/>
                    <a:pt x="8683" y="17140"/>
                    <a:pt x="8994" y="17246"/>
                  </a:cubicBezTo>
                  <a:cubicBezTo>
                    <a:pt x="9210" y="17320"/>
                    <a:pt x="9427" y="17367"/>
                    <a:pt x="9648" y="17424"/>
                  </a:cubicBezTo>
                  <a:cubicBezTo>
                    <a:pt x="9834" y="17471"/>
                    <a:pt x="10355" y="17367"/>
                    <a:pt x="10423" y="17710"/>
                  </a:cubicBezTo>
                  <a:cubicBezTo>
                    <a:pt x="10526" y="18230"/>
                    <a:pt x="10434" y="19001"/>
                    <a:pt x="10434" y="19545"/>
                  </a:cubicBezTo>
                  <a:cubicBezTo>
                    <a:pt x="10434" y="19991"/>
                    <a:pt x="10299" y="20136"/>
                    <a:pt x="10697" y="20251"/>
                  </a:cubicBezTo>
                  <a:cubicBezTo>
                    <a:pt x="10986" y="20334"/>
                    <a:pt x="11190" y="20275"/>
                    <a:pt x="11483" y="20251"/>
                  </a:cubicBezTo>
                  <a:cubicBezTo>
                    <a:pt x="11787" y="20227"/>
                    <a:pt x="12098" y="20074"/>
                    <a:pt x="12398" y="20074"/>
                  </a:cubicBezTo>
                  <a:cubicBezTo>
                    <a:pt x="12827" y="20074"/>
                    <a:pt x="12562" y="20224"/>
                    <a:pt x="12654" y="20715"/>
                  </a:cubicBezTo>
                  <a:cubicBezTo>
                    <a:pt x="12799" y="21486"/>
                    <a:pt x="13583" y="20201"/>
                    <a:pt x="13760" y="20074"/>
                  </a:cubicBezTo>
                  <a:cubicBezTo>
                    <a:pt x="13944" y="19941"/>
                    <a:pt x="14027" y="20381"/>
                    <a:pt x="14185" y="20260"/>
                  </a:cubicBezTo>
                  <a:cubicBezTo>
                    <a:pt x="14371" y="20118"/>
                    <a:pt x="14423" y="19731"/>
                    <a:pt x="14741" y="19577"/>
                  </a:cubicBezTo>
                  <a:cubicBezTo>
                    <a:pt x="15060" y="19424"/>
                    <a:pt x="15299" y="19190"/>
                    <a:pt x="15601" y="19019"/>
                  </a:cubicBezTo>
                  <a:cubicBezTo>
                    <a:pt x="15938" y="18827"/>
                    <a:pt x="16339" y="18871"/>
                    <a:pt x="16691" y="18762"/>
                  </a:cubicBezTo>
                  <a:cubicBezTo>
                    <a:pt x="17094" y="18638"/>
                    <a:pt x="17282" y="18233"/>
                    <a:pt x="17532" y="17849"/>
                  </a:cubicBezTo>
                  <a:cubicBezTo>
                    <a:pt x="17777" y="17477"/>
                    <a:pt x="18224" y="17562"/>
                    <a:pt x="18506" y="17196"/>
                  </a:cubicBezTo>
                  <a:cubicBezTo>
                    <a:pt x="18935" y="16632"/>
                    <a:pt x="19675" y="15979"/>
                    <a:pt x="19989" y="15308"/>
                  </a:cubicBezTo>
                  <a:cubicBezTo>
                    <a:pt x="20291" y="14658"/>
                    <a:pt x="21053" y="13562"/>
                    <a:pt x="21037" y="12800"/>
                  </a:cubicBezTo>
                  <a:cubicBezTo>
                    <a:pt x="21033" y="12549"/>
                    <a:pt x="20669" y="11999"/>
                    <a:pt x="20928" y="11810"/>
                  </a:cubicBezTo>
                  <a:cubicBezTo>
                    <a:pt x="21074" y="11704"/>
                    <a:pt x="21282" y="11733"/>
                    <a:pt x="21486" y="11772"/>
                  </a:cubicBezTo>
                  <a:cubicBezTo>
                    <a:pt x="21370" y="11479"/>
                    <a:pt x="21285" y="11175"/>
                    <a:pt x="21287" y="10812"/>
                  </a:cubicBezTo>
                  <a:cubicBezTo>
                    <a:pt x="21289" y="10625"/>
                    <a:pt x="21278" y="10430"/>
                    <a:pt x="21267" y="1022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46AD9B63-A4FA-BA49-9512-6639F31ED655}"/>
                </a:ext>
              </a:extLst>
            </p:cNvPr>
            <p:cNvSpPr/>
            <p:nvPr/>
          </p:nvSpPr>
          <p:spPr>
            <a:xfrm>
              <a:off x="9790272" y="704053"/>
              <a:ext cx="1235339" cy="121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464" extrusionOk="0">
                  <a:moveTo>
                    <a:pt x="21244" y="12007"/>
                  </a:moveTo>
                  <a:cubicBezTo>
                    <a:pt x="21226" y="11905"/>
                    <a:pt x="20868" y="11703"/>
                    <a:pt x="20798" y="11577"/>
                  </a:cubicBezTo>
                  <a:cubicBezTo>
                    <a:pt x="20738" y="11469"/>
                    <a:pt x="20976" y="10842"/>
                    <a:pt x="21000" y="10695"/>
                  </a:cubicBezTo>
                  <a:cubicBezTo>
                    <a:pt x="21090" y="10146"/>
                    <a:pt x="21265" y="10135"/>
                    <a:pt x="21598" y="9838"/>
                  </a:cubicBezTo>
                  <a:cubicBezTo>
                    <a:pt x="21600" y="9836"/>
                    <a:pt x="21496" y="8566"/>
                    <a:pt x="21486" y="8371"/>
                  </a:cubicBezTo>
                  <a:cubicBezTo>
                    <a:pt x="21457" y="7701"/>
                    <a:pt x="21390" y="7684"/>
                    <a:pt x="20773" y="7683"/>
                  </a:cubicBezTo>
                  <a:cubicBezTo>
                    <a:pt x="20364" y="7681"/>
                    <a:pt x="20073" y="7711"/>
                    <a:pt x="19699" y="7526"/>
                  </a:cubicBezTo>
                  <a:cubicBezTo>
                    <a:pt x="19455" y="7405"/>
                    <a:pt x="18917" y="7369"/>
                    <a:pt x="18809" y="7067"/>
                  </a:cubicBezTo>
                  <a:cubicBezTo>
                    <a:pt x="18712" y="6801"/>
                    <a:pt x="18491" y="6539"/>
                    <a:pt x="18528" y="6244"/>
                  </a:cubicBezTo>
                  <a:cubicBezTo>
                    <a:pt x="18545" y="6106"/>
                    <a:pt x="18980" y="5542"/>
                    <a:pt x="18951" y="5465"/>
                  </a:cubicBezTo>
                  <a:cubicBezTo>
                    <a:pt x="18943" y="5444"/>
                    <a:pt x="18144" y="5538"/>
                    <a:pt x="18077" y="5557"/>
                  </a:cubicBezTo>
                  <a:cubicBezTo>
                    <a:pt x="17809" y="5627"/>
                    <a:pt x="17794" y="5627"/>
                    <a:pt x="17480" y="5432"/>
                  </a:cubicBezTo>
                  <a:cubicBezTo>
                    <a:pt x="17169" y="5240"/>
                    <a:pt x="16724" y="4996"/>
                    <a:pt x="16366" y="4906"/>
                  </a:cubicBezTo>
                  <a:cubicBezTo>
                    <a:pt x="16176" y="4859"/>
                    <a:pt x="15988" y="4894"/>
                    <a:pt x="15839" y="4743"/>
                  </a:cubicBezTo>
                  <a:cubicBezTo>
                    <a:pt x="15655" y="4559"/>
                    <a:pt x="15534" y="4302"/>
                    <a:pt x="15383" y="4092"/>
                  </a:cubicBezTo>
                  <a:cubicBezTo>
                    <a:pt x="15141" y="3756"/>
                    <a:pt x="14743" y="3452"/>
                    <a:pt x="14581" y="3067"/>
                  </a:cubicBezTo>
                  <a:cubicBezTo>
                    <a:pt x="14443" y="2743"/>
                    <a:pt x="15201" y="3118"/>
                    <a:pt x="15003" y="2716"/>
                  </a:cubicBezTo>
                  <a:cubicBezTo>
                    <a:pt x="14880" y="2465"/>
                    <a:pt x="14406" y="2220"/>
                    <a:pt x="14543" y="1874"/>
                  </a:cubicBezTo>
                  <a:cubicBezTo>
                    <a:pt x="14627" y="1669"/>
                    <a:pt x="15000" y="1359"/>
                    <a:pt x="14767" y="1104"/>
                  </a:cubicBezTo>
                  <a:cubicBezTo>
                    <a:pt x="14644" y="970"/>
                    <a:pt x="14145" y="708"/>
                    <a:pt x="13989" y="632"/>
                  </a:cubicBezTo>
                  <a:cubicBezTo>
                    <a:pt x="13810" y="545"/>
                    <a:pt x="13618" y="561"/>
                    <a:pt x="13434" y="462"/>
                  </a:cubicBezTo>
                  <a:cubicBezTo>
                    <a:pt x="12315" y="-136"/>
                    <a:pt x="10954" y="-132"/>
                    <a:pt x="9766" y="353"/>
                  </a:cubicBezTo>
                  <a:cubicBezTo>
                    <a:pt x="9226" y="574"/>
                    <a:pt x="8367" y="1227"/>
                    <a:pt x="7777" y="1185"/>
                  </a:cubicBezTo>
                  <a:cubicBezTo>
                    <a:pt x="6960" y="1131"/>
                    <a:pt x="6230" y="1348"/>
                    <a:pt x="5440" y="1569"/>
                  </a:cubicBezTo>
                  <a:cubicBezTo>
                    <a:pt x="4986" y="1695"/>
                    <a:pt x="4465" y="1616"/>
                    <a:pt x="4044" y="1854"/>
                  </a:cubicBezTo>
                  <a:cubicBezTo>
                    <a:pt x="3729" y="2031"/>
                    <a:pt x="3366" y="2429"/>
                    <a:pt x="2988" y="2433"/>
                  </a:cubicBezTo>
                  <a:cubicBezTo>
                    <a:pt x="2597" y="2435"/>
                    <a:pt x="2616" y="2044"/>
                    <a:pt x="2335" y="1869"/>
                  </a:cubicBezTo>
                  <a:cubicBezTo>
                    <a:pt x="2044" y="1687"/>
                    <a:pt x="1776" y="2067"/>
                    <a:pt x="1484" y="2025"/>
                  </a:cubicBezTo>
                  <a:cubicBezTo>
                    <a:pt x="1184" y="1984"/>
                    <a:pt x="1045" y="2216"/>
                    <a:pt x="843" y="1954"/>
                  </a:cubicBezTo>
                  <a:cubicBezTo>
                    <a:pt x="821" y="2006"/>
                    <a:pt x="801" y="2057"/>
                    <a:pt x="780" y="2105"/>
                  </a:cubicBezTo>
                  <a:lnTo>
                    <a:pt x="760" y="2150"/>
                  </a:lnTo>
                  <a:cubicBezTo>
                    <a:pt x="579" y="2569"/>
                    <a:pt x="350" y="2743"/>
                    <a:pt x="0" y="2954"/>
                  </a:cubicBezTo>
                  <a:cubicBezTo>
                    <a:pt x="11" y="3118"/>
                    <a:pt x="134" y="3311"/>
                    <a:pt x="287" y="3396"/>
                  </a:cubicBezTo>
                  <a:cubicBezTo>
                    <a:pt x="376" y="3445"/>
                    <a:pt x="460" y="3479"/>
                    <a:pt x="540" y="3511"/>
                  </a:cubicBezTo>
                  <a:cubicBezTo>
                    <a:pt x="702" y="3575"/>
                    <a:pt x="855" y="3635"/>
                    <a:pt x="1028" y="3809"/>
                  </a:cubicBezTo>
                  <a:cubicBezTo>
                    <a:pt x="1266" y="4047"/>
                    <a:pt x="1352" y="4043"/>
                    <a:pt x="1672" y="3985"/>
                  </a:cubicBezTo>
                  <a:cubicBezTo>
                    <a:pt x="1912" y="3941"/>
                    <a:pt x="2082" y="3964"/>
                    <a:pt x="2203" y="4053"/>
                  </a:cubicBezTo>
                  <a:cubicBezTo>
                    <a:pt x="2387" y="4187"/>
                    <a:pt x="2426" y="4447"/>
                    <a:pt x="2474" y="4777"/>
                  </a:cubicBezTo>
                  <a:lnTo>
                    <a:pt x="2523" y="5127"/>
                  </a:lnTo>
                  <a:cubicBezTo>
                    <a:pt x="2588" y="5247"/>
                    <a:pt x="2666" y="5363"/>
                    <a:pt x="2754" y="5466"/>
                  </a:cubicBezTo>
                  <a:lnTo>
                    <a:pt x="2769" y="5485"/>
                  </a:lnTo>
                  <a:lnTo>
                    <a:pt x="2774" y="5508"/>
                  </a:lnTo>
                  <a:cubicBezTo>
                    <a:pt x="2836" y="5808"/>
                    <a:pt x="2527" y="6003"/>
                    <a:pt x="2301" y="6144"/>
                  </a:cubicBezTo>
                  <a:cubicBezTo>
                    <a:pt x="2223" y="6193"/>
                    <a:pt x="2150" y="6238"/>
                    <a:pt x="2104" y="6280"/>
                  </a:cubicBezTo>
                  <a:cubicBezTo>
                    <a:pt x="1795" y="6556"/>
                    <a:pt x="1711" y="6846"/>
                    <a:pt x="1607" y="7214"/>
                  </a:cubicBezTo>
                  <a:cubicBezTo>
                    <a:pt x="1588" y="7280"/>
                    <a:pt x="1568" y="7348"/>
                    <a:pt x="1547" y="7416"/>
                  </a:cubicBezTo>
                  <a:cubicBezTo>
                    <a:pt x="1497" y="7582"/>
                    <a:pt x="1374" y="7690"/>
                    <a:pt x="1268" y="7784"/>
                  </a:cubicBezTo>
                  <a:cubicBezTo>
                    <a:pt x="1186" y="7856"/>
                    <a:pt x="1108" y="7926"/>
                    <a:pt x="1071" y="8011"/>
                  </a:cubicBezTo>
                  <a:cubicBezTo>
                    <a:pt x="1031" y="8103"/>
                    <a:pt x="1067" y="8256"/>
                    <a:pt x="1100" y="8404"/>
                  </a:cubicBezTo>
                  <a:cubicBezTo>
                    <a:pt x="1136" y="8556"/>
                    <a:pt x="1173" y="8713"/>
                    <a:pt x="1143" y="8853"/>
                  </a:cubicBezTo>
                  <a:cubicBezTo>
                    <a:pt x="1067" y="9202"/>
                    <a:pt x="838" y="9463"/>
                    <a:pt x="616" y="9714"/>
                  </a:cubicBezTo>
                  <a:cubicBezTo>
                    <a:pt x="402" y="9957"/>
                    <a:pt x="199" y="10187"/>
                    <a:pt x="127" y="10491"/>
                  </a:cubicBezTo>
                  <a:cubicBezTo>
                    <a:pt x="13" y="10965"/>
                    <a:pt x="128" y="11371"/>
                    <a:pt x="445" y="11605"/>
                  </a:cubicBezTo>
                  <a:cubicBezTo>
                    <a:pt x="685" y="11782"/>
                    <a:pt x="991" y="11871"/>
                    <a:pt x="1314" y="11966"/>
                  </a:cubicBezTo>
                  <a:cubicBezTo>
                    <a:pt x="1594" y="12047"/>
                    <a:pt x="1884" y="12132"/>
                    <a:pt x="2130" y="12279"/>
                  </a:cubicBezTo>
                  <a:cubicBezTo>
                    <a:pt x="2197" y="12320"/>
                    <a:pt x="2258" y="12364"/>
                    <a:pt x="2320" y="12407"/>
                  </a:cubicBezTo>
                  <a:cubicBezTo>
                    <a:pt x="2333" y="12417"/>
                    <a:pt x="2348" y="12426"/>
                    <a:pt x="2361" y="12434"/>
                  </a:cubicBezTo>
                  <a:cubicBezTo>
                    <a:pt x="2441" y="12490"/>
                    <a:pt x="2515" y="12543"/>
                    <a:pt x="2590" y="12585"/>
                  </a:cubicBezTo>
                  <a:cubicBezTo>
                    <a:pt x="2724" y="12658"/>
                    <a:pt x="2858" y="12696"/>
                    <a:pt x="3029" y="12649"/>
                  </a:cubicBezTo>
                  <a:cubicBezTo>
                    <a:pt x="3214" y="12585"/>
                    <a:pt x="3361" y="12460"/>
                    <a:pt x="3472" y="12271"/>
                  </a:cubicBezTo>
                  <a:cubicBezTo>
                    <a:pt x="3701" y="12005"/>
                    <a:pt x="3938" y="11762"/>
                    <a:pt x="4187" y="11539"/>
                  </a:cubicBezTo>
                  <a:cubicBezTo>
                    <a:pt x="4349" y="11339"/>
                    <a:pt x="4420" y="11076"/>
                    <a:pt x="4495" y="10799"/>
                  </a:cubicBezTo>
                  <a:cubicBezTo>
                    <a:pt x="4571" y="10518"/>
                    <a:pt x="4647" y="10225"/>
                    <a:pt x="4841" y="9995"/>
                  </a:cubicBezTo>
                  <a:cubicBezTo>
                    <a:pt x="5087" y="9778"/>
                    <a:pt x="5351" y="9606"/>
                    <a:pt x="5638" y="9480"/>
                  </a:cubicBezTo>
                  <a:cubicBezTo>
                    <a:pt x="5871" y="9255"/>
                    <a:pt x="6131" y="9064"/>
                    <a:pt x="6411" y="8909"/>
                  </a:cubicBezTo>
                  <a:lnTo>
                    <a:pt x="6459" y="8883"/>
                  </a:lnTo>
                  <a:lnTo>
                    <a:pt x="6505" y="8913"/>
                  </a:lnTo>
                  <a:cubicBezTo>
                    <a:pt x="6751" y="9070"/>
                    <a:pt x="6906" y="9300"/>
                    <a:pt x="7057" y="9521"/>
                  </a:cubicBezTo>
                  <a:cubicBezTo>
                    <a:pt x="7207" y="9744"/>
                    <a:pt x="7349" y="9953"/>
                    <a:pt x="7570" y="10076"/>
                  </a:cubicBezTo>
                  <a:cubicBezTo>
                    <a:pt x="7956" y="10129"/>
                    <a:pt x="8265" y="10325"/>
                    <a:pt x="8492" y="10663"/>
                  </a:cubicBezTo>
                  <a:lnTo>
                    <a:pt x="8818" y="11326"/>
                  </a:lnTo>
                  <a:cubicBezTo>
                    <a:pt x="8876" y="11462"/>
                    <a:pt x="8915" y="11588"/>
                    <a:pt x="8950" y="11699"/>
                  </a:cubicBezTo>
                  <a:cubicBezTo>
                    <a:pt x="9066" y="12067"/>
                    <a:pt x="9134" y="12288"/>
                    <a:pt x="9593" y="12341"/>
                  </a:cubicBezTo>
                  <a:cubicBezTo>
                    <a:pt x="9952" y="12364"/>
                    <a:pt x="10315" y="12324"/>
                    <a:pt x="10667" y="12226"/>
                  </a:cubicBezTo>
                  <a:cubicBezTo>
                    <a:pt x="10870" y="12117"/>
                    <a:pt x="11065" y="12132"/>
                    <a:pt x="11233" y="12268"/>
                  </a:cubicBezTo>
                  <a:cubicBezTo>
                    <a:pt x="11501" y="12402"/>
                    <a:pt x="11749" y="12575"/>
                    <a:pt x="11968" y="12783"/>
                  </a:cubicBezTo>
                  <a:cubicBezTo>
                    <a:pt x="12391" y="13098"/>
                    <a:pt x="12806" y="13453"/>
                    <a:pt x="13192" y="13830"/>
                  </a:cubicBezTo>
                  <a:cubicBezTo>
                    <a:pt x="13564" y="14191"/>
                    <a:pt x="13907" y="14586"/>
                    <a:pt x="14240" y="14969"/>
                  </a:cubicBezTo>
                  <a:cubicBezTo>
                    <a:pt x="14536" y="15308"/>
                    <a:pt x="14841" y="15661"/>
                    <a:pt x="15165" y="15984"/>
                  </a:cubicBezTo>
                  <a:cubicBezTo>
                    <a:pt x="15402" y="16220"/>
                    <a:pt x="15638" y="16458"/>
                    <a:pt x="15875" y="16694"/>
                  </a:cubicBezTo>
                  <a:cubicBezTo>
                    <a:pt x="16126" y="17026"/>
                    <a:pt x="16385" y="17341"/>
                    <a:pt x="16649" y="17643"/>
                  </a:cubicBezTo>
                  <a:cubicBezTo>
                    <a:pt x="17035" y="18019"/>
                    <a:pt x="17381" y="18144"/>
                    <a:pt x="17885" y="18238"/>
                  </a:cubicBezTo>
                  <a:lnTo>
                    <a:pt x="17936" y="18247"/>
                  </a:lnTo>
                  <a:lnTo>
                    <a:pt x="17954" y="18297"/>
                  </a:lnTo>
                  <a:cubicBezTo>
                    <a:pt x="18042" y="18519"/>
                    <a:pt x="17852" y="18935"/>
                    <a:pt x="17614" y="19416"/>
                  </a:cubicBezTo>
                  <a:cubicBezTo>
                    <a:pt x="17556" y="19533"/>
                    <a:pt x="17502" y="19642"/>
                    <a:pt x="17491" y="19682"/>
                  </a:cubicBezTo>
                  <a:lnTo>
                    <a:pt x="17373" y="20192"/>
                  </a:lnTo>
                  <a:cubicBezTo>
                    <a:pt x="17424" y="20263"/>
                    <a:pt x="17491" y="20297"/>
                    <a:pt x="17582" y="20299"/>
                  </a:cubicBezTo>
                  <a:cubicBezTo>
                    <a:pt x="17774" y="20309"/>
                    <a:pt x="17921" y="20407"/>
                    <a:pt x="18010" y="20584"/>
                  </a:cubicBezTo>
                  <a:cubicBezTo>
                    <a:pt x="18222" y="20805"/>
                    <a:pt x="18414" y="21047"/>
                    <a:pt x="18580" y="21304"/>
                  </a:cubicBezTo>
                  <a:cubicBezTo>
                    <a:pt x="18654" y="21368"/>
                    <a:pt x="18729" y="21419"/>
                    <a:pt x="18805" y="21464"/>
                  </a:cubicBezTo>
                  <a:cubicBezTo>
                    <a:pt x="18805" y="21462"/>
                    <a:pt x="18805" y="21458"/>
                    <a:pt x="18805" y="21456"/>
                  </a:cubicBezTo>
                  <a:cubicBezTo>
                    <a:pt x="18731" y="20601"/>
                    <a:pt x="19189" y="20152"/>
                    <a:pt x="19716" y="19541"/>
                  </a:cubicBezTo>
                  <a:cubicBezTo>
                    <a:pt x="20202" y="18976"/>
                    <a:pt x="20451" y="18355"/>
                    <a:pt x="20784" y="17704"/>
                  </a:cubicBezTo>
                  <a:cubicBezTo>
                    <a:pt x="21168" y="16953"/>
                    <a:pt x="21526" y="16326"/>
                    <a:pt x="21481" y="15467"/>
                  </a:cubicBezTo>
                  <a:cubicBezTo>
                    <a:pt x="21447" y="14840"/>
                    <a:pt x="21412" y="14214"/>
                    <a:pt x="21360" y="13589"/>
                  </a:cubicBezTo>
                  <a:cubicBezTo>
                    <a:pt x="21317" y="13070"/>
                    <a:pt x="21337" y="12513"/>
                    <a:pt x="21244" y="12007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8931AAD5-8F43-9D45-99A9-7A098C1B2B97}"/>
                </a:ext>
              </a:extLst>
            </p:cNvPr>
            <p:cNvSpPr/>
            <p:nvPr/>
          </p:nvSpPr>
          <p:spPr>
            <a:xfrm>
              <a:off x="9119247" y="3930839"/>
              <a:ext cx="752260" cy="189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15" extrusionOk="0">
                  <a:moveTo>
                    <a:pt x="20699" y="7675"/>
                  </a:moveTo>
                  <a:cubicBezTo>
                    <a:pt x="20997" y="7251"/>
                    <a:pt x="20846" y="6811"/>
                    <a:pt x="20991" y="6372"/>
                  </a:cubicBezTo>
                  <a:cubicBezTo>
                    <a:pt x="21187" y="5781"/>
                    <a:pt x="20979" y="5499"/>
                    <a:pt x="19927" y="5112"/>
                  </a:cubicBezTo>
                  <a:cubicBezTo>
                    <a:pt x="19466" y="4943"/>
                    <a:pt x="19249" y="4708"/>
                    <a:pt x="18800" y="4523"/>
                  </a:cubicBezTo>
                  <a:cubicBezTo>
                    <a:pt x="18399" y="4359"/>
                    <a:pt x="17916" y="4208"/>
                    <a:pt x="17543" y="4036"/>
                  </a:cubicBezTo>
                  <a:cubicBezTo>
                    <a:pt x="17054" y="3809"/>
                    <a:pt x="16991" y="3592"/>
                    <a:pt x="16756" y="3327"/>
                  </a:cubicBezTo>
                  <a:cubicBezTo>
                    <a:pt x="16524" y="3063"/>
                    <a:pt x="17124" y="3070"/>
                    <a:pt x="17476" y="2894"/>
                  </a:cubicBezTo>
                  <a:cubicBezTo>
                    <a:pt x="18257" y="2503"/>
                    <a:pt x="16192" y="2227"/>
                    <a:pt x="15535" y="2152"/>
                  </a:cubicBezTo>
                  <a:cubicBezTo>
                    <a:pt x="14293" y="2011"/>
                    <a:pt x="14504" y="1817"/>
                    <a:pt x="14881" y="1434"/>
                  </a:cubicBezTo>
                  <a:cubicBezTo>
                    <a:pt x="15391" y="912"/>
                    <a:pt x="13103" y="895"/>
                    <a:pt x="12334" y="762"/>
                  </a:cubicBezTo>
                  <a:cubicBezTo>
                    <a:pt x="12036" y="710"/>
                    <a:pt x="12138" y="555"/>
                    <a:pt x="12352" y="403"/>
                  </a:cubicBezTo>
                  <a:cubicBezTo>
                    <a:pt x="11888" y="405"/>
                    <a:pt x="11442" y="399"/>
                    <a:pt x="10984" y="329"/>
                  </a:cubicBezTo>
                  <a:cubicBezTo>
                    <a:pt x="10441" y="247"/>
                    <a:pt x="10001" y="169"/>
                    <a:pt x="9489" y="36"/>
                  </a:cubicBezTo>
                  <a:cubicBezTo>
                    <a:pt x="9398" y="13"/>
                    <a:pt x="9287" y="1"/>
                    <a:pt x="9172" y="0"/>
                  </a:cubicBezTo>
                  <a:cubicBezTo>
                    <a:pt x="9172" y="125"/>
                    <a:pt x="9175" y="250"/>
                    <a:pt x="9172" y="375"/>
                  </a:cubicBezTo>
                  <a:cubicBezTo>
                    <a:pt x="9160" y="756"/>
                    <a:pt x="10028" y="1053"/>
                    <a:pt x="10839" y="1167"/>
                  </a:cubicBezTo>
                  <a:cubicBezTo>
                    <a:pt x="11415" y="1249"/>
                    <a:pt x="11762" y="1338"/>
                    <a:pt x="12165" y="1511"/>
                  </a:cubicBezTo>
                  <a:cubicBezTo>
                    <a:pt x="12551" y="1676"/>
                    <a:pt x="12630" y="1820"/>
                    <a:pt x="12717" y="1987"/>
                  </a:cubicBezTo>
                  <a:cubicBezTo>
                    <a:pt x="12738" y="2026"/>
                    <a:pt x="12759" y="2067"/>
                    <a:pt x="12786" y="2109"/>
                  </a:cubicBezTo>
                  <a:cubicBezTo>
                    <a:pt x="12822" y="2168"/>
                    <a:pt x="12825" y="2242"/>
                    <a:pt x="12829" y="2319"/>
                  </a:cubicBezTo>
                  <a:cubicBezTo>
                    <a:pt x="12832" y="2430"/>
                    <a:pt x="12835" y="2556"/>
                    <a:pt x="12955" y="2607"/>
                  </a:cubicBezTo>
                  <a:cubicBezTo>
                    <a:pt x="13064" y="2653"/>
                    <a:pt x="13226" y="2683"/>
                    <a:pt x="13401" y="2714"/>
                  </a:cubicBezTo>
                  <a:cubicBezTo>
                    <a:pt x="13618" y="2754"/>
                    <a:pt x="13865" y="2799"/>
                    <a:pt x="14031" y="2886"/>
                  </a:cubicBezTo>
                  <a:cubicBezTo>
                    <a:pt x="14248" y="2999"/>
                    <a:pt x="14236" y="3121"/>
                    <a:pt x="14221" y="3238"/>
                  </a:cubicBezTo>
                  <a:cubicBezTo>
                    <a:pt x="14215" y="3279"/>
                    <a:pt x="14212" y="3321"/>
                    <a:pt x="14218" y="3364"/>
                  </a:cubicBezTo>
                  <a:cubicBezTo>
                    <a:pt x="14230" y="3461"/>
                    <a:pt x="14321" y="3554"/>
                    <a:pt x="14405" y="3643"/>
                  </a:cubicBezTo>
                  <a:cubicBezTo>
                    <a:pt x="14453" y="3695"/>
                    <a:pt x="14501" y="3744"/>
                    <a:pt x="14538" y="3795"/>
                  </a:cubicBezTo>
                  <a:cubicBezTo>
                    <a:pt x="14550" y="3813"/>
                    <a:pt x="14568" y="3835"/>
                    <a:pt x="14583" y="3857"/>
                  </a:cubicBezTo>
                  <a:cubicBezTo>
                    <a:pt x="14700" y="4012"/>
                    <a:pt x="14863" y="4223"/>
                    <a:pt x="14619" y="4349"/>
                  </a:cubicBezTo>
                  <a:cubicBezTo>
                    <a:pt x="14351" y="4488"/>
                    <a:pt x="13751" y="4407"/>
                    <a:pt x="13392" y="4360"/>
                  </a:cubicBezTo>
                  <a:lnTo>
                    <a:pt x="13347" y="4354"/>
                  </a:lnTo>
                  <a:cubicBezTo>
                    <a:pt x="13217" y="4337"/>
                    <a:pt x="13121" y="4308"/>
                    <a:pt x="13039" y="4282"/>
                  </a:cubicBezTo>
                  <a:cubicBezTo>
                    <a:pt x="12967" y="4259"/>
                    <a:pt x="12901" y="4240"/>
                    <a:pt x="12822" y="4230"/>
                  </a:cubicBezTo>
                  <a:cubicBezTo>
                    <a:pt x="12678" y="4213"/>
                    <a:pt x="12349" y="4220"/>
                    <a:pt x="12174" y="4238"/>
                  </a:cubicBezTo>
                  <a:cubicBezTo>
                    <a:pt x="11885" y="4269"/>
                    <a:pt x="11572" y="4329"/>
                    <a:pt x="11270" y="4388"/>
                  </a:cubicBezTo>
                  <a:cubicBezTo>
                    <a:pt x="11156" y="4410"/>
                    <a:pt x="11047" y="4431"/>
                    <a:pt x="10939" y="4451"/>
                  </a:cubicBezTo>
                  <a:cubicBezTo>
                    <a:pt x="10468" y="4536"/>
                    <a:pt x="10104" y="4492"/>
                    <a:pt x="9721" y="4445"/>
                  </a:cubicBezTo>
                  <a:cubicBezTo>
                    <a:pt x="9652" y="4436"/>
                    <a:pt x="9576" y="4428"/>
                    <a:pt x="9501" y="4418"/>
                  </a:cubicBezTo>
                  <a:cubicBezTo>
                    <a:pt x="9416" y="4409"/>
                    <a:pt x="9311" y="4392"/>
                    <a:pt x="9187" y="4371"/>
                  </a:cubicBezTo>
                  <a:cubicBezTo>
                    <a:pt x="8949" y="4331"/>
                    <a:pt x="8548" y="4266"/>
                    <a:pt x="8407" y="4293"/>
                  </a:cubicBezTo>
                  <a:cubicBezTo>
                    <a:pt x="8286" y="4316"/>
                    <a:pt x="8340" y="4410"/>
                    <a:pt x="8419" y="4532"/>
                  </a:cubicBezTo>
                  <a:cubicBezTo>
                    <a:pt x="8464" y="4598"/>
                    <a:pt x="8503" y="4661"/>
                    <a:pt x="8503" y="4714"/>
                  </a:cubicBezTo>
                  <a:cubicBezTo>
                    <a:pt x="8503" y="4816"/>
                    <a:pt x="8560" y="4898"/>
                    <a:pt x="8630" y="4993"/>
                  </a:cubicBezTo>
                  <a:cubicBezTo>
                    <a:pt x="8654" y="5028"/>
                    <a:pt x="8681" y="5064"/>
                    <a:pt x="8705" y="5103"/>
                  </a:cubicBezTo>
                  <a:cubicBezTo>
                    <a:pt x="8811" y="5272"/>
                    <a:pt x="8814" y="5452"/>
                    <a:pt x="8817" y="5625"/>
                  </a:cubicBezTo>
                  <a:cubicBezTo>
                    <a:pt x="8820" y="5798"/>
                    <a:pt x="8826" y="5962"/>
                    <a:pt x="8919" y="6112"/>
                  </a:cubicBezTo>
                  <a:cubicBezTo>
                    <a:pt x="8940" y="6144"/>
                    <a:pt x="8964" y="6177"/>
                    <a:pt x="8991" y="6214"/>
                  </a:cubicBezTo>
                  <a:cubicBezTo>
                    <a:pt x="9025" y="6258"/>
                    <a:pt x="9061" y="6305"/>
                    <a:pt x="9088" y="6349"/>
                  </a:cubicBezTo>
                  <a:cubicBezTo>
                    <a:pt x="9118" y="6402"/>
                    <a:pt x="9130" y="6449"/>
                    <a:pt x="9139" y="6495"/>
                  </a:cubicBezTo>
                  <a:cubicBezTo>
                    <a:pt x="9145" y="6525"/>
                    <a:pt x="9151" y="6556"/>
                    <a:pt x="9166" y="6589"/>
                  </a:cubicBezTo>
                  <a:cubicBezTo>
                    <a:pt x="9181" y="6628"/>
                    <a:pt x="9214" y="6665"/>
                    <a:pt x="9245" y="6703"/>
                  </a:cubicBezTo>
                  <a:cubicBezTo>
                    <a:pt x="9287" y="6751"/>
                    <a:pt x="9329" y="6801"/>
                    <a:pt x="9344" y="6861"/>
                  </a:cubicBezTo>
                  <a:cubicBezTo>
                    <a:pt x="9368" y="6949"/>
                    <a:pt x="9389" y="6988"/>
                    <a:pt x="9498" y="7077"/>
                  </a:cubicBezTo>
                  <a:cubicBezTo>
                    <a:pt x="9721" y="7261"/>
                    <a:pt x="9881" y="7348"/>
                    <a:pt x="10215" y="7464"/>
                  </a:cubicBezTo>
                  <a:cubicBezTo>
                    <a:pt x="10556" y="7581"/>
                    <a:pt x="10691" y="7753"/>
                    <a:pt x="10812" y="7905"/>
                  </a:cubicBezTo>
                  <a:lnTo>
                    <a:pt x="10854" y="7957"/>
                  </a:lnTo>
                  <a:cubicBezTo>
                    <a:pt x="11065" y="8217"/>
                    <a:pt x="11059" y="8473"/>
                    <a:pt x="10833" y="8643"/>
                  </a:cubicBezTo>
                  <a:cubicBezTo>
                    <a:pt x="10676" y="8762"/>
                    <a:pt x="10426" y="8840"/>
                    <a:pt x="10089" y="8880"/>
                  </a:cubicBezTo>
                  <a:cubicBezTo>
                    <a:pt x="9986" y="8892"/>
                    <a:pt x="9881" y="8900"/>
                    <a:pt x="9775" y="8910"/>
                  </a:cubicBezTo>
                  <a:cubicBezTo>
                    <a:pt x="9655" y="8921"/>
                    <a:pt x="9531" y="8930"/>
                    <a:pt x="9407" y="8946"/>
                  </a:cubicBezTo>
                  <a:cubicBezTo>
                    <a:pt x="9359" y="8952"/>
                    <a:pt x="9305" y="8961"/>
                    <a:pt x="9248" y="8969"/>
                  </a:cubicBezTo>
                  <a:cubicBezTo>
                    <a:pt x="9148" y="8983"/>
                    <a:pt x="9049" y="8999"/>
                    <a:pt x="8964" y="9006"/>
                  </a:cubicBezTo>
                  <a:cubicBezTo>
                    <a:pt x="8792" y="9022"/>
                    <a:pt x="8633" y="9028"/>
                    <a:pt x="8476" y="9034"/>
                  </a:cubicBezTo>
                  <a:cubicBezTo>
                    <a:pt x="8274" y="9041"/>
                    <a:pt x="8084" y="9050"/>
                    <a:pt x="7897" y="9075"/>
                  </a:cubicBezTo>
                  <a:cubicBezTo>
                    <a:pt x="7340" y="9153"/>
                    <a:pt x="6511" y="9286"/>
                    <a:pt x="5745" y="9475"/>
                  </a:cubicBezTo>
                  <a:cubicBezTo>
                    <a:pt x="5178" y="9615"/>
                    <a:pt x="4497" y="9691"/>
                    <a:pt x="3837" y="9765"/>
                  </a:cubicBezTo>
                  <a:cubicBezTo>
                    <a:pt x="3674" y="9783"/>
                    <a:pt x="3509" y="9801"/>
                    <a:pt x="3352" y="9820"/>
                  </a:cubicBezTo>
                  <a:cubicBezTo>
                    <a:pt x="3264" y="9831"/>
                    <a:pt x="3204" y="9836"/>
                    <a:pt x="3156" y="9840"/>
                  </a:cubicBezTo>
                  <a:cubicBezTo>
                    <a:pt x="3065" y="9847"/>
                    <a:pt x="3065" y="9847"/>
                    <a:pt x="2945" y="9907"/>
                  </a:cubicBezTo>
                  <a:cubicBezTo>
                    <a:pt x="2909" y="9925"/>
                    <a:pt x="2876" y="9943"/>
                    <a:pt x="2842" y="9960"/>
                  </a:cubicBezTo>
                  <a:cubicBezTo>
                    <a:pt x="2776" y="9995"/>
                    <a:pt x="2710" y="10030"/>
                    <a:pt x="2619" y="10071"/>
                  </a:cubicBezTo>
                  <a:cubicBezTo>
                    <a:pt x="2417" y="10159"/>
                    <a:pt x="2297" y="10291"/>
                    <a:pt x="2194" y="10418"/>
                  </a:cubicBezTo>
                  <a:cubicBezTo>
                    <a:pt x="2164" y="10456"/>
                    <a:pt x="2128" y="10494"/>
                    <a:pt x="2092" y="10533"/>
                  </a:cubicBezTo>
                  <a:cubicBezTo>
                    <a:pt x="2041" y="10586"/>
                    <a:pt x="1992" y="10635"/>
                    <a:pt x="1962" y="10685"/>
                  </a:cubicBezTo>
                  <a:cubicBezTo>
                    <a:pt x="1944" y="10717"/>
                    <a:pt x="1908" y="10755"/>
                    <a:pt x="1872" y="10792"/>
                  </a:cubicBezTo>
                  <a:cubicBezTo>
                    <a:pt x="1839" y="10828"/>
                    <a:pt x="1802" y="10865"/>
                    <a:pt x="1793" y="10887"/>
                  </a:cubicBezTo>
                  <a:cubicBezTo>
                    <a:pt x="1769" y="10944"/>
                    <a:pt x="1751" y="11003"/>
                    <a:pt x="1736" y="11061"/>
                  </a:cubicBezTo>
                  <a:cubicBezTo>
                    <a:pt x="1706" y="11160"/>
                    <a:pt x="1679" y="11262"/>
                    <a:pt x="1613" y="11360"/>
                  </a:cubicBezTo>
                  <a:cubicBezTo>
                    <a:pt x="1471" y="11575"/>
                    <a:pt x="1127" y="11615"/>
                    <a:pt x="729" y="11660"/>
                  </a:cubicBezTo>
                  <a:lnTo>
                    <a:pt x="663" y="11668"/>
                  </a:lnTo>
                  <a:cubicBezTo>
                    <a:pt x="455" y="11692"/>
                    <a:pt x="229" y="11734"/>
                    <a:pt x="0" y="11788"/>
                  </a:cubicBezTo>
                  <a:cubicBezTo>
                    <a:pt x="458" y="11838"/>
                    <a:pt x="968" y="11847"/>
                    <a:pt x="1456" y="11973"/>
                  </a:cubicBezTo>
                  <a:cubicBezTo>
                    <a:pt x="1812" y="12063"/>
                    <a:pt x="2348" y="12096"/>
                    <a:pt x="2264" y="12336"/>
                  </a:cubicBezTo>
                  <a:cubicBezTo>
                    <a:pt x="2206" y="12500"/>
                    <a:pt x="2746" y="12485"/>
                    <a:pt x="3090" y="12502"/>
                  </a:cubicBezTo>
                  <a:cubicBezTo>
                    <a:pt x="3952" y="12545"/>
                    <a:pt x="4714" y="12385"/>
                    <a:pt x="5597" y="12422"/>
                  </a:cubicBezTo>
                  <a:cubicBezTo>
                    <a:pt x="7117" y="12488"/>
                    <a:pt x="5332" y="12990"/>
                    <a:pt x="6411" y="12996"/>
                  </a:cubicBezTo>
                  <a:cubicBezTo>
                    <a:pt x="7412" y="13002"/>
                    <a:pt x="8187" y="13037"/>
                    <a:pt x="8943" y="13356"/>
                  </a:cubicBezTo>
                  <a:cubicBezTo>
                    <a:pt x="8868" y="13324"/>
                    <a:pt x="7168" y="13596"/>
                    <a:pt x="7177" y="13705"/>
                  </a:cubicBezTo>
                  <a:cubicBezTo>
                    <a:pt x="7195" y="13941"/>
                    <a:pt x="7352" y="14170"/>
                    <a:pt x="7382" y="14402"/>
                  </a:cubicBezTo>
                  <a:cubicBezTo>
                    <a:pt x="7400" y="14553"/>
                    <a:pt x="7156" y="14648"/>
                    <a:pt x="7050" y="14785"/>
                  </a:cubicBezTo>
                  <a:cubicBezTo>
                    <a:pt x="6966" y="14893"/>
                    <a:pt x="6466" y="14839"/>
                    <a:pt x="6270" y="14875"/>
                  </a:cubicBezTo>
                  <a:cubicBezTo>
                    <a:pt x="5911" y="14940"/>
                    <a:pt x="5697" y="15272"/>
                    <a:pt x="5863" y="15403"/>
                  </a:cubicBezTo>
                  <a:cubicBezTo>
                    <a:pt x="6357" y="15795"/>
                    <a:pt x="6399" y="16025"/>
                    <a:pt x="5827" y="16385"/>
                  </a:cubicBezTo>
                  <a:cubicBezTo>
                    <a:pt x="5456" y="16618"/>
                    <a:pt x="3364" y="17067"/>
                    <a:pt x="5088" y="17260"/>
                  </a:cubicBezTo>
                  <a:cubicBezTo>
                    <a:pt x="6538" y="17423"/>
                    <a:pt x="4518" y="17617"/>
                    <a:pt x="4518" y="17881"/>
                  </a:cubicBezTo>
                  <a:cubicBezTo>
                    <a:pt x="4518" y="18063"/>
                    <a:pt x="5052" y="18122"/>
                    <a:pt x="4338" y="18169"/>
                  </a:cubicBezTo>
                  <a:cubicBezTo>
                    <a:pt x="4024" y="18190"/>
                    <a:pt x="3674" y="18183"/>
                    <a:pt x="3524" y="18311"/>
                  </a:cubicBezTo>
                  <a:cubicBezTo>
                    <a:pt x="3310" y="18494"/>
                    <a:pt x="3352" y="18382"/>
                    <a:pt x="3017" y="18390"/>
                  </a:cubicBezTo>
                  <a:cubicBezTo>
                    <a:pt x="2634" y="18401"/>
                    <a:pt x="2375" y="18724"/>
                    <a:pt x="2170" y="18828"/>
                  </a:cubicBezTo>
                  <a:cubicBezTo>
                    <a:pt x="1601" y="19118"/>
                    <a:pt x="2285" y="19326"/>
                    <a:pt x="2535" y="19610"/>
                  </a:cubicBezTo>
                  <a:cubicBezTo>
                    <a:pt x="2728" y="19830"/>
                    <a:pt x="3246" y="19902"/>
                    <a:pt x="3436" y="20114"/>
                  </a:cubicBezTo>
                  <a:cubicBezTo>
                    <a:pt x="3500" y="20186"/>
                    <a:pt x="3768" y="20242"/>
                    <a:pt x="3792" y="20283"/>
                  </a:cubicBezTo>
                  <a:cubicBezTo>
                    <a:pt x="3925" y="20498"/>
                    <a:pt x="3780" y="20831"/>
                    <a:pt x="3620" y="21040"/>
                  </a:cubicBezTo>
                  <a:cubicBezTo>
                    <a:pt x="3599" y="21068"/>
                    <a:pt x="3189" y="21511"/>
                    <a:pt x="3617" y="21340"/>
                  </a:cubicBezTo>
                  <a:cubicBezTo>
                    <a:pt x="4036" y="21172"/>
                    <a:pt x="4099" y="21075"/>
                    <a:pt x="4699" y="21195"/>
                  </a:cubicBezTo>
                  <a:cubicBezTo>
                    <a:pt x="5281" y="21311"/>
                    <a:pt x="5299" y="21104"/>
                    <a:pt x="5600" y="20979"/>
                  </a:cubicBezTo>
                  <a:cubicBezTo>
                    <a:pt x="5748" y="20918"/>
                    <a:pt x="6291" y="20716"/>
                    <a:pt x="6502" y="20834"/>
                  </a:cubicBezTo>
                  <a:cubicBezTo>
                    <a:pt x="6610" y="20895"/>
                    <a:pt x="7774" y="21243"/>
                    <a:pt x="7762" y="21267"/>
                  </a:cubicBezTo>
                  <a:cubicBezTo>
                    <a:pt x="7596" y="21600"/>
                    <a:pt x="8557" y="21069"/>
                    <a:pt x="8663" y="21122"/>
                  </a:cubicBezTo>
                  <a:cubicBezTo>
                    <a:pt x="8811" y="21196"/>
                    <a:pt x="9061" y="21378"/>
                    <a:pt x="9326" y="21208"/>
                  </a:cubicBezTo>
                  <a:cubicBezTo>
                    <a:pt x="9652" y="20999"/>
                    <a:pt x="10049" y="21125"/>
                    <a:pt x="10224" y="21300"/>
                  </a:cubicBezTo>
                  <a:cubicBezTo>
                    <a:pt x="10420" y="21495"/>
                    <a:pt x="10957" y="21396"/>
                    <a:pt x="11318" y="21317"/>
                  </a:cubicBezTo>
                  <a:cubicBezTo>
                    <a:pt x="12241" y="21115"/>
                    <a:pt x="13519" y="21448"/>
                    <a:pt x="14604" y="21412"/>
                  </a:cubicBezTo>
                  <a:cubicBezTo>
                    <a:pt x="14604" y="21037"/>
                    <a:pt x="14182" y="20866"/>
                    <a:pt x="13455" y="20620"/>
                  </a:cubicBezTo>
                  <a:cubicBezTo>
                    <a:pt x="12385" y="20258"/>
                    <a:pt x="14333" y="20131"/>
                    <a:pt x="14538" y="19864"/>
                  </a:cubicBezTo>
                  <a:cubicBezTo>
                    <a:pt x="14851" y="19454"/>
                    <a:pt x="14185" y="19114"/>
                    <a:pt x="15740" y="19355"/>
                  </a:cubicBezTo>
                  <a:cubicBezTo>
                    <a:pt x="16455" y="19466"/>
                    <a:pt x="16352" y="19405"/>
                    <a:pt x="16403" y="19177"/>
                  </a:cubicBezTo>
                  <a:cubicBezTo>
                    <a:pt x="16467" y="18894"/>
                    <a:pt x="16271" y="18591"/>
                    <a:pt x="16551" y="18321"/>
                  </a:cubicBezTo>
                  <a:cubicBezTo>
                    <a:pt x="16777" y="18102"/>
                    <a:pt x="16898" y="17993"/>
                    <a:pt x="16216" y="17978"/>
                  </a:cubicBezTo>
                  <a:cubicBezTo>
                    <a:pt x="15954" y="17972"/>
                    <a:pt x="14948" y="17981"/>
                    <a:pt x="14812" y="17939"/>
                  </a:cubicBezTo>
                  <a:cubicBezTo>
                    <a:pt x="14468" y="17832"/>
                    <a:pt x="14393" y="17474"/>
                    <a:pt x="14140" y="17317"/>
                  </a:cubicBezTo>
                  <a:cubicBezTo>
                    <a:pt x="13841" y="17132"/>
                    <a:pt x="14260" y="16917"/>
                    <a:pt x="14269" y="16719"/>
                  </a:cubicBezTo>
                  <a:cubicBezTo>
                    <a:pt x="14287" y="16382"/>
                    <a:pt x="13823" y="16595"/>
                    <a:pt x="13374" y="16650"/>
                  </a:cubicBezTo>
                  <a:cubicBezTo>
                    <a:pt x="12738" y="16728"/>
                    <a:pt x="12009" y="16616"/>
                    <a:pt x="11324" y="16720"/>
                  </a:cubicBezTo>
                  <a:cubicBezTo>
                    <a:pt x="9691" y="16968"/>
                    <a:pt x="11505" y="16434"/>
                    <a:pt x="10676" y="16215"/>
                  </a:cubicBezTo>
                  <a:cubicBezTo>
                    <a:pt x="10257" y="16103"/>
                    <a:pt x="9983" y="16229"/>
                    <a:pt x="9817" y="15963"/>
                  </a:cubicBezTo>
                  <a:cubicBezTo>
                    <a:pt x="9718" y="15802"/>
                    <a:pt x="9362" y="15466"/>
                    <a:pt x="9422" y="15316"/>
                  </a:cubicBezTo>
                  <a:cubicBezTo>
                    <a:pt x="9498" y="15136"/>
                    <a:pt x="11053" y="14771"/>
                    <a:pt x="11201" y="14961"/>
                  </a:cubicBezTo>
                  <a:cubicBezTo>
                    <a:pt x="11261" y="15037"/>
                    <a:pt x="11807" y="15649"/>
                    <a:pt x="11954" y="15587"/>
                  </a:cubicBezTo>
                  <a:cubicBezTo>
                    <a:pt x="12301" y="15441"/>
                    <a:pt x="12111" y="15152"/>
                    <a:pt x="12446" y="14988"/>
                  </a:cubicBezTo>
                  <a:cubicBezTo>
                    <a:pt x="13018" y="14707"/>
                    <a:pt x="13446" y="14304"/>
                    <a:pt x="14375" y="14410"/>
                  </a:cubicBezTo>
                  <a:cubicBezTo>
                    <a:pt x="15484" y="14537"/>
                    <a:pt x="14899" y="13639"/>
                    <a:pt x="15891" y="13749"/>
                  </a:cubicBezTo>
                  <a:cubicBezTo>
                    <a:pt x="16244" y="13789"/>
                    <a:pt x="16669" y="13660"/>
                    <a:pt x="16771" y="13525"/>
                  </a:cubicBezTo>
                  <a:cubicBezTo>
                    <a:pt x="16943" y="13301"/>
                    <a:pt x="17531" y="13330"/>
                    <a:pt x="17986" y="13304"/>
                  </a:cubicBezTo>
                  <a:cubicBezTo>
                    <a:pt x="18598" y="13269"/>
                    <a:pt x="20433" y="12945"/>
                    <a:pt x="19993" y="12537"/>
                  </a:cubicBezTo>
                  <a:cubicBezTo>
                    <a:pt x="19731" y="12293"/>
                    <a:pt x="17796" y="12395"/>
                    <a:pt x="17293" y="12402"/>
                  </a:cubicBezTo>
                  <a:cubicBezTo>
                    <a:pt x="16901" y="12408"/>
                    <a:pt x="16238" y="12503"/>
                    <a:pt x="16174" y="12303"/>
                  </a:cubicBezTo>
                  <a:cubicBezTo>
                    <a:pt x="16108" y="12086"/>
                    <a:pt x="15900" y="11781"/>
                    <a:pt x="16021" y="11569"/>
                  </a:cubicBezTo>
                  <a:cubicBezTo>
                    <a:pt x="16042" y="11533"/>
                    <a:pt x="16651" y="11606"/>
                    <a:pt x="16750" y="11459"/>
                  </a:cubicBezTo>
                  <a:cubicBezTo>
                    <a:pt x="16838" y="11330"/>
                    <a:pt x="15882" y="11082"/>
                    <a:pt x="16304" y="10998"/>
                  </a:cubicBezTo>
                  <a:cubicBezTo>
                    <a:pt x="16880" y="10886"/>
                    <a:pt x="17311" y="10795"/>
                    <a:pt x="17748" y="10591"/>
                  </a:cubicBezTo>
                  <a:cubicBezTo>
                    <a:pt x="18182" y="10387"/>
                    <a:pt x="18209" y="10129"/>
                    <a:pt x="18528" y="9901"/>
                  </a:cubicBezTo>
                  <a:cubicBezTo>
                    <a:pt x="18767" y="9731"/>
                    <a:pt x="18845" y="9344"/>
                    <a:pt x="19288" y="9252"/>
                  </a:cubicBezTo>
                  <a:cubicBezTo>
                    <a:pt x="19704" y="9165"/>
                    <a:pt x="20045" y="9109"/>
                    <a:pt x="20385" y="8969"/>
                  </a:cubicBezTo>
                  <a:cubicBezTo>
                    <a:pt x="20849" y="8778"/>
                    <a:pt x="21600" y="8546"/>
                    <a:pt x="21157" y="8265"/>
                  </a:cubicBezTo>
                  <a:cubicBezTo>
                    <a:pt x="20873" y="8091"/>
                    <a:pt x="20542" y="7897"/>
                    <a:pt x="20699" y="767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6BF2AD1A-ED76-7F4E-BDB4-482A431B34B3}"/>
                </a:ext>
              </a:extLst>
            </p:cNvPr>
            <p:cNvSpPr/>
            <p:nvPr/>
          </p:nvSpPr>
          <p:spPr>
            <a:xfrm>
              <a:off x="7276998" y="3803045"/>
              <a:ext cx="2355498" cy="116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47" extrusionOk="0">
                  <a:moveTo>
                    <a:pt x="16873" y="21229"/>
                  </a:moveTo>
                  <a:cubicBezTo>
                    <a:pt x="16992" y="21158"/>
                    <a:pt x="17057" y="21119"/>
                    <a:pt x="17089" y="20876"/>
                  </a:cubicBezTo>
                  <a:cubicBezTo>
                    <a:pt x="17108" y="20730"/>
                    <a:pt x="17117" y="20570"/>
                    <a:pt x="17125" y="20414"/>
                  </a:cubicBezTo>
                  <a:cubicBezTo>
                    <a:pt x="17131" y="20315"/>
                    <a:pt x="17137" y="20215"/>
                    <a:pt x="17144" y="20118"/>
                  </a:cubicBezTo>
                  <a:cubicBezTo>
                    <a:pt x="17149" y="20063"/>
                    <a:pt x="17161" y="19995"/>
                    <a:pt x="17174" y="19926"/>
                  </a:cubicBezTo>
                  <a:cubicBezTo>
                    <a:pt x="17184" y="19873"/>
                    <a:pt x="17194" y="19818"/>
                    <a:pt x="17199" y="19772"/>
                  </a:cubicBezTo>
                  <a:cubicBezTo>
                    <a:pt x="17211" y="19678"/>
                    <a:pt x="17228" y="19587"/>
                    <a:pt x="17245" y="19498"/>
                  </a:cubicBezTo>
                  <a:cubicBezTo>
                    <a:pt x="17255" y="19439"/>
                    <a:pt x="17267" y="19381"/>
                    <a:pt x="17275" y="19322"/>
                  </a:cubicBezTo>
                  <a:cubicBezTo>
                    <a:pt x="17311" y="19091"/>
                    <a:pt x="17355" y="18852"/>
                    <a:pt x="17432" y="18681"/>
                  </a:cubicBezTo>
                  <a:cubicBezTo>
                    <a:pt x="17459" y="18621"/>
                    <a:pt x="17478" y="18568"/>
                    <a:pt x="17498" y="18515"/>
                  </a:cubicBezTo>
                  <a:cubicBezTo>
                    <a:pt x="17508" y="18485"/>
                    <a:pt x="17520" y="18456"/>
                    <a:pt x="17532" y="18424"/>
                  </a:cubicBezTo>
                  <a:cubicBezTo>
                    <a:pt x="17584" y="18290"/>
                    <a:pt x="17600" y="18266"/>
                    <a:pt x="17655" y="18244"/>
                  </a:cubicBezTo>
                  <a:cubicBezTo>
                    <a:pt x="17669" y="18239"/>
                    <a:pt x="17685" y="18233"/>
                    <a:pt x="17709" y="18217"/>
                  </a:cubicBezTo>
                  <a:cubicBezTo>
                    <a:pt x="17760" y="18185"/>
                    <a:pt x="17813" y="18156"/>
                    <a:pt x="17866" y="18126"/>
                  </a:cubicBezTo>
                  <a:cubicBezTo>
                    <a:pt x="18070" y="18010"/>
                    <a:pt x="18281" y="17889"/>
                    <a:pt x="18450" y="17674"/>
                  </a:cubicBezTo>
                  <a:cubicBezTo>
                    <a:pt x="18702" y="17354"/>
                    <a:pt x="18973" y="17131"/>
                    <a:pt x="19156" y="17001"/>
                  </a:cubicBezTo>
                  <a:cubicBezTo>
                    <a:pt x="19227" y="16949"/>
                    <a:pt x="19296" y="16936"/>
                    <a:pt x="19364" y="16922"/>
                  </a:cubicBezTo>
                  <a:cubicBezTo>
                    <a:pt x="19411" y="16912"/>
                    <a:pt x="19459" y="16902"/>
                    <a:pt x="19508" y="16880"/>
                  </a:cubicBezTo>
                  <a:cubicBezTo>
                    <a:pt x="19530" y="16870"/>
                    <a:pt x="19558" y="16849"/>
                    <a:pt x="19585" y="16827"/>
                  </a:cubicBezTo>
                  <a:cubicBezTo>
                    <a:pt x="19605" y="16811"/>
                    <a:pt x="19624" y="16795"/>
                    <a:pt x="19641" y="16786"/>
                  </a:cubicBezTo>
                  <a:cubicBezTo>
                    <a:pt x="19683" y="16758"/>
                    <a:pt x="19725" y="16738"/>
                    <a:pt x="19767" y="16720"/>
                  </a:cubicBezTo>
                  <a:cubicBezTo>
                    <a:pt x="19799" y="16707"/>
                    <a:pt x="19830" y="16693"/>
                    <a:pt x="19861" y="16675"/>
                  </a:cubicBezTo>
                  <a:cubicBezTo>
                    <a:pt x="19943" y="16626"/>
                    <a:pt x="20003" y="16529"/>
                    <a:pt x="20040" y="16387"/>
                  </a:cubicBezTo>
                  <a:cubicBezTo>
                    <a:pt x="20100" y="16154"/>
                    <a:pt x="20101" y="15793"/>
                    <a:pt x="20040" y="15418"/>
                  </a:cubicBezTo>
                  <a:lnTo>
                    <a:pt x="20027" y="15331"/>
                  </a:lnTo>
                  <a:cubicBezTo>
                    <a:pt x="19992" y="15108"/>
                    <a:pt x="19952" y="14853"/>
                    <a:pt x="19865" y="14699"/>
                  </a:cubicBezTo>
                  <a:cubicBezTo>
                    <a:pt x="19735" y="14470"/>
                    <a:pt x="19680" y="14290"/>
                    <a:pt x="19612" y="14002"/>
                  </a:cubicBezTo>
                  <a:cubicBezTo>
                    <a:pt x="19575" y="13844"/>
                    <a:pt x="19563" y="13757"/>
                    <a:pt x="19554" y="13584"/>
                  </a:cubicBezTo>
                  <a:cubicBezTo>
                    <a:pt x="19550" y="13505"/>
                    <a:pt x="19539" y="13438"/>
                    <a:pt x="19527" y="13367"/>
                  </a:cubicBezTo>
                  <a:cubicBezTo>
                    <a:pt x="19516" y="13299"/>
                    <a:pt x="19504" y="13230"/>
                    <a:pt x="19498" y="13147"/>
                  </a:cubicBezTo>
                  <a:cubicBezTo>
                    <a:pt x="19494" y="13088"/>
                    <a:pt x="19492" y="13033"/>
                    <a:pt x="19489" y="12980"/>
                  </a:cubicBezTo>
                  <a:cubicBezTo>
                    <a:pt x="19486" y="12909"/>
                    <a:pt x="19483" y="12841"/>
                    <a:pt x="19474" y="12770"/>
                  </a:cubicBezTo>
                  <a:cubicBezTo>
                    <a:pt x="19467" y="12701"/>
                    <a:pt x="19456" y="12630"/>
                    <a:pt x="19445" y="12561"/>
                  </a:cubicBezTo>
                  <a:cubicBezTo>
                    <a:pt x="19437" y="12500"/>
                    <a:pt x="19427" y="12441"/>
                    <a:pt x="19421" y="12385"/>
                  </a:cubicBezTo>
                  <a:cubicBezTo>
                    <a:pt x="19389" y="12115"/>
                    <a:pt x="19387" y="11823"/>
                    <a:pt x="19386" y="11543"/>
                  </a:cubicBezTo>
                  <a:cubicBezTo>
                    <a:pt x="19385" y="11270"/>
                    <a:pt x="19383" y="10988"/>
                    <a:pt x="19353" y="10733"/>
                  </a:cubicBezTo>
                  <a:cubicBezTo>
                    <a:pt x="19345" y="10672"/>
                    <a:pt x="19338" y="10615"/>
                    <a:pt x="19330" y="10559"/>
                  </a:cubicBezTo>
                  <a:cubicBezTo>
                    <a:pt x="19307" y="10396"/>
                    <a:pt x="19286" y="10242"/>
                    <a:pt x="19286" y="10048"/>
                  </a:cubicBezTo>
                  <a:cubicBezTo>
                    <a:pt x="19286" y="9985"/>
                    <a:pt x="19273" y="9892"/>
                    <a:pt x="19262" y="9801"/>
                  </a:cubicBezTo>
                  <a:cubicBezTo>
                    <a:pt x="19232" y="9574"/>
                    <a:pt x="19195" y="9292"/>
                    <a:pt x="19309" y="9182"/>
                  </a:cubicBezTo>
                  <a:cubicBezTo>
                    <a:pt x="19393" y="9099"/>
                    <a:pt x="19522" y="9209"/>
                    <a:pt x="19636" y="9306"/>
                  </a:cubicBezTo>
                  <a:cubicBezTo>
                    <a:pt x="19672" y="9336"/>
                    <a:pt x="19702" y="9363"/>
                    <a:pt x="19724" y="9375"/>
                  </a:cubicBezTo>
                  <a:cubicBezTo>
                    <a:pt x="19749" y="9389"/>
                    <a:pt x="19774" y="9405"/>
                    <a:pt x="19797" y="9418"/>
                  </a:cubicBezTo>
                  <a:cubicBezTo>
                    <a:pt x="19915" y="9493"/>
                    <a:pt x="20001" y="9547"/>
                    <a:pt x="20118" y="9436"/>
                  </a:cubicBezTo>
                  <a:cubicBezTo>
                    <a:pt x="20152" y="9405"/>
                    <a:pt x="20186" y="9371"/>
                    <a:pt x="20222" y="9336"/>
                  </a:cubicBezTo>
                  <a:cubicBezTo>
                    <a:pt x="20323" y="9237"/>
                    <a:pt x="20427" y="9132"/>
                    <a:pt x="20528" y="9079"/>
                  </a:cubicBezTo>
                  <a:cubicBezTo>
                    <a:pt x="20590" y="9045"/>
                    <a:pt x="20715" y="9022"/>
                    <a:pt x="20786" y="9065"/>
                  </a:cubicBezTo>
                  <a:cubicBezTo>
                    <a:pt x="20829" y="9091"/>
                    <a:pt x="20860" y="9140"/>
                    <a:pt x="20887" y="9184"/>
                  </a:cubicBezTo>
                  <a:cubicBezTo>
                    <a:pt x="20910" y="9221"/>
                    <a:pt x="20931" y="9253"/>
                    <a:pt x="20957" y="9270"/>
                  </a:cubicBezTo>
                  <a:lnTo>
                    <a:pt x="20972" y="9280"/>
                  </a:lnTo>
                  <a:cubicBezTo>
                    <a:pt x="21044" y="9330"/>
                    <a:pt x="21214" y="9446"/>
                    <a:pt x="21257" y="9330"/>
                  </a:cubicBezTo>
                  <a:cubicBezTo>
                    <a:pt x="21304" y="9203"/>
                    <a:pt x="21258" y="8889"/>
                    <a:pt x="21230" y="8702"/>
                  </a:cubicBezTo>
                  <a:cubicBezTo>
                    <a:pt x="21224" y="8662"/>
                    <a:pt x="21218" y="8627"/>
                    <a:pt x="21215" y="8595"/>
                  </a:cubicBezTo>
                  <a:cubicBezTo>
                    <a:pt x="21204" y="8520"/>
                    <a:pt x="21190" y="8443"/>
                    <a:pt x="21175" y="8364"/>
                  </a:cubicBezTo>
                  <a:cubicBezTo>
                    <a:pt x="21145" y="8202"/>
                    <a:pt x="21114" y="8037"/>
                    <a:pt x="21109" y="7849"/>
                  </a:cubicBezTo>
                  <a:cubicBezTo>
                    <a:pt x="21107" y="7772"/>
                    <a:pt x="21109" y="7695"/>
                    <a:pt x="21110" y="7622"/>
                  </a:cubicBezTo>
                  <a:cubicBezTo>
                    <a:pt x="21114" y="7444"/>
                    <a:pt x="21116" y="7302"/>
                    <a:pt x="21068" y="7174"/>
                  </a:cubicBezTo>
                  <a:cubicBezTo>
                    <a:pt x="21030" y="7069"/>
                    <a:pt x="20968" y="7012"/>
                    <a:pt x="20904" y="6953"/>
                  </a:cubicBezTo>
                  <a:cubicBezTo>
                    <a:pt x="20842" y="6896"/>
                    <a:pt x="20779" y="6836"/>
                    <a:pt x="20732" y="6732"/>
                  </a:cubicBezTo>
                  <a:cubicBezTo>
                    <a:pt x="20668" y="6594"/>
                    <a:pt x="20667" y="6357"/>
                    <a:pt x="20666" y="6128"/>
                  </a:cubicBezTo>
                  <a:cubicBezTo>
                    <a:pt x="20665" y="6013"/>
                    <a:pt x="20665" y="5903"/>
                    <a:pt x="20656" y="5828"/>
                  </a:cubicBezTo>
                  <a:cubicBezTo>
                    <a:pt x="20647" y="5755"/>
                    <a:pt x="20640" y="5686"/>
                    <a:pt x="20633" y="5622"/>
                  </a:cubicBezTo>
                  <a:cubicBezTo>
                    <a:pt x="20606" y="5358"/>
                    <a:pt x="20586" y="5166"/>
                    <a:pt x="20482" y="4937"/>
                  </a:cubicBezTo>
                  <a:cubicBezTo>
                    <a:pt x="20363" y="4679"/>
                    <a:pt x="20266" y="4550"/>
                    <a:pt x="20097" y="4426"/>
                  </a:cubicBezTo>
                  <a:cubicBezTo>
                    <a:pt x="19807" y="4215"/>
                    <a:pt x="19496" y="3660"/>
                    <a:pt x="19501" y="2940"/>
                  </a:cubicBezTo>
                  <a:cubicBezTo>
                    <a:pt x="19502" y="2748"/>
                    <a:pt x="19501" y="2557"/>
                    <a:pt x="19501" y="2365"/>
                  </a:cubicBezTo>
                  <a:cubicBezTo>
                    <a:pt x="19458" y="2403"/>
                    <a:pt x="19421" y="2464"/>
                    <a:pt x="19400" y="2543"/>
                  </a:cubicBezTo>
                  <a:cubicBezTo>
                    <a:pt x="19384" y="2600"/>
                    <a:pt x="19385" y="2667"/>
                    <a:pt x="19385" y="2744"/>
                  </a:cubicBezTo>
                  <a:cubicBezTo>
                    <a:pt x="19385" y="2843"/>
                    <a:pt x="19386" y="2955"/>
                    <a:pt x="19348" y="3058"/>
                  </a:cubicBezTo>
                  <a:cubicBezTo>
                    <a:pt x="19274" y="3265"/>
                    <a:pt x="19148" y="3216"/>
                    <a:pt x="19088" y="3192"/>
                  </a:cubicBezTo>
                  <a:cubicBezTo>
                    <a:pt x="19005" y="3159"/>
                    <a:pt x="18923" y="3074"/>
                    <a:pt x="18844" y="2989"/>
                  </a:cubicBezTo>
                  <a:cubicBezTo>
                    <a:pt x="18792" y="2934"/>
                    <a:pt x="18739" y="2878"/>
                    <a:pt x="18687" y="2839"/>
                  </a:cubicBezTo>
                  <a:cubicBezTo>
                    <a:pt x="18597" y="2770"/>
                    <a:pt x="18503" y="2780"/>
                    <a:pt x="18404" y="2790"/>
                  </a:cubicBezTo>
                  <a:cubicBezTo>
                    <a:pt x="18318" y="2798"/>
                    <a:pt x="18230" y="2807"/>
                    <a:pt x="18139" y="2766"/>
                  </a:cubicBezTo>
                  <a:cubicBezTo>
                    <a:pt x="17986" y="2695"/>
                    <a:pt x="17906" y="2490"/>
                    <a:pt x="17828" y="2292"/>
                  </a:cubicBezTo>
                  <a:cubicBezTo>
                    <a:pt x="17785" y="2182"/>
                    <a:pt x="17745" y="2079"/>
                    <a:pt x="17692" y="1994"/>
                  </a:cubicBezTo>
                  <a:cubicBezTo>
                    <a:pt x="17655" y="1935"/>
                    <a:pt x="17636" y="1927"/>
                    <a:pt x="17603" y="1913"/>
                  </a:cubicBezTo>
                  <a:cubicBezTo>
                    <a:pt x="17582" y="1905"/>
                    <a:pt x="17556" y="1893"/>
                    <a:pt x="17523" y="1866"/>
                  </a:cubicBezTo>
                  <a:cubicBezTo>
                    <a:pt x="17468" y="1822"/>
                    <a:pt x="17434" y="1735"/>
                    <a:pt x="17403" y="1658"/>
                  </a:cubicBezTo>
                  <a:cubicBezTo>
                    <a:pt x="17388" y="1619"/>
                    <a:pt x="17373" y="1583"/>
                    <a:pt x="17357" y="1554"/>
                  </a:cubicBezTo>
                  <a:lnTo>
                    <a:pt x="17339" y="1522"/>
                  </a:lnTo>
                  <a:cubicBezTo>
                    <a:pt x="17270" y="1402"/>
                    <a:pt x="17242" y="1353"/>
                    <a:pt x="17195" y="1159"/>
                  </a:cubicBezTo>
                  <a:cubicBezTo>
                    <a:pt x="17181" y="1098"/>
                    <a:pt x="17172" y="1029"/>
                    <a:pt x="17165" y="968"/>
                  </a:cubicBezTo>
                  <a:cubicBezTo>
                    <a:pt x="17159" y="916"/>
                    <a:pt x="17152" y="867"/>
                    <a:pt x="17144" y="833"/>
                  </a:cubicBezTo>
                  <a:cubicBezTo>
                    <a:pt x="17086" y="600"/>
                    <a:pt x="16971" y="346"/>
                    <a:pt x="16862" y="336"/>
                  </a:cubicBezTo>
                  <a:cubicBezTo>
                    <a:pt x="16815" y="332"/>
                    <a:pt x="16767" y="336"/>
                    <a:pt x="16716" y="340"/>
                  </a:cubicBezTo>
                  <a:cubicBezTo>
                    <a:pt x="16608" y="350"/>
                    <a:pt x="16496" y="360"/>
                    <a:pt x="16390" y="281"/>
                  </a:cubicBezTo>
                  <a:cubicBezTo>
                    <a:pt x="16335" y="239"/>
                    <a:pt x="16289" y="182"/>
                    <a:pt x="16249" y="131"/>
                  </a:cubicBezTo>
                  <a:cubicBezTo>
                    <a:pt x="16161" y="20"/>
                    <a:pt x="16104" y="-53"/>
                    <a:pt x="15996" y="50"/>
                  </a:cubicBezTo>
                  <a:cubicBezTo>
                    <a:pt x="15939" y="103"/>
                    <a:pt x="15917" y="186"/>
                    <a:pt x="15889" y="289"/>
                  </a:cubicBezTo>
                  <a:cubicBezTo>
                    <a:pt x="15864" y="381"/>
                    <a:pt x="15835" y="486"/>
                    <a:pt x="15778" y="569"/>
                  </a:cubicBezTo>
                  <a:cubicBezTo>
                    <a:pt x="15639" y="772"/>
                    <a:pt x="15488" y="782"/>
                    <a:pt x="15306" y="776"/>
                  </a:cubicBezTo>
                  <a:cubicBezTo>
                    <a:pt x="15146" y="770"/>
                    <a:pt x="15084" y="670"/>
                    <a:pt x="14997" y="531"/>
                  </a:cubicBezTo>
                  <a:cubicBezTo>
                    <a:pt x="14977" y="500"/>
                    <a:pt x="14956" y="464"/>
                    <a:pt x="14930" y="427"/>
                  </a:cubicBezTo>
                  <a:cubicBezTo>
                    <a:pt x="14842" y="294"/>
                    <a:pt x="14750" y="267"/>
                    <a:pt x="14661" y="344"/>
                  </a:cubicBezTo>
                  <a:cubicBezTo>
                    <a:pt x="14491" y="488"/>
                    <a:pt x="14361" y="968"/>
                    <a:pt x="14333" y="1347"/>
                  </a:cubicBezTo>
                  <a:cubicBezTo>
                    <a:pt x="14326" y="1431"/>
                    <a:pt x="14329" y="1522"/>
                    <a:pt x="14331" y="1617"/>
                  </a:cubicBezTo>
                  <a:cubicBezTo>
                    <a:pt x="14335" y="1741"/>
                    <a:pt x="14337" y="1872"/>
                    <a:pt x="14320" y="2002"/>
                  </a:cubicBezTo>
                  <a:cubicBezTo>
                    <a:pt x="14293" y="2207"/>
                    <a:pt x="14277" y="2312"/>
                    <a:pt x="14263" y="2359"/>
                  </a:cubicBezTo>
                  <a:cubicBezTo>
                    <a:pt x="14249" y="2413"/>
                    <a:pt x="14225" y="2466"/>
                    <a:pt x="14202" y="2517"/>
                  </a:cubicBezTo>
                  <a:cubicBezTo>
                    <a:pt x="14187" y="2549"/>
                    <a:pt x="14174" y="2580"/>
                    <a:pt x="14164" y="2608"/>
                  </a:cubicBezTo>
                  <a:cubicBezTo>
                    <a:pt x="14156" y="2632"/>
                    <a:pt x="14149" y="2655"/>
                    <a:pt x="14142" y="2677"/>
                  </a:cubicBezTo>
                  <a:cubicBezTo>
                    <a:pt x="14121" y="2748"/>
                    <a:pt x="14099" y="2821"/>
                    <a:pt x="14044" y="2886"/>
                  </a:cubicBezTo>
                  <a:cubicBezTo>
                    <a:pt x="13930" y="3025"/>
                    <a:pt x="13796" y="3038"/>
                    <a:pt x="13666" y="3054"/>
                  </a:cubicBezTo>
                  <a:cubicBezTo>
                    <a:pt x="13594" y="3062"/>
                    <a:pt x="13526" y="3070"/>
                    <a:pt x="13464" y="3098"/>
                  </a:cubicBezTo>
                  <a:cubicBezTo>
                    <a:pt x="13417" y="3119"/>
                    <a:pt x="13371" y="3143"/>
                    <a:pt x="13325" y="3167"/>
                  </a:cubicBezTo>
                  <a:cubicBezTo>
                    <a:pt x="13188" y="3240"/>
                    <a:pt x="13046" y="3309"/>
                    <a:pt x="12889" y="3311"/>
                  </a:cubicBezTo>
                  <a:lnTo>
                    <a:pt x="12814" y="3309"/>
                  </a:lnTo>
                  <a:cubicBezTo>
                    <a:pt x="12751" y="3305"/>
                    <a:pt x="12686" y="3303"/>
                    <a:pt x="12624" y="3309"/>
                  </a:cubicBezTo>
                  <a:cubicBezTo>
                    <a:pt x="12582" y="3313"/>
                    <a:pt x="12549" y="3338"/>
                    <a:pt x="12511" y="3368"/>
                  </a:cubicBezTo>
                  <a:cubicBezTo>
                    <a:pt x="12483" y="3390"/>
                    <a:pt x="12454" y="3409"/>
                    <a:pt x="12421" y="3425"/>
                  </a:cubicBezTo>
                  <a:cubicBezTo>
                    <a:pt x="12356" y="3455"/>
                    <a:pt x="12025" y="3508"/>
                    <a:pt x="11914" y="3360"/>
                  </a:cubicBezTo>
                  <a:cubicBezTo>
                    <a:pt x="11883" y="3319"/>
                    <a:pt x="11873" y="3269"/>
                    <a:pt x="11870" y="3234"/>
                  </a:cubicBezTo>
                  <a:cubicBezTo>
                    <a:pt x="11862" y="3153"/>
                    <a:pt x="11889" y="3086"/>
                    <a:pt x="11913" y="3027"/>
                  </a:cubicBezTo>
                  <a:cubicBezTo>
                    <a:pt x="11921" y="3009"/>
                    <a:pt x="11932" y="2981"/>
                    <a:pt x="11934" y="2971"/>
                  </a:cubicBezTo>
                  <a:cubicBezTo>
                    <a:pt x="11935" y="2951"/>
                    <a:pt x="11934" y="2894"/>
                    <a:pt x="11932" y="2857"/>
                  </a:cubicBezTo>
                  <a:cubicBezTo>
                    <a:pt x="11931" y="2827"/>
                    <a:pt x="11929" y="2798"/>
                    <a:pt x="11929" y="2774"/>
                  </a:cubicBezTo>
                  <a:cubicBezTo>
                    <a:pt x="11928" y="2626"/>
                    <a:pt x="11928" y="2478"/>
                    <a:pt x="11929" y="2332"/>
                  </a:cubicBezTo>
                  <a:cubicBezTo>
                    <a:pt x="11930" y="2219"/>
                    <a:pt x="11920" y="2174"/>
                    <a:pt x="11908" y="2113"/>
                  </a:cubicBezTo>
                  <a:cubicBezTo>
                    <a:pt x="11899" y="2073"/>
                    <a:pt x="11889" y="2026"/>
                    <a:pt x="11882" y="1961"/>
                  </a:cubicBezTo>
                  <a:cubicBezTo>
                    <a:pt x="11877" y="1915"/>
                    <a:pt x="11874" y="1864"/>
                    <a:pt x="11872" y="1809"/>
                  </a:cubicBezTo>
                  <a:cubicBezTo>
                    <a:pt x="11868" y="1704"/>
                    <a:pt x="11864" y="1595"/>
                    <a:pt x="11832" y="1550"/>
                  </a:cubicBezTo>
                  <a:cubicBezTo>
                    <a:pt x="11782" y="1481"/>
                    <a:pt x="11612" y="1514"/>
                    <a:pt x="11510" y="1532"/>
                  </a:cubicBezTo>
                  <a:cubicBezTo>
                    <a:pt x="11460" y="1542"/>
                    <a:pt x="11417" y="1550"/>
                    <a:pt x="11386" y="1550"/>
                  </a:cubicBezTo>
                  <a:lnTo>
                    <a:pt x="11322" y="1552"/>
                  </a:lnTo>
                  <a:cubicBezTo>
                    <a:pt x="11201" y="1554"/>
                    <a:pt x="11089" y="1558"/>
                    <a:pt x="10977" y="1459"/>
                  </a:cubicBezTo>
                  <a:cubicBezTo>
                    <a:pt x="10904" y="1394"/>
                    <a:pt x="10842" y="1327"/>
                    <a:pt x="10770" y="1234"/>
                  </a:cubicBezTo>
                  <a:cubicBezTo>
                    <a:pt x="10707" y="1155"/>
                    <a:pt x="10680" y="1074"/>
                    <a:pt x="10654" y="995"/>
                  </a:cubicBezTo>
                  <a:cubicBezTo>
                    <a:pt x="10640" y="950"/>
                    <a:pt x="10624" y="904"/>
                    <a:pt x="10600" y="853"/>
                  </a:cubicBezTo>
                  <a:cubicBezTo>
                    <a:pt x="10520" y="679"/>
                    <a:pt x="10391" y="444"/>
                    <a:pt x="10305" y="316"/>
                  </a:cubicBezTo>
                  <a:cubicBezTo>
                    <a:pt x="10201" y="160"/>
                    <a:pt x="10075" y="219"/>
                    <a:pt x="9942" y="285"/>
                  </a:cubicBezTo>
                  <a:cubicBezTo>
                    <a:pt x="9897" y="306"/>
                    <a:pt x="9851" y="328"/>
                    <a:pt x="9806" y="342"/>
                  </a:cubicBezTo>
                  <a:cubicBezTo>
                    <a:pt x="9672" y="379"/>
                    <a:pt x="9571" y="462"/>
                    <a:pt x="9466" y="620"/>
                  </a:cubicBezTo>
                  <a:cubicBezTo>
                    <a:pt x="9423" y="685"/>
                    <a:pt x="9382" y="766"/>
                    <a:pt x="9340" y="851"/>
                  </a:cubicBezTo>
                  <a:cubicBezTo>
                    <a:pt x="9280" y="972"/>
                    <a:pt x="9218" y="1096"/>
                    <a:pt x="9142" y="1183"/>
                  </a:cubicBezTo>
                  <a:cubicBezTo>
                    <a:pt x="8990" y="1356"/>
                    <a:pt x="8830" y="1323"/>
                    <a:pt x="8675" y="1329"/>
                  </a:cubicBezTo>
                  <a:cubicBezTo>
                    <a:pt x="8591" y="1333"/>
                    <a:pt x="8533" y="1366"/>
                    <a:pt x="8450" y="1433"/>
                  </a:cubicBezTo>
                  <a:cubicBezTo>
                    <a:pt x="8412" y="1463"/>
                    <a:pt x="8368" y="1479"/>
                    <a:pt x="8325" y="1495"/>
                  </a:cubicBezTo>
                  <a:cubicBezTo>
                    <a:pt x="8285" y="1508"/>
                    <a:pt x="8242" y="1524"/>
                    <a:pt x="8215" y="1550"/>
                  </a:cubicBezTo>
                  <a:cubicBezTo>
                    <a:pt x="8193" y="1572"/>
                    <a:pt x="8160" y="1629"/>
                    <a:pt x="8133" y="1674"/>
                  </a:cubicBezTo>
                  <a:cubicBezTo>
                    <a:pt x="8115" y="1704"/>
                    <a:pt x="8099" y="1732"/>
                    <a:pt x="8085" y="1751"/>
                  </a:cubicBezTo>
                  <a:cubicBezTo>
                    <a:pt x="8073" y="1769"/>
                    <a:pt x="8063" y="1783"/>
                    <a:pt x="8052" y="1797"/>
                  </a:cubicBezTo>
                  <a:cubicBezTo>
                    <a:pt x="8019" y="1842"/>
                    <a:pt x="8001" y="1866"/>
                    <a:pt x="7976" y="1945"/>
                  </a:cubicBezTo>
                  <a:cubicBezTo>
                    <a:pt x="7891" y="2203"/>
                    <a:pt x="7813" y="2413"/>
                    <a:pt x="7659" y="2563"/>
                  </a:cubicBezTo>
                  <a:cubicBezTo>
                    <a:pt x="7609" y="2612"/>
                    <a:pt x="7574" y="2618"/>
                    <a:pt x="7537" y="2626"/>
                  </a:cubicBezTo>
                  <a:cubicBezTo>
                    <a:pt x="7519" y="2630"/>
                    <a:pt x="7500" y="2634"/>
                    <a:pt x="7475" y="2644"/>
                  </a:cubicBezTo>
                  <a:cubicBezTo>
                    <a:pt x="7424" y="2663"/>
                    <a:pt x="7380" y="2742"/>
                    <a:pt x="7331" y="2823"/>
                  </a:cubicBezTo>
                  <a:cubicBezTo>
                    <a:pt x="7314" y="2853"/>
                    <a:pt x="7297" y="2882"/>
                    <a:pt x="7279" y="2910"/>
                  </a:cubicBezTo>
                  <a:cubicBezTo>
                    <a:pt x="7197" y="3038"/>
                    <a:pt x="7129" y="3157"/>
                    <a:pt x="7069" y="3285"/>
                  </a:cubicBezTo>
                  <a:cubicBezTo>
                    <a:pt x="7022" y="3386"/>
                    <a:pt x="7004" y="3459"/>
                    <a:pt x="6982" y="3558"/>
                  </a:cubicBezTo>
                  <a:cubicBezTo>
                    <a:pt x="6972" y="3603"/>
                    <a:pt x="6960" y="3652"/>
                    <a:pt x="6945" y="3710"/>
                  </a:cubicBezTo>
                  <a:cubicBezTo>
                    <a:pt x="6938" y="3735"/>
                    <a:pt x="6928" y="3765"/>
                    <a:pt x="6918" y="3794"/>
                  </a:cubicBezTo>
                  <a:cubicBezTo>
                    <a:pt x="6962" y="3771"/>
                    <a:pt x="7007" y="3747"/>
                    <a:pt x="7052" y="3729"/>
                  </a:cubicBezTo>
                  <a:cubicBezTo>
                    <a:pt x="7319" y="3617"/>
                    <a:pt x="7423" y="3301"/>
                    <a:pt x="7734" y="3372"/>
                  </a:cubicBezTo>
                  <a:cubicBezTo>
                    <a:pt x="7953" y="3423"/>
                    <a:pt x="8117" y="3437"/>
                    <a:pt x="8331" y="3411"/>
                  </a:cubicBezTo>
                  <a:cubicBezTo>
                    <a:pt x="8535" y="3388"/>
                    <a:pt x="8783" y="3354"/>
                    <a:pt x="8981" y="3423"/>
                  </a:cubicBezTo>
                  <a:cubicBezTo>
                    <a:pt x="9051" y="3447"/>
                    <a:pt x="9289" y="4029"/>
                    <a:pt x="9237" y="4094"/>
                  </a:cubicBezTo>
                  <a:cubicBezTo>
                    <a:pt x="9046" y="4335"/>
                    <a:pt x="8718" y="3929"/>
                    <a:pt x="8565" y="4102"/>
                  </a:cubicBezTo>
                  <a:cubicBezTo>
                    <a:pt x="8370" y="4321"/>
                    <a:pt x="8004" y="4436"/>
                    <a:pt x="7784" y="4331"/>
                  </a:cubicBezTo>
                  <a:cubicBezTo>
                    <a:pt x="7424" y="4160"/>
                    <a:pt x="7256" y="4264"/>
                    <a:pt x="6950" y="4592"/>
                  </a:cubicBezTo>
                  <a:cubicBezTo>
                    <a:pt x="6793" y="4762"/>
                    <a:pt x="6605" y="4860"/>
                    <a:pt x="6429" y="4924"/>
                  </a:cubicBezTo>
                  <a:cubicBezTo>
                    <a:pt x="6114" y="5038"/>
                    <a:pt x="5816" y="5314"/>
                    <a:pt x="5516" y="5532"/>
                  </a:cubicBezTo>
                  <a:cubicBezTo>
                    <a:pt x="5163" y="5786"/>
                    <a:pt x="5055" y="5314"/>
                    <a:pt x="4755" y="4955"/>
                  </a:cubicBezTo>
                  <a:cubicBezTo>
                    <a:pt x="4663" y="4845"/>
                    <a:pt x="4490" y="4754"/>
                    <a:pt x="4318" y="4710"/>
                  </a:cubicBezTo>
                  <a:cubicBezTo>
                    <a:pt x="4307" y="4777"/>
                    <a:pt x="4293" y="4847"/>
                    <a:pt x="4272" y="4920"/>
                  </a:cubicBezTo>
                  <a:cubicBezTo>
                    <a:pt x="4252" y="4995"/>
                    <a:pt x="4229" y="5068"/>
                    <a:pt x="4206" y="5139"/>
                  </a:cubicBezTo>
                  <a:cubicBezTo>
                    <a:pt x="4176" y="5233"/>
                    <a:pt x="4147" y="5322"/>
                    <a:pt x="4126" y="5417"/>
                  </a:cubicBezTo>
                  <a:cubicBezTo>
                    <a:pt x="4098" y="5541"/>
                    <a:pt x="4079" y="5642"/>
                    <a:pt x="4062" y="5755"/>
                  </a:cubicBezTo>
                  <a:lnTo>
                    <a:pt x="4062" y="5757"/>
                  </a:lnTo>
                  <a:lnTo>
                    <a:pt x="4023" y="5731"/>
                  </a:lnTo>
                  <a:lnTo>
                    <a:pt x="4061" y="5763"/>
                  </a:lnTo>
                  <a:cubicBezTo>
                    <a:pt x="4061" y="5763"/>
                    <a:pt x="4061" y="5765"/>
                    <a:pt x="4061" y="5765"/>
                  </a:cubicBezTo>
                  <a:cubicBezTo>
                    <a:pt x="4212" y="5772"/>
                    <a:pt x="4066" y="6307"/>
                    <a:pt x="4025" y="6400"/>
                  </a:cubicBezTo>
                  <a:cubicBezTo>
                    <a:pt x="3891" y="6714"/>
                    <a:pt x="3636" y="6872"/>
                    <a:pt x="3444" y="6951"/>
                  </a:cubicBezTo>
                  <a:cubicBezTo>
                    <a:pt x="3193" y="7054"/>
                    <a:pt x="2733" y="7306"/>
                    <a:pt x="2481" y="7208"/>
                  </a:cubicBezTo>
                  <a:cubicBezTo>
                    <a:pt x="2314" y="7142"/>
                    <a:pt x="2199" y="7219"/>
                    <a:pt x="2051" y="7046"/>
                  </a:cubicBezTo>
                  <a:cubicBezTo>
                    <a:pt x="1938" y="6911"/>
                    <a:pt x="1790" y="6787"/>
                    <a:pt x="1662" y="6714"/>
                  </a:cubicBezTo>
                  <a:cubicBezTo>
                    <a:pt x="1595" y="6677"/>
                    <a:pt x="1458" y="6641"/>
                    <a:pt x="1375" y="6576"/>
                  </a:cubicBezTo>
                  <a:cubicBezTo>
                    <a:pt x="1374" y="6582"/>
                    <a:pt x="1372" y="6590"/>
                    <a:pt x="1371" y="6596"/>
                  </a:cubicBezTo>
                  <a:cubicBezTo>
                    <a:pt x="1357" y="6678"/>
                    <a:pt x="1339" y="6775"/>
                    <a:pt x="1293" y="6868"/>
                  </a:cubicBezTo>
                  <a:cubicBezTo>
                    <a:pt x="1223" y="7010"/>
                    <a:pt x="1173" y="7030"/>
                    <a:pt x="1114" y="7052"/>
                  </a:cubicBezTo>
                  <a:cubicBezTo>
                    <a:pt x="1095" y="7059"/>
                    <a:pt x="1073" y="7067"/>
                    <a:pt x="1046" y="7081"/>
                  </a:cubicBezTo>
                  <a:cubicBezTo>
                    <a:pt x="957" y="7131"/>
                    <a:pt x="832" y="7227"/>
                    <a:pt x="769" y="7336"/>
                  </a:cubicBezTo>
                  <a:cubicBezTo>
                    <a:pt x="750" y="7367"/>
                    <a:pt x="737" y="7417"/>
                    <a:pt x="725" y="7470"/>
                  </a:cubicBezTo>
                  <a:cubicBezTo>
                    <a:pt x="804" y="7454"/>
                    <a:pt x="887" y="7429"/>
                    <a:pt x="976" y="7395"/>
                  </a:cubicBezTo>
                  <a:cubicBezTo>
                    <a:pt x="1047" y="7367"/>
                    <a:pt x="1387" y="7129"/>
                    <a:pt x="1336" y="7401"/>
                  </a:cubicBezTo>
                  <a:cubicBezTo>
                    <a:pt x="1267" y="7772"/>
                    <a:pt x="1358" y="7877"/>
                    <a:pt x="1513" y="7733"/>
                  </a:cubicBezTo>
                  <a:cubicBezTo>
                    <a:pt x="1597" y="7656"/>
                    <a:pt x="1952" y="7433"/>
                    <a:pt x="2014" y="7729"/>
                  </a:cubicBezTo>
                  <a:cubicBezTo>
                    <a:pt x="2049" y="7898"/>
                    <a:pt x="1808" y="8120"/>
                    <a:pt x="1750" y="8143"/>
                  </a:cubicBezTo>
                  <a:cubicBezTo>
                    <a:pt x="1369" y="8297"/>
                    <a:pt x="1217" y="7839"/>
                    <a:pt x="868" y="7711"/>
                  </a:cubicBezTo>
                  <a:cubicBezTo>
                    <a:pt x="788" y="7681"/>
                    <a:pt x="314" y="8321"/>
                    <a:pt x="218" y="8489"/>
                  </a:cubicBezTo>
                  <a:cubicBezTo>
                    <a:pt x="220" y="8487"/>
                    <a:pt x="222" y="8485"/>
                    <a:pt x="223" y="8485"/>
                  </a:cubicBezTo>
                  <a:cubicBezTo>
                    <a:pt x="218" y="8493"/>
                    <a:pt x="212" y="8503"/>
                    <a:pt x="206" y="8510"/>
                  </a:cubicBezTo>
                  <a:cubicBezTo>
                    <a:pt x="209" y="8504"/>
                    <a:pt x="214" y="8497"/>
                    <a:pt x="219" y="8489"/>
                  </a:cubicBezTo>
                  <a:cubicBezTo>
                    <a:pt x="-296" y="8909"/>
                    <a:pt x="238" y="9391"/>
                    <a:pt x="397" y="9782"/>
                  </a:cubicBezTo>
                  <a:cubicBezTo>
                    <a:pt x="507" y="10054"/>
                    <a:pt x="667" y="9918"/>
                    <a:pt x="703" y="10230"/>
                  </a:cubicBezTo>
                  <a:cubicBezTo>
                    <a:pt x="748" y="10613"/>
                    <a:pt x="995" y="10573"/>
                    <a:pt x="1115" y="10798"/>
                  </a:cubicBezTo>
                  <a:cubicBezTo>
                    <a:pt x="1325" y="11189"/>
                    <a:pt x="1602" y="11377"/>
                    <a:pt x="1889" y="11442"/>
                  </a:cubicBezTo>
                  <a:cubicBezTo>
                    <a:pt x="2020" y="11471"/>
                    <a:pt x="2206" y="11353"/>
                    <a:pt x="2329" y="11448"/>
                  </a:cubicBezTo>
                  <a:cubicBezTo>
                    <a:pt x="2391" y="11495"/>
                    <a:pt x="2420" y="11702"/>
                    <a:pt x="2467" y="11787"/>
                  </a:cubicBezTo>
                  <a:cubicBezTo>
                    <a:pt x="2690" y="12188"/>
                    <a:pt x="3118" y="12129"/>
                    <a:pt x="3063" y="12853"/>
                  </a:cubicBezTo>
                  <a:cubicBezTo>
                    <a:pt x="3056" y="12962"/>
                    <a:pt x="3070" y="13523"/>
                    <a:pt x="2988" y="13481"/>
                  </a:cubicBezTo>
                  <a:cubicBezTo>
                    <a:pt x="2975" y="13475"/>
                    <a:pt x="2963" y="13471"/>
                    <a:pt x="2952" y="13467"/>
                  </a:cubicBezTo>
                  <a:lnTo>
                    <a:pt x="2941" y="13526"/>
                  </a:lnTo>
                  <a:cubicBezTo>
                    <a:pt x="2928" y="13603"/>
                    <a:pt x="2903" y="13655"/>
                    <a:pt x="2880" y="13700"/>
                  </a:cubicBezTo>
                  <a:cubicBezTo>
                    <a:pt x="2861" y="13740"/>
                    <a:pt x="2845" y="13773"/>
                    <a:pt x="2838" y="13817"/>
                  </a:cubicBezTo>
                  <a:cubicBezTo>
                    <a:pt x="2834" y="13846"/>
                    <a:pt x="2834" y="13902"/>
                    <a:pt x="2834" y="13951"/>
                  </a:cubicBezTo>
                  <a:cubicBezTo>
                    <a:pt x="2834" y="14008"/>
                    <a:pt x="2835" y="14067"/>
                    <a:pt x="2829" y="14119"/>
                  </a:cubicBezTo>
                  <a:cubicBezTo>
                    <a:pt x="2826" y="14162"/>
                    <a:pt x="2811" y="14194"/>
                    <a:pt x="2799" y="14219"/>
                  </a:cubicBezTo>
                  <a:cubicBezTo>
                    <a:pt x="2794" y="14229"/>
                    <a:pt x="2786" y="14247"/>
                    <a:pt x="2784" y="14255"/>
                  </a:cubicBezTo>
                  <a:cubicBezTo>
                    <a:pt x="2760" y="14458"/>
                    <a:pt x="2770" y="14729"/>
                    <a:pt x="2779" y="14991"/>
                  </a:cubicBezTo>
                  <a:cubicBezTo>
                    <a:pt x="2784" y="15133"/>
                    <a:pt x="2789" y="15270"/>
                    <a:pt x="2789" y="15394"/>
                  </a:cubicBezTo>
                  <a:cubicBezTo>
                    <a:pt x="2788" y="15641"/>
                    <a:pt x="2836" y="15846"/>
                    <a:pt x="2899" y="16063"/>
                  </a:cubicBezTo>
                  <a:cubicBezTo>
                    <a:pt x="2919" y="16067"/>
                    <a:pt x="2938" y="16067"/>
                    <a:pt x="2955" y="16065"/>
                  </a:cubicBezTo>
                  <a:cubicBezTo>
                    <a:pt x="3217" y="16035"/>
                    <a:pt x="3450" y="15830"/>
                    <a:pt x="3658" y="16255"/>
                  </a:cubicBezTo>
                  <a:cubicBezTo>
                    <a:pt x="3869" y="16689"/>
                    <a:pt x="3912" y="16555"/>
                    <a:pt x="4225" y="16659"/>
                  </a:cubicBezTo>
                  <a:cubicBezTo>
                    <a:pt x="4312" y="16689"/>
                    <a:pt x="4429" y="16784"/>
                    <a:pt x="4499" y="16622"/>
                  </a:cubicBezTo>
                  <a:cubicBezTo>
                    <a:pt x="4529" y="16551"/>
                    <a:pt x="4719" y="16318"/>
                    <a:pt x="4721" y="16308"/>
                  </a:cubicBezTo>
                  <a:cubicBezTo>
                    <a:pt x="4759" y="16126"/>
                    <a:pt x="4271" y="15058"/>
                    <a:pt x="4183" y="14969"/>
                  </a:cubicBezTo>
                  <a:cubicBezTo>
                    <a:pt x="4093" y="14883"/>
                    <a:pt x="4620" y="13902"/>
                    <a:pt x="4237" y="14093"/>
                  </a:cubicBezTo>
                  <a:cubicBezTo>
                    <a:pt x="4109" y="14156"/>
                    <a:pt x="4214" y="13702"/>
                    <a:pt x="4256" y="13607"/>
                  </a:cubicBezTo>
                  <a:cubicBezTo>
                    <a:pt x="4333" y="13434"/>
                    <a:pt x="4472" y="13390"/>
                    <a:pt x="4560" y="13209"/>
                  </a:cubicBezTo>
                  <a:cubicBezTo>
                    <a:pt x="4807" y="12695"/>
                    <a:pt x="5064" y="12721"/>
                    <a:pt x="5366" y="12447"/>
                  </a:cubicBezTo>
                  <a:cubicBezTo>
                    <a:pt x="5637" y="12202"/>
                    <a:pt x="5843" y="12861"/>
                    <a:pt x="5725" y="13412"/>
                  </a:cubicBezTo>
                  <a:cubicBezTo>
                    <a:pt x="5662" y="13702"/>
                    <a:pt x="5544" y="13973"/>
                    <a:pt x="5686" y="14265"/>
                  </a:cubicBezTo>
                  <a:cubicBezTo>
                    <a:pt x="5839" y="14579"/>
                    <a:pt x="5988" y="14211"/>
                    <a:pt x="6142" y="14243"/>
                  </a:cubicBezTo>
                  <a:cubicBezTo>
                    <a:pt x="6278" y="14271"/>
                    <a:pt x="6336" y="14482"/>
                    <a:pt x="6491" y="14383"/>
                  </a:cubicBezTo>
                  <a:cubicBezTo>
                    <a:pt x="6645" y="14284"/>
                    <a:pt x="6815" y="14350"/>
                    <a:pt x="6951" y="14146"/>
                  </a:cubicBezTo>
                  <a:cubicBezTo>
                    <a:pt x="7095" y="13931"/>
                    <a:pt x="7250" y="13886"/>
                    <a:pt x="7353" y="13556"/>
                  </a:cubicBezTo>
                  <a:cubicBezTo>
                    <a:pt x="7390" y="13436"/>
                    <a:pt x="7411" y="13284"/>
                    <a:pt x="7453" y="13171"/>
                  </a:cubicBezTo>
                  <a:cubicBezTo>
                    <a:pt x="7592" y="12794"/>
                    <a:pt x="7835" y="12709"/>
                    <a:pt x="7985" y="12378"/>
                  </a:cubicBezTo>
                  <a:cubicBezTo>
                    <a:pt x="8042" y="12249"/>
                    <a:pt x="8108" y="11641"/>
                    <a:pt x="8215" y="11787"/>
                  </a:cubicBezTo>
                  <a:cubicBezTo>
                    <a:pt x="8316" y="11925"/>
                    <a:pt x="8289" y="12312"/>
                    <a:pt x="8444" y="12259"/>
                  </a:cubicBezTo>
                  <a:cubicBezTo>
                    <a:pt x="8554" y="12222"/>
                    <a:pt x="8688" y="12076"/>
                    <a:pt x="8732" y="12378"/>
                  </a:cubicBezTo>
                  <a:cubicBezTo>
                    <a:pt x="8768" y="12620"/>
                    <a:pt x="8877" y="12733"/>
                    <a:pt x="8911" y="12993"/>
                  </a:cubicBezTo>
                  <a:cubicBezTo>
                    <a:pt x="8982" y="13556"/>
                    <a:pt x="8635" y="13483"/>
                    <a:pt x="8677" y="14093"/>
                  </a:cubicBezTo>
                  <a:cubicBezTo>
                    <a:pt x="8715" y="14632"/>
                    <a:pt x="9110" y="14800"/>
                    <a:pt x="9325" y="14705"/>
                  </a:cubicBezTo>
                  <a:cubicBezTo>
                    <a:pt x="9594" y="14587"/>
                    <a:pt x="9535" y="16028"/>
                    <a:pt x="9903" y="15285"/>
                  </a:cubicBezTo>
                  <a:cubicBezTo>
                    <a:pt x="10125" y="14837"/>
                    <a:pt x="10597" y="14438"/>
                    <a:pt x="10687" y="13793"/>
                  </a:cubicBezTo>
                  <a:cubicBezTo>
                    <a:pt x="10732" y="13469"/>
                    <a:pt x="10732" y="12109"/>
                    <a:pt x="11069" y="12737"/>
                  </a:cubicBezTo>
                  <a:cubicBezTo>
                    <a:pt x="11140" y="12869"/>
                    <a:pt x="11196" y="13043"/>
                    <a:pt x="11299" y="12936"/>
                  </a:cubicBezTo>
                  <a:cubicBezTo>
                    <a:pt x="11346" y="12887"/>
                    <a:pt x="11383" y="12857"/>
                    <a:pt x="11409" y="12988"/>
                  </a:cubicBezTo>
                  <a:cubicBezTo>
                    <a:pt x="11455" y="13222"/>
                    <a:pt x="11497" y="13613"/>
                    <a:pt x="11496" y="13876"/>
                  </a:cubicBezTo>
                  <a:cubicBezTo>
                    <a:pt x="11495" y="14069"/>
                    <a:pt x="11607" y="14326"/>
                    <a:pt x="11597" y="14444"/>
                  </a:cubicBezTo>
                  <a:cubicBezTo>
                    <a:pt x="11561" y="14821"/>
                    <a:pt x="11284" y="15043"/>
                    <a:pt x="11169" y="15309"/>
                  </a:cubicBezTo>
                  <a:cubicBezTo>
                    <a:pt x="11070" y="15538"/>
                    <a:pt x="11692" y="16197"/>
                    <a:pt x="11780" y="16389"/>
                  </a:cubicBezTo>
                  <a:cubicBezTo>
                    <a:pt x="11865" y="16576"/>
                    <a:pt x="11938" y="16853"/>
                    <a:pt x="11985" y="17086"/>
                  </a:cubicBezTo>
                  <a:cubicBezTo>
                    <a:pt x="12059" y="17451"/>
                    <a:pt x="11835" y="17717"/>
                    <a:pt x="12009" y="18041"/>
                  </a:cubicBezTo>
                  <a:cubicBezTo>
                    <a:pt x="12234" y="18460"/>
                    <a:pt x="12425" y="18128"/>
                    <a:pt x="12670" y="18019"/>
                  </a:cubicBezTo>
                  <a:cubicBezTo>
                    <a:pt x="12833" y="17948"/>
                    <a:pt x="13024" y="18231"/>
                    <a:pt x="13123" y="18483"/>
                  </a:cubicBezTo>
                  <a:cubicBezTo>
                    <a:pt x="13324" y="18995"/>
                    <a:pt x="12496" y="19907"/>
                    <a:pt x="13101" y="19808"/>
                  </a:cubicBezTo>
                  <a:cubicBezTo>
                    <a:pt x="13328" y="19770"/>
                    <a:pt x="13454" y="19644"/>
                    <a:pt x="13666" y="19930"/>
                  </a:cubicBezTo>
                  <a:cubicBezTo>
                    <a:pt x="13825" y="20145"/>
                    <a:pt x="13954" y="20295"/>
                    <a:pt x="14101" y="19899"/>
                  </a:cubicBezTo>
                  <a:cubicBezTo>
                    <a:pt x="14225" y="19565"/>
                    <a:pt x="14149" y="19512"/>
                    <a:pt x="14393" y="19620"/>
                  </a:cubicBezTo>
                  <a:cubicBezTo>
                    <a:pt x="14515" y="19674"/>
                    <a:pt x="14643" y="19640"/>
                    <a:pt x="14769" y="19693"/>
                  </a:cubicBezTo>
                  <a:cubicBezTo>
                    <a:pt x="14887" y="19745"/>
                    <a:pt x="15060" y="19991"/>
                    <a:pt x="15136" y="19713"/>
                  </a:cubicBezTo>
                  <a:cubicBezTo>
                    <a:pt x="15220" y="19405"/>
                    <a:pt x="15261" y="19066"/>
                    <a:pt x="15459" y="19103"/>
                  </a:cubicBezTo>
                  <a:cubicBezTo>
                    <a:pt x="15616" y="19133"/>
                    <a:pt x="15990" y="18499"/>
                    <a:pt x="16082" y="19151"/>
                  </a:cubicBezTo>
                  <a:cubicBezTo>
                    <a:pt x="16146" y="19607"/>
                    <a:pt x="16386" y="19889"/>
                    <a:pt x="16434" y="20339"/>
                  </a:cubicBezTo>
                  <a:cubicBezTo>
                    <a:pt x="16464" y="20629"/>
                    <a:pt x="16269" y="20834"/>
                    <a:pt x="16321" y="21057"/>
                  </a:cubicBezTo>
                  <a:cubicBezTo>
                    <a:pt x="16382" y="21322"/>
                    <a:pt x="16460" y="21462"/>
                    <a:pt x="16547" y="21547"/>
                  </a:cubicBezTo>
                  <a:cubicBezTo>
                    <a:pt x="16650" y="21407"/>
                    <a:pt x="16753" y="21302"/>
                    <a:pt x="16846" y="21245"/>
                  </a:cubicBezTo>
                  <a:lnTo>
                    <a:pt x="16873" y="212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Line">
              <a:extLst>
                <a:ext uri="{FF2B5EF4-FFF2-40B4-BE49-F238E27FC236}">
                  <a16:creationId xmlns:a16="http://schemas.microsoft.com/office/drawing/2014/main" id="{0417B28F-66E0-1E4B-870E-3ACA698B57C1}"/>
                </a:ext>
              </a:extLst>
            </p:cNvPr>
            <p:cNvSpPr/>
            <p:nvPr/>
          </p:nvSpPr>
          <p:spPr>
            <a:xfrm>
              <a:off x="7255592" y="3973436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455D0E55-AF23-714F-B41D-4F238493C631}"/>
                </a:ext>
              </a:extLst>
            </p:cNvPr>
            <p:cNvSpPr/>
            <p:nvPr/>
          </p:nvSpPr>
          <p:spPr>
            <a:xfrm>
              <a:off x="8554826" y="2610307"/>
              <a:ext cx="36357" cy="5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17" h="18980" extrusionOk="0">
                  <a:moveTo>
                    <a:pt x="319" y="18203"/>
                  </a:moveTo>
                  <a:cubicBezTo>
                    <a:pt x="4246" y="21600"/>
                    <a:pt x="20220" y="13052"/>
                    <a:pt x="17885" y="7976"/>
                  </a:cubicBezTo>
                  <a:cubicBezTo>
                    <a:pt x="15604" y="2977"/>
                    <a:pt x="10084" y="2328"/>
                    <a:pt x="3610" y="0"/>
                  </a:cubicBezTo>
                  <a:cubicBezTo>
                    <a:pt x="4299" y="3358"/>
                    <a:pt x="-1380" y="16791"/>
                    <a:pt x="319" y="1820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8A1B5247-1C3F-A84E-A074-79B1D33F180E}"/>
                </a:ext>
              </a:extLst>
            </p:cNvPr>
            <p:cNvSpPr/>
            <p:nvPr/>
          </p:nvSpPr>
          <p:spPr>
            <a:xfrm>
              <a:off x="7255592" y="3973436"/>
              <a:ext cx="45609" cy="5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88" h="13575" extrusionOk="0">
                  <a:moveTo>
                    <a:pt x="16987" y="11117"/>
                  </a:moveTo>
                  <a:cubicBezTo>
                    <a:pt x="20398" y="6597"/>
                    <a:pt x="950" y="-2264"/>
                    <a:pt x="98" y="536"/>
                  </a:cubicBezTo>
                  <a:cubicBezTo>
                    <a:pt x="-1202" y="4645"/>
                    <a:pt x="10816" y="19336"/>
                    <a:pt x="16987" y="111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83D84F39-9F5B-2A44-974B-790F7799CC52}"/>
                </a:ext>
              </a:extLst>
            </p:cNvPr>
            <p:cNvSpPr/>
            <p:nvPr/>
          </p:nvSpPr>
          <p:spPr>
            <a:xfrm>
              <a:off x="7181045" y="3909541"/>
              <a:ext cx="44686" cy="2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5" h="12892" extrusionOk="0">
                  <a:moveTo>
                    <a:pt x="19679" y="5231"/>
                  </a:moveTo>
                  <a:cubicBezTo>
                    <a:pt x="17937" y="-6726"/>
                    <a:pt x="1233" y="4701"/>
                    <a:pt x="9" y="10969"/>
                  </a:cubicBezTo>
                  <a:cubicBezTo>
                    <a:pt x="9" y="10969"/>
                    <a:pt x="9" y="10969"/>
                    <a:pt x="9" y="10969"/>
                  </a:cubicBezTo>
                  <a:cubicBezTo>
                    <a:pt x="-509" y="13669"/>
                    <a:pt x="21091" y="14874"/>
                    <a:pt x="19679" y="523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42507C72-1A6C-C444-845E-A885EC78FCCD}"/>
                </a:ext>
              </a:extLst>
            </p:cNvPr>
            <p:cNvSpPr/>
            <p:nvPr/>
          </p:nvSpPr>
          <p:spPr>
            <a:xfrm>
              <a:off x="6818964" y="4591105"/>
              <a:ext cx="122421" cy="6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26" h="18566" extrusionOk="0">
                  <a:moveTo>
                    <a:pt x="15685" y="13220"/>
                  </a:moveTo>
                  <a:cubicBezTo>
                    <a:pt x="11384" y="9798"/>
                    <a:pt x="8029" y="3984"/>
                    <a:pt x="3744" y="679"/>
                  </a:cubicBezTo>
                  <a:cubicBezTo>
                    <a:pt x="-947" y="-2950"/>
                    <a:pt x="-784" y="8942"/>
                    <a:pt x="1790" y="13014"/>
                  </a:cubicBezTo>
                  <a:cubicBezTo>
                    <a:pt x="5976" y="17499"/>
                    <a:pt x="9234" y="18473"/>
                    <a:pt x="14072" y="18561"/>
                  </a:cubicBezTo>
                  <a:cubicBezTo>
                    <a:pt x="19121" y="18650"/>
                    <a:pt x="20653" y="17175"/>
                    <a:pt x="15685" y="132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9" name="Line">
              <a:extLst>
                <a:ext uri="{FF2B5EF4-FFF2-40B4-BE49-F238E27FC236}">
                  <a16:creationId xmlns:a16="http://schemas.microsoft.com/office/drawing/2014/main" id="{54B23777-F3EA-EA44-B654-C4193116F968}"/>
                </a:ext>
              </a:extLst>
            </p:cNvPr>
            <p:cNvSpPr/>
            <p:nvPr/>
          </p:nvSpPr>
          <p:spPr>
            <a:xfrm>
              <a:off x="7181045" y="3930839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0" name="Line">
              <a:extLst>
                <a:ext uri="{FF2B5EF4-FFF2-40B4-BE49-F238E27FC236}">
                  <a16:creationId xmlns:a16="http://schemas.microsoft.com/office/drawing/2014/main" id="{4BBA2741-CE83-B749-B9A0-655207CA7E50}"/>
                </a:ext>
              </a:extLst>
            </p:cNvPr>
            <p:cNvSpPr/>
            <p:nvPr/>
          </p:nvSpPr>
          <p:spPr>
            <a:xfrm>
              <a:off x="7181045" y="3930839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6ABF3A18-AE80-6949-ACF0-6CA80211EC69}"/>
                </a:ext>
              </a:extLst>
            </p:cNvPr>
            <p:cNvSpPr/>
            <p:nvPr/>
          </p:nvSpPr>
          <p:spPr>
            <a:xfrm>
              <a:off x="6914809" y="3984086"/>
              <a:ext cx="496213" cy="22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861" extrusionOk="0">
                  <a:moveTo>
                    <a:pt x="2509" y="12846"/>
                  </a:moveTo>
                  <a:cubicBezTo>
                    <a:pt x="3252" y="12091"/>
                    <a:pt x="4193" y="11694"/>
                    <a:pt x="4859" y="10691"/>
                  </a:cubicBezTo>
                  <a:cubicBezTo>
                    <a:pt x="5508" y="9728"/>
                    <a:pt x="6052" y="8556"/>
                    <a:pt x="6800" y="8010"/>
                  </a:cubicBezTo>
                  <a:cubicBezTo>
                    <a:pt x="7718" y="7334"/>
                    <a:pt x="7529" y="9072"/>
                    <a:pt x="7876" y="10383"/>
                  </a:cubicBezTo>
                  <a:cubicBezTo>
                    <a:pt x="8195" y="11595"/>
                    <a:pt x="8254" y="10731"/>
                    <a:pt x="8537" y="11386"/>
                  </a:cubicBezTo>
                  <a:cubicBezTo>
                    <a:pt x="8776" y="11933"/>
                    <a:pt x="8767" y="13055"/>
                    <a:pt x="8956" y="13720"/>
                  </a:cubicBezTo>
                  <a:cubicBezTo>
                    <a:pt x="9411" y="15309"/>
                    <a:pt x="10118" y="16401"/>
                    <a:pt x="10793" y="17464"/>
                  </a:cubicBezTo>
                  <a:cubicBezTo>
                    <a:pt x="11293" y="18249"/>
                    <a:pt x="11491" y="18894"/>
                    <a:pt x="12116" y="18060"/>
                  </a:cubicBezTo>
                  <a:cubicBezTo>
                    <a:pt x="12350" y="17742"/>
                    <a:pt x="12377" y="17355"/>
                    <a:pt x="12571" y="17752"/>
                  </a:cubicBezTo>
                  <a:cubicBezTo>
                    <a:pt x="13215" y="19093"/>
                    <a:pt x="13886" y="20294"/>
                    <a:pt x="14786" y="20533"/>
                  </a:cubicBezTo>
                  <a:cubicBezTo>
                    <a:pt x="15880" y="20811"/>
                    <a:pt x="16803" y="20940"/>
                    <a:pt x="17775" y="20811"/>
                  </a:cubicBezTo>
                  <a:cubicBezTo>
                    <a:pt x="17811" y="20682"/>
                    <a:pt x="17843" y="20543"/>
                    <a:pt x="17874" y="20394"/>
                  </a:cubicBezTo>
                  <a:cubicBezTo>
                    <a:pt x="17955" y="20026"/>
                    <a:pt x="18050" y="19599"/>
                    <a:pt x="18221" y="19282"/>
                  </a:cubicBezTo>
                  <a:cubicBezTo>
                    <a:pt x="18675" y="18447"/>
                    <a:pt x="19522" y="17901"/>
                    <a:pt x="19688" y="17802"/>
                  </a:cubicBezTo>
                  <a:cubicBezTo>
                    <a:pt x="19828" y="17722"/>
                    <a:pt x="19941" y="17673"/>
                    <a:pt x="20044" y="17633"/>
                  </a:cubicBezTo>
                  <a:cubicBezTo>
                    <a:pt x="20292" y="17534"/>
                    <a:pt x="20413" y="17484"/>
                    <a:pt x="20643" y="16978"/>
                  </a:cubicBezTo>
                  <a:cubicBezTo>
                    <a:pt x="20787" y="16660"/>
                    <a:pt x="20836" y="16362"/>
                    <a:pt x="20900" y="15974"/>
                  </a:cubicBezTo>
                  <a:cubicBezTo>
                    <a:pt x="20922" y="15835"/>
                    <a:pt x="20949" y="15696"/>
                    <a:pt x="20976" y="15547"/>
                  </a:cubicBezTo>
                  <a:cubicBezTo>
                    <a:pt x="20787" y="14703"/>
                    <a:pt x="20854" y="13283"/>
                    <a:pt x="20373" y="13422"/>
                  </a:cubicBezTo>
                  <a:cubicBezTo>
                    <a:pt x="19842" y="13571"/>
                    <a:pt x="19094" y="13293"/>
                    <a:pt x="18703" y="12409"/>
                  </a:cubicBezTo>
                  <a:cubicBezTo>
                    <a:pt x="18320" y="11545"/>
                    <a:pt x="17856" y="9579"/>
                    <a:pt x="17221" y="9827"/>
                  </a:cubicBezTo>
                  <a:cubicBezTo>
                    <a:pt x="14885" y="10731"/>
                    <a:pt x="15299" y="3064"/>
                    <a:pt x="13417" y="2121"/>
                  </a:cubicBezTo>
                  <a:cubicBezTo>
                    <a:pt x="12643" y="1733"/>
                    <a:pt x="11779" y="2339"/>
                    <a:pt x="10973" y="1952"/>
                  </a:cubicBezTo>
                  <a:cubicBezTo>
                    <a:pt x="10190" y="1574"/>
                    <a:pt x="9568" y="303"/>
                    <a:pt x="8753" y="15"/>
                  </a:cubicBezTo>
                  <a:cubicBezTo>
                    <a:pt x="8303" y="-144"/>
                    <a:pt x="7704" y="1008"/>
                    <a:pt x="7110" y="998"/>
                  </a:cubicBezTo>
                  <a:cubicBezTo>
                    <a:pt x="6368" y="979"/>
                    <a:pt x="5386" y="-660"/>
                    <a:pt x="4706" y="333"/>
                  </a:cubicBezTo>
                  <a:cubicBezTo>
                    <a:pt x="3828" y="1624"/>
                    <a:pt x="1478" y="1356"/>
                    <a:pt x="1069" y="3203"/>
                  </a:cubicBezTo>
                  <a:cubicBezTo>
                    <a:pt x="465" y="5924"/>
                    <a:pt x="-624" y="7662"/>
                    <a:pt x="461" y="10651"/>
                  </a:cubicBezTo>
                  <a:cubicBezTo>
                    <a:pt x="1159" y="12558"/>
                    <a:pt x="1330" y="14048"/>
                    <a:pt x="2509" y="128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19FA746E-FB5E-D147-84C6-101C188C3D9E}"/>
                </a:ext>
              </a:extLst>
            </p:cNvPr>
            <p:cNvSpPr/>
            <p:nvPr/>
          </p:nvSpPr>
          <p:spPr>
            <a:xfrm>
              <a:off x="8576125" y="2365368"/>
              <a:ext cx="865273" cy="63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30" extrusionOk="0">
                  <a:moveTo>
                    <a:pt x="20941" y="7040"/>
                  </a:moveTo>
                  <a:cubicBezTo>
                    <a:pt x="20988" y="6905"/>
                    <a:pt x="21054" y="6767"/>
                    <a:pt x="21138" y="6611"/>
                  </a:cubicBezTo>
                  <a:lnTo>
                    <a:pt x="21220" y="6466"/>
                  </a:lnTo>
                  <a:cubicBezTo>
                    <a:pt x="21373" y="6201"/>
                    <a:pt x="21410" y="6137"/>
                    <a:pt x="21407" y="5719"/>
                  </a:cubicBezTo>
                  <a:cubicBezTo>
                    <a:pt x="21404" y="5493"/>
                    <a:pt x="21407" y="5263"/>
                    <a:pt x="21410" y="5036"/>
                  </a:cubicBezTo>
                  <a:cubicBezTo>
                    <a:pt x="21412" y="4736"/>
                    <a:pt x="21415" y="4435"/>
                    <a:pt x="21410" y="4134"/>
                  </a:cubicBezTo>
                  <a:cubicBezTo>
                    <a:pt x="21402" y="3773"/>
                    <a:pt x="21299" y="3684"/>
                    <a:pt x="21049" y="3468"/>
                  </a:cubicBezTo>
                  <a:lnTo>
                    <a:pt x="20959" y="3391"/>
                  </a:lnTo>
                  <a:cubicBezTo>
                    <a:pt x="20714" y="3175"/>
                    <a:pt x="20400" y="3008"/>
                    <a:pt x="20121" y="2860"/>
                  </a:cubicBezTo>
                  <a:lnTo>
                    <a:pt x="20081" y="2838"/>
                  </a:lnTo>
                  <a:cubicBezTo>
                    <a:pt x="19752" y="2662"/>
                    <a:pt x="19541" y="2513"/>
                    <a:pt x="19299" y="2191"/>
                  </a:cubicBezTo>
                  <a:cubicBezTo>
                    <a:pt x="19262" y="2141"/>
                    <a:pt x="19072" y="1847"/>
                    <a:pt x="18882" y="1490"/>
                  </a:cubicBezTo>
                  <a:cubicBezTo>
                    <a:pt x="18463" y="1766"/>
                    <a:pt x="17910" y="1097"/>
                    <a:pt x="17422" y="913"/>
                  </a:cubicBezTo>
                  <a:cubicBezTo>
                    <a:pt x="16582" y="591"/>
                    <a:pt x="15941" y="860"/>
                    <a:pt x="15145" y="241"/>
                  </a:cubicBezTo>
                  <a:cubicBezTo>
                    <a:pt x="14312" y="-407"/>
                    <a:pt x="13770" y="425"/>
                    <a:pt x="12984" y="750"/>
                  </a:cubicBezTo>
                  <a:cubicBezTo>
                    <a:pt x="12621" y="903"/>
                    <a:pt x="10104" y="3529"/>
                    <a:pt x="10051" y="3267"/>
                  </a:cubicBezTo>
                  <a:cubicBezTo>
                    <a:pt x="9882" y="2435"/>
                    <a:pt x="8781" y="3490"/>
                    <a:pt x="8570" y="3805"/>
                  </a:cubicBezTo>
                  <a:cubicBezTo>
                    <a:pt x="8396" y="4060"/>
                    <a:pt x="9566" y="5861"/>
                    <a:pt x="9305" y="6013"/>
                  </a:cubicBezTo>
                  <a:cubicBezTo>
                    <a:pt x="9179" y="6088"/>
                    <a:pt x="8994" y="5872"/>
                    <a:pt x="8825" y="5971"/>
                  </a:cubicBezTo>
                  <a:cubicBezTo>
                    <a:pt x="8615" y="6095"/>
                    <a:pt x="8509" y="6406"/>
                    <a:pt x="8304" y="6544"/>
                  </a:cubicBezTo>
                  <a:cubicBezTo>
                    <a:pt x="8014" y="6735"/>
                    <a:pt x="7966" y="7245"/>
                    <a:pt x="7800" y="7581"/>
                  </a:cubicBezTo>
                  <a:cubicBezTo>
                    <a:pt x="7708" y="7765"/>
                    <a:pt x="7062" y="8827"/>
                    <a:pt x="7020" y="8671"/>
                  </a:cubicBezTo>
                  <a:cubicBezTo>
                    <a:pt x="6910" y="8243"/>
                    <a:pt x="6551" y="8547"/>
                    <a:pt x="6393" y="8699"/>
                  </a:cubicBezTo>
                  <a:cubicBezTo>
                    <a:pt x="5792" y="9266"/>
                    <a:pt x="5017" y="9340"/>
                    <a:pt x="4416" y="9867"/>
                  </a:cubicBezTo>
                  <a:cubicBezTo>
                    <a:pt x="4161" y="10090"/>
                    <a:pt x="2946" y="11853"/>
                    <a:pt x="2696" y="11393"/>
                  </a:cubicBezTo>
                  <a:cubicBezTo>
                    <a:pt x="2545" y="11117"/>
                    <a:pt x="932" y="13039"/>
                    <a:pt x="787" y="13258"/>
                  </a:cubicBezTo>
                  <a:cubicBezTo>
                    <a:pt x="616" y="13516"/>
                    <a:pt x="-185" y="14383"/>
                    <a:pt x="39" y="14716"/>
                  </a:cubicBezTo>
                  <a:cubicBezTo>
                    <a:pt x="194" y="14950"/>
                    <a:pt x="208" y="15219"/>
                    <a:pt x="163" y="15491"/>
                  </a:cubicBezTo>
                  <a:cubicBezTo>
                    <a:pt x="234" y="15580"/>
                    <a:pt x="305" y="15668"/>
                    <a:pt x="384" y="15750"/>
                  </a:cubicBezTo>
                  <a:cubicBezTo>
                    <a:pt x="687" y="16058"/>
                    <a:pt x="938" y="16227"/>
                    <a:pt x="1201" y="16298"/>
                  </a:cubicBezTo>
                  <a:cubicBezTo>
                    <a:pt x="1307" y="16327"/>
                    <a:pt x="1399" y="16334"/>
                    <a:pt x="1491" y="16341"/>
                  </a:cubicBezTo>
                  <a:cubicBezTo>
                    <a:pt x="1662" y="16355"/>
                    <a:pt x="1842" y="16369"/>
                    <a:pt x="2050" y="16532"/>
                  </a:cubicBezTo>
                  <a:cubicBezTo>
                    <a:pt x="2371" y="16783"/>
                    <a:pt x="2632" y="17102"/>
                    <a:pt x="2885" y="17413"/>
                  </a:cubicBezTo>
                  <a:cubicBezTo>
                    <a:pt x="3001" y="17555"/>
                    <a:pt x="3117" y="17696"/>
                    <a:pt x="3238" y="17834"/>
                  </a:cubicBezTo>
                  <a:cubicBezTo>
                    <a:pt x="3410" y="18025"/>
                    <a:pt x="3626" y="18096"/>
                    <a:pt x="3837" y="18167"/>
                  </a:cubicBezTo>
                  <a:lnTo>
                    <a:pt x="3921" y="18195"/>
                  </a:lnTo>
                  <a:cubicBezTo>
                    <a:pt x="4045" y="18238"/>
                    <a:pt x="4164" y="18252"/>
                    <a:pt x="4301" y="18270"/>
                  </a:cubicBezTo>
                  <a:lnTo>
                    <a:pt x="4409" y="18284"/>
                  </a:lnTo>
                  <a:cubicBezTo>
                    <a:pt x="4530" y="18301"/>
                    <a:pt x="4630" y="18355"/>
                    <a:pt x="4725" y="18404"/>
                  </a:cubicBezTo>
                  <a:cubicBezTo>
                    <a:pt x="4799" y="18443"/>
                    <a:pt x="4870" y="18482"/>
                    <a:pt x="4944" y="18496"/>
                  </a:cubicBezTo>
                  <a:cubicBezTo>
                    <a:pt x="4991" y="18507"/>
                    <a:pt x="5041" y="18500"/>
                    <a:pt x="5096" y="18493"/>
                  </a:cubicBezTo>
                  <a:cubicBezTo>
                    <a:pt x="5189" y="18482"/>
                    <a:pt x="5294" y="18468"/>
                    <a:pt x="5413" y="18528"/>
                  </a:cubicBezTo>
                  <a:cubicBezTo>
                    <a:pt x="5515" y="18581"/>
                    <a:pt x="5602" y="18673"/>
                    <a:pt x="5684" y="18758"/>
                  </a:cubicBezTo>
                  <a:cubicBezTo>
                    <a:pt x="5755" y="18832"/>
                    <a:pt x="5824" y="18903"/>
                    <a:pt x="5892" y="18946"/>
                  </a:cubicBezTo>
                  <a:cubicBezTo>
                    <a:pt x="6101" y="19066"/>
                    <a:pt x="6277" y="19211"/>
                    <a:pt x="6446" y="19349"/>
                  </a:cubicBezTo>
                  <a:cubicBezTo>
                    <a:pt x="6543" y="19430"/>
                    <a:pt x="6644" y="19512"/>
                    <a:pt x="6754" y="19593"/>
                  </a:cubicBezTo>
                  <a:cubicBezTo>
                    <a:pt x="7018" y="19788"/>
                    <a:pt x="7213" y="19951"/>
                    <a:pt x="7434" y="20206"/>
                  </a:cubicBezTo>
                  <a:cubicBezTo>
                    <a:pt x="7629" y="20429"/>
                    <a:pt x="7837" y="20531"/>
                    <a:pt x="8080" y="20651"/>
                  </a:cubicBezTo>
                  <a:lnTo>
                    <a:pt x="8204" y="20712"/>
                  </a:lnTo>
                  <a:cubicBezTo>
                    <a:pt x="8765" y="20998"/>
                    <a:pt x="9237" y="21193"/>
                    <a:pt x="9782" y="20843"/>
                  </a:cubicBezTo>
                  <a:cubicBezTo>
                    <a:pt x="10214" y="20567"/>
                    <a:pt x="10431" y="20121"/>
                    <a:pt x="10681" y="19604"/>
                  </a:cubicBezTo>
                  <a:cubicBezTo>
                    <a:pt x="10723" y="19519"/>
                    <a:pt x="10765" y="19430"/>
                    <a:pt x="10810" y="19342"/>
                  </a:cubicBezTo>
                  <a:cubicBezTo>
                    <a:pt x="10997" y="18967"/>
                    <a:pt x="11279" y="18868"/>
                    <a:pt x="11527" y="18783"/>
                  </a:cubicBezTo>
                  <a:cubicBezTo>
                    <a:pt x="11759" y="18701"/>
                    <a:pt x="11959" y="18634"/>
                    <a:pt x="12083" y="18365"/>
                  </a:cubicBezTo>
                  <a:cubicBezTo>
                    <a:pt x="12228" y="18057"/>
                    <a:pt x="12191" y="17555"/>
                    <a:pt x="12154" y="17073"/>
                  </a:cubicBezTo>
                  <a:cubicBezTo>
                    <a:pt x="12128" y="16726"/>
                    <a:pt x="12101" y="16365"/>
                    <a:pt x="12141" y="16058"/>
                  </a:cubicBezTo>
                  <a:cubicBezTo>
                    <a:pt x="12244" y="15244"/>
                    <a:pt x="12781" y="14476"/>
                    <a:pt x="13237" y="14104"/>
                  </a:cubicBezTo>
                  <a:cubicBezTo>
                    <a:pt x="13627" y="13785"/>
                    <a:pt x="14052" y="13732"/>
                    <a:pt x="14458" y="13683"/>
                  </a:cubicBezTo>
                  <a:cubicBezTo>
                    <a:pt x="14689" y="13654"/>
                    <a:pt x="14908" y="13626"/>
                    <a:pt x="15116" y="13552"/>
                  </a:cubicBezTo>
                  <a:cubicBezTo>
                    <a:pt x="15470" y="13428"/>
                    <a:pt x="15773" y="12947"/>
                    <a:pt x="16068" y="12483"/>
                  </a:cubicBezTo>
                  <a:cubicBezTo>
                    <a:pt x="16176" y="12313"/>
                    <a:pt x="16279" y="12150"/>
                    <a:pt x="16381" y="12009"/>
                  </a:cubicBezTo>
                  <a:cubicBezTo>
                    <a:pt x="16613" y="11690"/>
                    <a:pt x="16735" y="11648"/>
                    <a:pt x="16966" y="11588"/>
                  </a:cubicBezTo>
                  <a:cubicBezTo>
                    <a:pt x="17027" y="11573"/>
                    <a:pt x="17098" y="11556"/>
                    <a:pt x="17185" y="11527"/>
                  </a:cubicBezTo>
                  <a:cubicBezTo>
                    <a:pt x="17233" y="11513"/>
                    <a:pt x="17269" y="11488"/>
                    <a:pt x="17306" y="11467"/>
                  </a:cubicBezTo>
                  <a:cubicBezTo>
                    <a:pt x="17372" y="11428"/>
                    <a:pt x="17446" y="11382"/>
                    <a:pt x="17559" y="11365"/>
                  </a:cubicBezTo>
                  <a:cubicBezTo>
                    <a:pt x="17644" y="11354"/>
                    <a:pt x="17723" y="11361"/>
                    <a:pt x="17799" y="11365"/>
                  </a:cubicBezTo>
                  <a:cubicBezTo>
                    <a:pt x="17889" y="11372"/>
                    <a:pt x="17973" y="11379"/>
                    <a:pt x="18047" y="11354"/>
                  </a:cubicBezTo>
                  <a:cubicBezTo>
                    <a:pt x="18076" y="11343"/>
                    <a:pt x="18105" y="11322"/>
                    <a:pt x="18139" y="11290"/>
                  </a:cubicBezTo>
                  <a:cubicBezTo>
                    <a:pt x="18192" y="11244"/>
                    <a:pt x="18258" y="11188"/>
                    <a:pt x="18355" y="11163"/>
                  </a:cubicBezTo>
                  <a:cubicBezTo>
                    <a:pt x="18440" y="11142"/>
                    <a:pt x="18521" y="11152"/>
                    <a:pt x="18592" y="11159"/>
                  </a:cubicBezTo>
                  <a:cubicBezTo>
                    <a:pt x="18661" y="11166"/>
                    <a:pt x="18724" y="11173"/>
                    <a:pt x="18780" y="11156"/>
                  </a:cubicBezTo>
                  <a:cubicBezTo>
                    <a:pt x="18998" y="11081"/>
                    <a:pt x="19404" y="10819"/>
                    <a:pt x="19546" y="10632"/>
                  </a:cubicBezTo>
                  <a:lnTo>
                    <a:pt x="19581" y="10586"/>
                  </a:lnTo>
                  <a:cubicBezTo>
                    <a:pt x="19939" y="10115"/>
                    <a:pt x="20342" y="9577"/>
                    <a:pt x="20630" y="9068"/>
                  </a:cubicBezTo>
                  <a:cubicBezTo>
                    <a:pt x="20830" y="8710"/>
                    <a:pt x="20827" y="8423"/>
                    <a:pt x="20822" y="7946"/>
                  </a:cubicBezTo>
                  <a:lnTo>
                    <a:pt x="20822" y="7893"/>
                  </a:lnTo>
                  <a:cubicBezTo>
                    <a:pt x="20819" y="7698"/>
                    <a:pt x="20830" y="7535"/>
                    <a:pt x="20854" y="7383"/>
                  </a:cubicBezTo>
                  <a:cubicBezTo>
                    <a:pt x="20869" y="7263"/>
                    <a:pt x="20898" y="7153"/>
                    <a:pt x="20941" y="704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8EFDF0E-8FB6-4DD8-ACE8-03DC707D2FEA}"/>
              </a:ext>
            </a:extLst>
          </p:cNvPr>
          <p:cNvSpPr/>
          <p:nvPr/>
        </p:nvSpPr>
        <p:spPr>
          <a:xfrm>
            <a:off x="4776549" y="3029825"/>
            <a:ext cx="558899" cy="979662"/>
          </a:xfrm>
          <a:custGeom>
            <a:avLst/>
            <a:gdLst>
              <a:gd name="connsiteX0" fmla="*/ 585988 w 606163"/>
              <a:gd name="connsiteY0" fmla="*/ 0 h 1062507"/>
              <a:gd name="connsiteX1" fmla="*/ 534473 w 606163"/>
              <a:gd name="connsiteY1" fmla="*/ 585989 h 1062507"/>
              <a:gd name="connsiteX2" fmla="*/ 0 w 606163"/>
              <a:gd name="connsiteY2" fmla="*/ 1062507 h 106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6163" h="1062507">
                <a:moveTo>
                  <a:pt x="585988" y="0"/>
                </a:moveTo>
                <a:cubicBezTo>
                  <a:pt x="609063" y="204452"/>
                  <a:pt x="632138" y="408905"/>
                  <a:pt x="534473" y="585989"/>
                </a:cubicBezTo>
                <a:cubicBezTo>
                  <a:pt x="436808" y="763074"/>
                  <a:pt x="218404" y="912790"/>
                  <a:pt x="0" y="106250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AD9C668-F2FD-4153-AE10-81A05C7AC419}"/>
              </a:ext>
            </a:extLst>
          </p:cNvPr>
          <p:cNvSpPr/>
          <p:nvPr/>
        </p:nvSpPr>
        <p:spPr>
          <a:xfrm>
            <a:off x="5322784" y="3017951"/>
            <a:ext cx="534361" cy="1597146"/>
          </a:xfrm>
          <a:custGeom>
            <a:avLst/>
            <a:gdLst>
              <a:gd name="connsiteX0" fmla="*/ 579549 w 579549"/>
              <a:gd name="connsiteY0" fmla="*/ 1732208 h 1732208"/>
              <a:gd name="connsiteX1" fmla="*/ 412124 w 579549"/>
              <a:gd name="connsiteY1" fmla="*/ 740535 h 1732208"/>
              <a:gd name="connsiteX2" fmla="*/ 0 w 579549"/>
              <a:gd name="connsiteY2" fmla="*/ 0 h 17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9549" h="1732208">
                <a:moveTo>
                  <a:pt x="579549" y="1732208"/>
                </a:moveTo>
                <a:cubicBezTo>
                  <a:pt x="544132" y="1380722"/>
                  <a:pt x="508715" y="1029236"/>
                  <a:pt x="412124" y="740535"/>
                </a:cubicBezTo>
                <a:cubicBezTo>
                  <a:pt x="315532" y="451834"/>
                  <a:pt x="157766" y="225917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4AD5524-A6A8-452B-B97B-98CE260B7D80}"/>
              </a:ext>
            </a:extLst>
          </p:cNvPr>
          <p:cNvSpPr/>
          <p:nvPr/>
        </p:nvSpPr>
        <p:spPr>
          <a:xfrm>
            <a:off x="5293099" y="1521740"/>
            <a:ext cx="1733704" cy="1519960"/>
          </a:xfrm>
          <a:custGeom>
            <a:avLst/>
            <a:gdLst>
              <a:gd name="connsiteX0" fmla="*/ 0 w 1880315"/>
              <a:gd name="connsiteY0" fmla="*/ 1648495 h 1648495"/>
              <a:gd name="connsiteX1" fmla="*/ 1236371 w 1880315"/>
              <a:gd name="connsiteY1" fmla="*/ 1075385 h 1648495"/>
              <a:gd name="connsiteX2" fmla="*/ 1880315 w 1880315"/>
              <a:gd name="connsiteY2" fmla="*/ 0 h 164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15" h="1648495">
                <a:moveTo>
                  <a:pt x="0" y="1648495"/>
                </a:moveTo>
                <a:cubicBezTo>
                  <a:pt x="461492" y="1499314"/>
                  <a:pt x="922985" y="1350134"/>
                  <a:pt x="1236371" y="1075385"/>
                </a:cubicBezTo>
                <a:cubicBezTo>
                  <a:pt x="1549757" y="800636"/>
                  <a:pt x="1715036" y="400318"/>
                  <a:pt x="188031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0A5185E8-CD46-634F-BB10-818D531212B6}"/>
              </a:ext>
            </a:extLst>
          </p:cNvPr>
          <p:cNvGrpSpPr/>
          <p:nvPr/>
        </p:nvGrpSpPr>
        <p:grpSpPr>
          <a:xfrm>
            <a:off x="5029584" y="2348120"/>
            <a:ext cx="516817" cy="739104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E62922BC-2C31-EE4B-BBED-2E26840FB0D8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DD4D05BC-D946-3843-871B-106EF626593E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6A9F8B73-89FC-3A40-8F7B-B98DF91AAF59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19" name="Teardrop 118">
                  <a:extLst>
                    <a:ext uri="{FF2B5EF4-FFF2-40B4-BE49-F238E27FC236}">
                      <a16:creationId xmlns:a16="http://schemas.microsoft.com/office/drawing/2014/main" id="{4D4A096F-F3DD-A24D-B50C-ED4BFEE0574C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0" name="Oval 119">
                  <a:extLst>
                    <a:ext uri="{FF2B5EF4-FFF2-40B4-BE49-F238E27FC236}">
                      <a16:creationId xmlns:a16="http://schemas.microsoft.com/office/drawing/2014/main" id="{A470BB3A-3ED6-FD43-BAF7-FCB876EDE8DB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22639F3A-2B41-D743-A945-973D808CFA27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18" name="Freeform 282">
                <a:extLst>
                  <a:ext uri="{FF2B5EF4-FFF2-40B4-BE49-F238E27FC236}">
                    <a16:creationId xmlns:a16="http://schemas.microsoft.com/office/drawing/2014/main" id="{9B09C0E7-2431-7F45-97D8-EF510814DB91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2DDFDD31-EEAF-FB4D-AE68-C4376210DDC0}"/>
              </a:ext>
            </a:extLst>
          </p:cNvPr>
          <p:cNvGrpSpPr/>
          <p:nvPr/>
        </p:nvGrpSpPr>
        <p:grpSpPr>
          <a:xfrm>
            <a:off x="6775715" y="798925"/>
            <a:ext cx="516817" cy="756597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CCBF1083-F5B3-C84E-B602-F769F7AA713B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DE85FF60-9CFF-5B43-8865-DAD27E977CA3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32" name="Teardrop 131">
                <a:extLst>
                  <a:ext uri="{FF2B5EF4-FFF2-40B4-BE49-F238E27FC236}">
                    <a16:creationId xmlns:a16="http://schemas.microsoft.com/office/drawing/2014/main" id="{2335DE09-2C46-FF43-A332-FAF3F941E8D4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FF46360F-450E-A04C-8759-743711F2D84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CA76D856-DAD1-9A4C-AC7C-53CF3892E306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22DECE04-9382-B84B-9703-D48308437517}"/>
              </a:ext>
            </a:extLst>
          </p:cNvPr>
          <p:cNvGrpSpPr/>
          <p:nvPr/>
        </p:nvGrpSpPr>
        <p:grpSpPr>
          <a:xfrm>
            <a:off x="5581807" y="3919220"/>
            <a:ext cx="516817" cy="755149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E4E415C3-76E4-004B-B5D8-9C75EFFF2139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2AEBF449-3E6A-E040-A9CC-69E04559BA8E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38" name="Teardrop 137">
                <a:extLst>
                  <a:ext uri="{FF2B5EF4-FFF2-40B4-BE49-F238E27FC236}">
                    <a16:creationId xmlns:a16="http://schemas.microsoft.com/office/drawing/2014/main" id="{FB5BC6A3-30D4-A44F-90E2-E34964171B9B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11139FDD-550B-0542-8881-6523EDD30BE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10854641-4792-B845-AF05-E8EFA2CC5BF7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97DAD09-6D56-6243-963F-55467B685158}"/>
              </a:ext>
            </a:extLst>
          </p:cNvPr>
          <p:cNvGrpSpPr/>
          <p:nvPr/>
        </p:nvGrpSpPr>
        <p:grpSpPr>
          <a:xfrm>
            <a:off x="4496436" y="3320338"/>
            <a:ext cx="516817" cy="761978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74054735-2862-9444-8187-351683F467E3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2628D7AC-BBA8-7340-B8BF-9122BE4B9FB3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44" name="Teardrop 143">
                <a:extLst>
                  <a:ext uri="{FF2B5EF4-FFF2-40B4-BE49-F238E27FC236}">
                    <a16:creationId xmlns:a16="http://schemas.microsoft.com/office/drawing/2014/main" id="{5A73E727-94F4-9A4F-97E1-798962B10FC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9A8D1612-E4D5-0047-A532-4226068A2282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F0E5611F-9688-1A4F-A1D6-7F966D27154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3" name="Freeform 454">
            <a:extLst>
              <a:ext uri="{FF2B5EF4-FFF2-40B4-BE49-F238E27FC236}">
                <a16:creationId xmlns:a16="http://schemas.microsoft.com/office/drawing/2014/main" id="{690D5EFE-00BD-3E42-8ECB-08A072F251F4}"/>
              </a:ext>
            </a:extLst>
          </p:cNvPr>
          <p:cNvSpPr/>
          <p:nvPr/>
        </p:nvSpPr>
        <p:spPr>
          <a:xfrm rot="228024">
            <a:off x="6216817" y="2346041"/>
            <a:ext cx="359535" cy="35932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4" name="Freeform 454">
            <a:extLst>
              <a:ext uri="{FF2B5EF4-FFF2-40B4-BE49-F238E27FC236}">
                <a16:creationId xmlns:a16="http://schemas.microsoft.com/office/drawing/2014/main" id="{9D64B2F5-06B0-40D2-88F7-2509A9F7E194}"/>
              </a:ext>
            </a:extLst>
          </p:cNvPr>
          <p:cNvSpPr/>
          <p:nvPr/>
        </p:nvSpPr>
        <p:spPr>
          <a:xfrm rot="6753198">
            <a:off x="5463084" y="3368916"/>
            <a:ext cx="359535" cy="35932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25" name="Chart 124">
            <a:extLst>
              <a:ext uri="{FF2B5EF4-FFF2-40B4-BE49-F238E27FC236}">
                <a16:creationId xmlns:a16="http://schemas.microsoft.com/office/drawing/2014/main" id="{86478106-C246-4C86-93C0-D22E55F360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5727934"/>
              </p:ext>
            </p:extLst>
          </p:nvPr>
        </p:nvGraphicFramePr>
        <p:xfrm>
          <a:off x="6791876" y="4232561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6" name="Chart 125">
            <a:extLst>
              <a:ext uri="{FF2B5EF4-FFF2-40B4-BE49-F238E27FC236}">
                <a16:creationId xmlns:a16="http://schemas.microsoft.com/office/drawing/2014/main" id="{CD86E49E-D50C-4AF9-BC5E-67C44A6316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5093646"/>
              </p:ext>
            </p:extLst>
          </p:nvPr>
        </p:nvGraphicFramePr>
        <p:xfrm>
          <a:off x="6792005" y="5064064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7" name="TextBox 126">
            <a:extLst>
              <a:ext uri="{FF2B5EF4-FFF2-40B4-BE49-F238E27FC236}">
                <a16:creationId xmlns:a16="http://schemas.microsoft.com/office/drawing/2014/main" id="{40F47778-151C-4D84-A788-B5142F10B492}"/>
              </a:ext>
            </a:extLst>
          </p:cNvPr>
          <p:cNvSpPr txBox="1"/>
          <p:nvPr/>
        </p:nvSpPr>
        <p:spPr>
          <a:xfrm>
            <a:off x="7182394" y="4747323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10E3375F-8DE0-4580-817C-E36C7BBD104A}"/>
              </a:ext>
            </a:extLst>
          </p:cNvPr>
          <p:cNvSpPr txBox="1"/>
          <p:nvPr/>
        </p:nvSpPr>
        <p:spPr>
          <a:xfrm>
            <a:off x="7205606" y="5574432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DE28C06A-058E-4311-95AA-F81DEDD79EAB}"/>
              </a:ext>
            </a:extLst>
          </p:cNvPr>
          <p:cNvSpPr/>
          <p:nvPr/>
        </p:nvSpPr>
        <p:spPr>
          <a:xfrm>
            <a:off x="7781854" y="4559802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4DA78E6-AAD6-43B5-9420-EF11E18E8694}"/>
              </a:ext>
            </a:extLst>
          </p:cNvPr>
          <p:cNvSpPr/>
          <p:nvPr/>
        </p:nvSpPr>
        <p:spPr>
          <a:xfrm>
            <a:off x="7781983" y="5391305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pic>
        <p:nvPicPr>
          <p:cNvPr id="150" name="Graphic 149" descr="Man">
            <a:extLst>
              <a:ext uri="{FF2B5EF4-FFF2-40B4-BE49-F238E27FC236}">
                <a16:creationId xmlns:a16="http://schemas.microsoft.com/office/drawing/2014/main" id="{A6A24BC4-E442-4E5D-858A-0560CE8767F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26455" y="4467925"/>
            <a:ext cx="332185" cy="332185"/>
          </a:xfrm>
          <a:prstGeom prst="rect">
            <a:avLst/>
          </a:prstGeom>
        </p:spPr>
      </p:pic>
      <p:pic>
        <p:nvPicPr>
          <p:cNvPr id="151" name="Graphic 150" descr="Woman">
            <a:extLst>
              <a:ext uri="{FF2B5EF4-FFF2-40B4-BE49-F238E27FC236}">
                <a16:creationId xmlns:a16="http://schemas.microsoft.com/office/drawing/2014/main" id="{C47D9BBE-6D32-4760-8E0D-A493C2461A3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26584" y="5276200"/>
            <a:ext cx="332185" cy="33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9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Map of Netherlands – Slide Template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B1CBBE-B2B9-FA4F-8471-387DEF1ED33B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43" name="Teardrop 42">
              <a:extLst>
                <a:ext uri="{FF2B5EF4-FFF2-40B4-BE49-F238E27FC236}">
                  <a16:creationId xmlns:a16="http://schemas.microsoft.com/office/drawing/2014/main" id="{2D26B261-AFB0-EB4E-90A8-1BE7C04F94F8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06E3260-778A-AD40-A8A0-C950B0D4B20E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ECFB93C-53EF-1F42-92D9-B5A13CD6212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C61D2AB-48C3-694D-A837-57D664F29603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E4F72F3-3B87-FF42-9B95-F20BFF5954DD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Rotterdam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988459F-1884-ED44-B0B2-11265277C9F9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3A02194-3834-6C45-A8D7-D07B4DD63420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50" name="Teardrop 49">
              <a:extLst>
                <a:ext uri="{FF2B5EF4-FFF2-40B4-BE49-F238E27FC236}">
                  <a16:creationId xmlns:a16="http://schemas.microsoft.com/office/drawing/2014/main" id="{096CC22D-9103-5B4C-93B8-633258C00237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D30391D-ECF5-8043-9C20-324A9E610A7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EA596C4-804D-704B-A6E5-3D5D78B5CA7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9DCAB0D-1997-D041-A8DB-364DC3B2C0D2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8EB8A6C-5FBC-DC42-8867-F200CDF2C561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Groningen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2E02F95-E41A-CD40-99AC-DD81AA2CA167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75F8B24-369B-2348-8188-83F2DA06386A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58" name="Teardrop 57">
              <a:extLst>
                <a:ext uri="{FF2B5EF4-FFF2-40B4-BE49-F238E27FC236}">
                  <a16:creationId xmlns:a16="http://schemas.microsoft.com/office/drawing/2014/main" id="{96E558D7-1EA7-2241-A21D-29C8590C59F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A37E76-E143-7E41-8888-3EFAAA4ABE91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695F912-AE06-0D45-96DA-9EF9FB13AFD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44CAFDF-44AA-D949-A712-598BB1A6A4A2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7AD68F3-8C5A-0D4A-87FA-67039C999718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Eindhoven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A9CC178-B69D-B647-ACFD-8CE3416B2C0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600271C-DAA5-E74C-9514-9505272FA8AD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236EA71-18F0-3049-9C93-F2F6E39ADDDA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Amsterdam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3777599-5B4E-9F48-B922-4A22229EA3C8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3C24ECD-017C-E044-99B8-1B0B42ABE5F4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3931A548-175B-FE42-BD17-582CFDFF64BC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70" name="Teardrop 69">
                <a:extLst>
                  <a:ext uri="{FF2B5EF4-FFF2-40B4-BE49-F238E27FC236}">
                    <a16:creationId xmlns:a16="http://schemas.microsoft.com/office/drawing/2014/main" id="{6CBAAB34-8258-FF4B-9394-0E0E75B4F23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2214F1F5-71B4-1B4F-A31B-CFDABF703EF7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7C39BD67-1030-9B43-B6E9-D0C32022413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69" name="Freeform 282">
              <a:extLst>
                <a:ext uri="{FF2B5EF4-FFF2-40B4-BE49-F238E27FC236}">
                  <a16:creationId xmlns:a16="http://schemas.microsoft.com/office/drawing/2014/main" id="{0B593A41-2700-004A-A238-6E694A8046E4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67F5F5E8-977D-4DD4-91E9-01F4BABC504E}"/>
              </a:ext>
            </a:extLst>
          </p:cNvPr>
          <p:cNvGrpSpPr/>
          <p:nvPr/>
        </p:nvGrpSpPr>
        <p:grpSpPr>
          <a:xfrm>
            <a:off x="8061828" y="166445"/>
            <a:ext cx="951843" cy="632480"/>
            <a:chOff x="10749104" y="167387"/>
            <a:chExt cx="1269124" cy="843307"/>
          </a:xfrm>
        </p:grpSpPr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F8BF2880-A5F8-4815-8D0B-EC02222C4033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013"/>
            </a:p>
          </p:txBody>
        </p:sp>
        <p:sp>
          <p:nvSpPr>
            <p:cNvPr id="154" name="Rectangle: Rounded Corners 153">
              <a:extLst>
                <a:ext uri="{FF2B5EF4-FFF2-40B4-BE49-F238E27FC236}">
                  <a16:creationId xmlns:a16="http://schemas.microsoft.com/office/drawing/2014/main" id="{7CB37880-69D0-47CB-9B66-48D67FFE1182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013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118D07D8-6DE1-4CC5-B026-66BD3C6F6975}"/>
              </a:ext>
            </a:extLst>
          </p:cNvPr>
          <p:cNvGrpSpPr/>
          <p:nvPr/>
        </p:nvGrpSpPr>
        <p:grpSpPr>
          <a:xfrm>
            <a:off x="3611918" y="921150"/>
            <a:ext cx="4143766" cy="4885922"/>
            <a:chOff x="6531428" y="523012"/>
            <a:chExt cx="4494183" cy="5299099"/>
          </a:xfrm>
        </p:grpSpPr>
        <p:sp>
          <p:nvSpPr>
            <p:cNvPr id="188" name="Shape">
              <a:extLst>
                <a:ext uri="{FF2B5EF4-FFF2-40B4-BE49-F238E27FC236}">
                  <a16:creationId xmlns:a16="http://schemas.microsoft.com/office/drawing/2014/main" id="{374543D9-F2C0-46C2-AB58-4D09CE3A326A}"/>
                </a:ext>
              </a:extLst>
            </p:cNvPr>
            <p:cNvSpPr/>
            <p:nvPr/>
          </p:nvSpPr>
          <p:spPr>
            <a:xfrm>
              <a:off x="8565475" y="1023536"/>
              <a:ext cx="49307" cy="2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5" h="16475" extrusionOk="0">
                  <a:moveTo>
                    <a:pt x="14225" y="10830"/>
                  </a:moveTo>
                  <a:cubicBezTo>
                    <a:pt x="11152" y="7200"/>
                    <a:pt x="8111" y="3570"/>
                    <a:pt x="5038" y="0"/>
                  </a:cubicBezTo>
                  <a:cubicBezTo>
                    <a:pt x="-7375" y="16397"/>
                    <a:pt x="6052" y="21600"/>
                    <a:pt x="14225" y="1083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9" name="Shape">
              <a:extLst>
                <a:ext uri="{FF2B5EF4-FFF2-40B4-BE49-F238E27FC236}">
                  <a16:creationId xmlns:a16="http://schemas.microsoft.com/office/drawing/2014/main" id="{7CD6B5EA-000D-42EC-9432-6018259D7DB8}"/>
                </a:ext>
              </a:extLst>
            </p:cNvPr>
            <p:cNvSpPr/>
            <p:nvPr/>
          </p:nvSpPr>
          <p:spPr>
            <a:xfrm>
              <a:off x="9119247" y="1928741"/>
              <a:ext cx="447265" cy="42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70" extrusionOk="0">
                  <a:moveTo>
                    <a:pt x="18576" y="10372"/>
                  </a:moveTo>
                  <a:cubicBezTo>
                    <a:pt x="18581" y="8982"/>
                    <a:pt x="18099" y="8293"/>
                    <a:pt x="17305" y="7318"/>
                  </a:cubicBezTo>
                  <a:cubicBezTo>
                    <a:pt x="17130" y="7103"/>
                    <a:pt x="16974" y="6871"/>
                    <a:pt x="16823" y="6645"/>
                  </a:cubicBezTo>
                  <a:cubicBezTo>
                    <a:pt x="16457" y="6096"/>
                    <a:pt x="16110" y="5574"/>
                    <a:pt x="15533" y="5369"/>
                  </a:cubicBezTo>
                  <a:cubicBezTo>
                    <a:pt x="15352" y="5304"/>
                    <a:pt x="15161" y="5267"/>
                    <a:pt x="14960" y="5224"/>
                  </a:cubicBezTo>
                  <a:cubicBezTo>
                    <a:pt x="14508" y="5132"/>
                    <a:pt x="14041" y="5035"/>
                    <a:pt x="13679" y="4642"/>
                  </a:cubicBezTo>
                  <a:cubicBezTo>
                    <a:pt x="13363" y="4297"/>
                    <a:pt x="13157" y="3883"/>
                    <a:pt x="12961" y="3479"/>
                  </a:cubicBezTo>
                  <a:cubicBezTo>
                    <a:pt x="12831" y="3215"/>
                    <a:pt x="12710" y="2962"/>
                    <a:pt x="12559" y="2746"/>
                  </a:cubicBezTo>
                  <a:cubicBezTo>
                    <a:pt x="12499" y="2655"/>
                    <a:pt x="12444" y="2590"/>
                    <a:pt x="12399" y="2526"/>
                  </a:cubicBezTo>
                  <a:cubicBezTo>
                    <a:pt x="12364" y="2477"/>
                    <a:pt x="12323" y="2429"/>
                    <a:pt x="12288" y="2380"/>
                  </a:cubicBezTo>
                  <a:lnTo>
                    <a:pt x="11952" y="2380"/>
                  </a:lnTo>
                  <a:cubicBezTo>
                    <a:pt x="10942" y="2380"/>
                    <a:pt x="10571" y="2380"/>
                    <a:pt x="9767" y="1718"/>
                  </a:cubicBezTo>
                  <a:cubicBezTo>
                    <a:pt x="9627" y="1599"/>
                    <a:pt x="9481" y="1470"/>
                    <a:pt x="9325" y="1336"/>
                  </a:cubicBezTo>
                  <a:cubicBezTo>
                    <a:pt x="8999" y="1050"/>
                    <a:pt x="8667" y="754"/>
                    <a:pt x="8321" y="528"/>
                  </a:cubicBezTo>
                  <a:cubicBezTo>
                    <a:pt x="7834" y="210"/>
                    <a:pt x="7311" y="48"/>
                    <a:pt x="6628" y="0"/>
                  </a:cubicBezTo>
                  <a:cubicBezTo>
                    <a:pt x="6513" y="312"/>
                    <a:pt x="6272" y="619"/>
                    <a:pt x="6076" y="668"/>
                  </a:cubicBezTo>
                  <a:cubicBezTo>
                    <a:pt x="5318" y="856"/>
                    <a:pt x="3896" y="528"/>
                    <a:pt x="3525" y="1551"/>
                  </a:cubicBezTo>
                  <a:cubicBezTo>
                    <a:pt x="3193" y="2472"/>
                    <a:pt x="3279" y="3387"/>
                    <a:pt x="2586" y="4184"/>
                  </a:cubicBezTo>
                  <a:cubicBezTo>
                    <a:pt x="1923" y="4938"/>
                    <a:pt x="1305" y="5784"/>
                    <a:pt x="1084" y="6828"/>
                  </a:cubicBezTo>
                  <a:cubicBezTo>
                    <a:pt x="833" y="8024"/>
                    <a:pt x="1315" y="9225"/>
                    <a:pt x="838" y="10388"/>
                  </a:cubicBezTo>
                  <a:cubicBezTo>
                    <a:pt x="-86" y="12666"/>
                    <a:pt x="-503" y="15213"/>
                    <a:pt x="958" y="17367"/>
                  </a:cubicBezTo>
                  <a:cubicBezTo>
                    <a:pt x="1651" y="18385"/>
                    <a:pt x="2807" y="21546"/>
                    <a:pt x="4288" y="21465"/>
                  </a:cubicBezTo>
                  <a:cubicBezTo>
                    <a:pt x="5649" y="21395"/>
                    <a:pt x="6739" y="21180"/>
                    <a:pt x="8130" y="21331"/>
                  </a:cubicBezTo>
                  <a:cubicBezTo>
                    <a:pt x="8632" y="21385"/>
                    <a:pt x="9129" y="21530"/>
                    <a:pt x="9627" y="21568"/>
                  </a:cubicBezTo>
                  <a:cubicBezTo>
                    <a:pt x="10018" y="21600"/>
                    <a:pt x="12243" y="21304"/>
                    <a:pt x="13815" y="21202"/>
                  </a:cubicBezTo>
                  <a:cubicBezTo>
                    <a:pt x="13875" y="21185"/>
                    <a:pt x="13925" y="21164"/>
                    <a:pt x="13991" y="21148"/>
                  </a:cubicBezTo>
                  <a:cubicBezTo>
                    <a:pt x="15332" y="20792"/>
                    <a:pt x="16622" y="20173"/>
                    <a:pt x="17627" y="19397"/>
                  </a:cubicBezTo>
                  <a:cubicBezTo>
                    <a:pt x="18119" y="19015"/>
                    <a:pt x="18676" y="18724"/>
                    <a:pt x="19209" y="18439"/>
                  </a:cubicBezTo>
                  <a:cubicBezTo>
                    <a:pt x="19560" y="18250"/>
                    <a:pt x="19927" y="18057"/>
                    <a:pt x="20263" y="17847"/>
                  </a:cubicBezTo>
                  <a:cubicBezTo>
                    <a:pt x="20821" y="17496"/>
                    <a:pt x="21087" y="17297"/>
                    <a:pt x="21092" y="16683"/>
                  </a:cubicBezTo>
                  <a:cubicBezTo>
                    <a:pt x="21097" y="16339"/>
                    <a:pt x="21042" y="16247"/>
                    <a:pt x="21022" y="16220"/>
                  </a:cubicBezTo>
                  <a:cubicBezTo>
                    <a:pt x="20966" y="16166"/>
                    <a:pt x="20755" y="16177"/>
                    <a:pt x="20550" y="16188"/>
                  </a:cubicBezTo>
                  <a:cubicBezTo>
                    <a:pt x="20454" y="16193"/>
                    <a:pt x="20349" y="16199"/>
                    <a:pt x="20238" y="16199"/>
                  </a:cubicBezTo>
                  <a:cubicBezTo>
                    <a:pt x="19761" y="16204"/>
                    <a:pt x="18174" y="16182"/>
                    <a:pt x="17772" y="15504"/>
                  </a:cubicBezTo>
                  <a:cubicBezTo>
                    <a:pt x="17682" y="15353"/>
                    <a:pt x="17607" y="15105"/>
                    <a:pt x="17757" y="14777"/>
                  </a:cubicBezTo>
                  <a:cubicBezTo>
                    <a:pt x="17858" y="14551"/>
                    <a:pt x="18084" y="14438"/>
                    <a:pt x="18325" y="14314"/>
                  </a:cubicBezTo>
                  <a:cubicBezTo>
                    <a:pt x="18536" y="14212"/>
                    <a:pt x="18747" y="14104"/>
                    <a:pt x="18822" y="13942"/>
                  </a:cubicBezTo>
                  <a:cubicBezTo>
                    <a:pt x="18968" y="13625"/>
                    <a:pt x="18963" y="12467"/>
                    <a:pt x="18872" y="12063"/>
                  </a:cubicBezTo>
                  <a:cubicBezTo>
                    <a:pt x="18857" y="12004"/>
                    <a:pt x="18827" y="11961"/>
                    <a:pt x="18767" y="11885"/>
                  </a:cubicBezTo>
                  <a:cubicBezTo>
                    <a:pt x="18691" y="11794"/>
                    <a:pt x="18601" y="11675"/>
                    <a:pt x="18561" y="11492"/>
                  </a:cubicBezTo>
                  <a:cubicBezTo>
                    <a:pt x="18506" y="11255"/>
                    <a:pt x="18531" y="10970"/>
                    <a:pt x="18551" y="10690"/>
                  </a:cubicBezTo>
                  <a:cubicBezTo>
                    <a:pt x="18566" y="10582"/>
                    <a:pt x="18576" y="10469"/>
                    <a:pt x="18576" y="1037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0" name="Line">
              <a:extLst>
                <a:ext uri="{FF2B5EF4-FFF2-40B4-BE49-F238E27FC236}">
                  <a16:creationId xmlns:a16="http://schemas.microsoft.com/office/drawing/2014/main" id="{23120032-97E5-453E-A424-01F5F857FD9F}"/>
                </a:ext>
              </a:extLst>
            </p:cNvPr>
            <p:cNvSpPr/>
            <p:nvPr/>
          </p:nvSpPr>
          <p:spPr>
            <a:xfrm>
              <a:off x="8267290" y="1193928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1" name="Shape">
              <a:extLst>
                <a:ext uri="{FF2B5EF4-FFF2-40B4-BE49-F238E27FC236}">
                  <a16:creationId xmlns:a16="http://schemas.microsoft.com/office/drawing/2014/main" id="{A5A48050-AD09-483D-88D5-79C5AB385D28}"/>
                </a:ext>
              </a:extLst>
            </p:cNvPr>
            <p:cNvSpPr/>
            <p:nvPr/>
          </p:nvSpPr>
          <p:spPr>
            <a:xfrm>
              <a:off x="8618723" y="736000"/>
              <a:ext cx="482050" cy="20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0844" extrusionOk="0">
                  <a:moveTo>
                    <a:pt x="1491" y="20811"/>
                  </a:moveTo>
                  <a:cubicBezTo>
                    <a:pt x="2854" y="21258"/>
                    <a:pt x="3249" y="16934"/>
                    <a:pt x="4357" y="16792"/>
                  </a:cubicBezTo>
                  <a:cubicBezTo>
                    <a:pt x="5702" y="16629"/>
                    <a:pt x="7015" y="16280"/>
                    <a:pt x="8337" y="15616"/>
                  </a:cubicBezTo>
                  <a:cubicBezTo>
                    <a:pt x="8930" y="15311"/>
                    <a:pt x="10493" y="14820"/>
                    <a:pt x="10660" y="13045"/>
                  </a:cubicBezTo>
                  <a:cubicBezTo>
                    <a:pt x="10762" y="11967"/>
                    <a:pt x="10456" y="10768"/>
                    <a:pt x="10456" y="9668"/>
                  </a:cubicBezTo>
                  <a:cubicBezTo>
                    <a:pt x="10456" y="8470"/>
                    <a:pt x="13142" y="8688"/>
                    <a:pt x="13638" y="8884"/>
                  </a:cubicBezTo>
                  <a:cubicBezTo>
                    <a:pt x="13944" y="9004"/>
                    <a:pt x="17455" y="10311"/>
                    <a:pt x="16426" y="8252"/>
                  </a:cubicBezTo>
                  <a:cubicBezTo>
                    <a:pt x="14779" y="4963"/>
                    <a:pt x="20707" y="4407"/>
                    <a:pt x="20994" y="2403"/>
                  </a:cubicBezTo>
                  <a:cubicBezTo>
                    <a:pt x="21036" y="2098"/>
                    <a:pt x="19454" y="1009"/>
                    <a:pt x="19260" y="845"/>
                  </a:cubicBezTo>
                  <a:cubicBezTo>
                    <a:pt x="18230" y="-15"/>
                    <a:pt x="17219" y="-342"/>
                    <a:pt x="16180" y="453"/>
                  </a:cubicBezTo>
                  <a:cubicBezTo>
                    <a:pt x="14032" y="2087"/>
                    <a:pt x="12112" y="4549"/>
                    <a:pt x="9965" y="6226"/>
                  </a:cubicBezTo>
                  <a:cubicBezTo>
                    <a:pt x="8944" y="7032"/>
                    <a:pt x="7460" y="8841"/>
                    <a:pt x="6352" y="8416"/>
                  </a:cubicBezTo>
                  <a:cubicBezTo>
                    <a:pt x="5586" y="8122"/>
                    <a:pt x="5206" y="7479"/>
                    <a:pt x="4325" y="8024"/>
                  </a:cubicBezTo>
                  <a:cubicBezTo>
                    <a:pt x="3160" y="8742"/>
                    <a:pt x="2163" y="9570"/>
                    <a:pt x="1588" y="12283"/>
                  </a:cubicBezTo>
                  <a:cubicBezTo>
                    <a:pt x="1291" y="13688"/>
                    <a:pt x="906" y="16291"/>
                    <a:pt x="201" y="16836"/>
                  </a:cubicBezTo>
                  <a:cubicBezTo>
                    <a:pt x="-564" y="17424"/>
                    <a:pt x="1073" y="20681"/>
                    <a:pt x="1491" y="2081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2" name="Line">
              <a:extLst>
                <a:ext uri="{FF2B5EF4-FFF2-40B4-BE49-F238E27FC236}">
                  <a16:creationId xmlns:a16="http://schemas.microsoft.com/office/drawing/2014/main" id="{13254F1B-35ED-4760-992E-21F06D0FF3A7}"/>
                </a:ext>
              </a:extLst>
            </p:cNvPr>
            <p:cNvSpPr/>
            <p:nvPr/>
          </p:nvSpPr>
          <p:spPr>
            <a:xfrm>
              <a:off x="8267290" y="1193928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3" name="Shape">
              <a:extLst>
                <a:ext uri="{FF2B5EF4-FFF2-40B4-BE49-F238E27FC236}">
                  <a16:creationId xmlns:a16="http://schemas.microsoft.com/office/drawing/2014/main" id="{8D0DAC04-640B-415C-B806-E2723FA6DCC7}"/>
                </a:ext>
              </a:extLst>
            </p:cNvPr>
            <p:cNvSpPr/>
            <p:nvPr/>
          </p:nvSpPr>
          <p:spPr>
            <a:xfrm>
              <a:off x="8256641" y="1002237"/>
              <a:ext cx="301270" cy="20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0" h="19726" extrusionOk="0">
                  <a:moveTo>
                    <a:pt x="456" y="19033"/>
                  </a:moveTo>
                  <a:cubicBezTo>
                    <a:pt x="1354" y="21244"/>
                    <a:pt x="4818" y="17546"/>
                    <a:pt x="5484" y="16564"/>
                  </a:cubicBezTo>
                  <a:cubicBezTo>
                    <a:pt x="6361" y="15273"/>
                    <a:pt x="8227" y="15676"/>
                    <a:pt x="8837" y="14096"/>
                  </a:cubicBezTo>
                  <a:cubicBezTo>
                    <a:pt x="9405" y="12629"/>
                    <a:pt x="7820" y="12691"/>
                    <a:pt x="8002" y="11627"/>
                  </a:cubicBezTo>
                  <a:cubicBezTo>
                    <a:pt x="8220" y="10366"/>
                    <a:pt x="10597" y="9241"/>
                    <a:pt x="11263" y="8734"/>
                  </a:cubicBezTo>
                  <a:cubicBezTo>
                    <a:pt x="12603" y="7712"/>
                    <a:pt x="13872" y="6420"/>
                    <a:pt x="15282" y="5604"/>
                  </a:cubicBezTo>
                  <a:cubicBezTo>
                    <a:pt x="16803" y="4716"/>
                    <a:pt x="20324" y="4231"/>
                    <a:pt x="19784" y="388"/>
                  </a:cubicBezTo>
                  <a:cubicBezTo>
                    <a:pt x="19707" y="-170"/>
                    <a:pt x="15148" y="-356"/>
                    <a:pt x="15569" y="1441"/>
                  </a:cubicBezTo>
                  <a:cubicBezTo>
                    <a:pt x="15913" y="2908"/>
                    <a:pt x="10099" y="5491"/>
                    <a:pt x="9243" y="5976"/>
                  </a:cubicBezTo>
                  <a:cubicBezTo>
                    <a:pt x="7897" y="6751"/>
                    <a:pt x="6817" y="7350"/>
                    <a:pt x="6200" y="9395"/>
                  </a:cubicBezTo>
                  <a:cubicBezTo>
                    <a:pt x="5786" y="10769"/>
                    <a:pt x="5519" y="12185"/>
                    <a:pt x="4446" y="12722"/>
                  </a:cubicBezTo>
                  <a:cubicBezTo>
                    <a:pt x="2336" y="13775"/>
                    <a:pt x="-1276" y="14767"/>
                    <a:pt x="456" y="19033"/>
                  </a:cubicBezTo>
                  <a:cubicBezTo>
                    <a:pt x="456" y="19023"/>
                    <a:pt x="456" y="19033"/>
                    <a:pt x="456" y="1903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4" name="Shape">
              <a:extLst>
                <a:ext uri="{FF2B5EF4-FFF2-40B4-BE49-F238E27FC236}">
                  <a16:creationId xmlns:a16="http://schemas.microsoft.com/office/drawing/2014/main" id="{7CD8ECBE-C552-44C0-89BD-F901185A54B9}"/>
                </a:ext>
              </a:extLst>
            </p:cNvPr>
            <p:cNvSpPr/>
            <p:nvPr/>
          </p:nvSpPr>
          <p:spPr>
            <a:xfrm>
              <a:off x="8853011" y="789248"/>
              <a:ext cx="1246187" cy="117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76" extrusionOk="0">
                  <a:moveTo>
                    <a:pt x="3795" y="4579"/>
                  </a:moveTo>
                  <a:cubicBezTo>
                    <a:pt x="3748" y="4657"/>
                    <a:pt x="3896" y="4883"/>
                    <a:pt x="3869" y="5006"/>
                  </a:cubicBezTo>
                  <a:cubicBezTo>
                    <a:pt x="3819" y="5222"/>
                    <a:pt x="3715" y="5489"/>
                    <a:pt x="3497" y="5534"/>
                  </a:cubicBezTo>
                  <a:cubicBezTo>
                    <a:pt x="2901" y="5659"/>
                    <a:pt x="2579" y="6538"/>
                    <a:pt x="2085" y="6850"/>
                  </a:cubicBezTo>
                  <a:cubicBezTo>
                    <a:pt x="1821" y="7015"/>
                    <a:pt x="1507" y="7302"/>
                    <a:pt x="1382" y="7604"/>
                  </a:cubicBezTo>
                  <a:cubicBezTo>
                    <a:pt x="1291" y="7826"/>
                    <a:pt x="1431" y="8157"/>
                    <a:pt x="1358" y="8420"/>
                  </a:cubicBezTo>
                  <a:cubicBezTo>
                    <a:pt x="1210" y="8952"/>
                    <a:pt x="910" y="9404"/>
                    <a:pt x="894" y="9979"/>
                  </a:cubicBezTo>
                  <a:cubicBezTo>
                    <a:pt x="881" y="10391"/>
                    <a:pt x="916" y="10650"/>
                    <a:pt x="654" y="10991"/>
                  </a:cubicBezTo>
                  <a:cubicBezTo>
                    <a:pt x="401" y="11320"/>
                    <a:pt x="277" y="11675"/>
                    <a:pt x="151" y="12072"/>
                  </a:cubicBezTo>
                  <a:cubicBezTo>
                    <a:pt x="-7" y="12571"/>
                    <a:pt x="237" y="12741"/>
                    <a:pt x="535" y="13088"/>
                  </a:cubicBezTo>
                  <a:cubicBezTo>
                    <a:pt x="764" y="13353"/>
                    <a:pt x="1058" y="13733"/>
                    <a:pt x="969" y="14115"/>
                  </a:cubicBezTo>
                  <a:cubicBezTo>
                    <a:pt x="868" y="14543"/>
                    <a:pt x="873" y="14649"/>
                    <a:pt x="972" y="15068"/>
                  </a:cubicBezTo>
                  <a:cubicBezTo>
                    <a:pt x="1066" y="15459"/>
                    <a:pt x="1128" y="15985"/>
                    <a:pt x="1082" y="16389"/>
                  </a:cubicBezTo>
                  <a:cubicBezTo>
                    <a:pt x="1047" y="16703"/>
                    <a:pt x="1073" y="17373"/>
                    <a:pt x="972" y="17630"/>
                  </a:cubicBezTo>
                  <a:cubicBezTo>
                    <a:pt x="795" y="18080"/>
                    <a:pt x="233" y="18071"/>
                    <a:pt x="21" y="18544"/>
                  </a:cubicBezTo>
                  <a:cubicBezTo>
                    <a:pt x="-175" y="18983"/>
                    <a:pt x="1100" y="20014"/>
                    <a:pt x="1441" y="20199"/>
                  </a:cubicBezTo>
                  <a:cubicBezTo>
                    <a:pt x="1829" y="20409"/>
                    <a:pt x="2129" y="19614"/>
                    <a:pt x="2535" y="19994"/>
                  </a:cubicBezTo>
                  <a:cubicBezTo>
                    <a:pt x="2767" y="20210"/>
                    <a:pt x="3029" y="20540"/>
                    <a:pt x="3331" y="20637"/>
                  </a:cubicBezTo>
                  <a:cubicBezTo>
                    <a:pt x="3523" y="20699"/>
                    <a:pt x="4202" y="20949"/>
                    <a:pt x="4240" y="20631"/>
                  </a:cubicBezTo>
                  <a:cubicBezTo>
                    <a:pt x="4291" y="20191"/>
                    <a:pt x="4573" y="20308"/>
                    <a:pt x="4901" y="20197"/>
                  </a:cubicBezTo>
                  <a:cubicBezTo>
                    <a:pt x="4978" y="20169"/>
                    <a:pt x="5746" y="19589"/>
                    <a:pt x="5788" y="19949"/>
                  </a:cubicBezTo>
                  <a:cubicBezTo>
                    <a:pt x="5801" y="20062"/>
                    <a:pt x="5731" y="20458"/>
                    <a:pt x="5799" y="20641"/>
                  </a:cubicBezTo>
                  <a:cubicBezTo>
                    <a:pt x="5837" y="20633"/>
                    <a:pt x="5876" y="20627"/>
                    <a:pt x="5916" y="20620"/>
                  </a:cubicBezTo>
                  <a:cubicBezTo>
                    <a:pt x="6009" y="20598"/>
                    <a:pt x="6101" y="20596"/>
                    <a:pt x="6189" y="20594"/>
                  </a:cubicBezTo>
                  <a:cubicBezTo>
                    <a:pt x="6213" y="20594"/>
                    <a:pt x="6235" y="20592"/>
                    <a:pt x="6257" y="20592"/>
                  </a:cubicBezTo>
                  <a:cubicBezTo>
                    <a:pt x="6438" y="20497"/>
                    <a:pt x="6606" y="20405"/>
                    <a:pt x="6851" y="20438"/>
                  </a:cubicBezTo>
                  <a:cubicBezTo>
                    <a:pt x="6895" y="20444"/>
                    <a:pt x="6924" y="20464"/>
                    <a:pt x="6943" y="20491"/>
                  </a:cubicBezTo>
                  <a:cubicBezTo>
                    <a:pt x="7168" y="20505"/>
                    <a:pt x="7406" y="20555"/>
                    <a:pt x="7649" y="20713"/>
                  </a:cubicBezTo>
                  <a:cubicBezTo>
                    <a:pt x="7784" y="20801"/>
                    <a:pt x="7912" y="20912"/>
                    <a:pt x="8035" y="21021"/>
                  </a:cubicBezTo>
                  <a:cubicBezTo>
                    <a:pt x="8088" y="21068"/>
                    <a:pt x="8141" y="21115"/>
                    <a:pt x="8191" y="21155"/>
                  </a:cubicBezTo>
                  <a:cubicBezTo>
                    <a:pt x="8436" y="21356"/>
                    <a:pt x="8525" y="21356"/>
                    <a:pt x="8866" y="21356"/>
                  </a:cubicBezTo>
                  <a:lnTo>
                    <a:pt x="8899" y="21356"/>
                  </a:lnTo>
                  <a:lnTo>
                    <a:pt x="9010" y="21356"/>
                  </a:lnTo>
                  <a:cubicBezTo>
                    <a:pt x="9040" y="21356"/>
                    <a:pt x="9069" y="21356"/>
                    <a:pt x="9100" y="21356"/>
                  </a:cubicBezTo>
                  <a:cubicBezTo>
                    <a:pt x="9308" y="21356"/>
                    <a:pt x="9510" y="21360"/>
                    <a:pt x="9717" y="21415"/>
                  </a:cubicBezTo>
                  <a:cubicBezTo>
                    <a:pt x="9923" y="21469"/>
                    <a:pt x="10216" y="21516"/>
                    <a:pt x="10425" y="21422"/>
                  </a:cubicBezTo>
                  <a:cubicBezTo>
                    <a:pt x="10560" y="21362"/>
                    <a:pt x="10651" y="21249"/>
                    <a:pt x="10747" y="21130"/>
                  </a:cubicBezTo>
                  <a:cubicBezTo>
                    <a:pt x="10794" y="21072"/>
                    <a:pt x="10844" y="21009"/>
                    <a:pt x="10898" y="20955"/>
                  </a:cubicBezTo>
                  <a:lnTo>
                    <a:pt x="10906" y="20914"/>
                  </a:lnTo>
                  <a:cubicBezTo>
                    <a:pt x="10922" y="20865"/>
                    <a:pt x="10966" y="20840"/>
                    <a:pt x="11027" y="20813"/>
                  </a:cubicBezTo>
                  <a:cubicBezTo>
                    <a:pt x="11078" y="20787"/>
                    <a:pt x="11131" y="20801"/>
                    <a:pt x="11171" y="20813"/>
                  </a:cubicBezTo>
                  <a:cubicBezTo>
                    <a:pt x="11184" y="20816"/>
                    <a:pt x="11197" y="20816"/>
                    <a:pt x="11208" y="20820"/>
                  </a:cubicBezTo>
                  <a:cubicBezTo>
                    <a:pt x="11277" y="20797"/>
                    <a:pt x="11285" y="20785"/>
                    <a:pt x="11308" y="20746"/>
                  </a:cubicBezTo>
                  <a:cubicBezTo>
                    <a:pt x="11329" y="20713"/>
                    <a:pt x="11356" y="20670"/>
                    <a:pt x="11413" y="20614"/>
                  </a:cubicBezTo>
                  <a:cubicBezTo>
                    <a:pt x="11506" y="20522"/>
                    <a:pt x="11797" y="20358"/>
                    <a:pt x="11996" y="20380"/>
                  </a:cubicBezTo>
                  <a:cubicBezTo>
                    <a:pt x="12088" y="20390"/>
                    <a:pt x="12139" y="20438"/>
                    <a:pt x="12165" y="20477"/>
                  </a:cubicBezTo>
                  <a:cubicBezTo>
                    <a:pt x="12231" y="20575"/>
                    <a:pt x="12225" y="20696"/>
                    <a:pt x="12221" y="20801"/>
                  </a:cubicBezTo>
                  <a:cubicBezTo>
                    <a:pt x="12214" y="20974"/>
                    <a:pt x="12218" y="21025"/>
                    <a:pt x="12355" y="21039"/>
                  </a:cubicBezTo>
                  <a:cubicBezTo>
                    <a:pt x="12410" y="21046"/>
                    <a:pt x="12472" y="21015"/>
                    <a:pt x="12538" y="20986"/>
                  </a:cubicBezTo>
                  <a:cubicBezTo>
                    <a:pt x="12604" y="20955"/>
                    <a:pt x="12672" y="20924"/>
                    <a:pt x="12750" y="20916"/>
                  </a:cubicBezTo>
                  <a:cubicBezTo>
                    <a:pt x="12878" y="20904"/>
                    <a:pt x="12957" y="20937"/>
                    <a:pt x="13034" y="20968"/>
                  </a:cubicBezTo>
                  <a:cubicBezTo>
                    <a:pt x="13065" y="20982"/>
                    <a:pt x="13100" y="20996"/>
                    <a:pt x="13140" y="21007"/>
                  </a:cubicBezTo>
                  <a:cubicBezTo>
                    <a:pt x="13338" y="21062"/>
                    <a:pt x="13566" y="21064"/>
                    <a:pt x="13630" y="20947"/>
                  </a:cubicBezTo>
                  <a:cubicBezTo>
                    <a:pt x="13649" y="20914"/>
                    <a:pt x="13643" y="20867"/>
                    <a:pt x="13636" y="20813"/>
                  </a:cubicBezTo>
                  <a:cubicBezTo>
                    <a:pt x="13627" y="20737"/>
                    <a:pt x="13618" y="20643"/>
                    <a:pt x="13667" y="20557"/>
                  </a:cubicBezTo>
                  <a:cubicBezTo>
                    <a:pt x="13725" y="20456"/>
                    <a:pt x="13983" y="20302"/>
                    <a:pt x="14062" y="20279"/>
                  </a:cubicBezTo>
                  <a:cubicBezTo>
                    <a:pt x="14199" y="20238"/>
                    <a:pt x="14342" y="20253"/>
                    <a:pt x="14481" y="20269"/>
                  </a:cubicBezTo>
                  <a:cubicBezTo>
                    <a:pt x="14591" y="20281"/>
                    <a:pt x="14695" y="20292"/>
                    <a:pt x="14789" y="20275"/>
                  </a:cubicBezTo>
                  <a:cubicBezTo>
                    <a:pt x="14886" y="20257"/>
                    <a:pt x="14953" y="20222"/>
                    <a:pt x="15010" y="20167"/>
                  </a:cubicBezTo>
                  <a:cubicBezTo>
                    <a:pt x="15052" y="20129"/>
                    <a:pt x="15087" y="20076"/>
                    <a:pt x="15123" y="20012"/>
                  </a:cubicBezTo>
                  <a:cubicBezTo>
                    <a:pt x="15133" y="19996"/>
                    <a:pt x="15142" y="19984"/>
                    <a:pt x="15151" y="19967"/>
                  </a:cubicBezTo>
                  <a:cubicBezTo>
                    <a:pt x="15323" y="19647"/>
                    <a:pt x="15553" y="19520"/>
                    <a:pt x="15848" y="19429"/>
                  </a:cubicBezTo>
                  <a:cubicBezTo>
                    <a:pt x="16009" y="19378"/>
                    <a:pt x="16135" y="19287"/>
                    <a:pt x="16267" y="19187"/>
                  </a:cubicBezTo>
                  <a:cubicBezTo>
                    <a:pt x="16353" y="19125"/>
                    <a:pt x="16441" y="19059"/>
                    <a:pt x="16543" y="19000"/>
                  </a:cubicBezTo>
                  <a:cubicBezTo>
                    <a:pt x="16584" y="18977"/>
                    <a:pt x="16627" y="18953"/>
                    <a:pt x="16671" y="18930"/>
                  </a:cubicBezTo>
                  <a:cubicBezTo>
                    <a:pt x="16854" y="18833"/>
                    <a:pt x="17061" y="18722"/>
                    <a:pt x="17175" y="18564"/>
                  </a:cubicBezTo>
                  <a:cubicBezTo>
                    <a:pt x="17295" y="18394"/>
                    <a:pt x="17447" y="18152"/>
                    <a:pt x="17562" y="17946"/>
                  </a:cubicBezTo>
                  <a:cubicBezTo>
                    <a:pt x="17579" y="17917"/>
                    <a:pt x="17595" y="17884"/>
                    <a:pt x="17612" y="17850"/>
                  </a:cubicBezTo>
                  <a:cubicBezTo>
                    <a:pt x="17680" y="17714"/>
                    <a:pt x="17762" y="17546"/>
                    <a:pt x="17923" y="17470"/>
                  </a:cubicBezTo>
                  <a:cubicBezTo>
                    <a:pt x="18142" y="17365"/>
                    <a:pt x="18342" y="17470"/>
                    <a:pt x="18503" y="17556"/>
                  </a:cubicBezTo>
                  <a:cubicBezTo>
                    <a:pt x="18565" y="17589"/>
                    <a:pt x="18626" y="17620"/>
                    <a:pt x="18680" y="17638"/>
                  </a:cubicBezTo>
                  <a:cubicBezTo>
                    <a:pt x="18704" y="17646"/>
                    <a:pt x="18737" y="17646"/>
                    <a:pt x="18770" y="17648"/>
                  </a:cubicBezTo>
                  <a:cubicBezTo>
                    <a:pt x="18832" y="17650"/>
                    <a:pt x="18902" y="17654"/>
                    <a:pt x="18964" y="17693"/>
                  </a:cubicBezTo>
                  <a:cubicBezTo>
                    <a:pt x="19037" y="17737"/>
                    <a:pt x="19074" y="17809"/>
                    <a:pt x="19109" y="17872"/>
                  </a:cubicBezTo>
                  <a:cubicBezTo>
                    <a:pt x="19134" y="17919"/>
                    <a:pt x="19154" y="17960"/>
                    <a:pt x="19184" y="17977"/>
                  </a:cubicBezTo>
                  <a:cubicBezTo>
                    <a:pt x="19275" y="18034"/>
                    <a:pt x="19354" y="17985"/>
                    <a:pt x="19498" y="17870"/>
                  </a:cubicBezTo>
                  <a:cubicBezTo>
                    <a:pt x="19548" y="17831"/>
                    <a:pt x="19599" y="17790"/>
                    <a:pt x="19652" y="17763"/>
                  </a:cubicBezTo>
                  <a:cubicBezTo>
                    <a:pt x="19751" y="17710"/>
                    <a:pt x="19851" y="17693"/>
                    <a:pt x="19948" y="17677"/>
                  </a:cubicBezTo>
                  <a:cubicBezTo>
                    <a:pt x="20047" y="17661"/>
                    <a:pt x="20141" y="17646"/>
                    <a:pt x="20225" y="17591"/>
                  </a:cubicBezTo>
                  <a:cubicBezTo>
                    <a:pt x="20397" y="17480"/>
                    <a:pt x="20505" y="17313"/>
                    <a:pt x="20618" y="17135"/>
                  </a:cubicBezTo>
                  <a:cubicBezTo>
                    <a:pt x="20724" y="16970"/>
                    <a:pt x="20834" y="16796"/>
                    <a:pt x="21002" y="16666"/>
                  </a:cubicBezTo>
                  <a:cubicBezTo>
                    <a:pt x="21043" y="16634"/>
                    <a:pt x="21088" y="16605"/>
                    <a:pt x="21136" y="16576"/>
                  </a:cubicBezTo>
                  <a:cubicBezTo>
                    <a:pt x="21269" y="16490"/>
                    <a:pt x="21396" y="16410"/>
                    <a:pt x="21410" y="16278"/>
                  </a:cubicBezTo>
                  <a:cubicBezTo>
                    <a:pt x="21425" y="16132"/>
                    <a:pt x="21315" y="15880"/>
                    <a:pt x="21248" y="15728"/>
                  </a:cubicBezTo>
                  <a:lnTo>
                    <a:pt x="21216" y="15658"/>
                  </a:lnTo>
                  <a:cubicBezTo>
                    <a:pt x="21156" y="15518"/>
                    <a:pt x="21119" y="15379"/>
                    <a:pt x="21083" y="15245"/>
                  </a:cubicBezTo>
                  <a:cubicBezTo>
                    <a:pt x="21010" y="14974"/>
                    <a:pt x="20947" y="14740"/>
                    <a:pt x="20722" y="14543"/>
                  </a:cubicBezTo>
                  <a:cubicBezTo>
                    <a:pt x="20635" y="14467"/>
                    <a:pt x="20541" y="14395"/>
                    <a:pt x="20450" y="14325"/>
                  </a:cubicBezTo>
                  <a:cubicBezTo>
                    <a:pt x="20137" y="14087"/>
                    <a:pt x="19813" y="13842"/>
                    <a:pt x="19762" y="13359"/>
                  </a:cubicBezTo>
                  <a:cubicBezTo>
                    <a:pt x="19751" y="13257"/>
                    <a:pt x="19747" y="13156"/>
                    <a:pt x="19743" y="13058"/>
                  </a:cubicBezTo>
                  <a:cubicBezTo>
                    <a:pt x="19731" y="12649"/>
                    <a:pt x="19707" y="12452"/>
                    <a:pt x="19337" y="12409"/>
                  </a:cubicBezTo>
                  <a:cubicBezTo>
                    <a:pt x="19281" y="12404"/>
                    <a:pt x="19229" y="12400"/>
                    <a:pt x="19182" y="12396"/>
                  </a:cubicBezTo>
                  <a:cubicBezTo>
                    <a:pt x="18984" y="12382"/>
                    <a:pt x="18816" y="12371"/>
                    <a:pt x="18607" y="12172"/>
                  </a:cubicBezTo>
                  <a:cubicBezTo>
                    <a:pt x="18399" y="11971"/>
                    <a:pt x="18382" y="11879"/>
                    <a:pt x="18362" y="11687"/>
                  </a:cubicBezTo>
                  <a:cubicBezTo>
                    <a:pt x="18357" y="11638"/>
                    <a:pt x="18351" y="11581"/>
                    <a:pt x="18340" y="11513"/>
                  </a:cubicBezTo>
                  <a:cubicBezTo>
                    <a:pt x="18280" y="11474"/>
                    <a:pt x="18223" y="11431"/>
                    <a:pt x="18166" y="11388"/>
                  </a:cubicBezTo>
                  <a:cubicBezTo>
                    <a:pt x="18099" y="11338"/>
                    <a:pt x="18027" y="11285"/>
                    <a:pt x="17950" y="11236"/>
                  </a:cubicBezTo>
                  <a:cubicBezTo>
                    <a:pt x="17729" y="11098"/>
                    <a:pt x="17456" y="11014"/>
                    <a:pt x="17193" y="10932"/>
                  </a:cubicBezTo>
                  <a:cubicBezTo>
                    <a:pt x="16873" y="10835"/>
                    <a:pt x="16543" y="10734"/>
                    <a:pt x="16282" y="10531"/>
                  </a:cubicBezTo>
                  <a:cubicBezTo>
                    <a:pt x="15908" y="10241"/>
                    <a:pt x="15767" y="9747"/>
                    <a:pt x="15899" y="9178"/>
                  </a:cubicBezTo>
                  <a:cubicBezTo>
                    <a:pt x="15982" y="8818"/>
                    <a:pt x="16207" y="8551"/>
                    <a:pt x="16423" y="8292"/>
                  </a:cubicBezTo>
                  <a:cubicBezTo>
                    <a:pt x="16633" y="8040"/>
                    <a:pt x="16834" y="7801"/>
                    <a:pt x="16898" y="7489"/>
                  </a:cubicBezTo>
                  <a:cubicBezTo>
                    <a:pt x="16918" y="7389"/>
                    <a:pt x="16887" y="7249"/>
                    <a:pt x="16856" y="7113"/>
                  </a:cubicBezTo>
                  <a:cubicBezTo>
                    <a:pt x="16814" y="6930"/>
                    <a:pt x="16772" y="6741"/>
                    <a:pt x="16836" y="6585"/>
                  </a:cubicBezTo>
                  <a:cubicBezTo>
                    <a:pt x="16889" y="6456"/>
                    <a:pt x="16984" y="6366"/>
                    <a:pt x="17078" y="6281"/>
                  </a:cubicBezTo>
                  <a:cubicBezTo>
                    <a:pt x="17173" y="6193"/>
                    <a:pt x="17262" y="6109"/>
                    <a:pt x="17297" y="5988"/>
                  </a:cubicBezTo>
                  <a:cubicBezTo>
                    <a:pt x="17317" y="5918"/>
                    <a:pt x="17336" y="5850"/>
                    <a:pt x="17354" y="5782"/>
                  </a:cubicBezTo>
                  <a:cubicBezTo>
                    <a:pt x="17462" y="5388"/>
                    <a:pt x="17553" y="5049"/>
                    <a:pt x="17897" y="4726"/>
                  </a:cubicBezTo>
                  <a:cubicBezTo>
                    <a:pt x="17954" y="4673"/>
                    <a:pt x="18033" y="4620"/>
                    <a:pt x="18115" y="4566"/>
                  </a:cubicBezTo>
                  <a:cubicBezTo>
                    <a:pt x="18340" y="4418"/>
                    <a:pt x="18512" y="4291"/>
                    <a:pt x="18499" y="4137"/>
                  </a:cubicBezTo>
                  <a:cubicBezTo>
                    <a:pt x="18408" y="4020"/>
                    <a:pt x="18327" y="3891"/>
                    <a:pt x="18260" y="3759"/>
                  </a:cubicBezTo>
                  <a:lnTo>
                    <a:pt x="18249" y="3726"/>
                  </a:lnTo>
                  <a:lnTo>
                    <a:pt x="18199" y="3350"/>
                  </a:lnTo>
                  <a:cubicBezTo>
                    <a:pt x="18155" y="3044"/>
                    <a:pt x="18124" y="2822"/>
                    <a:pt x="18005" y="2730"/>
                  </a:cubicBezTo>
                  <a:cubicBezTo>
                    <a:pt x="17928" y="2672"/>
                    <a:pt x="17804" y="2660"/>
                    <a:pt x="17623" y="2693"/>
                  </a:cubicBezTo>
                  <a:cubicBezTo>
                    <a:pt x="17264" y="2759"/>
                    <a:pt x="17114" y="2757"/>
                    <a:pt x="16829" y="2459"/>
                  </a:cubicBezTo>
                  <a:cubicBezTo>
                    <a:pt x="16684" y="2307"/>
                    <a:pt x="16558" y="2254"/>
                    <a:pt x="16412" y="2194"/>
                  </a:cubicBezTo>
                  <a:cubicBezTo>
                    <a:pt x="16327" y="2159"/>
                    <a:pt x="16240" y="2122"/>
                    <a:pt x="16143" y="2065"/>
                  </a:cubicBezTo>
                  <a:cubicBezTo>
                    <a:pt x="15914" y="1933"/>
                    <a:pt x="15749" y="1631"/>
                    <a:pt x="15766" y="1376"/>
                  </a:cubicBezTo>
                  <a:lnTo>
                    <a:pt x="15769" y="1325"/>
                  </a:lnTo>
                  <a:lnTo>
                    <a:pt x="15811" y="1300"/>
                  </a:lnTo>
                  <a:cubicBezTo>
                    <a:pt x="16188" y="1062"/>
                    <a:pt x="16369" y="916"/>
                    <a:pt x="16527" y="530"/>
                  </a:cubicBezTo>
                  <a:lnTo>
                    <a:pt x="16547" y="483"/>
                  </a:lnTo>
                  <a:cubicBezTo>
                    <a:pt x="16584" y="395"/>
                    <a:pt x="16620" y="302"/>
                    <a:pt x="16657" y="204"/>
                  </a:cubicBezTo>
                  <a:cubicBezTo>
                    <a:pt x="16565" y="49"/>
                    <a:pt x="16463" y="-84"/>
                    <a:pt x="16305" y="64"/>
                  </a:cubicBezTo>
                  <a:cubicBezTo>
                    <a:pt x="15892" y="454"/>
                    <a:pt x="15498" y="575"/>
                    <a:pt x="14988" y="670"/>
                  </a:cubicBezTo>
                  <a:cubicBezTo>
                    <a:pt x="14510" y="760"/>
                    <a:pt x="14013" y="559"/>
                    <a:pt x="13550" y="508"/>
                  </a:cubicBezTo>
                  <a:cubicBezTo>
                    <a:pt x="13076" y="456"/>
                    <a:pt x="12693" y="830"/>
                    <a:pt x="12216" y="906"/>
                  </a:cubicBezTo>
                  <a:cubicBezTo>
                    <a:pt x="11861" y="962"/>
                    <a:pt x="11552" y="1114"/>
                    <a:pt x="11193" y="1015"/>
                  </a:cubicBezTo>
                  <a:cubicBezTo>
                    <a:pt x="10867" y="925"/>
                    <a:pt x="10783" y="902"/>
                    <a:pt x="10551" y="1150"/>
                  </a:cubicBezTo>
                  <a:cubicBezTo>
                    <a:pt x="10082" y="1652"/>
                    <a:pt x="9698" y="1454"/>
                    <a:pt x="9096" y="1662"/>
                  </a:cubicBezTo>
                  <a:cubicBezTo>
                    <a:pt x="8485" y="1873"/>
                    <a:pt x="8059" y="2506"/>
                    <a:pt x="7433" y="2701"/>
                  </a:cubicBezTo>
                  <a:cubicBezTo>
                    <a:pt x="6875" y="2874"/>
                    <a:pt x="6242" y="3126"/>
                    <a:pt x="5717" y="3398"/>
                  </a:cubicBezTo>
                  <a:cubicBezTo>
                    <a:pt x="5375" y="3574"/>
                    <a:pt x="5107" y="3866"/>
                    <a:pt x="4762" y="4043"/>
                  </a:cubicBezTo>
                  <a:cubicBezTo>
                    <a:pt x="4498" y="4174"/>
                    <a:pt x="3956" y="4308"/>
                    <a:pt x="3795" y="457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5" name="Shape">
              <a:extLst>
                <a:ext uri="{FF2B5EF4-FFF2-40B4-BE49-F238E27FC236}">
                  <a16:creationId xmlns:a16="http://schemas.microsoft.com/office/drawing/2014/main" id="{45F06A98-E3E7-47DA-9EFE-48A32105D4C8}"/>
                </a:ext>
              </a:extLst>
            </p:cNvPr>
            <p:cNvSpPr/>
            <p:nvPr/>
          </p:nvSpPr>
          <p:spPr>
            <a:xfrm>
              <a:off x="8107549" y="1247174"/>
              <a:ext cx="216944" cy="35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48" h="20715" extrusionOk="0">
                  <a:moveTo>
                    <a:pt x="1722" y="20412"/>
                  </a:moveTo>
                  <a:cubicBezTo>
                    <a:pt x="4742" y="20689"/>
                    <a:pt x="6715" y="21186"/>
                    <a:pt x="8988" y="19658"/>
                  </a:cubicBezTo>
                  <a:cubicBezTo>
                    <a:pt x="10100" y="18909"/>
                    <a:pt x="10194" y="18337"/>
                    <a:pt x="11737" y="17720"/>
                  </a:cubicBezTo>
                  <a:cubicBezTo>
                    <a:pt x="13373" y="17066"/>
                    <a:pt x="13784" y="16148"/>
                    <a:pt x="15047" y="15299"/>
                  </a:cubicBezTo>
                  <a:cubicBezTo>
                    <a:pt x="17721" y="13500"/>
                    <a:pt x="18936" y="11002"/>
                    <a:pt x="18647" y="8505"/>
                  </a:cubicBezTo>
                  <a:cubicBezTo>
                    <a:pt x="18441" y="6694"/>
                    <a:pt x="20227" y="4285"/>
                    <a:pt x="17590" y="3096"/>
                  </a:cubicBezTo>
                  <a:cubicBezTo>
                    <a:pt x="16010" y="2385"/>
                    <a:pt x="15954" y="857"/>
                    <a:pt x="14009" y="108"/>
                  </a:cubicBezTo>
                  <a:cubicBezTo>
                    <a:pt x="12653" y="-414"/>
                    <a:pt x="11821" y="1102"/>
                    <a:pt x="11213" y="1611"/>
                  </a:cubicBezTo>
                  <a:cubicBezTo>
                    <a:pt x="8988" y="3486"/>
                    <a:pt x="7650" y="5832"/>
                    <a:pt x="5687" y="7820"/>
                  </a:cubicBezTo>
                  <a:cubicBezTo>
                    <a:pt x="3405" y="10134"/>
                    <a:pt x="3069" y="12820"/>
                    <a:pt x="1498" y="15380"/>
                  </a:cubicBezTo>
                  <a:cubicBezTo>
                    <a:pt x="441" y="17141"/>
                    <a:pt x="-1373" y="19135"/>
                    <a:pt x="1722" y="2041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6" name="Line">
              <a:extLst>
                <a:ext uri="{FF2B5EF4-FFF2-40B4-BE49-F238E27FC236}">
                  <a16:creationId xmlns:a16="http://schemas.microsoft.com/office/drawing/2014/main" id="{3257A7A0-2111-418F-9B99-04D47F0DB53A}"/>
                </a:ext>
              </a:extLst>
            </p:cNvPr>
            <p:cNvSpPr/>
            <p:nvPr/>
          </p:nvSpPr>
          <p:spPr>
            <a:xfrm>
              <a:off x="9736916" y="704053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7" name="Shape">
              <a:extLst>
                <a:ext uri="{FF2B5EF4-FFF2-40B4-BE49-F238E27FC236}">
                  <a16:creationId xmlns:a16="http://schemas.microsoft.com/office/drawing/2014/main" id="{A64DB7BE-9F10-4727-9A60-21AC50FF49B8}"/>
                </a:ext>
              </a:extLst>
            </p:cNvPr>
            <p:cNvSpPr/>
            <p:nvPr/>
          </p:nvSpPr>
          <p:spPr>
            <a:xfrm>
              <a:off x="10067049" y="576259"/>
              <a:ext cx="23558" cy="3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979" h="21600" extrusionOk="0">
                  <a:moveTo>
                    <a:pt x="12935" y="21600"/>
                  </a:moveTo>
                  <a:cubicBezTo>
                    <a:pt x="21026" y="9025"/>
                    <a:pt x="11707" y="7341"/>
                    <a:pt x="4" y="0"/>
                  </a:cubicBezTo>
                  <a:cubicBezTo>
                    <a:pt x="4" y="13417"/>
                    <a:pt x="-574" y="14079"/>
                    <a:pt x="12935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8" name="Shape">
              <a:extLst>
                <a:ext uri="{FF2B5EF4-FFF2-40B4-BE49-F238E27FC236}">
                  <a16:creationId xmlns:a16="http://schemas.microsoft.com/office/drawing/2014/main" id="{DCB0918E-8E87-418D-ABC5-20F90D615358}"/>
                </a:ext>
              </a:extLst>
            </p:cNvPr>
            <p:cNvSpPr/>
            <p:nvPr/>
          </p:nvSpPr>
          <p:spPr>
            <a:xfrm>
              <a:off x="9726267" y="597558"/>
              <a:ext cx="300270" cy="13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0520" extrusionOk="0">
                  <a:moveTo>
                    <a:pt x="36" y="16648"/>
                  </a:moveTo>
                  <a:cubicBezTo>
                    <a:pt x="-349" y="18979"/>
                    <a:pt x="2421" y="21441"/>
                    <a:pt x="2988" y="20177"/>
                  </a:cubicBezTo>
                  <a:cubicBezTo>
                    <a:pt x="3795" y="18405"/>
                    <a:pt x="3475" y="15450"/>
                    <a:pt x="4108" y="13710"/>
                  </a:cubicBezTo>
                  <a:cubicBezTo>
                    <a:pt x="4457" y="12742"/>
                    <a:pt x="5693" y="13710"/>
                    <a:pt x="6122" y="13710"/>
                  </a:cubicBezTo>
                  <a:cubicBezTo>
                    <a:pt x="8499" y="13710"/>
                    <a:pt x="11269" y="15680"/>
                    <a:pt x="12650" y="10264"/>
                  </a:cubicBezTo>
                  <a:cubicBezTo>
                    <a:pt x="13915" y="5307"/>
                    <a:pt x="16889" y="6226"/>
                    <a:pt x="18990" y="4026"/>
                  </a:cubicBezTo>
                  <a:cubicBezTo>
                    <a:pt x="19186" y="3829"/>
                    <a:pt x="21251" y="-159"/>
                    <a:pt x="20204" y="5"/>
                  </a:cubicBezTo>
                  <a:cubicBezTo>
                    <a:pt x="19230" y="169"/>
                    <a:pt x="18423" y="1942"/>
                    <a:pt x="17412" y="1942"/>
                  </a:cubicBezTo>
                  <a:cubicBezTo>
                    <a:pt x="14701" y="1942"/>
                    <a:pt x="11872" y="3074"/>
                    <a:pt x="9182" y="3797"/>
                  </a:cubicBezTo>
                  <a:cubicBezTo>
                    <a:pt x="6601" y="4486"/>
                    <a:pt x="4922" y="3288"/>
                    <a:pt x="2639" y="5865"/>
                  </a:cubicBezTo>
                  <a:cubicBezTo>
                    <a:pt x="1309" y="7358"/>
                    <a:pt x="553" y="13530"/>
                    <a:pt x="36" y="16648"/>
                  </a:cubicBezTo>
                  <a:cubicBezTo>
                    <a:pt x="102" y="16254"/>
                    <a:pt x="138" y="16041"/>
                    <a:pt x="153" y="15959"/>
                  </a:cubicBezTo>
                  <a:cubicBezTo>
                    <a:pt x="131" y="16074"/>
                    <a:pt x="87" y="16353"/>
                    <a:pt x="36" y="1664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9" name="Shape">
              <a:extLst>
                <a:ext uri="{FF2B5EF4-FFF2-40B4-BE49-F238E27FC236}">
                  <a16:creationId xmlns:a16="http://schemas.microsoft.com/office/drawing/2014/main" id="{B352C955-0C85-4F79-A805-84BA4DEEBF96}"/>
                </a:ext>
              </a:extLst>
            </p:cNvPr>
            <p:cNvSpPr/>
            <p:nvPr/>
          </p:nvSpPr>
          <p:spPr>
            <a:xfrm>
              <a:off x="10120297" y="523012"/>
              <a:ext cx="79753" cy="5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34" h="12288" extrusionOk="0">
                  <a:moveTo>
                    <a:pt x="4018" y="12288"/>
                  </a:moveTo>
                  <a:cubicBezTo>
                    <a:pt x="8114" y="12288"/>
                    <a:pt x="14663" y="11058"/>
                    <a:pt x="17807" y="8779"/>
                  </a:cubicBezTo>
                  <a:cubicBezTo>
                    <a:pt x="18712" y="8118"/>
                    <a:pt x="-2888" y="-9312"/>
                    <a:pt x="327" y="6843"/>
                  </a:cubicBezTo>
                  <a:cubicBezTo>
                    <a:pt x="327" y="11331"/>
                    <a:pt x="-864" y="12288"/>
                    <a:pt x="4018" y="1228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0" name="Shape">
              <a:extLst>
                <a:ext uri="{FF2B5EF4-FFF2-40B4-BE49-F238E27FC236}">
                  <a16:creationId xmlns:a16="http://schemas.microsoft.com/office/drawing/2014/main" id="{972BD6DE-3683-437A-8D23-7D26CAA98150}"/>
                </a:ext>
              </a:extLst>
            </p:cNvPr>
            <p:cNvSpPr/>
            <p:nvPr/>
          </p:nvSpPr>
          <p:spPr>
            <a:xfrm>
              <a:off x="7117147" y="3781746"/>
              <a:ext cx="614785" cy="36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966" extrusionOk="0">
                  <a:moveTo>
                    <a:pt x="243" y="4569"/>
                  </a:moveTo>
                  <a:cubicBezTo>
                    <a:pt x="-114" y="6346"/>
                    <a:pt x="291" y="6927"/>
                    <a:pt x="1214" y="6493"/>
                  </a:cubicBezTo>
                  <a:cubicBezTo>
                    <a:pt x="1917" y="6163"/>
                    <a:pt x="2774" y="5962"/>
                    <a:pt x="3498" y="5748"/>
                  </a:cubicBezTo>
                  <a:cubicBezTo>
                    <a:pt x="4319" y="5503"/>
                    <a:pt x="6272" y="6145"/>
                    <a:pt x="6265" y="7886"/>
                  </a:cubicBezTo>
                  <a:cubicBezTo>
                    <a:pt x="6261" y="9254"/>
                    <a:pt x="6095" y="10012"/>
                    <a:pt x="6544" y="11148"/>
                  </a:cubicBezTo>
                  <a:cubicBezTo>
                    <a:pt x="6908" y="12064"/>
                    <a:pt x="7081" y="13310"/>
                    <a:pt x="7401" y="14282"/>
                  </a:cubicBezTo>
                  <a:cubicBezTo>
                    <a:pt x="7629" y="14978"/>
                    <a:pt x="7920" y="15943"/>
                    <a:pt x="8435" y="15619"/>
                  </a:cubicBezTo>
                  <a:cubicBezTo>
                    <a:pt x="8946" y="15296"/>
                    <a:pt x="9873" y="14648"/>
                    <a:pt x="10179" y="15766"/>
                  </a:cubicBezTo>
                  <a:cubicBezTo>
                    <a:pt x="10683" y="17635"/>
                    <a:pt x="11665" y="16523"/>
                    <a:pt x="12514" y="17165"/>
                  </a:cubicBezTo>
                  <a:cubicBezTo>
                    <a:pt x="12993" y="17525"/>
                    <a:pt x="13909" y="18387"/>
                    <a:pt x="14221" y="19107"/>
                  </a:cubicBezTo>
                  <a:cubicBezTo>
                    <a:pt x="15053" y="21025"/>
                    <a:pt x="15567" y="20641"/>
                    <a:pt x="16951" y="20641"/>
                  </a:cubicBezTo>
                  <a:cubicBezTo>
                    <a:pt x="17675" y="20641"/>
                    <a:pt x="18256" y="21282"/>
                    <a:pt x="18977" y="20763"/>
                  </a:cubicBezTo>
                  <a:cubicBezTo>
                    <a:pt x="19408" y="20457"/>
                    <a:pt x="19768" y="19718"/>
                    <a:pt x="20184" y="19358"/>
                  </a:cubicBezTo>
                  <a:cubicBezTo>
                    <a:pt x="20210" y="19236"/>
                    <a:pt x="20243" y="19095"/>
                    <a:pt x="20287" y="18924"/>
                  </a:cubicBezTo>
                  <a:cubicBezTo>
                    <a:pt x="20357" y="18558"/>
                    <a:pt x="20434" y="18228"/>
                    <a:pt x="20548" y="17818"/>
                  </a:cubicBezTo>
                  <a:cubicBezTo>
                    <a:pt x="20640" y="17489"/>
                    <a:pt x="20762" y="17177"/>
                    <a:pt x="20879" y="16878"/>
                  </a:cubicBezTo>
                  <a:cubicBezTo>
                    <a:pt x="20960" y="16670"/>
                    <a:pt x="21045" y="16462"/>
                    <a:pt x="21118" y="16242"/>
                  </a:cubicBezTo>
                  <a:cubicBezTo>
                    <a:pt x="21166" y="16096"/>
                    <a:pt x="21203" y="15961"/>
                    <a:pt x="21236" y="15827"/>
                  </a:cubicBezTo>
                  <a:cubicBezTo>
                    <a:pt x="20750" y="15772"/>
                    <a:pt x="20298" y="15803"/>
                    <a:pt x="20004" y="15968"/>
                  </a:cubicBezTo>
                  <a:cubicBezTo>
                    <a:pt x="18955" y="16542"/>
                    <a:pt x="17870" y="16065"/>
                    <a:pt x="17002" y="14850"/>
                  </a:cubicBezTo>
                  <a:cubicBezTo>
                    <a:pt x="16450" y="14080"/>
                    <a:pt x="15968" y="13219"/>
                    <a:pt x="15391" y="12486"/>
                  </a:cubicBezTo>
                  <a:cubicBezTo>
                    <a:pt x="14773" y="11704"/>
                    <a:pt x="14593" y="10592"/>
                    <a:pt x="14096" y="9682"/>
                  </a:cubicBezTo>
                  <a:cubicBezTo>
                    <a:pt x="13213" y="8051"/>
                    <a:pt x="11779" y="7996"/>
                    <a:pt x="10859" y="6554"/>
                  </a:cubicBezTo>
                  <a:cubicBezTo>
                    <a:pt x="10042" y="5277"/>
                    <a:pt x="8954" y="4086"/>
                    <a:pt x="8001" y="3036"/>
                  </a:cubicBezTo>
                  <a:cubicBezTo>
                    <a:pt x="7453" y="2431"/>
                    <a:pt x="5220" y="-318"/>
                    <a:pt x="4771" y="30"/>
                  </a:cubicBezTo>
                  <a:cubicBezTo>
                    <a:pt x="4455" y="275"/>
                    <a:pt x="4933" y="1130"/>
                    <a:pt x="4436" y="1441"/>
                  </a:cubicBezTo>
                  <a:cubicBezTo>
                    <a:pt x="3767" y="1857"/>
                    <a:pt x="3020" y="2492"/>
                    <a:pt x="2321" y="2694"/>
                  </a:cubicBezTo>
                  <a:cubicBezTo>
                    <a:pt x="1615" y="2895"/>
                    <a:pt x="931" y="2858"/>
                    <a:pt x="254" y="3365"/>
                  </a:cubicBezTo>
                  <a:cubicBezTo>
                    <a:pt x="-364" y="3824"/>
                    <a:pt x="357" y="3989"/>
                    <a:pt x="243" y="456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1" name="Shape">
              <a:extLst>
                <a:ext uri="{FF2B5EF4-FFF2-40B4-BE49-F238E27FC236}">
                  <a16:creationId xmlns:a16="http://schemas.microsoft.com/office/drawing/2014/main" id="{82FB88C3-D333-4383-B8EB-52E64AF85185}"/>
                </a:ext>
              </a:extLst>
            </p:cNvPr>
            <p:cNvSpPr/>
            <p:nvPr/>
          </p:nvSpPr>
          <p:spPr>
            <a:xfrm>
              <a:off x="10258740" y="544309"/>
              <a:ext cx="31843" cy="2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54" extrusionOk="0">
                  <a:moveTo>
                    <a:pt x="0" y="0"/>
                  </a:moveTo>
                  <a:cubicBezTo>
                    <a:pt x="8741" y="2709"/>
                    <a:pt x="2311" y="21600"/>
                    <a:pt x="21600" y="16183"/>
                  </a:cubicBezTo>
                  <a:cubicBezTo>
                    <a:pt x="19144" y="4943"/>
                    <a:pt x="9897" y="3047"/>
                    <a:pt x="217" y="68"/>
                  </a:cubicBezTo>
                  <a:cubicBezTo>
                    <a:pt x="1155" y="406"/>
                    <a:pt x="2022" y="677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2" name="Shape">
              <a:extLst>
                <a:ext uri="{FF2B5EF4-FFF2-40B4-BE49-F238E27FC236}">
                  <a16:creationId xmlns:a16="http://schemas.microsoft.com/office/drawing/2014/main" id="{7633C097-AC1E-489B-A316-C2E893FBD2F1}"/>
                </a:ext>
              </a:extLst>
            </p:cNvPr>
            <p:cNvSpPr/>
            <p:nvPr/>
          </p:nvSpPr>
          <p:spPr>
            <a:xfrm>
              <a:off x="10258740" y="544309"/>
              <a:ext cx="2101" cy="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2536" h="12584" extrusionOk="0">
                  <a:moveTo>
                    <a:pt x="12536" y="12584"/>
                  </a:moveTo>
                  <a:cubicBezTo>
                    <a:pt x="2368" y="2767"/>
                    <a:pt x="-9064" y="-9016"/>
                    <a:pt x="11264" y="10618"/>
                  </a:cubicBezTo>
                  <a:cubicBezTo>
                    <a:pt x="11908" y="12584"/>
                    <a:pt x="12536" y="12584"/>
                    <a:pt x="12536" y="125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3" name="Shape">
              <a:extLst>
                <a:ext uri="{FF2B5EF4-FFF2-40B4-BE49-F238E27FC236}">
                  <a16:creationId xmlns:a16="http://schemas.microsoft.com/office/drawing/2014/main" id="{00052D32-33D3-40E1-BBF8-EDD23A66B3F7}"/>
                </a:ext>
              </a:extLst>
            </p:cNvPr>
            <p:cNvSpPr/>
            <p:nvPr/>
          </p:nvSpPr>
          <p:spPr>
            <a:xfrm>
              <a:off x="9151195" y="736000"/>
              <a:ext cx="428" cy="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0800" y="11781"/>
                    <a:pt x="21600" y="2621"/>
                    <a:pt x="21600" y="0"/>
                  </a:cubicBezTo>
                  <a:cubicBezTo>
                    <a:pt x="21600" y="1965"/>
                    <a:pt x="10800" y="8509"/>
                    <a:pt x="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4" name="Shape">
              <a:extLst>
                <a:ext uri="{FF2B5EF4-FFF2-40B4-BE49-F238E27FC236}">
                  <a16:creationId xmlns:a16="http://schemas.microsoft.com/office/drawing/2014/main" id="{E7F09771-FE89-4874-8503-58333773D761}"/>
                </a:ext>
              </a:extLst>
            </p:cNvPr>
            <p:cNvSpPr/>
            <p:nvPr/>
          </p:nvSpPr>
          <p:spPr>
            <a:xfrm>
              <a:off x="9619771" y="693403"/>
              <a:ext cx="44621" cy="2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5" extrusionOk="0">
                  <a:moveTo>
                    <a:pt x="21600" y="3444"/>
                  </a:moveTo>
                  <a:cubicBezTo>
                    <a:pt x="15775" y="-3077"/>
                    <a:pt x="9640" y="1270"/>
                    <a:pt x="3093" y="3444"/>
                  </a:cubicBezTo>
                  <a:cubicBezTo>
                    <a:pt x="1598" y="7044"/>
                    <a:pt x="979" y="11730"/>
                    <a:pt x="0" y="15602"/>
                  </a:cubicBezTo>
                  <a:cubicBezTo>
                    <a:pt x="9331" y="18523"/>
                    <a:pt x="14692" y="10236"/>
                    <a:pt x="21600" y="34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5" name="Shape">
              <a:extLst>
                <a:ext uri="{FF2B5EF4-FFF2-40B4-BE49-F238E27FC236}">
                  <a16:creationId xmlns:a16="http://schemas.microsoft.com/office/drawing/2014/main" id="{B67C4A48-3362-4086-BC1D-72EA18161103}"/>
                </a:ext>
              </a:extLst>
            </p:cNvPr>
            <p:cNvSpPr/>
            <p:nvPr/>
          </p:nvSpPr>
          <p:spPr>
            <a:xfrm>
              <a:off x="9151195" y="693403"/>
              <a:ext cx="423873" cy="9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18532" extrusionOk="0">
                  <a:moveTo>
                    <a:pt x="5640" y="15635"/>
                  </a:moveTo>
                  <a:cubicBezTo>
                    <a:pt x="6467" y="13414"/>
                    <a:pt x="5832" y="9460"/>
                    <a:pt x="7128" y="10744"/>
                  </a:cubicBezTo>
                  <a:cubicBezTo>
                    <a:pt x="8334" y="11926"/>
                    <a:pt x="9411" y="13128"/>
                    <a:pt x="10670" y="13128"/>
                  </a:cubicBezTo>
                  <a:cubicBezTo>
                    <a:pt x="12772" y="13128"/>
                    <a:pt x="14842" y="10907"/>
                    <a:pt x="16677" y="6913"/>
                  </a:cubicBezTo>
                  <a:cubicBezTo>
                    <a:pt x="18070" y="3877"/>
                    <a:pt x="20134" y="9583"/>
                    <a:pt x="21233" y="6587"/>
                  </a:cubicBezTo>
                  <a:cubicBezTo>
                    <a:pt x="21249" y="6547"/>
                    <a:pt x="20289" y="719"/>
                    <a:pt x="20161" y="454"/>
                  </a:cubicBezTo>
                  <a:cubicBezTo>
                    <a:pt x="19825" y="-259"/>
                    <a:pt x="18005" y="66"/>
                    <a:pt x="17552" y="128"/>
                  </a:cubicBezTo>
                  <a:cubicBezTo>
                    <a:pt x="15184" y="474"/>
                    <a:pt x="12788" y="2532"/>
                    <a:pt x="10425" y="2328"/>
                  </a:cubicBezTo>
                  <a:cubicBezTo>
                    <a:pt x="7955" y="2104"/>
                    <a:pt x="5592" y="3816"/>
                    <a:pt x="3170" y="1330"/>
                  </a:cubicBezTo>
                  <a:cubicBezTo>
                    <a:pt x="1068" y="-830"/>
                    <a:pt x="295" y="800"/>
                    <a:pt x="22" y="9175"/>
                  </a:cubicBezTo>
                  <a:lnTo>
                    <a:pt x="22" y="9175"/>
                  </a:lnTo>
                  <a:cubicBezTo>
                    <a:pt x="17" y="9399"/>
                    <a:pt x="12" y="9562"/>
                    <a:pt x="6" y="9705"/>
                  </a:cubicBezTo>
                  <a:cubicBezTo>
                    <a:pt x="12" y="9542"/>
                    <a:pt x="17" y="9359"/>
                    <a:pt x="22" y="9175"/>
                  </a:cubicBezTo>
                  <a:cubicBezTo>
                    <a:pt x="-351" y="20770"/>
                    <a:pt x="4066" y="19873"/>
                    <a:pt x="5640" y="1563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6" name="Shape">
              <a:extLst>
                <a:ext uri="{FF2B5EF4-FFF2-40B4-BE49-F238E27FC236}">
                  <a16:creationId xmlns:a16="http://schemas.microsoft.com/office/drawing/2014/main" id="{0D258012-3B8C-44AF-85F6-DB19FE4938ED}"/>
                </a:ext>
              </a:extLst>
            </p:cNvPr>
            <p:cNvSpPr/>
            <p:nvPr/>
          </p:nvSpPr>
          <p:spPr>
            <a:xfrm>
              <a:off x="9151089" y="736000"/>
              <a:ext cx="158" cy="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0" y="21600"/>
                    <a:pt x="0" y="21600"/>
                  </a:cubicBezTo>
                  <a:cubicBezTo>
                    <a:pt x="21600" y="13749"/>
                    <a:pt x="21600" y="5885"/>
                    <a:pt x="21600" y="0"/>
                  </a:cubicBezTo>
                  <a:cubicBezTo>
                    <a:pt x="21600" y="7851"/>
                    <a:pt x="21600" y="13749"/>
                    <a:pt x="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7" name="Shape">
              <a:extLst>
                <a:ext uri="{FF2B5EF4-FFF2-40B4-BE49-F238E27FC236}">
                  <a16:creationId xmlns:a16="http://schemas.microsoft.com/office/drawing/2014/main" id="{4CA980DA-5E39-4D7D-A15E-4CEEC594650D}"/>
                </a:ext>
              </a:extLst>
            </p:cNvPr>
            <p:cNvSpPr/>
            <p:nvPr/>
          </p:nvSpPr>
          <p:spPr>
            <a:xfrm>
              <a:off x="9151195" y="736000"/>
              <a:ext cx="214" cy="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9198"/>
                    <a:pt x="10800" y="10796"/>
                    <a:pt x="21600" y="0"/>
                  </a:cubicBezTo>
                  <a:cubicBezTo>
                    <a:pt x="10800" y="10804"/>
                    <a:pt x="0" y="18004"/>
                    <a:pt x="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8" name="Shape">
              <a:extLst>
                <a:ext uri="{FF2B5EF4-FFF2-40B4-BE49-F238E27FC236}">
                  <a16:creationId xmlns:a16="http://schemas.microsoft.com/office/drawing/2014/main" id="{9215D8C6-354A-4C2A-896B-BCC3AF7C59C3}"/>
                </a:ext>
              </a:extLst>
            </p:cNvPr>
            <p:cNvSpPr/>
            <p:nvPr/>
          </p:nvSpPr>
          <p:spPr>
            <a:xfrm>
              <a:off x="8618723" y="895742"/>
              <a:ext cx="3303" cy="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2552" y="8637"/>
                    <a:pt x="4184" y="17288"/>
                    <a:pt x="0" y="21600"/>
                  </a:cubicBezTo>
                  <a:cubicBezTo>
                    <a:pt x="3487" y="17288"/>
                    <a:pt x="9763" y="10800"/>
                    <a:pt x="216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9" name="Shape">
              <a:extLst>
                <a:ext uri="{FF2B5EF4-FFF2-40B4-BE49-F238E27FC236}">
                  <a16:creationId xmlns:a16="http://schemas.microsoft.com/office/drawing/2014/main" id="{CA95C738-C8CA-431F-B8A6-941AC89D9131}"/>
                </a:ext>
              </a:extLst>
            </p:cNvPr>
            <p:cNvSpPr/>
            <p:nvPr/>
          </p:nvSpPr>
          <p:spPr>
            <a:xfrm>
              <a:off x="9353535" y="1907441"/>
              <a:ext cx="1482091" cy="1401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80" extrusionOk="0">
                  <a:moveTo>
                    <a:pt x="20749" y="12644"/>
                  </a:moveTo>
                  <a:cubicBezTo>
                    <a:pt x="20588" y="12332"/>
                    <a:pt x="20672" y="11934"/>
                    <a:pt x="20516" y="11645"/>
                  </a:cubicBezTo>
                  <a:cubicBezTo>
                    <a:pt x="20388" y="11407"/>
                    <a:pt x="19863" y="11781"/>
                    <a:pt x="19697" y="11811"/>
                  </a:cubicBezTo>
                  <a:cubicBezTo>
                    <a:pt x="19340" y="11873"/>
                    <a:pt x="18945" y="11711"/>
                    <a:pt x="18581" y="11699"/>
                  </a:cubicBezTo>
                  <a:cubicBezTo>
                    <a:pt x="18371" y="11693"/>
                    <a:pt x="17890" y="11727"/>
                    <a:pt x="17785" y="11473"/>
                  </a:cubicBezTo>
                  <a:cubicBezTo>
                    <a:pt x="17586" y="10988"/>
                    <a:pt x="16437" y="11211"/>
                    <a:pt x="16063" y="11076"/>
                  </a:cubicBezTo>
                  <a:cubicBezTo>
                    <a:pt x="15836" y="10994"/>
                    <a:pt x="15513" y="10837"/>
                    <a:pt x="15445" y="10558"/>
                  </a:cubicBezTo>
                  <a:cubicBezTo>
                    <a:pt x="15379" y="10283"/>
                    <a:pt x="15644" y="9920"/>
                    <a:pt x="15442" y="9689"/>
                  </a:cubicBezTo>
                  <a:cubicBezTo>
                    <a:pt x="15221" y="9433"/>
                    <a:pt x="15039" y="9168"/>
                    <a:pt x="15014" y="8800"/>
                  </a:cubicBezTo>
                  <a:cubicBezTo>
                    <a:pt x="14983" y="8367"/>
                    <a:pt x="15388" y="8617"/>
                    <a:pt x="15623" y="8636"/>
                  </a:cubicBezTo>
                  <a:cubicBezTo>
                    <a:pt x="15865" y="8656"/>
                    <a:pt x="16228" y="8454"/>
                    <a:pt x="16480" y="8415"/>
                  </a:cubicBezTo>
                  <a:cubicBezTo>
                    <a:pt x="16743" y="8376"/>
                    <a:pt x="16244" y="8081"/>
                    <a:pt x="16185" y="8018"/>
                  </a:cubicBezTo>
                  <a:cubicBezTo>
                    <a:pt x="15861" y="7684"/>
                    <a:pt x="15783" y="7321"/>
                    <a:pt x="15726" y="6906"/>
                  </a:cubicBezTo>
                  <a:cubicBezTo>
                    <a:pt x="15698" y="6895"/>
                    <a:pt x="15672" y="6884"/>
                    <a:pt x="15646" y="6867"/>
                  </a:cubicBezTo>
                  <a:cubicBezTo>
                    <a:pt x="15604" y="6843"/>
                    <a:pt x="15567" y="6805"/>
                    <a:pt x="15530" y="6770"/>
                  </a:cubicBezTo>
                  <a:cubicBezTo>
                    <a:pt x="15504" y="6746"/>
                    <a:pt x="15479" y="6720"/>
                    <a:pt x="15454" y="6703"/>
                  </a:cubicBezTo>
                  <a:cubicBezTo>
                    <a:pt x="15424" y="6682"/>
                    <a:pt x="15387" y="6665"/>
                    <a:pt x="15348" y="6647"/>
                  </a:cubicBezTo>
                  <a:cubicBezTo>
                    <a:pt x="15294" y="6621"/>
                    <a:pt x="15237" y="6595"/>
                    <a:pt x="15187" y="6554"/>
                  </a:cubicBezTo>
                  <a:cubicBezTo>
                    <a:pt x="15033" y="6421"/>
                    <a:pt x="15053" y="6215"/>
                    <a:pt x="15073" y="6031"/>
                  </a:cubicBezTo>
                  <a:cubicBezTo>
                    <a:pt x="15092" y="5849"/>
                    <a:pt x="15098" y="5732"/>
                    <a:pt x="15019" y="5665"/>
                  </a:cubicBezTo>
                  <a:cubicBezTo>
                    <a:pt x="14970" y="5623"/>
                    <a:pt x="14877" y="5596"/>
                    <a:pt x="14795" y="5572"/>
                  </a:cubicBezTo>
                  <a:cubicBezTo>
                    <a:pt x="14739" y="5555"/>
                    <a:pt x="14687" y="5541"/>
                    <a:pt x="14642" y="5519"/>
                  </a:cubicBezTo>
                  <a:cubicBezTo>
                    <a:pt x="14536" y="5470"/>
                    <a:pt x="14417" y="5423"/>
                    <a:pt x="14305" y="5385"/>
                  </a:cubicBezTo>
                  <a:cubicBezTo>
                    <a:pt x="14182" y="5344"/>
                    <a:pt x="14083" y="5283"/>
                    <a:pt x="13987" y="5222"/>
                  </a:cubicBezTo>
                  <a:cubicBezTo>
                    <a:pt x="13851" y="5139"/>
                    <a:pt x="13732" y="5072"/>
                    <a:pt x="13576" y="5068"/>
                  </a:cubicBezTo>
                  <a:cubicBezTo>
                    <a:pt x="13511" y="5070"/>
                    <a:pt x="13447" y="5067"/>
                    <a:pt x="13382" y="5065"/>
                  </a:cubicBezTo>
                  <a:cubicBezTo>
                    <a:pt x="13098" y="5055"/>
                    <a:pt x="12874" y="5047"/>
                    <a:pt x="12710" y="5304"/>
                  </a:cubicBezTo>
                  <a:cubicBezTo>
                    <a:pt x="12650" y="5400"/>
                    <a:pt x="12622" y="5485"/>
                    <a:pt x="12588" y="5583"/>
                  </a:cubicBezTo>
                  <a:cubicBezTo>
                    <a:pt x="12569" y="5637"/>
                    <a:pt x="12551" y="5693"/>
                    <a:pt x="12526" y="5750"/>
                  </a:cubicBezTo>
                  <a:cubicBezTo>
                    <a:pt x="12491" y="5837"/>
                    <a:pt x="12430" y="5905"/>
                    <a:pt x="12372" y="5970"/>
                  </a:cubicBezTo>
                  <a:cubicBezTo>
                    <a:pt x="12327" y="6021"/>
                    <a:pt x="12285" y="6067"/>
                    <a:pt x="12259" y="6119"/>
                  </a:cubicBezTo>
                  <a:cubicBezTo>
                    <a:pt x="12240" y="6155"/>
                    <a:pt x="12233" y="6210"/>
                    <a:pt x="12226" y="6264"/>
                  </a:cubicBezTo>
                  <a:cubicBezTo>
                    <a:pt x="12213" y="6370"/>
                    <a:pt x="12189" y="6551"/>
                    <a:pt x="12001" y="6529"/>
                  </a:cubicBezTo>
                  <a:cubicBezTo>
                    <a:pt x="11916" y="6519"/>
                    <a:pt x="11834" y="6419"/>
                    <a:pt x="11737" y="6288"/>
                  </a:cubicBezTo>
                  <a:cubicBezTo>
                    <a:pt x="11714" y="6298"/>
                    <a:pt x="11692" y="6310"/>
                    <a:pt x="11670" y="6319"/>
                  </a:cubicBezTo>
                  <a:cubicBezTo>
                    <a:pt x="11507" y="6397"/>
                    <a:pt x="11377" y="6457"/>
                    <a:pt x="11130" y="6442"/>
                  </a:cubicBezTo>
                  <a:cubicBezTo>
                    <a:pt x="11020" y="6436"/>
                    <a:pt x="10934" y="6393"/>
                    <a:pt x="10856" y="6357"/>
                  </a:cubicBezTo>
                  <a:cubicBezTo>
                    <a:pt x="10731" y="6297"/>
                    <a:pt x="10677" y="6275"/>
                    <a:pt x="10586" y="6369"/>
                  </a:cubicBezTo>
                  <a:cubicBezTo>
                    <a:pt x="10563" y="6392"/>
                    <a:pt x="10540" y="6416"/>
                    <a:pt x="10517" y="6442"/>
                  </a:cubicBezTo>
                  <a:cubicBezTo>
                    <a:pt x="10358" y="6613"/>
                    <a:pt x="10141" y="6846"/>
                    <a:pt x="9879" y="6610"/>
                  </a:cubicBezTo>
                  <a:cubicBezTo>
                    <a:pt x="9737" y="6482"/>
                    <a:pt x="9564" y="6219"/>
                    <a:pt x="9473" y="6037"/>
                  </a:cubicBezTo>
                  <a:cubicBezTo>
                    <a:pt x="9460" y="6011"/>
                    <a:pt x="9443" y="5980"/>
                    <a:pt x="9425" y="5946"/>
                  </a:cubicBezTo>
                  <a:cubicBezTo>
                    <a:pt x="9378" y="5860"/>
                    <a:pt x="9327" y="5764"/>
                    <a:pt x="9303" y="5693"/>
                  </a:cubicBezTo>
                  <a:cubicBezTo>
                    <a:pt x="9287" y="5647"/>
                    <a:pt x="9290" y="5605"/>
                    <a:pt x="9293" y="5568"/>
                  </a:cubicBezTo>
                  <a:cubicBezTo>
                    <a:pt x="9295" y="5542"/>
                    <a:pt x="9296" y="5519"/>
                    <a:pt x="9290" y="5508"/>
                  </a:cubicBezTo>
                  <a:cubicBezTo>
                    <a:pt x="9284" y="5501"/>
                    <a:pt x="9253" y="5486"/>
                    <a:pt x="9235" y="5477"/>
                  </a:cubicBezTo>
                  <a:cubicBezTo>
                    <a:pt x="9201" y="5459"/>
                    <a:pt x="9165" y="5441"/>
                    <a:pt x="9139" y="5414"/>
                  </a:cubicBezTo>
                  <a:cubicBezTo>
                    <a:pt x="9108" y="5382"/>
                    <a:pt x="9083" y="5352"/>
                    <a:pt x="9062" y="5326"/>
                  </a:cubicBezTo>
                  <a:cubicBezTo>
                    <a:pt x="9014" y="5268"/>
                    <a:pt x="8986" y="5234"/>
                    <a:pt x="8909" y="5200"/>
                  </a:cubicBezTo>
                  <a:cubicBezTo>
                    <a:pt x="8810" y="5157"/>
                    <a:pt x="8716" y="5159"/>
                    <a:pt x="8595" y="5160"/>
                  </a:cubicBezTo>
                  <a:lnTo>
                    <a:pt x="8526" y="5160"/>
                  </a:lnTo>
                  <a:cubicBezTo>
                    <a:pt x="8470" y="5160"/>
                    <a:pt x="8413" y="5162"/>
                    <a:pt x="8354" y="5165"/>
                  </a:cubicBezTo>
                  <a:cubicBezTo>
                    <a:pt x="8133" y="5173"/>
                    <a:pt x="7903" y="5181"/>
                    <a:pt x="7699" y="5086"/>
                  </a:cubicBezTo>
                  <a:cubicBezTo>
                    <a:pt x="7579" y="5031"/>
                    <a:pt x="7480" y="4957"/>
                    <a:pt x="7386" y="4885"/>
                  </a:cubicBezTo>
                  <a:cubicBezTo>
                    <a:pt x="7312" y="4829"/>
                    <a:pt x="7241" y="4775"/>
                    <a:pt x="7164" y="4734"/>
                  </a:cubicBezTo>
                  <a:cubicBezTo>
                    <a:pt x="7051" y="4824"/>
                    <a:pt x="6813" y="4947"/>
                    <a:pt x="6756" y="4967"/>
                  </a:cubicBezTo>
                  <a:cubicBezTo>
                    <a:pt x="6506" y="5057"/>
                    <a:pt x="6374" y="4913"/>
                    <a:pt x="6297" y="4796"/>
                  </a:cubicBezTo>
                  <a:cubicBezTo>
                    <a:pt x="6178" y="4617"/>
                    <a:pt x="6147" y="4416"/>
                    <a:pt x="6115" y="4222"/>
                  </a:cubicBezTo>
                  <a:cubicBezTo>
                    <a:pt x="6093" y="4083"/>
                    <a:pt x="6072" y="3950"/>
                    <a:pt x="6021" y="3827"/>
                  </a:cubicBezTo>
                  <a:cubicBezTo>
                    <a:pt x="5999" y="3776"/>
                    <a:pt x="5973" y="3727"/>
                    <a:pt x="5945" y="3678"/>
                  </a:cubicBezTo>
                  <a:cubicBezTo>
                    <a:pt x="5908" y="3611"/>
                    <a:pt x="5869" y="3540"/>
                    <a:pt x="5843" y="3463"/>
                  </a:cubicBezTo>
                  <a:cubicBezTo>
                    <a:pt x="5831" y="3429"/>
                    <a:pt x="5824" y="3396"/>
                    <a:pt x="5817" y="3366"/>
                  </a:cubicBezTo>
                  <a:cubicBezTo>
                    <a:pt x="5809" y="3330"/>
                    <a:pt x="5801" y="3299"/>
                    <a:pt x="5786" y="3266"/>
                  </a:cubicBezTo>
                  <a:cubicBezTo>
                    <a:pt x="5773" y="3240"/>
                    <a:pt x="5760" y="3215"/>
                    <a:pt x="5746" y="3191"/>
                  </a:cubicBezTo>
                  <a:cubicBezTo>
                    <a:pt x="5713" y="3133"/>
                    <a:pt x="5679" y="3073"/>
                    <a:pt x="5665" y="2991"/>
                  </a:cubicBezTo>
                  <a:cubicBezTo>
                    <a:pt x="5596" y="2592"/>
                    <a:pt x="5767" y="2199"/>
                    <a:pt x="6112" y="1968"/>
                  </a:cubicBezTo>
                  <a:cubicBezTo>
                    <a:pt x="6181" y="1920"/>
                    <a:pt x="6251" y="1884"/>
                    <a:pt x="6317" y="1846"/>
                  </a:cubicBezTo>
                  <a:cubicBezTo>
                    <a:pt x="6563" y="1714"/>
                    <a:pt x="6686" y="1646"/>
                    <a:pt x="6558" y="1340"/>
                  </a:cubicBezTo>
                  <a:cubicBezTo>
                    <a:pt x="6544" y="1308"/>
                    <a:pt x="6532" y="1276"/>
                    <a:pt x="6521" y="1245"/>
                  </a:cubicBezTo>
                  <a:cubicBezTo>
                    <a:pt x="6484" y="1151"/>
                    <a:pt x="6450" y="1063"/>
                    <a:pt x="6397" y="985"/>
                  </a:cubicBezTo>
                  <a:cubicBezTo>
                    <a:pt x="6368" y="943"/>
                    <a:pt x="6325" y="903"/>
                    <a:pt x="6279" y="864"/>
                  </a:cubicBezTo>
                  <a:cubicBezTo>
                    <a:pt x="6229" y="822"/>
                    <a:pt x="6178" y="776"/>
                    <a:pt x="6136" y="718"/>
                  </a:cubicBezTo>
                  <a:cubicBezTo>
                    <a:pt x="6104" y="672"/>
                    <a:pt x="6073" y="628"/>
                    <a:pt x="6044" y="584"/>
                  </a:cubicBezTo>
                  <a:cubicBezTo>
                    <a:pt x="5979" y="487"/>
                    <a:pt x="5917" y="397"/>
                    <a:pt x="5837" y="305"/>
                  </a:cubicBezTo>
                  <a:cubicBezTo>
                    <a:pt x="5800" y="261"/>
                    <a:pt x="5758" y="220"/>
                    <a:pt x="5718" y="180"/>
                  </a:cubicBezTo>
                  <a:cubicBezTo>
                    <a:pt x="5670" y="133"/>
                    <a:pt x="5624" y="85"/>
                    <a:pt x="5580" y="34"/>
                  </a:cubicBezTo>
                  <a:lnTo>
                    <a:pt x="5553" y="0"/>
                  </a:lnTo>
                  <a:cubicBezTo>
                    <a:pt x="5486" y="64"/>
                    <a:pt x="5404" y="108"/>
                    <a:pt x="5288" y="130"/>
                  </a:cubicBezTo>
                  <a:cubicBezTo>
                    <a:pt x="5188" y="148"/>
                    <a:pt x="5086" y="136"/>
                    <a:pt x="4986" y="126"/>
                  </a:cubicBezTo>
                  <a:cubicBezTo>
                    <a:pt x="4878" y="115"/>
                    <a:pt x="4777" y="103"/>
                    <a:pt x="4689" y="130"/>
                  </a:cubicBezTo>
                  <a:cubicBezTo>
                    <a:pt x="4640" y="144"/>
                    <a:pt x="4470" y="254"/>
                    <a:pt x="4445" y="294"/>
                  </a:cubicBezTo>
                  <a:cubicBezTo>
                    <a:pt x="4431" y="316"/>
                    <a:pt x="4434" y="351"/>
                    <a:pt x="4441" y="403"/>
                  </a:cubicBezTo>
                  <a:cubicBezTo>
                    <a:pt x="4448" y="466"/>
                    <a:pt x="4456" y="544"/>
                    <a:pt x="4416" y="618"/>
                  </a:cubicBezTo>
                  <a:cubicBezTo>
                    <a:pt x="4289" y="853"/>
                    <a:pt x="3935" y="776"/>
                    <a:pt x="3830" y="746"/>
                  </a:cubicBezTo>
                  <a:cubicBezTo>
                    <a:pt x="3789" y="735"/>
                    <a:pt x="3755" y="720"/>
                    <a:pt x="3722" y="707"/>
                  </a:cubicBezTo>
                  <a:cubicBezTo>
                    <a:pt x="3667" y="684"/>
                    <a:pt x="3625" y="666"/>
                    <a:pt x="3556" y="672"/>
                  </a:cubicBezTo>
                  <a:cubicBezTo>
                    <a:pt x="3515" y="676"/>
                    <a:pt x="3471" y="697"/>
                    <a:pt x="3424" y="718"/>
                  </a:cubicBezTo>
                  <a:cubicBezTo>
                    <a:pt x="3356" y="749"/>
                    <a:pt x="3279" y="784"/>
                    <a:pt x="3194" y="776"/>
                  </a:cubicBezTo>
                  <a:cubicBezTo>
                    <a:pt x="2928" y="748"/>
                    <a:pt x="2936" y="533"/>
                    <a:pt x="2942" y="405"/>
                  </a:cubicBezTo>
                  <a:cubicBezTo>
                    <a:pt x="2945" y="336"/>
                    <a:pt x="2949" y="271"/>
                    <a:pt x="2924" y="234"/>
                  </a:cubicBezTo>
                  <a:cubicBezTo>
                    <a:pt x="2918" y="226"/>
                    <a:pt x="2901" y="223"/>
                    <a:pt x="2891" y="221"/>
                  </a:cubicBezTo>
                  <a:cubicBezTo>
                    <a:pt x="2785" y="207"/>
                    <a:pt x="2581" y="316"/>
                    <a:pt x="2519" y="376"/>
                  </a:cubicBezTo>
                  <a:cubicBezTo>
                    <a:pt x="2485" y="408"/>
                    <a:pt x="2470" y="433"/>
                    <a:pt x="2456" y="456"/>
                  </a:cubicBezTo>
                  <a:cubicBezTo>
                    <a:pt x="2422" y="512"/>
                    <a:pt x="2391" y="551"/>
                    <a:pt x="2281" y="585"/>
                  </a:cubicBezTo>
                  <a:cubicBezTo>
                    <a:pt x="2243" y="597"/>
                    <a:pt x="2206" y="589"/>
                    <a:pt x="2175" y="580"/>
                  </a:cubicBezTo>
                  <a:cubicBezTo>
                    <a:pt x="2164" y="577"/>
                    <a:pt x="2145" y="571"/>
                    <a:pt x="2144" y="574"/>
                  </a:cubicBezTo>
                  <a:cubicBezTo>
                    <a:pt x="2142" y="574"/>
                    <a:pt x="2142" y="576"/>
                    <a:pt x="2141" y="576"/>
                  </a:cubicBezTo>
                  <a:cubicBezTo>
                    <a:pt x="2136" y="602"/>
                    <a:pt x="2121" y="630"/>
                    <a:pt x="2093" y="654"/>
                  </a:cubicBezTo>
                  <a:cubicBezTo>
                    <a:pt x="2051" y="695"/>
                    <a:pt x="2011" y="743"/>
                    <a:pt x="1969" y="795"/>
                  </a:cubicBezTo>
                  <a:cubicBezTo>
                    <a:pt x="1884" y="902"/>
                    <a:pt x="1787" y="1022"/>
                    <a:pt x="1639" y="1087"/>
                  </a:cubicBezTo>
                  <a:cubicBezTo>
                    <a:pt x="1552" y="1125"/>
                    <a:pt x="1450" y="1145"/>
                    <a:pt x="1333" y="1145"/>
                  </a:cubicBezTo>
                  <a:cubicBezTo>
                    <a:pt x="1217" y="1145"/>
                    <a:pt x="1087" y="1125"/>
                    <a:pt x="944" y="1087"/>
                  </a:cubicBezTo>
                  <a:cubicBezTo>
                    <a:pt x="822" y="1054"/>
                    <a:pt x="700" y="1046"/>
                    <a:pt x="573" y="1043"/>
                  </a:cubicBezTo>
                  <a:cubicBezTo>
                    <a:pt x="576" y="1048"/>
                    <a:pt x="581" y="1053"/>
                    <a:pt x="584" y="1058"/>
                  </a:cubicBezTo>
                  <a:cubicBezTo>
                    <a:pt x="636" y="1135"/>
                    <a:pt x="678" y="1220"/>
                    <a:pt x="718" y="1302"/>
                  </a:cubicBezTo>
                  <a:cubicBezTo>
                    <a:pt x="775" y="1418"/>
                    <a:pt x="831" y="1530"/>
                    <a:pt x="913" y="1617"/>
                  </a:cubicBezTo>
                  <a:cubicBezTo>
                    <a:pt x="990" y="1700"/>
                    <a:pt x="1104" y="1723"/>
                    <a:pt x="1226" y="1748"/>
                  </a:cubicBezTo>
                  <a:cubicBezTo>
                    <a:pt x="1291" y="1761"/>
                    <a:pt x="1358" y="1774"/>
                    <a:pt x="1423" y="1797"/>
                  </a:cubicBezTo>
                  <a:cubicBezTo>
                    <a:pt x="1648" y="1877"/>
                    <a:pt x="1775" y="2064"/>
                    <a:pt x="1897" y="2246"/>
                  </a:cubicBezTo>
                  <a:cubicBezTo>
                    <a:pt x="1943" y="2315"/>
                    <a:pt x="1986" y="2379"/>
                    <a:pt x="2036" y="2438"/>
                  </a:cubicBezTo>
                  <a:cubicBezTo>
                    <a:pt x="2297" y="2755"/>
                    <a:pt x="2467" y="2997"/>
                    <a:pt x="2464" y="3476"/>
                  </a:cubicBezTo>
                  <a:cubicBezTo>
                    <a:pt x="2464" y="3511"/>
                    <a:pt x="2460" y="3548"/>
                    <a:pt x="2457" y="3589"/>
                  </a:cubicBezTo>
                  <a:cubicBezTo>
                    <a:pt x="2453" y="3657"/>
                    <a:pt x="2447" y="3734"/>
                    <a:pt x="2457" y="3781"/>
                  </a:cubicBezTo>
                  <a:cubicBezTo>
                    <a:pt x="2462" y="3799"/>
                    <a:pt x="2471" y="3812"/>
                    <a:pt x="2490" y="3835"/>
                  </a:cubicBezTo>
                  <a:cubicBezTo>
                    <a:pt x="2513" y="3863"/>
                    <a:pt x="2541" y="3899"/>
                    <a:pt x="2553" y="3955"/>
                  </a:cubicBezTo>
                  <a:cubicBezTo>
                    <a:pt x="2586" y="4094"/>
                    <a:pt x="2595" y="4488"/>
                    <a:pt x="2525" y="4639"/>
                  </a:cubicBezTo>
                  <a:cubicBezTo>
                    <a:pt x="2479" y="4739"/>
                    <a:pt x="2379" y="4788"/>
                    <a:pt x="2300" y="4827"/>
                  </a:cubicBezTo>
                  <a:cubicBezTo>
                    <a:pt x="2264" y="4845"/>
                    <a:pt x="2207" y="4873"/>
                    <a:pt x="2199" y="4890"/>
                  </a:cubicBezTo>
                  <a:cubicBezTo>
                    <a:pt x="2182" y="4929"/>
                    <a:pt x="2192" y="4944"/>
                    <a:pt x="2195" y="4952"/>
                  </a:cubicBezTo>
                  <a:cubicBezTo>
                    <a:pt x="2249" y="5042"/>
                    <a:pt x="2556" y="5091"/>
                    <a:pt x="2822" y="5088"/>
                  </a:cubicBezTo>
                  <a:cubicBezTo>
                    <a:pt x="2854" y="5088"/>
                    <a:pt x="2885" y="5086"/>
                    <a:pt x="2913" y="5085"/>
                  </a:cubicBezTo>
                  <a:cubicBezTo>
                    <a:pt x="3018" y="5080"/>
                    <a:pt x="3109" y="5075"/>
                    <a:pt x="3174" y="5141"/>
                  </a:cubicBezTo>
                  <a:cubicBezTo>
                    <a:pt x="3223" y="5191"/>
                    <a:pt x="3245" y="5268"/>
                    <a:pt x="3243" y="5401"/>
                  </a:cubicBezTo>
                  <a:cubicBezTo>
                    <a:pt x="3242" y="5690"/>
                    <a:pt x="3081" y="5790"/>
                    <a:pt x="2913" y="5895"/>
                  </a:cubicBezTo>
                  <a:cubicBezTo>
                    <a:pt x="2803" y="5964"/>
                    <a:pt x="2689" y="6023"/>
                    <a:pt x="2578" y="6082"/>
                  </a:cubicBezTo>
                  <a:cubicBezTo>
                    <a:pt x="2411" y="6169"/>
                    <a:pt x="2255" y="6251"/>
                    <a:pt x="2113" y="6359"/>
                  </a:cubicBezTo>
                  <a:cubicBezTo>
                    <a:pt x="1887" y="6531"/>
                    <a:pt x="1616" y="6679"/>
                    <a:pt x="1325" y="6790"/>
                  </a:cubicBezTo>
                  <a:cubicBezTo>
                    <a:pt x="1330" y="6793"/>
                    <a:pt x="1336" y="6795"/>
                    <a:pt x="1339" y="6800"/>
                  </a:cubicBezTo>
                  <a:cubicBezTo>
                    <a:pt x="1344" y="6811"/>
                    <a:pt x="185" y="7246"/>
                    <a:pt x="76" y="7503"/>
                  </a:cubicBezTo>
                  <a:cubicBezTo>
                    <a:pt x="53" y="7557"/>
                    <a:pt x="26" y="7600"/>
                    <a:pt x="0" y="7638"/>
                  </a:cubicBezTo>
                  <a:cubicBezTo>
                    <a:pt x="85" y="7767"/>
                    <a:pt x="176" y="7892"/>
                    <a:pt x="235" y="7953"/>
                  </a:cubicBezTo>
                  <a:cubicBezTo>
                    <a:pt x="358" y="8084"/>
                    <a:pt x="465" y="8143"/>
                    <a:pt x="643" y="8217"/>
                  </a:cubicBezTo>
                  <a:lnTo>
                    <a:pt x="666" y="8226"/>
                  </a:lnTo>
                  <a:cubicBezTo>
                    <a:pt x="836" y="8297"/>
                    <a:pt x="1027" y="8379"/>
                    <a:pt x="1185" y="8487"/>
                  </a:cubicBezTo>
                  <a:lnTo>
                    <a:pt x="1236" y="8523"/>
                  </a:lnTo>
                  <a:cubicBezTo>
                    <a:pt x="1390" y="8628"/>
                    <a:pt x="1512" y="8712"/>
                    <a:pt x="1518" y="8966"/>
                  </a:cubicBezTo>
                  <a:cubicBezTo>
                    <a:pt x="1521" y="9107"/>
                    <a:pt x="1520" y="9248"/>
                    <a:pt x="1518" y="9391"/>
                  </a:cubicBezTo>
                  <a:cubicBezTo>
                    <a:pt x="1517" y="9496"/>
                    <a:pt x="1517" y="9601"/>
                    <a:pt x="1517" y="9704"/>
                  </a:cubicBezTo>
                  <a:cubicBezTo>
                    <a:pt x="1518" y="9942"/>
                    <a:pt x="1483" y="10004"/>
                    <a:pt x="1376" y="10151"/>
                  </a:cubicBezTo>
                  <a:lnTo>
                    <a:pt x="1330" y="10215"/>
                  </a:lnTo>
                  <a:cubicBezTo>
                    <a:pt x="1300" y="10256"/>
                    <a:pt x="1277" y="10294"/>
                    <a:pt x="1257" y="10330"/>
                  </a:cubicBezTo>
                  <a:cubicBezTo>
                    <a:pt x="1412" y="10338"/>
                    <a:pt x="1574" y="10333"/>
                    <a:pt x="1685" y="10311"/>
                  </a:cubicBezTo>
                  <a:cubicBezTo>
                    <a:pt x="1733" y="10301"/>
                    <a:pt x="1773" y="10268"/>
                    <a:pt x="1816" y="10232"/>
                  </a:cubicBezTo>
                  <a:cubicBezTo>
                    <a:pt x="1858" y="10197"/>
                    <a:pt x="1900" y="10163"/>
                    <a:pt x="1954" y="10145"/>
                  </a:cubicBezTo>
                  <a:cubicBezTo>
                    <a:pt x="2071" y="10106"/>
                    <a:pt x="2128" y="10130"/>
                    <a:pt x="2190" y="10166"/>
                  </a:cubicBezTo>
                  <a:cubicBezTo>
                    <a:pt x="2210" y="10178"/>
                    <a:pt x="2230" y="10189"/>
                    <a:pt x="2257" y="10197"/>
                  </a:cubicBezTo>
                  <a:cubicBezTo>
                    <a:pt x="2454" y="10258"/>
                    <a:pt x="2885" y="10263"/>
                    <a:pt x="3097" y="10209"/>
                  </a:cubicBezTo>
                  <a:cubicBezTo>
                    <a:pt x="3183" y="10186"/>
                    <a:pt x="3324" y="10048"/>
                    <a:pt x="3460" y="9914"/>
                  </a:cubicBezTo>
                  <a:cubicBezTo>
                    <a:pt x="3722" y="9653"/>
                    <a:pt x="4019" y="9360"/>
                    <a:pt x="4237" y="9589"/>
                  </a:cubicBezTo>
                  <a:cubicBezTo>
                    <a:pt x="4284" y="9640"/>
                    <a:pt x="4311" y="9699"/>
                    <a:pt x="4337" y="9755"/>
                  </a:cubicBezTo>
                  <a:cubicBezTo>
                    <a:pt x="4360" y="9807"/>
                    <a:pt x="4383" y="9856"/>
                    <a:pt x="4420" y="9892"/>
                  </a:cubicBezTo>
                  <a:cubicBezTo>
                    <a:pt x="4439" y="9910"/>
                    <a:pt x="4471" y="9930"/>
                    <a:pt x="4502" y="9948"/>
                  </a:cubicBezTo>
                  <a:cubicBezTo>
                    <a:pt x="4555" y="9979"/>
                    <a:pt x="4610" y="10012"/>
                    <a:pt x="4646" y="10065"/>
                  </a:cubicBezTo>
                  <a:cubicBezTo>
                    <a:pt x="4666" y="10092"/>
                    <a:pt x="4677" y="10124"/>
                    <a:pt x="4686" y="10150"/>
                  </a:cubicBezTo>
                  <a:cubicBezTo>
                    <a:pt x="4692" y="10168"/>
                    <a:pt x="4698" y="10183"/>
                    <a:pt x="4705" y="10192"/>
                  </a:cubicBezTo>
                  <a:lnTo>
                    <a:pt x="4715" y="10207"/>
                  </a:lnTo>
                  <a:cubicBezTo>
                    <a:pt x="4759" y="10270"/>
                    <a:pt x="4813" y="10345"/>
                    <a:pt x="4868" y="10391"/>
                  </a:cubicBezTo>
                  <a:cubicBezTo>
                    <a:pt x="4907" y="10422"/>
                    <a:pt x="4959" y="10440"/>
                    <a:pt x="5013" y="10458"/>
                  </a:cubicBezTo>
                  <a:cubicBezTo>
                    <a:pt x="5078" y="10479"/>
                    <a:pt x="5145" y="10501"/>
                    <a:pt x="5202" y="10550"/>
                  </a:cubicBezTo>
                  <a:cubicBezTo>
                    <a:pt x="5404" y="10725"/>
                    <a:pt x="5401" y="11103"/>
                    <a:pt x="5398" y="11304"/>
                  </a:cubicBezTo>
                  <a:cubicBezTo>
                    <a:pt x="5395" y="11553"/>
                    <a:pt x="5452" y="11673"/>
                    <a:pt x="5556" y="11893"/>
                  </a:cubicBezTo>
                  <a:lnTo>
                    <a:pt x="5563" y="11908"/>
                  </a:lnTo>
                  <a:cubicBezTo>
                    <a:pt x="5577" y="11937"/>
                    <a:pt x="5593" y="11968"/>
                    <a:pt x="5608" y="11998"/>
                  </a:cubicBezTo>
                  <a:cubicBezTo>
                    <a:pt x="5641" y="12060"/>
                    <a:pt x="5673" y="12122"/>
                    <a:pt x="5696" y="12190"/>
                  </a:cubicBezTo>
                  <a:cubicBezTo>
                    <a:pt x="5718" y="12249"/>
                    <a:pt x="5721" y="12313"/>
                    <a:pt x="5725" y="12375"/>
                  </a:cubicBezTo>
                  <a:cubicBezTo>
                    <a:pt x="5730" y="12436"/>
                    <a:pt x="5733" y="12493"/>
                    <a:pt x="5752" y="12531"/>
                  </a:cubicBezTo>
                  <a:cubicBezTo>
                    <a:pt x="5763" y="12554"/>
                    <a:pt x="5781" y="12568"/>
                    <a:pt x="5806" y="12588"/>
                  </a:cubicBezTo>
                  <a:cubicBezTo>
                    <a:pt x="5844" y="12621"/>
                    <a:pt x="5892" y="12660"/>
                    <a:pt x="5915" y="12739"/>
                  </a:cubicBezTo>
                  <a:cubicBezTo>
                    <a:pt x="5963" y="12891"/>
                    <a:pt x="5917" y="13046"/>
                    <a:pt x="5786" y="13175"/>
                  </a:cubicBezTo>
                  <a:cubicBezTo>
                    <a:pt x="5752" y="13208"/>
                    <a:pt x="5709" y="13213"/>
                    <a:pt x="5675" y="13216"/>
                  </a:cubicBezTo>
                  <a:cubicBezTo>
                    <a:pt x="5665" y="13218"/>
                    <a:pt x="5650" y="13219"/>
                    <a:pt x="5644" y="13221"/>
                  </a:cubicBezTo>
                  <a:cubicBezTo>
                    <a:pt x="5639" y="13226"/>
                    <a:pt x="5625" y="13252"/>
                    <a:pt x="5611" y="13275"/>
                  </a:cubicBezTo>
                  <a:cubicBezTo>
                    <a:pt x="5590" y="13313"/>
                    <a:pt x="5565" y="13357"/>
                    <a:pt x="5526" y="13388"/>
                  </a:cubicBezTo>
                  <a:cubicBezTo>
                    <a:pt x="5389" y="13500"/>
                    <a:pt x="5247" y="13497"/>
                    <a:pt x="5109" y="13493"/>
                  </a:cubicBezTo>
                  <a:lnTo>
                    <a:pt x="5063" y="13492"/>
                  </a:lnTo>
                  <a:cubicBezTo>
                    <a:pt x="4941" y="13490"/>
                    <a:pt x="4904" y="13508"/>
                    <a:pt x="4896" y="13515"/>
                  </a:cubicBezTo>
                  <a:cubicBezTo>
                    <a:pt x="4902" y="13516"/>
                    <a:pt x="4925" y="13574"/>
                    <a:pt x="5078" y="13701"/>
                  </a:cubicBezTo>
                  <a:cubicBezTo>
                    <a:pt x="5091" y="13713"/>
                    <a:pt x="5106" y="13721"/>
                    <a:pt x="5120" y="13731"/>
                  </a:cubicBezTo>
                  <a:cubicBezTo>
                    <a:pt x="5193" y="13780"/>
                    <a:pt x="5327" y="13874"/>
                    <a:pt x="5225" y="14093"/>
                  </a:cubicBezTo>
                  <a:cubicBezTo>
                    <a:pt x="5182" y="14187"/>
                    <a:pt x="5081" y="14243"/>
                    <a:pt x="4989" y="14285"/>
                  </a:cubicBezTo>
                  <a:lnTo>
                    <a:pt x="4935" y="14310"/>
                  </a:lnTo>
                  <a:cubicBezTo>
                    <a:pt x="4839" y="14352"/>
                    <a:pt x="4837" y="14352"/>
                    <a:pt x="4786" y="14457"/>
                  </a:cubicBezTo>
                  <a:lnTo>
                    <a:pt x="4773" y="14485"/>
                  </a:lnTo>
                  <a:cubicBezTo>
                    <a:pt x="4723" y="14584"/>
                    <a:pt x="4680" y="14667"/>
                    <a:pt x="4705" y="14767"/>
                  </a:cubicBezTo>
                  <a:cubicBezTo>
                    <a:pt x="4717" y="14815"/>
                    <a:pt x="4731" y="14849"/>
                    <a:pt x="4743" y="14884"/>
                  </a:cubicBezTo>
                  <a:cubicBezTo>
                    <a:pt x="4771" y="14951"/>
                    <a:pt x="4799" y="15021"/>
                    <a:pt x="4797" y="15151"/>
                  </a:cubicBezTo>
                  <a:cubicBezTo>
                    <a:pt x="4797" y="15184"/>
                    <a:pt x="4794" y="15225"/>
                    <a:pt x="4790" y="15271"/>
                  </a:cubicBezTo>
                  <a:cubicBezTo>
                    <a:pt x="4782" y="15367"/>
                    <a:pt x="4769" y="15515"/>
                    <a:pt x="4800" y="15571"/>
                  </a:cubicBezTo>
                  <a:cubicBezTo>
                    <a:pt x="4833" y="15631"/>
                    <a:pt x="4944" y="15695"/>
                    <a:pt x="5034" y="15748"/>
                  </a:cubicBezTo>
                  <a:cubicBezTo>
                    <a:pt x="5088" y="15779"/>
                    <a:pt x="5140" y="15810"/>
                    <a:pt x="5179" y="15840"/>
                  </a:cubicBezTo>
                  <a:cubicBezTo>
                    <a:pt x="5248" y="15892"/>
                    <a:pt x="5310" y="15915"/>
                    <a:pt x="5383" y="15941"/>
                  </a:cubicBezTo>
                  <a:cubicBezTo>
                    <a:pt x="5431" y="15959"/>
                    <a:pt x="5481" y="15977"/>
                    <a:pt x="5534" y="16005"/>
                  </a:cubicBezTo>
                  <a:cubicBezTo>
                    <a:pt x="5793" y="16140"/>
                    <a:pt x="5772" y="16469"/>
                    <a:pt x="5755" y="16735"/>
                  </a:cubicBezTo>
                  <a:cubicBezTo>
                    <a:pt x="5750" y="16805"/>
                    <a:pt x="5746" y="16871"/>
                    <a:pt x="5747" y="16930"/>
                  </a:cubicBezTo>
                  <a:lnTo>
                    <a:pt x="5747" y="16953"/>
                  </a:lnTo>
                  <a:cubicBezTo>
                    <a:pt x="5752" y="17145"/>
                    <a:pt x="5752" y="17161"/>
                    <a:pt x="5892" y="17176"/>
                  </a:cubicBezTo>
                  <a:cubicBezTo>
                    <a:pt x="5929" y="17179"/>
                    <a:pt x="5982" y="17156"/>
                    <a:pt x="6031" y="17133"/>
                  </a:cubicBezTo>
                  <a:cubicBezTo>
                    <a:pt x="6109" y="17099"/>
                    <a:pt x="6197" y="17060"/>
                    <a:pt x="6278" y="17104"/>
                  </a:cubicBezTo>
                  <a:lnTo>
                    <a:pt x="6371" y="17155"/>
                  </a:lnTo>
                  <a:lnTo>
                    <a:pt x="6297" y="17233"/>
                  </a:lnTo>
                  <a:cubicBezTo>
                    <a:pt x="6268" y="17265"/>
                    <a:pt x="6234" y="17291"/>
                    <a:pt x="6200" y="17315"/>
                  </a:cubicBezTo>
                  <a:cubicBezTo>
                    <a:pt x="6152" y="17351"/>
                    <a:pt x="6105" y="17384"/>
                    <a:pt x="6092" y="17425"/>
                  </a:cubicBezTo>
                  <a:cubicBezTo>
                    <a:pt x="6067" y="17496"/>
                    <a:pt x="6070" y="17517"/>
                    <a:pt x="6070" y="17519"/>
                  </a:cubicBezTo>
                  <a:cubicBezTo>
                    <a:pt x="6068" y="17511"/>
                    <a:pt x="6095" y="17515"/>
                    <a:pt x="6113" y="17519"/>
                  </a:cubicBezTo>
                  <a:cubicBezTo>
                    <a:pt x="6141" y="17524"/>
                    <a:pt x="6170" y="17529"/>
                    <a:pt x="6201" y="17538"/>
                  </a:cubicBezTo>
                  <a:cubicBezTo>
                    <a:pt x="6516" y="17638"/>
                    <a:pt x="6779" y="17653"/>
                    <a:pt x="7028" y="17586"/>
                  </a:cubicBezTo>
                  <a:cubicBezTo>
                    <a:pt x="7306" y="17511"/>
                    <a:pt x="7664" y="17517"/>
                    <a:pt x="7914" y="17535"/>
                  </a:cubicBezTo>
                  <a:cubicBezTo>
                    <a:pt x="8082" y="17548"/>
                    <a:pt x="8245" y="17588"/>
                    <a:pt x="8402" y="17627"/>
                  </a:cubicBezTo>
                  <a:cubicBezTo>
                    <a:pt x="8587" y="17673"/>
                    <a:pt x="8779" y="17720"/>
                    <a:pt x="8980" y="17720"/>
                  </a:cubicBezTo>
                  <a:cubicBezTo>
                    <a:pt x="9230" y="17719"/>
                    <a:pt x="9350" y="17643"/>
                    <a:pt x="9564" y="17502"/>
                  </a:cubicBezTo>
                  <a:lnTo>
                    <a:pt x="9591" y="17484"/>
                  </a:lnTo>
                  <a:cubicBezTo>
                    <a:pt x="9641" y="17452"/>
                    <a:pt x="9710" y="17355"/>
                    <a:pt x="9777" y="17261"/>
                  </a:cubicBezTo>
                  <a:cubicBezTo>
                    <a:pt x="9925" y="17051"/>
                    <a:pt x="10129" y="16766"/>
                    <a:pt x="10351" y="16930"/>
                  </a:cubicBezTo>
                  <a:cubicBezTo>
                    <a:pt x="10391" y="16960"/>
                    <a:pt x="10415" y="17027"/>
                    <a:pt x="10447" y="17132"/>
                  </a:cubicBezTo>
                  <a:cubicBezTo>
                    <a:pt x="10456" y="17165"/>
                    <a:pt x="10466" y="17194"/>
                    <a:pt x="10473" y="17209"/>
                  </a:cubicBezTo>
                  <a:cubicBezTo>
                    <a:pt x="10541" y="17356"/>
                    <a:pt x="10585" y="17488"/>
                    <a:pt x="10631" y="17627"/>
                  </a:cubicBezTo>
                  <a:lnTo>
                    <a:pt x="10663" y="17724"/>
                  </a:lnTo>
                  <a:cubicBezTo>
                    <a:pt x="10702" y="17837"/>
                    <a:pt x="10778" y="17950"/>
                    <a:pt x="10850" y="18060"/>
                  </a:cubicBezTo>
                  <a:cubicBezTo>
                    <a:pt x="10892" y="18122"/>
                    <a:pt x="10934" y="18184"/>
                    <a:pt x="10968" y="18245"/>
                  </a:cubicBezTo>
                  <a:cubicBezTo>
                    <a:pt x="10983" y="18273"/>
                    <a:pt x="10997" y="18294"/>
                    <a:pt x="11011" y="18316"/>
                  </a:cubicBezTo>
                  <a:cubicBezTo>
                    <a:pt x="11043" y="18368"/>
                    <a:pt x="11076" y="18417"/>
                    <a:pt x="11105" y="18506"/>
                  </a:cubicBezTo>
                  <a:cubicBezTo>
                    <a:pt x="11154" y="18652"/>
                    <a:pt x="11198" y="18729"/>
                    <a:pt x="11270" y="18857"/>
                  </a:cubicBezTo>
                  <a:cubicBezTo>
                    <a:pt x="11406" y="19098"/>
                    <a:pt x="11465" y="19096"/>
                    <a:pt x="11738" y="19095"/>
                  </a:cubicBezTo>
                  <a:lnTo>
                    <a:pt x="11786" y="19095"/>
                  </a:lnTo>
                  <a:cubicBezTo>
                    <a:pt x="11828" y="19095"/>
                    <a:pt x="11871" y="19095"/>
                    <a:pt x="11913" y="19093"/>
                  </a:cubicBezTo>
                  <a:cubicBezTo>
                    <a:pt x="12001" y="19091"/>
                    <a:pt x="12090" y="19090"/>
                    <a:pt x="12178" y="19093"/>
                  </a:cubicBezTo>
                  <a:cubicBezTo>
                    <a:pt x="12282" y="19098"/>
                    <a:pt x="12339" y="19127"/>
                    <a:pt x="12390" y="19152"/>
                  </a:cubicBezTo>
                  <a:cubicBezTo>
                    <a:pt x="12421" y="19167"/>
                    <a:pt x="12449" y="19181"/>
                    <a:pt x="12489" y="19191"/>
                  </a:cubicBezTo>
                  <a:cubicBezTo>
                    <a:pt x="12611" y="19222"/>
                    <a:pt x="12753" y="19203"/>
                    <a:pt x="12903" y="19181"/>
                  </a:cubicBezTo>
                  <a:cubicBezTo>
                    <a:pt x="13073" y="19157"/>
                    <a:pt x="13249" y="19132"/>
                    <a:pt x="13408" y="19185"/>
                  </a:cubicBezTo>
                  <a:cubicBezTo>
                    <a:pt x="13518" y="19221"/>
                    <a:pt x="13573" y="19311"/>
                    <a:pt x="13623" y="19391"/>
                  </a:cubicBezTo>
                  <a:cubicBezTo>
                    <a:pt x="13669" y="19467"/>
                    <a:pt x="13709" y="19532"/>
                    <a:pt x="13789" y="19560"/>
                  </a:cubicBezTo>
                  <a:cubicBezTo>
                    <a:pt x="13854" y="19583"/>
                    <a:pt x="13956" y="19541"/>
                    <a:pt x="14055" y="19500"/>
                  </a:cubicBezTo>
                  <a:cubicBezTo>
                    <a:pt x="14213" y="19434"/>
                    <a:pt x="14392" y="19359"/>
                    <a:pt x="14546" y="19481"/>
                  </a:cubicBezTo>
                  <a:cubicBezTo>
                    <a:pt x="14670" y="19580"/>
                    <a:pt x="14648" y="19800"/>
                    <a:pt x="14628" y="20014"/>
                  </a:cubicBezTo>
                  <a:cubicBezTo>
                    <a:pt x="14619" y="20109"/>
                    <a:pt x="14610" y="20208"/>
                    <a:pt x="14619" y="20262"/>
                  </a:cubicBezTo>
                  <a:cubicBezTo>
                    <a:pt x="14668" y="20562"/>
                    <a:pt x="14736" y="20749"/>
                    <a:pt x="14935" y="20818"/>
                  </a:cubicBezTo>
                  <a:cubicBezTo>
                    <a:pt x="15027" y="20849"/>
                    <a:pt x="15200" y="20906"/>
                    <a:pt x="15335" y="20933"/>
                  </a:cubicBezTo>
                  <a:cubicBezTo>
                    <a:pt x="15386" y="20941"/>
                    <a:pt x="15428" y="20939"/>
                    <a:pt x="15468" y="20936"/>
                  </a:cubicBezTo>
                  <a:cubicBezTo>
                    <a:pt x="15552" y="20929"/>
                    <a:pt x="15644" y="20921"/>
                    <a:pt x="15748" y="21041"/>
                  </a:cubicBezTo>
                  <a:cubicBezTo>
                    <a:pt x="15805" y="21106"/>
                    <a:pt x="15854" y="21179"/>
                    <a:pt x="15901" y="21249"/>
                  </a:cubicBezTo>
                  <a:cubicBezTo>
                    <a:pt x="15993" y="21385"/>
                    <a:pt x="16080" y="21513"/>
                    <a:pt x="16217" y="21580"/>
                  </a:cubicBezTo>
                  <a:cubicBezTo>
                    <a:pt x="16216" y="21579"/>
                    <a:pt x="16230" y="21577"/>
                    <a:pt x="16239" y="21575"/>
                  </a:cubicBezTo>
                  <a:cubicBezTo>
                    <a:pt x="16242" y="21570"/>
                    <a:pt x="16244" y="21564"/>
                    <a:pt x="16247" y="21559"/>
                  </a:cubicBezTo>
                  <a:cubicBezTo>
                    <a:pt x="16341" y="21390"/>
                    <a:pt x="16693" y="21482"/>
                    <a:pt x="16837" y="21480"/>
                  </a:cubicBezTo>
                  <a:cubicBezTo>
                    <a:pt x="17081" y="21480"/>
                    <a:pt x="17759" y="21600"/>
                    <a:pt x="17947" y="21441"/>
                  </a:cubicBezTo>
                  <a:cubicBezTo>
                    <a:pt x="18119" y="21298"/>
                    <a:pt x="18159" y="20933"/>
                    <a:pt x="18221" y="20729"/>
                  </a:cubicBezTo>
                  <a:cubicBezTo>
                    <a:pt x="18295" y="20487"/>
                    <a:pt x="18750" y="19160"/>
                    <a:pt x="19104" y="19468"/>
                  </a:cubicBezTo>
                  <a:cubicBezTo>
                    <a:pt x="19577" y="19880"/>
                    <a:pt x="19887" y="18216"/>
                    <a:pt x="20140" y="18096"/>
                  </a:cubicBezTo>
                  <a:cubicBezTo>
                    <a:pt x="20304" y="18019"/>
                    <a:pt x="21600" y="17988"/>
                    <a:pt x="21446" y="17637"/>
                  </a:cubicBezTo>
                  <a:cubicBezTo>
                    <a:pt x="21219" y="17120"/>
                    <a:pt x="20681" y="16569"/>
                    <a:pt x="20763" y="15973"/>
                  </a:cubicBezTo>
                  <a:cubicBezTo>
                    <a:pt x="20805" y="15664"/>
                    <a:pt x="21052" y="15530"/>
                    <a:pt x="21212" y="15297"/>
                  </a:cubicBezTo>
                  <a:cubicBezTo>
                    <a:pt x="21416" y="15003"/>
                    <a:pt x="21463" y="14607"/>
                    <a:pt x="21481" y="14252"/>
                  </a:cubicBezTo>
                  <a:cubicBezTo>
                    <a:pt x="21500" y="13897"/>
                    <a:pt x="21534" y="13477"/>
                    <a:pt x="21320" y="13174"/>
                  </a:cubicBezTo>
                  <a:cubicBezTo>
                    <a:pt x="21161" y="12942"/>
                    <a:pt x="20871" y="12882"/>
                    <a:pt x="20749" y="1264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0" name="Shape">
              <a:extLst>
                <a:ext uri="{FF2B5EF4-FFF2-40B4-BE49-F238E27FC236}">
                  <a16:creationId xmlns:a16="http://schemas.microsoft.com/office/drawing/2014/main" id="{CF5CD97B-9574-4B2A-9203-7B755B5B9A0E}"/>
                </a:ext>
              </a:extLst>
            </p:cNvPr>
            <p:cNvSpPr/>
            <p:nvPr/>
          </p:nvSpPr>
          <p:spPr>
            <a:xfrm>
              <a:off x="7244942" y="1641205"/>
              <a:ext cx="3315177" cy="241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88" extrusionOk="0">
                  <a:moveTo>
                    <a:pt x="21207" y="16792"/>
                  </a:moveTo>
                  <a:cubicBezTo>
                    <a:pt x="20932" y="16660"/>
                    <a:pt x="20689" y="16301"/>
                    <a:pt x="20463" y="16053"/>
                  </a:cubicBezTo>
                  <a:cubicBezTo>
                    <a:pt x="20370" y="15951"/>
                    <a:pt x="20388" y="15698"/>
                    <a:pt x="20444" y="15568"/>
                  </a:cubicBezTo>
                  <a:cubicBezTo>
                    <a:pt x="20506" y="15428"/>
                    <a:pt x="20636" y="15452"/>
                    <a:pt x="20731" y="15393"/>
                  </a:cubicBezTo>
                  <a:cubicBezTo>
                    <a:pt x="20865" y="15309"/>
                    <a:pt x="20802" y="15130"/>
                    <a:pt x="20803" y="14982"/>
                  </a:cubicBezTo>
                  <a:cubicBezTo>
                    <a:pt x="20796" y="14982"/>
                    <a:pt x="20788" y="14980"/>
                    <a:pt x="20780" y="14974"/>
                  </a:cubicBezTo>
                  <a:cubicBezTo>
                    <a:pt x="20703" y="14925"/>
                    <a:pt x="20657" y="14836"/>
                    <a:pt x="20612" y="14751"/>
                  </a:cubicBezTo>
                  <a:cubicBezTo>
                    <a:pt x="20592" y="14713"/>
                    <a:pt x="20572" y="14673"/>
                    <a:pt x="20549" y="14638"/>
                  </a:cubicBezTo>
                  <a:cubicBezTo>
                    <a:pt x="20526" y="14603"/>
                    <a:pt x="20513" y="14604"/>
                    <a:pt x="20480" y="14608"/>
                  </a:cubicBezTo>
                  <a:cubicBezTo>
                    <a:pt x="20460" y="14610"/>
                    <a:pt x="20435" y="14613"/>
                    <a:pt x="20405" y="14605"/>
                  </a:cubicBezTo>
                  <a:cubicBezTo>
                    <a:pt x="20343" y="14590"/>
                    <a:pt x="20268" y="14559"/>
                    <a:pt x="20217" y="14536"/>
                  </a:cubicBezTo>
                  <a:cubicBezTo>
                    <a:pt x="20083" y="14475"/>
                    <a:pt x="20050" y="14299"/>
                    <a:pt x="20030" y="14139"/>
                  </a:cubicBezTo>
                  <a:cubicBezTo>
                    <a:pt x="20024" y="14094"/>
                    <a:pt x="20028" y="14033"/>
                    <a:pt x="20033" y="13968"/>
                  </a:cubicBezTo>
                  <a:cubicBezTo>
                    <a:pt x="20039" y="13889"/>
                    <a:pt x="20048" y="13770"/>
                    <a:pt x="20024" y="13745"/>
                  </a:cubicBezTo>
                  <a:cubicBezTo>
                    <a:pt x="19989" y="13709"/>
                    <a:pt x="19941" y="13731"/>
                    <a:pt x="19872" y="13768"/>
                  </a:cubicBezTo>
                  <a:cubicBezTo>
                    <a:pt x="19817" y="13799"/>
                    <a:pt x="19760" y="13829"/>
                    <a:pt x="19707" y="13805"/>
                  </a:cubicBezTo>
                  <a:cubicBezTo>
                    <a:pt x="19648" y="13779"/>
                    <a:pt x="19620" y="13718"/>
                    <a:pt x="19597" y="13669"/>
                  </a:cubicBezTo>
                  <a:cubicBezTo>
                    <a:pt x="19576" y="13626"/>
                    <a:pt x="19562" y="13599"/>
                    <a:pt x="19539" y="13588"/>
                  </a:cubicBezTo>
                  <a:cubicBezTo>
                    <a:pt x="19482" y="13565"/>
                    <a:pt x="19415" y="13577"/>
                    <a:pt x="19343" y="13590"/>
                  </a:cubicBezTo>
                  <a:cubicBezTo>
                    <a:pt x="19273" y="13604"/>
                    <a:pt x="19201" y="13617"/>
                    <a:pt x="19134" y="13594"/>
                  </a:cubicBezTo>
                  <a:cubicBezTo>
                    <a:pt x="19110" y="13586"/>
                    <a:pt x="19092" y="13574"/>
                    <a:pt x="19077" y="13565"/>
                  </a:cubicBezTo>
                  <a:cubicBezTo>
                    <a:pt x="19057" y="13551"/>
                    <a:pt x="19041" y="13541"/>
                    <a:pt x="19009" y="13539"/>
                  </a:cubicBezTo>
                  <a:cubicBezTo>
                    <a:pt x="18971" y="13537"/>
                    <a:pt x="18932" y="13538"/>
                    <a:pt x="18894" y="13539"/>
                  </a:cubicBezTo>
                  <a:cubicBezTo>
                    <a:pt x="18875" y="13539"/>
                    <a:pt x="18856" y="13540"/>
                    <a:pt x="18837" y="13540"/>
                  </a:cubicBezTo>
                  <a:lnTo>
                    <a:pt x="18816" y="13540"/>
                  </a:lnTo>
                  <a:cubicBezTo>
                    <a:pt x="18687" y="13540"/>
                    <a:pt x="18629" y="13541"/>
                    <a:pt x="18548" y="13355"/>
                  </a:cubicBezTo>
                  <a:cubicBezTo>
                    <a:pt x="18515" y="13278"/>
                    <a:pt x="18493" y="13228"/>
                    <a:pt x="18469" y="13134"/>
                  </a:cubicBezTo>
                  <a:cubicBezTo>
                    <a:pt x="18458" y="13093"/>
                    <a:pt x="18448" y="13073"/>
                    <a:pt x="18434" y="13045"/>
                  </a:cubicBezTo>
                  <a:cubicBezTo>
                    <a:pt x="18427" y="13032"/>
                    <a:pt x="18421" y="13017"/>
                    <a:pt x="18413" y="12999"/>
                  </a:cubicBezTo>
                  <a:cubicBezTo>
                    <a:pt x="18399" y="12966"/>
                    <a:pt x="18381" y="12932"/>
                    <a:pt x="18363" y="12897"/>
                  </a:cubicBezTo>
                  <a:cubicBezTo>
                    <a:pt x="18328" y="12829"/>
                    <a:pt x="18291" y="12757"/>
                    <a:pt x="18271" y="12679"/>
                  </a:cubicBezTo>
                  <a:lnTo>
                    <a:pt x="18257" y="12623"/>
                  </a:lnTo>
                  <a:cubicBezTo>
                    <a:pt x="18237" y="12545"/>
                    <a:pt x="18218" y="12472"/>
                    <a:pt x="18190" y="12391"/>
                  </a:cubicBezTo>
                  <a:cubicBezTo>
                    <a:pt x="18186" y="12379"/>
                    <a:pt x="18181" y="12358"/>
                    <a:pt x="18175" y="12334"/>
                  </a:cubicBezTo>
                  <a:cubicBezTo>
                    <a:pt x="18170" y="12311"/>
                    <a:pt x="18160" y="12270"/>
                    <a:pt x="18154" y="12260"/>
                  </a:cubicBezTo>
                  <a:cubicBezTo>
                    <a:pt x="18117" y="12225"/>
                    <a:pt x="18063" y="12316"/>
                    <a:pt x="17997" y="12438"/>
                  </a:cubicBezTo>
                  <a:cubicBezTo>
                    <a:pt x="17962" y="12501"/>
                    <a:pt x="17929" y="12562"/>
                    <a:pt x="17896" y="12591"/>
                  </a:cubicBezTo>
                  <a:lnTo>
                    <a:pt x="17883" y="12601"/>
                  </a:lnTo>
                  <a:cubicBezTo>
                    <a:pt x="17785" y="12686"/>
                    <a:pt x="17720" y="12742"/>
                    <a:pt x="17588" y="12742"/>
                  </a:cubicBezTo>
                  <a:cubicBezTo>
                    <a:pt x="17588" y="12742"/>
                    <a:pt x="17587" y="12742"/>
                    <a:pt x="17587" y="12742"/>
                  </a:cubicBezTo>
                  <a:cubicBezTo>
                    <a:pt x="17490" y="12742"/>
                    <a:pt x="17401" y="12714"/>
                    <a:pt x="17314" y="12685"/>
                  </a:cubicBezTo>
                  <a:cubicBezTo>
                    <a:pt x="17244" y="12662"/>
                    <a:pt x="17177" y="12641"/>
                    <a:pt x="17108" y="12635"/>
                  </a:cubicBezTo>
                  <a:cubicBezTo>
                    <a:pt x="17001" y="12624"/>
                    <a:pt x="16849" y="12620"/>
                    <a:pt x="16734" y="12661"/>
                  </a:cubicBezTo>
                  <a:cubicBezTo>
                    <a:pt x="16611" y="12705"/>
                    <a:pt x="16483" y="12696"/>
                    <a:pt x="16330" y="12633"/>
                  </a:cubicBezTo>
                  <a:cubicBezTo>
                    <a:pt x="16320" y="12629"/>
                    <a:pt x="16309" y="12626"/>
                    <a:pt x="16300" y="12624"/>
                  </a:cubicBezTo>
                  <a:cubicBezTo>
                    <a:pt x="16276" y="12619"/>
                    <a:pt x="16247" y="12613"/>
                    <a:pt x="16231" y="12577"/>
                  </a:cubicBezTo>
                  <a:cubicBezTo>
                    <a:pt x="16215" y="12538"/>
                    <a:pt x="16225" y="12488"/>
                    <a:pt x="16236" y="12444"/>
                  </a:cubicBezTo>
                  <a:cubicBezTo>
                    <a:pt x="16238" y="12437"/>
                    <a:pt x="16240" y="12430"/>
                    <a:pt x="16243" y="12423"/>
                  </a:cubicBezTo>
                  <a:cubicBezTo>
                    <a:pt x="16231" y="12427"/>
                    <a:pt x="16218" y="12429"/>
                    <a:pt x="16205" y="12427"/>
                  </a:cubicBezTo>
                  <a:cubicBezTo>
                    <a:pt x="16082" y="12411"/>
                    <a:pt x="16080" y="12316"/>
                    <a:pt x="16078" y="12205"/>
                  </a:cubicBezTo>
                  <a:lnTo>
                    <a:pt x="16078" y="12192"/>
                  </a:lnTo>
                  <a:cubicBezTo>
                    <a:pt x="16077" y="12156"/>
                    <a:pt x="16079" y="12114"/>
                    <a:pt x="16082" y="12069"/>
                  </a:cubicBezTo>
                  <a:cubicBezTo>
                    <a:pt x="16090" y="11904"/>
                    <a:pt x="16090" y="11785"/>
                    <a:pt x="16022" y="11738"/>
                  </a:cubicBezTo>
                  <a:cubicBezTo>
                    <a:pt x="16001" y="11724"/>
                    <a:pt x="15981" y="11714"/>
                    <a:pt x="15962" y="11705"/>
                  </a:cubicBezTo>
                  <a:cubicBezTo>
                    <a:pt x="15928" y="11688"/>
                    <a:pt x="15892" y="11671"/>
                    <a:pt x="15854" y="11632"/>
                  </a:cubicBezTo>
                  <a:cubicBezTo>
                    <a:pt x="15839" y="11617"/>
                    <a:pt x="15818" y="11601"/>
                    <a:pt x="15796" y="11585"/>
                  </a:cubicBezTo>
                  <a:cubicBezTo>
                    <a:pt x="15744" y="11545"/>
                    <a:pt x="15690" y="11504"/>
                    <a:pt x="15666" y="11446"/>
                  </a:cubicBezTo>
                  <a:cubicBezTo>
                    <a:pt x="15641" y="11387"/>
                    <a:pt x="15648" y="11295"/>
                    <a:pt x="15652" y="11215"/>
                  </a:cubicBezTo>
                  <a:cubicBezTo>
                    <a:pt x="15654" y="11191"/>
                    <a:pt x="15655" y="11171"/>
                    <a:pt x="15655" y="11153"/>
                  </a:cubicBezTo>
                  <a:cubicBezTo>
                    <a:pt x="15656" y="11098"/>
                    <a:pt x="15648" y="11072"/>
                    <a:pt x="15637" y="11037"/>
                  </a:cubicBezTo>
                  <a:cubicBezTo>
                    <a:pt x="15630" y="11015"/>
                    <a:pt x="15622" y="10991"/>
                    <a:pt x="15616" y="10956"/>
                  </a:cubicBezTo>
                  <a:cubicBezTo>
                    <a:pt x="15599" y="10863"/>
                    <a:pt x="15628" y="10786"/>
                    <a:pt x="15652" y="10724"/>
                  </a:cubicBezTo>
                  <a:lnTo>
                    <a:pt x="15659" y="10708"/>
                  </a:lnTo>
                  <a:cubicBezTo>
                    <a:pt x="15692" y="10621"/>
                    <a:pt x="15708" y="10609"/>
                    <a:pt x="15759" y="10579"/>
                  </a:cubicBezTo>
                  <a:lnTo>
                    <a:pt x="15782" y="10566"/>
                  </a:lnTo>
                  <a:cubicBezTo>
                    <a:pt x="15798" y="10558"/>
                    <a:pt x="15843" y="10530"/>
                    <a:pt x="15853" y="10499"/>
                  </a:cubicBezTo>
                  <a:cubicBezTo>
                    <a:pt x="15872" y="10447"/>
                    <a:pt x="15864" y="10440"/>
                    <a:pt x="15831" y="10410"/>
                  </a:cubicBezTo>
                  <a:cubicBezTo>
                    <a:pt x="15822" y="10402"/>
                    <a:pt x="15815" y="10396"/>
                    <a:pt x="15807" y="10387"/>
                  </a:cubicBezTo>
                  <a:cubicBezTo>
                    <a:pt x="15720" y="10293"/>
                    <a:pt x="15690" y="10227"/>
                    <a:pt x="15705" y="10169"/>
                  </a:cubicBezTo>
                  <a:cubicBezTo>
                    <a:pt x="15722" y="10102"/>
                    <a:pt x="15788" y="10094"/>
                    <a:pt x="15844" y="10096"/>
                  </a:cubicBezTo>
                  <a:lnTo>
                    <a:pt x="15866" y="10097"/>
                  </a:lnTo>
                  <a:cubicBezTo>
                    <a:pt x="15922" y="10099"/>
                    <a:pt x="15966" y="10101"/>
                    <a:pt x="16008" y="10056"/>
                  </a:cubicBezTo>
                  <a:cubicBezTo>
                    <a:pt x="16015" y="10048"/>
                    <a:pt x="16022" y="10032"/>
                    <a:pt x="16029" y="10017"/>
                  </a:cubicBezTo>
                  <a:cubicBezTo>
                    <a:pt x="16038" y="9996"/>
                    <a:pt x="16048" y="9973"/>
                    <a:pt x="16063" y="9957"/>
                  </a:cubicBezTo>
                  <a:cubicBezTo>
                    <a:pt x="16077" y="9942"/>
                    <a:pt x="16095" y="9939"/>
                    <a:pt x="16109" y="9937"/>
                  </a:cubicBezTo>
                  <a:cubicBezTo>
                    <a:pt x="16114" y="9936"/>
                    <a:pt x="16121" y="9935"/>
                    <a:pt x="16123" y="9934"/>
                  </a:cubicBezTo>
                  <a:cubicBezTo>
                    <a:pt x="16157" y="9888"/>
                    <a:pt x="16171" y="9837"/>
                    <a:pt x="16158" y="9785"/>
                  </a:cubicBezTo>
                  <a:cubicBezTo>
                    <a:pt x="16154" y="9766"/>
                    <a:pt x="16146" y="9758"/>
                    <a:pt x="16132" y="9742"/>
                  </a:cubicBezTo>
                  <a:cubicBezTo>
                    <a:pt x="16118" y="9726"/>
                    <a:pt x="16102" y="9708"/>
                    <a:pt x="16090" y="9677"/>
                  </a:cubicBezTo>
                  <a:cubicBezTo>
                    <a:pt x="16075" y="9638"/>
                    <a:pt x="16073" y="9593"/>
                    <a:pt x="16071" y="9549"/>
                  </a:cubicBezTo>
                  <a:cubicBezTo>
                    <a:pt x="16069" y="9519"/>
                    <a:pt x="16068" y="9490"/>
                    <a:pt x="16062" y="9469"/>
                  </a:cubicBezTo>
                  <a:cubicBezTo>
                    <a:pt x="16053" y="9438"/>
                    <a:pt x="16040" y="9404"/>
                    <a:pt x="16027" y="9370"/>
                  </a:cubicBezTo>
                  <a:cubicBezTo>
                    <a:pt x="16019" y="9351"/>
                    <a:pt x="16012" y="9333"/>
                    <a:pt x="16005" y="9315"/>
                  </a:cubicBezTo>
                  <a:lnTo>
                    <a:pt x="16002" y="9307"/>
                  </a:lnTo>
                  <a:cubicBezTo>
                    <a:pt x="15954" y="9175"/>
                    <a:pt x="15923" y="9089"/>
                    <a:pt x="15925" y="8922"/>
                  </a:cubicBezTo>
                  <a:cubicBezTo>
                    <a:pt x="15925" y="8821"/>
                    <a:pt x="15927" y="8633"/>
                    <a:pt x="15862" y="8559"/>
                  </a:cubicBezTo>
                  <a:cubicBezTo>
                    <a:pt x="15847" y="8542"/>
                    <a:pt x="15825" y="8533"/>
                    <a:pt x="15802" y="8523"/>
                  </a:cubicBezTo>
                  <a:cubicBezTo>
                    <a:pt x="15774" y="8512"/>
                    <a:pt x="15743" y="8499"/>
                    <a:pt x="15716" y="8469"/>
                  </a:cubicBezTo>
                  <a:cubicBezTo>
                    <a:pt x="15683" y="8434"/>
                    <a:pt x="15656" y="8383"/>
                    <a:pt x="15634" y="8342"/>
                  </a:cubicBezTo>
                  <a:lnTo>
                    <a:pt x="15629" y="8334"/>
                  </a:lnTo>
                  <a:cubicBezTo>
                    <a:pt x="15621" y="8318"/>
                    <a:pt x="15616" y="8301"/>
                    <a:pt x="15612" y="8286"/>
                  </a:cubicBezTo>
                  <a:cubicBezTo>
                    <a:pt x="15609" y="8276"/>
                    <a:pt x="15606" y="8266"/>
                    <a:pt x="15604" y="8261"/>
                  </a:cubicBezTo>
                  <a:cubicBezTo>
                    <a:pt x="15596" y="8247"/>
                    <a:pt x="15578" y="8233"/>
                    <a:pt x="15561" y="8220"/>
                  </a:cubicBezTo>
                  <a:cubicBezTo>
                    <a:pt x="15544" y="8206"/>
                    <a:pt x="15526" y="8192"/>
                    <a:pt x="15511" y="8174"/>
                  </a:cubicBezTo>
                  <a:cubicBezTo>
                    <a:pt x="15486" y="8141"/>
                    <a:pt x="15472" y="8101"/>
                    <a:pt x="15460" y="8066"/>
                  </a:cubicBezTo>
                  <a:cubicBezTo>
                    <a:pt x="15450" y="8039"/>
                    <a:pt x="15441" y="8013"/>
                    <a:pt x="15428" y="7996"/>
                  </a:cubicBezTo>
                  <a:cubicBezTo>
                    <a:pt x="15379" y="7926"/>
                    <a:pt x="15272" y="8064"/>
                    <a:pt x="15178" y="8186"/>
                  </a:cubicBezTo>
                  <a:cubicBezTo>
                    <a:pt x="15105" y="8281"/>
                    <a:pt x="15042" y="8362"/>
                    <a:pt x="14985" y="8381"/>
                  </a:cubicBezTo>
                  <a:cubicBezTo>
                    <a:pt x="14879" y="8417"/>
                    <a:pt x="14677" y="8413"/>
                    <a:pt x="14576" y="8374"/>
                  </a:cubicBezTo>
                  <a:cubicBezTo>
                    <a:pt x="14557" y="8366"/>
                    <a:pt x="14544" y="8356"/>
                    <a:pt x="14533" y="8348"/>
                  </a:cubicBezTo>
                  <a:cubicBezTo>
                    <a:pt x="14515" y="8335"/>
                    <a:pt x="14509" y="8330"/>
                    <a:pt x="14481" y="8343"/>
                  </a:cubicBezTo>
                  <a:cubicBezTo>
                    <a:pt x="14469" y="8349"/>
                    <a:pt x="14456" y="8363"/>
                    <a:pt x="14441" y="8379"/>
                  </a:cubicBezTo>
                  <a:cubicBezTo>
                    <a:pt x="14419" y="8402"/>
                    <a:pt x="14391" y="8433"/>
                    <a:pt x="14353" y="8442"/>
                  </a:cubicBezTo>
                  <a:cubicBezTo>
                    <a:pt x="14293" y="8459"/>
                    <a:pt x="14203" y="8461"/>
                    <a:pt x="14122" y="8453"/>
                  </a:cubicBezTo>
                  <a:cubicBezTo>
                    <a:pt x="14115" y="8489"/>
                    <a:pt x="14113" y="8529"/>
                    <a:pt x="14113" y="8578"/>
                  </a:cubicBezTo>
                  <a:lnTo>
                    <a:pt x="14113" y="8593"/>
                  </a:lnTo>
                  <a:cubicBezTo>
                    <a:pt x="14114" y="8726"/>
                    <a:pt x="14115" y="8831"/>
                    <a:pt x="14048" y="8954"/>
                  </a:cubicBezTo>
                  <a:cubicBezTo>
                    <a:pt x="13970" y="9096"/>
                    <a:pt x="13862" y="9243"/>
                    <a:pt x="13767" y="9372"/>
                  </a:cubicBezTo>
                  <a:lnTo>
                    <a:pt x="13758" y="9385"/>
                  </a:lnTo>
                  <a:cubicBezTo>
                    <a:pt x="13707" y="9454"/>
                    <a:pt x="13587" y="9529"/>
                    <a:pt x="13527" y="9550"/>
                  </a:cubicBezTo>
                  <a:cubicBezTo>
                    <a:pt x="13501" y="9559"/>
                    <a:pt x="13477" y="9556"/>
                    <a:pt x="13455" y="9554"/>
                  </a:cubicBezTo>
                  <a:cubicBezTo>
                    <a:pt x="13439" y="9552"/>
                    <a:pt x="13424" y="9550"/>
                    <a:pt x="13410" y="9554"/>
                  </a:cubicBezTo>
                  <a:cubicBezTo>
                    <a:pt x="13399" y="9557"/>
                    <a:pt x="13390" y="9565"/>
                    <a:pt x="13380" y="9574"/>
                  </a:cubicBezTo>
                  <a:cubicBezTo>
                    <a:pt x="13368" y="9585"/>
                    <a:pt x="13353" y="9598"/>
                    <a:pt x="13334" y="9604"/>
                  </a:cubicBezTo>
                  <a:cubicBezTo>
                    <a:pt x="13305" y="9613"/>
                    <a:pt x="13276" y="9611"/>
                    <a:pt x="13250" y="9608"/>
                  </a:cubicBezTo>
                  <a:cubicBezTo>
                    <a:pt x="13232" y="9607"/>
                    <a:pt x="13214" y="9606"/>
                    <a:pt x="13198" y="9607"/>
                  </a:cubicBezTo>
                  <a:cubicBezTo>
                    <a:pt x="13180" y="9610"/>
                    <a:pt x="13168" y="9617"/>
                    <a:pt x="13153" y="9627"/>
                  </a:cubicBezTo>
                  <a:cubicBezTo>
                    <a:pt x="13140" y="9635"/>
                    <a:pt x="13126" y="9643"/>
                    <a:pt x="13110" y="9648"/>
                  </a:cubicBezTo>
                  <a:cubicBezTo>
                    <a:pt x="13086" y="9657"/>
                    <a:pt x="13067" y="9662"/>
                    <a:pt x="13049" y="9667"/>
                  </a:cubicBezTo>
                  <a:cubicBezTo>
                    <a:pt x="12999" y="9680"/>
                    <a:pt x="12981" y="9685"/>
                    <a:pt x="12933" y="9752"/>
                  </a:cubicBezTo>
                  <a:cubicBezTo>
                    <a:pt x="12908" y="9788"/>
                    <a:pt x="12882" y="9831"/>
                    <a:pt x="12855" y="9874"/>
                  </a:cubicBezTo>
                  <a:cubicBezTo>
                    <a:pt x="12775" y="10003"/>
                    <a:pt x="12685" y="10151"/>
                    <a:pt x="12572" y="10192"/>
                  </a:cubicBezTo>
                  <a:cubicBezTo>
                    <a:pt x="12512" y="10214"/>
                    <a:pt x="12450" y="10222"/>
                    <a:pt x="12389" y="10230"/>
                  </a:cubicBezTo>
                  <a:cubicBezTo>
                    <a:pt x="12285" y="10243"/>
                    <a:pt x="12188" y="10256"/>
                    <a:pt x="12099" y="10330"/>
                  </a:cubicBezTo>
                  <a:cubicBezTo>
                    <a:pt x="11990" y="10421"/>
                    <a:pt x="11867" y="10609"/>
                    <a:pt x="11845" y="10790"/>
                  </a:cubicBezTo>
                  <a:cubicBezTo>
                    <a:pt x="11837" y="10860"/>
                    <a:pt x="11842" y="10946"/>
                    <a:pt x="11849" y="11037"/>
                  </a:cubicBezTo>
                  <a:cubicBezTo>
                    <a:pt x="11860" y="11184"/>
                    <a:pt x="11871" y="11334"/>
                    <a:pt x="11820" y="11446"/>
                  </a:cubicBezTo>
                  <a:cubicBezTo>
                    <a:pt x="11773" y="11549"/>
                    <a:pt x="11699" y="11576"/>
                    <a:pt x="11634" y="11600"/>
                  </a:cubicBezTo>
                  <a:cubicBezTo>
                    <a:pt x="11574" y="11622"/>
                    <a:pt x="11521" y="11640"/>
                    <a:pt x="11487" y="11711"/>
                  </a:cubicBezTo>
                  <a:cubicBezTo>
                    <a:pt x="11475" y="11735"/>
                    <a:pt x="11465" y="11758"/>
                    <a:pt x="11454" y="11781"/>
                  </a:cubicBezTo>
                  <a:cubicBezTo>
                    <a:pt x="11386" y="11925"/>
                    <a:pt x="11322" y="12062"/>
                    <a:pt x="11191" y="12148"/>
                  </a:cubicBezTo>
                  <a:cubicBezTo>
                    <a:pt x="11127" y="12191"/>
                    <a:pt x="11065" y="12208"/>
                    <a:pt x="11005" y="12208"/>
                  </a:cubicBezTo>
                  <a:cubicBezTo>
                    <a:pt x="10911" y="12208"/>
                    <a:pt x="10821" y="12166"/>
                    <a:pt x="10725" y="12116"/>
                  </a:cubicBezTo>
                  <a:lnTo>
                    <a:pt x="10693" y="12100"/>
                  </a:lnTo>
                  <a:cubicBezTo>
                    <a:pt x="10627" y="12065"/>
                    <a:pt x="10564" y="12033"/>
                    <a:pt x="10504" y="11963"/>
                  </a:cubicBezTo>
                  <a:cubicBezTo>
                    <a:pt x="10451" y="11900"/>
                    <a:pt x="10403" y="11859"/>
                    <a:pt x="10338" y="11809"/>
                  </a:cubicBezTo>
                  <a:cubicBezTo>
                    <a:pt x="10309" y="11786"/>
                    <a:pt x="10282" y="11764"/>
                    <a:pt x="10255" y="11741"/>
                  </a:cubicBezTo>
                  <a:cubicBezTo>
                    <a:pt x="10211" y="11704"/>
                    <a:pt x="10170" y="11667"/>
                    <a:pt x="10120" y="11639"/>
                  </a:cubicBezTo>
                  <a:cubicBezTo>
                    <a:pt x="10094" y="11623"/>
                    <a:pt x="10072" y="11599"/>
                    <a:pt x="10050" y="11576"/>
                  </a:cubicBezTo>
                  <a:cubicBezTo>
                    <a:pt x="10032" y="11556"/>
                    <a:pt x="10014" y="11537"/>
                    <a:pt x="9997" y="11528"/>
                  </a:cubicBezTo>
                  <a:cubicBezTo>
                    <a:pt x="9981" y="11519"/>
                    <a:pt x="9966" y="11521"/>
                    <a:pt x="9946" y="11524"/>
                  </a:cubicBezTo>
                  <a:cubicBezTo>
                    <a:pt x="9929" y="11526"/>
                    <a:pt x="9910" y="11528"/>
                    <a:pt x="9889" y="11524"/>
                  </a:cubicBezTo>
                  <a:cubicBezTo>
                    <a:pt x="9861" y="11518"/>
                    <a:pt x="9838" y="11505"/>
                    <a:pt x="9816" y="11493"/>
                  </a:cubicBezTo>
                  <a:cubicBezTo>
                    <a:pt x="9795" y="11482"/>
                    <a:pt x="9774" y="11470"/>
                    <a:pt x="9752" y="11467"/>
                  </a:cubicBezTo>
                  <a:lnTo>
                    <a:pt x="9725" y="11463"/>
                  </a:lnTo>
                  <a:cubicBezTo>
                    <a:pt x="9688" y="11458"/>
                    <a:pt x="9653" y="11453"/>
                    <a:pt x="9616" y="11440"/>
                  </a:cubicBezTo>
                  <a:lnTo>
                    <a:pt x="9594" y="11432"/>
                  </a:lnTo>
                  <a:cubicBezTo>
                    <a:pt x="9534" y="11412"/>
                    <a:pt x="9467" y="11389"/>
                    <a:pt x="9411" y="11324"/>
                  </a:cubicBezTo>
                  <a:cubicBezTo>
                    <a:pt x="9378" y="11286"/>
                    <a:pt x="9347" y="11247"/>
                    <a:pt x="9316" y="11209"/>
                  </a:cubicBezTo>
                  <a:cubicBezTo>
                    <a:pt x="9250" y="11125"/>
                    <a:pt x="9186" y="11046"/>
                    <a:pt x="9109" y="10984"/>
                  </a:cubicBezTo>
                  <a:cubicBezTo>
                    <a:pt x="9069" y="10952"/>
                    <a:pt x="9036" y="10949"/>
                    <a:pt x="8994" y="10945"/>
                  </a:cubicBezTo>
                  <a:cubicBezTo>
                    <a:pt x="8969" y="10943"/>
                    <a:pt x="8941" y="10940"/>
                    <a:pt x="8909" y="10932"/>
                  </a:cubicBezTo>
                  <a:cubicBezTo>
                    <a:pt x="8808" y="10903"/>
                    <a:pt x="8726" y="10829"/>
                    <a:pt x="8668" y="10767"/>
                  </a:cubicBezTo>
                  <a:cubicBezTo>
                    <a:pt x="8654" y="10752"/>
                    <a:pt x="8640" y="10736"/>
                    <a:pt x="8627" y="10720"/>
                  </a:cubicBezTo>
                  <a:cubicBezTo>
                    <a:pt x="8612" y="10769"/>
                    <a:pt x="8595" y="10815"/>
                    <a:pt x="8581" y="10857"/>
                  </a:cubicBezTo>
                  <a:cubicBezTo>
                    <a:pt x="8572" y="10887"/>
                    <a:pt x="8417" y="10835"/>
                    <a:pt x="8358" y="10911"/>
                  </a:cubicBezTo>
                  <a:cubicBezTo>
                    <a:pt x="8255" y="11044"/>
                    <a:pt x="8116" y="11084"/>
                    <a:pt x="7984" y="11037"/>
                  </a:cubicBezTo>
                  <a:cubicBezTo>
                    <a:pt x="7736" y="10949"/>
                    <a:pt x="7900" y="10871"/>
                    <a:pt x="7784" y="10670"/>
                  </a:cubicBezTo>
                  <a:cubicBezTo>
                    <a:pt x="7764" y="10637"/>
                    <a:pt x="7457" y="10358"/>
                    <a:pt x="7492" y="10344"/>
                  </a:cubicBezTo>
                  <a:cubicBezTo>
                    <a:pt x="7631" y="10294"/>
                    <a:pt x="7693" y="10476"/>
                    <a:pt x="7825" y="10272"/>
                  </a:cubicBezTo>
                  <a:cubicBezTo>
                    <a:pt x="7905" y="10146"/>
                    <a:pt x="8050" y="10085"/>
                    <a:pt x="8114" y="9953"/>
                  </a:cubicBezTo>
                  <a:cubicBezTo>
                    <a:pt x="8129" y="9924"/>
                    <a:pt x="8485" y="9359"/>
                    <a:pt x="8398" y="9303"/>
                  </a:cubicBezTo>
                  <a:cubicBezTo>
                    <a:pt x="8352" y="9272"/>
                    <a:pt x="8278" y="9342"/>
                    <a:pt x="8235" y="9362"/>
                  </a:cubicBezTo>
                  <a:cubicBezTo>
                    <a:pt x="8160" y="9397"/>
                    <a:pt x="8096" y="9188"/>
                    <a:pt x="8071" y="9134"/>
                  </a:cubicBezTo>
                  <a:cubicBezTo>
                    <a:pt x="7980" y="8945"/>
                    <a:pt x="8247" y="8934"/>
                    <a:pt x="8205" y="8816"/>
                  </a:cubicBezTo>
                  <a:cubicBezTo>
                    <a:pt x="8173" y="8727"/>
                    <a:pt x="7954" y="8665"/>
                    <a:pt x="8116" y="8518"/>
                  </a:cubicBezTo>
                  <a:cubicBezTo>
                    <a:pt x="8207" y="8436"/>
                    <a:pt x="8357" y="8387"/>
                    <a:pt x="8342" y="8197"/>
                  </a:cubicBezTo>
                  <a:cubicBezTo>
                    <a:pt x="8332" y="8068"/>
                    <a:pt x="8286" y="7950"/>
                    <a:pt x="8277" y="7820"/>
                  </a:cubicBezTo>
                  <a:cubicBezTo>
                    <a:pt x="8270" y="7735"/>
                    <a:pt x="8293" y="7639"/>
                    <a:pt x="8272" y="7557"/>
                  </a:cubicBezTo>
                  <a:cubicBezTo>
                    <a:pt x="8239" y="7435"/>
                    <a:pt x="7990" y="7403"/>
                    <a:pt x="7996" y="7274"/>
                  </a:cubicBezTo>
                  <a:cubicBezTo>
                    <a:pt x="8003" y="7129"/>
                    <a:pt x="7943" y="6898"/>
                    <a:pt x="7907" y="6745"/>
                  </a:cubicBezTo>
                  <a:cubicBezTo>
                    <a:pt x="7856" y="6533"/>
                    <a:pt x="7865" y="6282"/>
                    <a:pt x="7865" y="6063"/>
                  </a:cubicBezTo>
                  <a:cubicBezTo>
                    <a:pt x="7865" y="5643"/>
                    <a:pt x="8261" y="5801"/>
                    <a:pt x="8432" y="5865"/>
                  </a:cubicBezTo>
                  <a:cubicBezTo>
                    <a:pt x="8525" y="5900"/>
                    <a:pt x="8673" y="5862"/>
                    <a:pt x="8640" y="6020"/>
                  </a:cubicBezTo>
                  <a:cubicBezTo>
                    <a:pt x="8612" y="6155"/>
                    <a:pt x="8704" y="6239"/>
                    <a:pt x="8785" y="6171"/>
                  </a:cubicBezTo>
                  <a:cubicBezTo>
                    <a:pt x="8883" y="6089"/>
                    <a:pt x="9012" y="5794"/>
                    <a:pt x="9131" y="5799"/>
                  </a:cubicBezTo>
                  <a:cubicBezTo>
                    <a:pt x="9197" y="5802"/>
                    <a:pt x="9333" y="5794"/>
                    <a:pt x="9380" y="5721"/>
                  </a:cubicBezTo>
                  <a:cubicBezTo>
                    <a:pt x="9508" y="5522"/>
                    <a:pt x="9430" y="5094"/>
                    <a:pt x="9627" y="4984"/>
                  </a:cubicBezTo>
                  <a:cubicBezTo>
                    <a:pt x="9754" y="4914"/>
                    <a:pt x="9993" y="4955"/>
                    <a:pt x="10093" y="4820"/>
                  </a:cubicBezTo>
                  <a:cubicBezTo>
                    <a:pt x="10087" y="4828"/>
                    <a:pt x="9932" y="4614"/>
                    <a:pt x="9921" y="4582"/>
                  </a:cubicBezTo>
                  <a:cubicBezTo>
                    <a:pt x="9879" y="4459"/>
                    <a:pt x="9933" y="4283"/>
                    <a:pt x="9880" y="4184"/>
                  </a:cubicBezTo>
                  <a:cubicBezTo>
                    <a:pt x="9808" y="4051"/>
                    <a:pt x="9725" y="4086"/>
                    <a:pt x="9615" y="4062"/>
                  </a:cubicBezTo>
                  <a:cubicBezTo>
                    <a:pt x="9491" y="4034"/>
                    <a:pt x="9396" y="3831"/>
                    <a:pt x="9266" y="3844"/>
                  </a:cubicBezTo>
                  <a:cubicBezTo>
                    <a:pt x="9164" y="3854"/>
                    <a:pt x="9087" y="4066"/>
                    <a:pt x="8974" y="4097"/>
                  </a:cubicBezTo>
                  <a:cubicBezTo>
                    <a:pt x="8907" y="4115"/>
                    <a:pt x="8728" y="4085"/>
                    <a:pt x="8692" y="3992"/>
                  </a:cubicBezTo>
                  <a:cubicBezTo>
                    <a:pt x="8638" y="3853"/>
                    <a:pt x="8728" y="3714"/>
                    <a:pt x="8633" y="3582"/>
                  </a:cubicBezTo>
                  <a:cubicBezTo>
                    <a:pt x="8424" y="3291"/>
                    <a:pt x="8521" y="2876"/>
                    <a:pt x="8552" y="2504"/>
                  </a:cubicBezTo>
                  <a:cubicBezTo>
                    <a:pt x="8572" y="2262"/>
                    <a:pt x="8557" y="2037"/>
                    <a:pt x="8532" y="1796"/>
                  </a:cubicBezTo>
                  <a:cubicBezTo>
                    <a:pt x="8503" y="1498"/>
                    <a:pt x="8434" y="1620"/>
                    <a:pt x="8277" y="1511"/>
                  </a:cubicBezTo>
                  <a:cubicBezTo>
                    <a:pt x="8095" y="1386"/>
                    <a:pt x="8187" y="643"/>
                    <a:pt x="7851" y="725"/>
                  </a:cubicBezTo>
                  <a:cubicBezTo>
                    <a:pt x="7743" y="752"/>
                    <a:pt x="7654" y="775"/>
                    <a:pt x="7539" y="766"/>
                  </a:cubicBezTo>
                  <a:cubicBezTo>
                    <a:pt x="7442" y="759"/>
                    <a:pt x="7500" y="787"/>
                    <a:pt x="7455" y="876"/>
                  </a:cubicBezTo>
                  <a:cubicBezTo>
                    <a:pt x="7316" y="1153"/>
                    <a:pt x="7092" y="1290"/>
                    <a:pt x="6920" y="1510"/>
                  </a:cubicBezTo>
                  <a:cubicBezTo>
                    <a:pt x="6808" y="1654"/>
                    <a:pt x="6370" y="1239"/>
                    <a:pt x="6242" y="1129"/>
                  </a:cubicBezTo>
                  <a:cubicBezTo>
                    <a:pt x="6194" y="1088"/>
                    <a:pt x="6094" y="810"/>
                    <a:pt x="6106" y="747"/>
                  </a:cubicBezTo>
                  <a:cubicBezTo>
                    <a:pt x="6127" y="627"/>
                    <a:pt x="6303" y="410"/>
                    <a:pt x="6206" y="283"/>
                  </a:cubicBezTo>
                  <a:cubicBezTo>
                    <a:pt x="6167" y="232"/>
                    <a:pt x="5922" y="-5"/>
                    <a:pt x="5883" y="0"/>
                  </a:cubicBezTo>
                  <a:cubicBezTo>
                    <a:pt x="5830" y="6"/>
                    <a:pt x="5693" y="333"/>
                    <a:pt x="5672" y="390"/>
                  </a:cubicBezTo>
                  <a:cubicBezTo>
                    <a:pt x="5520" y="813"/>
                    <a:pt x="5610" y="1239"/>
                    <a:pt x="5510" y="1675"/>
                  </a:cubicBezTo>
                  <a:cubicBezTo>
                    <a:pt x="5425" y="2044"/>
                    <a:pt x="5411" y="2433"/>
                    <a:pt x="5346" y="2810"/>
                  </a:cubicBezTo>
                  <a:cubicBezTo>
                    <a:pt x="5187" y="3724"/>
                    <a:pt x="4947" y="4576"/>
                    <a:pt x="4888" y="5526"/>
                  </a:cubicBezTo>
                  <a:cubicBezTo>
                    <a:pt x="4861" y="5958"/>
                    <a:pt x="4845" y="6391"/>
                    <a:pt x="4813" y="6823"/>
                  </a:cubicBezTo>
                  <a:cubicBezTo>
                    <a:pt x="4786" y="7175"/>
                    <a:pt x="4703" y="7510"/>
                    <a:pt x="4673" y="7859"/>
                  </a:cubicBezTo>
                  <a:cubicBezTo>
                    <a:pt x="4656" y="8056"/>
                    <a:pt x="4634" y="8248"/>
                    <a:pt x="4580" y="8433"/>
                  </a:cubicBezTo>
                  <a:cubicBezTo>
                    <a:pt x="4539" y="8574"/>
                    <a:pt x="4453" y="8709"/>
                    <a:pt x="4429" y="8857"/>
                  </a:cubicBezTo>
                  <a:cubicBezTo>
                    <a:pt x="4368" y="9232"/>
                    <a:pt x="4285" y="9573"/>
                    <a:pt x="4199" y="9940"/>
                  </a:cubicBezTo>
                  <a:cubicBezTo>
                    <a:pt x="3998" y="10799"/>
                    <a:pt x="3805" y="11614"/>
                    <a:pt x="3482" y="12406"/>
                  </a:cubicBezTo>
                  <a:cubicBezTo>
                    <a:pt x="3249" y="12977"/>
                    <a:pt x="3023" y="13577"/>
                    <a:pt x="2707" y="14069"/>
                  </a:cubicBezTo>
                  <a:cubicBezTo>
                    <a:pt x="2522" y="14357"/>
                    <a:pt x="2357" y="14674"/>
                    <a:pt x="2154" y="14937"/>
                  </a:cubicBezTo>
                  <a:cubicBezTo>
                    <a:pt x="1972" y="15175"/>
                    <a:pt x="1914" y="15566"/>
                    <a:pt x="1724" y="15769"/>
                  </a:cubicBezTo>
                  <a:cubicBezTo>
                    <a:pt x="1527" y="15979"/>
                    <a:pt x="1291" y="16323"/>
                    <a:pt x="1144" y="16601"/>
                  </a:cubicBezTo>
                  <a:cubicBezTo>
                    <a:pt x="1035" y="16810"/>
                    <a:pt x="981" y="16765"/>
                    <a:pt x="1044" y="16986"/>
                  </a:cubicBezTo>
                  <a:cubicBezTo>
                    <a:pt x="1079" y="17108"/>
                    <a:pt x="1232" y="17187"/>
                    <a:pt x="1309" y="17260"/>
                  </a:cubicBezTo>
                  <a:cubicBezTo>
                    <a:pt x="1417" y="17363"/>
                    <a:pt x="1689" y="17501"/>
                    <a:pt x="1749" y="17672"/>
                  </a:cubicBezTo>
                  <a:cubicBezTo>
                    <a:pt x="1821" y="17879"/>
                    <a:pt x="1539" y="17677"/>
                    <a:pt x="1520" y="17658"/>
                  </a:cubicBezTo>
                  <a:cubicBezTo>
                    <a:pt x="1462" y="17597"/>
                    <a:pt x="1386" y="17591"/>
                    <a:pt x="1320" y="17552"/>
                  </a:cubicBezTo>
                  <a:cubicBezTo>
                    <a:pt x="1249" y="17511"/>
                    <a:pt x="1214" y="17412"/>
                    <a:pt x="1148" y="17368"/>
                  </a:cubicBezTo>
                  <a:cubicBezTo>
                    <a:pt x="1112" y="17345"/>
                    <a:pt x="1038" y="17411"/>
                    <a:pt x="1019" y="17375"/>
                  </a:cubicBezTo>
                  <a:cubicBezTo>
                    <a:pt x="1004" y="17348"/>
                    <a:pt x="1018" y="17273"/>
                    <a:pt x="992" y="17256"/>
                  </a:cubicBezTo>
                  <a:cubicBezTo>
                    <a:pt x="937" y="17219"/>
                    <a:pt x="892" y="17449"/>
                    <a:pt x="856" y="17472"/>
                  </a:cubicBezTo>
                  <a:cubicBezTo>
                    <a:pt x="874" y="17461"/>
                    <a:pt x="661" y="17391"/>
                    <a:pt x="709" y="17309"/>
                  </a:cubicBezTo>
                  <a:cubicBezTo>
                    <a:pt x="799" y="17158"/>
                    <a:pt x="884" y="17044"/>
                    <a:pt x="697" y="17048"/>
                  </a:cubicBezTo>
                  <a:cubicBezTo>
                    <a:pt x="587" y="17050"/>
                    <a:pt x="490" y="16964"/>
                    <a:pt x="386" y="16928"/>
                  </a:cubicBezTo>
                  <a:cubicBezTo>
                    <a:pt x="248" y="16880"/>
                    <a:pt x="188" y="16998"/>
                    <a:pt x="71" y="17096"/>
                  </a:cubicBezTo>
                  <a:cubicBezTo>
                    <a:pt x="-104" y="17242"/>
                    <a:pt x="94" y="17606"/>
                    <a:pt x="127" y="17804"/>
                  </a:cubicBezTo>
                  <a:cubicBezTo>
                    <a:pt x="164" y="18022"/>
                    <a:pt x="199" y="18009"/>
                    <a:pt x="351" y="18041"/>
                  </a:cubicBezTo>
                  <a:cubicBezTo>
                    <a:pt x="410" y="18054"/>
                    <a:pt x="525" y="18139"/>
                    <a:pt x="551" y="18066"/>
                  </a:cubicBezTo>
                  <a:cubicBezTo>
                    <a:pt x="611" y="18282"/>
                    <a:pt x="349" y="18469"/>
                    <a:pt x="397" y="18635"/>
                  </a:cubicBezTo>
                  <a:cubicBezTo>
                    <a:pt x="476" y="18909"/>
                    <a:pt x="650" y="19035"/>
                    <a:pt x="786" y="19270"/>
                  </a:cubicBezTo>
                  <a:cubicBezTo>
                    <a:pt x="879" y="19432"/>
                    <a:pt x="983" y="19516"/>
                    <a:pt x="1086" y="19659"/>
                  </a:cubicBezTo>
                  <a:cubicBezTo>
                    <a:pt x="1157" y="19758"/>
                    <a:pt x="1172" y="19672"/>
                    <a:pt x="1250" y="19659"/>
                  </a:cubicBezTo>
                  <a:cubicBezTo>
                    <a:pt x="1408" y="19631"/>
                    <a:pt x="1255" y="20001"/>
                    <a:pt x="1406" y="20015"/>
                  </a:cubicBezTo>
                  <a:cubicBezTo>
                    <a:pt x="1586" y="20030"/>
                    <a:pt x="1722" y="20084"/>
                    <a:pt x="1811" y="20297"/>
                  </a:cubicBezTo>
                  <a:cubicBezTo>
                    <a:pt x="1871" y="20441"/>
                    <a:pt x="1965" y="20678"/>
                    <a:pt x="2089" y="20714"/>
                  </a:cubicBezTo>
                  <a:cubicBezTo>
                    <a:pt x="2396" y="20802"/>
                    <a:pt x="2624" y="20992"/>
                    <a:pt x="2894" y="21194"/>
                  </a:cubicBezTo>
                  <a:cubicBezTo>
                    <a:pt x="2982" y="21260"/>
                    <a:pt x="3080" y="21318"/>
                    <a:pt x="3183" y="21368"/>
                  </a:cubicBezTo>
                  <a:lnTo>
                    <a:pt x="3183" y="21355"/>
                  </a:lnTo>
                  <a:lnTo>
                    <a:pt x="3251" y="21355"/>
                  </a:lnTo>
                  <a:lnTo>
                    <a:pt x="3251" y="21386"/>
                  </a:lnTo>
                  <a:cubicBezTo>
                    <a:pt x="3251" y="21391"/>
                    <a:pt x="3251" y="21396"/>
                    <a:pt x="3251" y="21401"/>
                  </a:cubicBezTo>
                  <a:cubicBezTo>
                    <a:pt x="3503" y="21514"/>
                    <a:pt x="3778" y="21582"/>
                    <a:pt x="4020" y="21587"/>
                  </a:cubicBezTo>
                  <a:cubicBezTo>
                    <a:pt x="4353" y="21595"/>
                    <a:pt x="4648" y="21398"/>
                    <a:pt x="4958" y="21262"/>
                  </a:cubicBezTo>
                  <a:cubicBezTo>
                    <a:pt x="4998" y="21216"/>
                    <a:pt x="5033" y="21164"/>
                    <a:pt x="5050" y="21122"/>
                  </a:cubicBezTo>
                  <a:cubicBezTo>
                    <a:pt x="5061" y="21097"/>
                    <a:pt x="5068" y="21074"/>
                    <a:pt x="5075" y="21054"/>
                  </a:cubicBezTo>
                  <a:cubicBezTo>
                    <a:pt x="5092" y="21005"/>
                    <a:pt x="5108" y="20957"/>
                    <a:pt x="5150" y="20897"/>
                  </a:cubicBezTo>
                  <a:cubicBezTo>
                    <a:pt x="5196" y="20832"/>
                    <a:pt x="5246" y="20771"/>
                    <a:pt x="5308" y="20706"/>
                  </a:cubicBezTo>
                  <a:cubicBezTo>
                    <a:pt x="5320" y="20694"/>
                    <a:pt x="5331" y="20681"/>
                    <a:pt x="5343" y="20668"/>
                  </a:cubicBezTo>
                  <a:cubicBezTo>
                    <a:pt x="5380" y="20624"/>
                    <a:pt x="5423" y="20575"/>
                    <a:pt x="5476" y="20560"/>
                  </a:cubicBezTo>
                  <a:cubicBezTo>
                    <a:pt x="5496" y="20555"/>
                    <a:pt x="5513" y="20553"/>
                    <a:pt x="5527" y="20551"/>
                  </a:cubicBezTo>
                  <a:cubicBezTo>
                    <a:pt x="5551" y="20548"/>
                    <a:pt x="5566" y="20546"/>
                    <a:pt x="5592" y="20530"/>
                  </a:cubicBezTo>
                  <a:cubicBezTo>
                    <a:pt x="5687" y="20467"/>
                    <a:pt x="5733" y="20380"/>
                    <a:pt x="5790" y="20264"/>
                  </a:cubicBezTo>
                  <a:cubicBezTo>
                    <a:pt x="5817" y="20211"/>
                    <a:pt x="5839" y="20191"/>
                    <a:pt x="5864" y="20167"/>
                  </a:cubicBezTo>
                  <a:cubicBezTo>
                    <a:pt x="5870" y="20161"/>
                    <a:pt x="5878" y="20155"/>
                    <a:pt x="5885" y="20147"/>
                  </a:cubicBezTo>
                  <a:cubicBezTo>
                    <a:pt x="5894" y="20139"/>
                    <a:pt x="5905" y="20126"/>
                    <a:pt x="5916" y="20114"/>
                  </a:cubicBezTo>
                  <a:cubicBezTo>
                    <a:pt x="5939" y="20087"/>
                    <a:pt x="5966" y="20057"/>
                    <a:pt x="5989" y="20041"/>
                  </a:cubicBezTo>
                  <a:cubicBezTo>
                    <a:pt x="6017" y="20023"/>
                    <a:pt x="6052" y="20015"/>
                    <a:pt x="6085" y="20007"/>
                  </a:cubicBezTo>
                  <a:cubicBezTo>
                    <a:pt x="6112" y="20001"/>
                    <a:pt x="6140" y="19994"/>
                    <a:pt x="6161" y="19982"/>
                  </a:cubicBezTo>
                  <a:cubicBezTo>
                    <a:pt x="6226" y="19947"/>
                    <a:pt x="6275" y="19927"/>
                    <a:pt x="6345" y="19925"/>
                  </a:cubicBezTo>
                  <a:cubicBezTo>
                    <a:pt x="6452" y="19922"/>
                    <a:pt x="6557" y="19937"/>
                    <a:pt x="6647" y="19866"/>
                  </a:cubicBezTo>
                  <a:cubicBezTo>
                    <a:pt x="6694" y="19830"/>
                    <a:pt x="6733" y="19777"/>
                    <a:pt x="6775" y="19721"/>
                  </a:cubicBezTo>
                  <a:cubicBezTo>
                    <a:pt x="6805" y="19680"/>
                    <a:pt x="6836" y="19637"/>
                    <a:pt x="6872" y="19601"/>
                  </a:cubicBezTo>
                  <a:cubicBezTo>
                    <a:pt x="6955" y="19516"/>
                    <a:pt x="7039" y="19468"/>
                    <a:pt x="7146" y="19448"/>
                  </a:cubicBezTo>
                  <a:cubicBezTo>
                    <a:pt x="7175" y="19443"/>
                    <a:pt x="7205" y="19433"/>
                    <a:pt x="7237" y="19423"/>
                  </a:cubicBezTo>
                  <a:cubicBezTo>
                    <a:pt x="7339" y="19389"/>
                    <a:pt x="7453" y="19352"/>
                    <a:pt x="7553" y="19454"/>
                  </a:cubicBezTo>
                  <a:cubicBezTo>
                    <a:pt x="7617" y="19519"/>
                    <a:pt x="7713" y="19638"/>
                    <a:pt x="7773" y="19724"/>
                  </a:cubicBezTo>
                  <a:cubicBezTo>
                    <a:pt x="7794" y="19755"/>
                    <a:pt x="7807" y="19782"/>
                    <a:pt x="7819" y="19805"/>
                  </a:cubicBezTo>
                  <a:cubicBezTo>
                    <a:pt x="7836" y="19841"/>
                    <a:pt x="7848" y="19865"/>
                    <a:pt x="7880" y="19893"/>
                  </a:cubicBezTo>
                  <a:cubicBezTo>
                    <a:pt x="7929" y="19935"/>
                    <a:pt x="7971" y="19965"/>
                    <a:pt x="8020" y="19995"/>
                  </a:cubicBezTo>
                  <a:cubicBezTo>
                    <a:pt x="8086" y="20035"/>
                    <a:pt x="8156" y="20033"/>
                    <a:pt x="8237" y="20032"/>
                  </a:cubicBezTo>
                  <a:lnTo>
                    <a:pt x="8284" y="20031"/>
                  </a:lnTo>
                  <a:cubicBezTo>
                    <a:pt x="8304" y="20031"/>
                    <a:pt x="8334" y="20027"/>
                    <a:pt x="8367" y="20023"/>
                  </a:cubicBezTo>
                  <a:cubicBezTo>
                    <a:pt x="8491" y="20007"/>
                    <a:pt x="8590" y="20000"/>
                    <a:pt x="8642" y="20047"/>
                  </a:cubicBezTo>
                  <a:cubicBezTo>
                    <a:pt x="8693" y="20095"/>
                    <a:pt x="8697" y="20178"/>
                    <a:pt x="8701" y="20243"/>
                  </a:cubicBezTo>
                  <a:cubicBezTo>
                    <a:pt x="8702" y="20264"/>
                    <a:pt x="8703" y="20285"/>
                    <a:pt x="8706" y="20302"/>
                  </a:cubicBezTo>
                  <a:cubicBezTo>
                    <a:pt x="8710" y="20327"/>
                    <a:pt x="8715" y="20344"/>
                    <a:pt x="8720" y="20360"/>
                  </a:cubicBezTo>
                  <a:cubicBezTo>
                    <a:pt x="8730" y="20395"/>
                    <a:pt x="8741" y="20431"/>
                    <a:pt x="8741" y="20505"/>
                  </a:cubicBezTo>
                  <a:cubicBezTo>
                    <a:pt x="8740" y="20575"/>
                    <a:pt x="8740" y="20646"/>
                    <a:pt x="8741" y="20715"/>
                  </a:cubicBezTo>
                  <a:cubicBezTo>
                    <a:pt x="8741" y="20725"/>
                    <a:pt x="8741" y="20736"/>
                    <a:pt x="8742" y="20748"/>
                  </a:cubicBezTo>
                  <a:cubicBezTo>
                    <a:pt x="8744" y="20778"/>
                    <a:pt x="8746" y="20811"/>
                    <a:pt x="8741" y="20836"/>
                  </a:cubicBezTo>
                  <a:cubicBezTo>
                    <a:pt x="8737" y="20860"/>
                    <a:pt x="8725" y="20880"/>
                    <a:pt x="8713" y="20900"/>
                  </a:cubicBezTo>
                  <a:cubicBezTo>
                    <a:pt x="8709" y="20907"/>
                    <a:pt x="8703" y="20916"/>
                    <a:pt x="8700" y="20924"/>
                  </a:cubicBezTo>
                  <a:cubicBezTo>
                    <a:pt x="8734" y="20960"/>
                    <a:pt x="8942" y="20958"/>
                    <a:pt x="9008" y="20938"/>
                  </a:cubicBezTo>
                  <a:cubicBezTo>
                    <a:pt x="9029" y="20932"/>
                    <a:pt x="9046" y="20923"/>
                    <a:pt x="9063" y="20914"/>
                  </a:cubicBezTo>
                  <a:cubicBezTo>
                    <a:pt x="9093" y="20899"/>
                    <a:pt x="9124" y="20883"/>
                    <a:pt x="9164" y="20880"/>
                  </a:cubicBezTo>
                  <a:cubicBezTo>
                    <a:pt x="9211" y="20876"/>
                    <a:pt x="9259" y="20878"/>
                    <a:pt x="9305" y="20880"/>
                  </a:cubicBezTo>
                  <a:lnTo>
                    <a:pt x="9358" y="20881"/>
                  </a:lnTo>
                  <a:cubicBezTo>
                    <a:pt x="9460" y="20885"/>
                    <a:pt x="9554" y="20850"/>
                    <a:pt x="9652" y="20815"/>
                  </a:cubicBezTo>
                  <a:cubicBezTo>
                    <a:pt x="9686" y="20804"/>
                    <a:pt x="9719" y="20792"/>
                    <a:pt x="9753" y="20781"/>
                  </a:cubicBezTo>
                  <a:cubicBezTo>
                    <a:pt x="9803" y="20766"/>
                    <a:pt x="9857" y="20762"/>
                    <a:pt x="9909" y="20757"/>
                  </a:cubicBezTo>
                  <a:cubicBezTo>
                    <a:pt x="9994" y="20751"/>
                    <a:pt x="10081" y="20744"/>
                    <a:pt x="10149" y="20690"/>
                  </a:cubicBezTo>
                  <a:cubicBezTo>
                    <a:pt x="10173" y="20670"/>
                    <a:pt x="10181" y="20652"/>
                    <a:pt x="10195" y="20621"/>
                  </a:cubicBezTo>
                  <a:cubicBezTo>
                    <a:pt x="10200" y="20609"/>
                    <a:pt x="10206" y="20596"/>
                    <a:pt x="10213" y="20583"/>
                  </a:cubicBezTo>
                  <a:cubicBezTo>
                    <a:pt x="10221" y="20567"/>
                    <a:pt x="10232" y="20549"/>
                    <a:pt x="10245" y="20531"/>
                  </a:cubicBezTo>
                  <a:cubicBezTo>
                    <a:pt x="10259" y="20510"/>
                    <a:pt x="10273" y="20487"/>
                    <a:pt x="10280" y="20471"/>
                  </a:cubicBezTo>
                  <a:cubicBezTo>
                    <a:pt x="10283" y="20462"/>
                    <a:pt x="10292" y="20433"/>
                    <a:pt x="10313" y="20327"/>
                  </a:cubicBezTo>
                  <a:cubicBezTo>
                    <a:pt x="10323" y="20273"/>
                    <a:pt x="10321" y="20220"/>
                    <a:pt x="10319" y="20165"/>
                  </a:cubicBezTo>
                  <a:cubicBezTo>
                    <a:pt x="10317" y="20117"/>
                    <a:pt x="10315" y="20066"/>
                    <a:pt x="10321" y="20015"/>
                  </a:cubicBezTo>
                  <a:cubicBezTo>
                    <a:pt x="10344" y="19809"/>
                    <a:pt x="10448" y="19544"/>
                    <a:pt x="10597" y="19458"/>
                  </a:cubicBezTo>
                  <a:cubicBezTo>
                    <a:pt x="10683" y="19408"/>
                    <a:pt x="10773" y="19426"/>
                    <a:pt x="10856" y="19509"/>
                  </a:cubicBezTo>
                  <a:cubicBezTo>
                    <a:pt x="10875" y="19528"/>
                    <a:pt x="10891" y="19546"/>
                    <a:pt x="10906" y="19562"/>
                  </a:cubicBezTo>
                  <a:cubicBezTo>
                    <a:pt x="10966" y="19625"/>
                    <a:pt x="10995" y="19658"/>
                    <a:pt x="11086" y="19660"/>
                  </a:cubicBezTo>
                  <a:cubicBezTo>
                    <a:pt x="11204" y="19662"/>
                    <a:pt x="11301" y="19658"/>
                    <a:pt x="11383" y="19577"/>
                  </a:cubicBezTo>
                  <a:cubicBezTo>
                    <a:pt x="11411" y="19549"/>
                    <a:pt x="11425" y="19514"/>
                    <a:pt x="11442" y="19473"/>
                  </a:cubicBezTo>
                  <a:cubicBezTo>
                    <a:pt x="11464" y="19418"/>
                    <a:pt x="11488" y="19356"/>
                    <a:pt x="11549" y="19317"/>
                  </a:cubicBezTo>
                  <a:cubicBezTo>
                    <a:pt x="11660" y="19247"/>
                    <a:pt x="11729" y="19305"/>
                    <a:pt x="11795" y="19361"/>
                  </a:cubicBezTo>
                  <a:cubicBezTo>
                    <a:pt x="11823" y="19385"/>
                    <a:pt x="11851" y="19408"/>
                    <a:pt x="11884" y="19426"/>
                  </a:cubicBezTo>
                  <a:cubicBezTo>
                    <a:pt x="11946" y="19457"/>
                    <a:pt x="12016" y="19453"/>
                    <a:pt x="12090" y="19448"/>
                  </a:cubicBezTo>
                  <a:cubicBezTo>
                    <a:pt x="12126" y="19447"/>
                    <a:pt x="12163" y="19444"/>
                    <a:pt x="12199" y="19447"/>
                  </a:cubicBezTo>
                  <a:cubicBezTo>
                    <a:pt x="12306" y="19453"/>
                    <a:pt x="12407" y="19597"/>
                    <a:pt x="12460" y="19738"/>
                  </a:cubicBezTo>
                  <a:cubicBezTo>
                    <a:pt x="12470" y="19764"/>
                    <a:pt x="12475" y="19794"/>
                    <a:pt x="12481" y="19823"/>
                  </a:cubicBezTo>
                  <a:cubicBezTo>
                    <a:pt x="12485" y="19849"/>
                    <a:pt x="12490" y="19876"/>
                    <a:pt x="12497" y="19897"/>
                  </a:cubicBezTo>
                  <a:cubicBezTo>
                    <a:pt x="12524" y="19972"/>
                    <a:pt x="12536" y="19987"/>
                    <a:pt x="12582" y="20041"/>
                  </a:cubicBezTo>
                  <a:lnTo>
                    <a:pt x="12596" y="20058"/>
                  </a:lnTo>
                  <a:cubicBezTo>
                    <a:pt x="12611" y="20077"/>
                    <a:pt x="12624" y="20099"/>
                    <a:pt x="12637" y="20120"/>
                  </a:cubicBezTo>
                  <a:cubicBezTo>
                    <a:pt x="12655" y="20152"/>
                    <a:pt x="12671" y="20179"/>
                    <a:pt x="12694" y="20192"/>
                  </a:cubicBezTo>
                  <a:cubicBezTo>
                    <a:pt x="12712" y="20202"/>
                    <a:pt x="12727" y="20206"/>
                    <a:pt x="12741" y="20210"/>
                  </a:cubicBezTo>
                  <a:cubicBezTo>
                    <a:pt x="12767" y="20218"/>
                    <a:pt x="12793" y="20225"/>
                    <a:pt x="12832" y="20267"/>
                  </a:cubicBezTo>
                  <a:cubicBezTo>
                    <a:pt x="12876" y="20315"/>
                    <a:pt x="12909" y="20372"/>
                    <a:pt x="12941" y="20426"/>
                  </a:cubicBezTo>
                  <a:cubicBezTo>
                    <a:pt x="12994" y="20516"/>
                    <a:pt x="13039" y="20595"/>
                    <a:pt x="13124" y="20622"/>
                  </a:cubicBezTo>
                  <a:cubicBezTo>
                    <a:pt x="13179" y="20639"/>
                    <a:pt x="13236" y="20635"/>
                    <a:pt x="13295" y="20632"/>
                  </a:cubicBezTo>
                  <a:cubicBezTo>
                    <a:pt x="13370" y="20627"/>
                    <a:pt x="13447" y="20621"/>
                    <a:pt x="13525" y="20661"/>
                  </a:cubicBezTo>
                  <a:cubicBezTo>
                    <a:pt x="13566" y="20682"/>
                    <a:pt x="13606" y="20711"/>
                    <a:pt x="13645" y="20738"/>
                  </a:cubicBezTo>
                  <a:cubicBezTo>
                    <a:pt x="13699" y="20777"/>
                    <a:pt x="13752" y="20814"/>
                    <a:pt x="13800" y="20827"/>
                  </a:cubicBezTo>
                  <a:cubicBezTo>
                    <a:pt x="13856" y="20842"/>
                    <a:pt x="13896" y="20842"/>
                    <a:pt x="13918" y="20799"/>
                  </a:cubicBezTo>
                  <a:cubicBezTo>
                    <a:pt x="13930" y="20775"/>
                    <a:pt x="13931" y="20748"/>
                    <a:pt x="13931" y="20704"/>
                  </a:cubicBezTo>
                  <a:cubicBezTo>
                    <a:pt x="13931" y="20660"/>
                    <a:pt x="13930" y="20610"/>
                    <a:pt x="13951" y="20559"/>
                  </a:cubicBezTo>
                  <a:cubicBezTo>
                    <a:pt x="13979" y="20493"/>
                    <a:pt x="14026" y="20442"/>
                    <a:pt x="14083" y="20420"/>
                  </a:cubicBezTo>
                  <a:cubicBezTo>
                    <a:pt x="14086" y="20419"/>
                    <a:pt x="14089" y="20417"/>
                    <a:pt x="14091" y="20417"/>
                  </a:cubicBezTo>
                  <a:cubicBezTo>
                    <a:pt x="14111" y="20410"/>
                    <a:pt x="14132" y="20408"/>
                    <a:pt x="14152" y="20408"/>
                  </a:cubicBezTo>
                  <a:cubicBezTo>
                    <a:pt x="14191" y="20409"/>
                    <a:pt x="14230" y="20423"/>
                    <a:pt x="14261" y="20452"/>
                  </a:cubicBezTo>
                  <a:cubicBezTo>
                    <a:pt x="14373" y="20552"/>
                    <a:pt x="14470" y="20611"/>
                    <a:pt x="14590" y="20674"/>
                  </a:cubicBezTo>
                  <a:cubicBezTo>
                    <a:pt x="14696" y="20731"/>
                    <a:pt x="14804" y="20728"/>
                    <a:pt x="14919" y="20726"/>
                  </a:cubicBezTo>
                  <a:cubicBezTo>
                    <a:pt x="14920" y="20726"/>
                    <a:pt x="14921" y="20726"/>
                    <a:pt x="14922" y="20726"/>
                  </a:cubicBezTo>
                  <a:cubicBezTo>
                    <a:pt x="14956" y="20658"/>
                    <a:pt x="14994" y="20600"/>
                    <a:pt x="15019" y="20571"/>
                  </a:cubicBezTo>
                  <a:cubicBezTo>
                    <a:pt x="15101" y="20474"/>
                    <a:pt x="14981" y="20090"/>
                    <a:pt x="14948" y="19982"/>
                  </a:cubicBezTo>
                  <a:cubicBezTo>
                    <a:pt x="14923" y="19898"/>
                    <a:pt x="14735" y="19453"/>
                    <a:pt x="14991" y="19536"/>
                  </a:cubicBezTo>
                  <a:cubicBezTo>
                    <a:pt x="15186" y="19599"/>
                    <a:pt x="15197" y="19529"/>
                    <a:pt x="15389" y="19433"/>
                  </a:cubicBezTo>
                  <a:cubicBezTo>
                    <a:pt x="15525" y="19365"/>
                    <a:pt x="15456" y="19068"/>
                    <a:pt x="15593" y="19021"/>
                  </a:cubicBezTo>
                  <a:cubicBezTo>
                    <a:pt x="15705" y="18983"/>
                    <a:pt x="15830" y="19095"/>
                    <a:pt x="15921" y="19159"/>
                  </a:cubicBezTo>
                  <a:cubicBezTo>
                    <a:pt x="16004" y="19216"/>
                    <a:pt x="16580" y="19338"/>
                    <a:pt x="16575" y="19311"/>
                  </a:cubicBezTo>
                  <a:cubicBezTo>
                    <a:pt x="16555" y="19218"/>
                    <a:pt x="16433" y="19206"/>
                    <a:pt x="16416" y="19092"/>
                  </a:cubicBezTo>
                  <a:cubicBezTo>
                    <a:pt x="16387" y="18889"/>
                    <a:pt x="16200" y="18754"/>
                    <a:pt x="16106" y="18609"/>
                  </a:cubicBezTo>
                  <a:cubicBezTo>
                    <a:pt x="15914" y="18314"/>
                    <a:pt x="16315" y="18286"/>
                    <a:pt x="16442" y="18369"/>
                  </a:cubicBezTo>
                  <a:cubicBezTo>
                    <a:pt x="16518" y="18418"/>
                    <a:pt x="16714" y="18544"/>
                    <a:pt x="16718" y="18678"/>
                  </a:cubicBezTo>
                  <a:cubicBezTo>
                    <a:pt x="16723" y="18842"/>
                    <a:pt x="16765" y="18987"/>
                    <a:pt x="16903" y="18936"/>
                  </a:cubicBezTo>
                  <a:cubicBezTo>
                    <a:pt x="17004" y="18899"/>
                    <a:pt x="17086" y="18958"/>
                    <a:pt x="17180" y="18891"/>
                  </a:cubicBezTo>
                  <a:cubicBezTo>
                    <a:pt x="17212" y="18868"/>
                    <a:pt x="17427" y="18708"/>
                    <a:pt x="17436" y="18819"/>
                  </a:cubicBezTo>
                  <a:cubicBezTo>
                    <a:pt x="17445" y="18934"/>
                    <a:pt x="17394" y="19187"/>
                    <a:pt x="17526" y="19223"/>
                  </a:cubicBezTo>
                  <a:cubicBezTo>
                    <a:pt x="17619" y="19249"/>
                    <a:pt x="17721" y="19211"/>
                    <a:pt x="17822" y="19246"/>
                  </a:cubicBezTo>
                  <a:cubicBezTo>
                    <a:pt x="17977" y="19298"/>
                    <a:pt x="17989" y="19348"/>
                    <a:pt x="18058" y="19531"/>
                  </a:cubicBezTo>
                  <a:cubicBezTo>
                    <a:pt x="18141" y="19755"/>
                    <a:pt x="18194" y="19550"/>
                    <a:pt x="18225" y="19433"/>
                  </a:cubicBezTo>
                  <a:cubicBezTo>
                    <a:pt x="18278" y="19233"/>
                    <a:pt x="17925" y="18784"/>
                    <a:pt x="18225" y="18864"/>
                  </a:cubicBezTo>
                  <a:cubicBezTo>
                    <a:pt x="18334" y="18893"/>
                    <a:pt x="18383" y="19124"/>
                    <a:pt x="18493" y="19075"/>
                  </a:cubicBezTo>
                  <a:cubicBezTo>
                    <a:pt x="18608" y="19025"/>
                    <a:pt x="18656" y="18904"/>
                    <a:pt x="18756" y="19043"/>
                  </a:cubicBezTo>
                  <a:cubicBezTo>
                    <a:pt x="18908" y="19255"/>
                    <a:pt x="19286" y="18731"/>
                    <a:pt x="19436" y="18673"/>
                  </a:cubicBezTo>
                  <a:cubicBezTo>
                    <a:pt x="19715" y="18565"/>
                    <a:pt x="19971" y="18390"/>
                    <a:pt x="20246" y="18274"/>
                  </a:cubicBezTo>
                  <a:cubicBezTo>
                    <a:pt x="20383" y="18217"/>
                    <a:pt x="20467" y="18219"/>
                    <a:pt x="20550" y="18376"/>
                  </a:cubicBezTo>
                  <a:cubicBezTo>
                    <a:pt x="20616" y="18502"/>
                    <a:pt x="20779" y="18259"/>
                    <a:pt x="20826" y="18204"/>
                  </a:cubicBezTo>
                  <a:cubicBezTo>
                    <a:pt x="20939" y="18070"/>
                    <a:pt x="21022" y="17992"/>
                    <a:pt x="21048" y="17781"/>
                  </a:cubicBezTo>
                  <a:cubicBezTo>
                    <a:pt x="21067" y="17632"/>
                    <a:pt x="21077" y="17476"/>
                    <a:pt x="21206" y="17455"/>
                  </a:cubicBezTo>
                  <a:cubicBezTo>
                    <a:pt x="21496" y="17410"/>
                    <a:pt x="21455" y="16911"/>
                    <a:pt x="21207" y="16792"/>
                  </a:cubicBezTo>
                  <a:close/>
                  <a:moveTo>
                    <a:pt x="12311" y="17515"/>
                  </a:moveTo>
                  <a:cubicBezTo>
                    <a:pt x="12251" y="17579"/>
                    <a:pt x="12166" y="17531"/>
                    <a:pt x="12104" y="17496"/>
                  </a:cubicBezTo>
                  <a:cubicBezTo>
                    <a:pt x="12085" y="17486"/>
                    <a:pt x="12069" y="17476"/>
                    <a:pt x="12056" y="17471"/>
                  </a:cubicBezTo>
                  <a:lnTo>
                    <a:pt x="12032" y="17464"/>
                  </a:lnTo>
                  <a:cubicBezTo>
                    <a:pt x="11953" y="17438"/>
                    <a:pt x="11879" y="17414"/>
                    <a:pt x="11797" y="17364"/>
                  </a:cubicBezTo>
                  <a:cubicBezTo>
                    <a:pt x="11763" y="17343"/>
                    <a:pt x="11728" y="17329"/>
                    <a:pt x="11692" y="17315"/>
                  </a:cubicBezTo>
                  <a:cubicBezTo>
                    <a:pt x="11652" y="17300"/>
                    <a:pt x="11610" y="17284"/>
                    <a:pt x="11567" y="17256"/>
                  </a:cubicBezTo>
                  <a:cubicBezTo>
                    <a:pt x="11519" y="17226"/>
                    <a:pt x="11490" y="17191"/>
                    <a:pt x="11459" y="17156"/>
                  </a:cubicBezTo>
                  <a:cubicBezTo>
                    <a:pt x="11444" y="17139"/>
                    <a:pt x="11429" y="17122"/>
                    <a:pt x="11411" y="17104"/>
                  </a:cubicBezTo>
                  <a:cubicBezTo>
                    <a:pt x="11359" y="17052"/>
                    <a:pt x="11299" y="17009"/>
                    <a:pt x="11241" y="16965"/>
                  </a:cubicBezTo>
                  <a:cubicBezTo>
                    <a:pt x="11210" y="16941"/>
                    <a:pt x="11179" y="16918"/>
                    <a:pt x="11148" y="16893"/>
                  </a:cubicBezTo>
                  <a:cubicBezTo>
                    <a:pt x="11076" y="16835"/>
                    <a:pt x="11043" y="16833"/>
                    <a:pt x="10948" y="16834"/>
                  </a:cubicBezTo>
                  <a:lnTo>
                    <a:pt x="10930" y="16834"/>
                  </a:lnTo>
                  <a:cubicBezTo>
                    <a:pt x="10886" y="16834"/>
                    <a:pt x="10864" y="16834"/>
                    <a:pt x="10835" y="16873"/>
                  </a:cubicBezTo>
                  <a:cubicBezTo>
                    <a:pt x="10825" y="16885"/>
                    <a:pt x="10820" y="16897"/>
                    <a:pt x="10814" y="16913"/>
                  </a:cubicBezTo>
                  <a:cubicBezTo>
                    <a:pt x="10803" y="16941"/>
                    <a:pt x="10789" y="16976"/>
                    <a:pt x="10750" y="16995"/>
                  </a:cubicBezTo>
                  <a:cubicBezTo>
                    <a:pt x="10712" y="17013"/>
                    <a:pt x="10679" y="17015"/>
                    <a:pt x="10649" y="17016"/>
                  </a:cubicBezTo>
                  <a:cubicBezTo>
                    <a:pt x="10613" y="17017"/>
                    <a:pt x="10583" y="17019"/>
                    <a:pt x="10548" y="17047"/>
                  </a:cubicBezTo>
                  <a:cubicBezTo>
                    <a:pt x="10492" y="17093"/>
                    <a:pt x="10444" y="17149"/>
                    <a:pt x="10394" y="17207"/>
                  </a:cubicBezTo>
                  <a:lnTo>
                    <a:pt x="10356" y="17250"/>
                  </a:lnTo>
                  <a:cubicBezTo>
                    <a:pt x="10297" y="17318"/>
                    <a:pt x="10240" y="17316"/>
                    <a:pt x="10180" y="17313"/>
                  </a:cubicBezTo>
                  <a:cubicBezTo>
                    <a:pt x="10168" y="17313"/>
                    <a:pt x="10155" y="17312"/>
                    <a:pt x="10142" y="17312"/>
                  </a:cubicBezTo>
                  <a:lnTo>
                    <a:pt x="10114" y="17312"/>
                  </a:lnTo>
                  <a:cubicBezTo>
                    <a:pt x="10010" y="17313"/>
                    <a:pt x="9928" y="17314"/>
                    <a:pt x="9849" y="17160"/>
                  </a:cubicBezTo>
                  <a:cubicBezTo>
                    <a:pt x="9836" y="17136"/>
                    <a:pt x="9826" y="17109"/>
                    <a:pt x="9816" y="17081"/>
                  </a:cubicBezTo>
                  <a:cubicBezTo>
                    <a:pt x="9782" y="16990"/>
                    <a:pt x="9768" y="16962"/>
                    <a:pt x="9715" y="16997"/>
                  </a:cubicBezTo>
                  <a:cubicBezTo>
                    <a:pt x="9686" y="17015"/>
                    <a:pt x="9669" y="17046"/>
                    <a:pt x="9647" y="17082"/>
                  </a:cubicBezTo>
                  <a:cubicBezTo>
                    <a:pt x="9618" y="17131"/>
                    <a:pt x="9583" y="17189"/>
                    <a:pt x="9519" y="17209"/>
                  </a:cubicBezTo>
                  <a:cubicBezTo>
                    <a:pt x="9463" y="17226"/>
                    <a:pt x="9396" y="17219"/>
                    <a:pt x="9332" y="17212"/>
                  </a:cubicBezTo>
                  <a:cubicBezTo>
                    <a:pt x="9303" y="17210"/>
                    <a:pt x="9274" y="17207"/>
                    <a:pt x="9249" y="17207"/>
                  </a:cubicBezTo>
                  <a:cubicBezTo>
                    <a:pt x="9214" y="17207"/>
                    <a:pt x="9173" y="17210"/>
                    <a:pt x="9129" y="17214"/>
                  </a:cubicBezTo>
                  <a:cubicBezTo>
                    <a:pt x="8986" y="17228"/>
                    <a:pt x="8810" y="17244"/>
                    <a:pt x="8706" y="17146"/>
                  </a:cubicBezTo>
                  <a:cubicBezTo>
                    <a:pt x="8684" y="17126"/>
                    <a:pt x="8645" y="17081"/>
                    <a:pt x="8625" y="17040"/>
                  </a:cubicBezTo>
                  <a:cubicBezTo>
                    <a:pt x="8609" y="17007"/>
                    <a:pt x="8606" y="16975"/>
                    <a:pt x="8604" y="16951"/>
                  </a:cubicBezTo>
                  <a:cubicBezTo>
                    <a:pt x="8603" y="16935"/>
                    <a:pt x="8601" y="16924"/>
                    <a:pt x="8598" y="16913"/>
                  </a:cubicBezTo>
                  <a:cubicBezTo>
                    <a:pt x="8590" y="16893"/>
                    <a:pt x="8578" y="16876"/>
                    <a:pt x="8565" y="16858"/>
                  </a:cubicBezTo>
                  <a:cubicBezTo>
                    <a:pt x="8552" y="16838"/>
                    <a:pt x="8536" y="16816"/>
                    <a:pt x="8523" y="16786"/>
                  </a:cubicBezTo>
                  <a:cubicBezTo>
                    <a:pt x="8511" y="16755"/>
                    <a:pt x="8508" y="16731"/>
                    <a:pt x="8505" y="16712"/>
                  </a:cubicBezTo>
                  <a:cubicBezTo>
                    <a:pt x="8501" y="16688"/>
                    <a:pt x="8501" y="16685"/>
                    <a:pt x="8481" y="16674"/>
                  </a:cubicBezTo>
                  <a:cubicBezTo>
                    <a:pt x="8415" y="16636"/>
                    <a:pt x="8295" y="16670"/>
                    <a:pt x="8252" y="16736"/>
                  </a:cubicBezTo>
                  <a:cubicBezTo>
                    <a:pt x="8244" y="16751"/>
                    <a:pt x="8238" y="16767"/>
                    <a:pt x="8232" y="16783"/>
                  </a:cubicBezTo>
                  <a:cubicBezTo>
                    <a:pt x="8219" y="16817"/>
                    <a:pt x="8205" y="16859"/>
                    <a:pt x="8160" y="16883"/>
                  </a:cubicBezTo>
                  <a:cubicBezTo>
                    <a:pt x="8109" y="16910"/>
                    <a:pt x="8070" y="16885"/>
                    <a:pt x="8039" y="16864"/>
                  </a:cubicBezTo>
                  <a:cubicBezTo>
                    <a:pt x="8028" y="16856"/>
                    <a:pt x="8016" y="16850"/>
                    <a:pt x="8004" y="16844"/>
                  </a:cubicBezTo>
                  <a:cubicBezTo>
                    <a:pt x="7933" y="16816"/>
                    <a:pt x="7897" y="16871"/>
                    <a:pt x="7841" y="16970"/>
                  </a:cubicBezTo>
                  <a:cubicBezTo>
                    <a:pt x="7801" y="17039"/>
                    <a:pt x="7755" y="17119"/>
                    <a:pt x="7685" y="17143"/>
                  </a:cubicBezTo>
                  <a:lnTo>
                    <a:pt x="7664" y="17150"/>
                  </a:lnTo>
                  <a:lnTo>
                    <a:pt x="7651" y="17128"/>
                  </a:lnTo>
                  <a:cubicBezTo>
                    <a:pt x="7563" y="16989"/>
                    <a:pt x="7512" y="16967"/>
                    <a:pt x="7440" y="17036"/>
                  </a:cubicBezTo>
                  <a:cubicBezTo>
                    <a:pt x="7390" y="17085"/>
                    <a:pt x="7327" y="17175"/>
                    <a:pt x="7291" y="17238"/>
                  </a:cubicBezTo>
                  <a:cubicBezTo>
                    <a:pt x="7280" y="17257"/>
                    <a:pt x="7271" y="17279"/>
                    <a:pt x="7261" y="17303"/>
                  </a:cubicBezTo>
                  <a:cubicBezTo>
                    <a:pt x="7247" y="17339"/>
                    <a:pt x="7232" y="17376"/>
                    <a:pt x="7207" y="17407"/>
                  </a:cubicBezTo>
                  <a:cubicBezTo>
                    <a:pt x="7189" y="17429"/>
                    <a:pt x="7172" y="17446"/>
                    <a:pt x="7155" y="17463"/>
                  </a:cubicBezTo>
                  <a:cubicBezTo>
                    <a:pt x="7134" y="17483"/>
                    <a:pt x="7114" y="17503"/>
                    <a:pt x="7095" y="17532"/>
                  </a:cubicBezTo>
                  <a:lnTo>
                    <a:pt x="7090" y="17540"/>
                  </a:lnTo>
                  <a:cubicBezTo>
                    <a:pt x="7031" y="17632"/>
                    <a:pt x="6975" y="17719"/>
                    <a:pt x="6904" y="17722"/>
                  </a:cubicBezTo>
                  <a:cubicBezTo>
                    <a:pt x="6902" y="17722"/>
                    <a:pt x="6901" y="17722"/>
                    <a:pt x="6900" y="17722"/>
                  </a:cubicBezTo>
                  <a:cubicBezTo>
                    <a:pt x="6860" y="17722"/>
                    <a:pt x="6821" y="17696"/>
                    <a:pt x="6783" y="17643"/>
                  </a:cubicBezTo>
                  <a:cubicBezTo>
                    <a:pt x="6759" y="17610"/>
                    <a:pt x="6746" y="17571"/>
                    <a:pt x="6735" y="17537"/>
                  </a:cubicBezTo>
                  <a:cubicBezTo>
                    <a:pt x="6728" y="17518"/>
                    <a:pt x="6722" y="17499"/>
                    <a:pt x="6714" y="17482"/>
                  </a:cubicBezTo>
                  <a:cubicBezTo>
                    <a:pt x="6706" y="17466"/>
                    <a:pt x="6695" y="17451"/>
                    <a:pt x="6684" y="17437"/>
                  </a:cubicBezTo>
                  <a:cubicBezTo>
                    <a:pt x="6673" y="17422"/>
                    <a:pt x="6662" y="17406"/>
                    <a:pt x="6652" y="17388"/>
                  </a:cubicBezTo>
                  <a:cubicBezTo>
                    <a:pt x="6635" y="17356"/>
                    <a:pt x="6624" y="17323"/>
                    <a:pt x="6614" y="17290"/>
                  </a:cubicBezTo>
                  <a:cubicBezTo>
                    <a:pt x="6604" y="17261"/>
                    <a:pt x="6595" y="17233"/>
                    <a:pt x="6582" y="17211"/>
                  </a:cubicBezTo>
                  <a:cubicBezTo>
                    <a:pt x="6569" y="17190"/>
                    <a:pt x="6555" y="17172"/>
                    <a:pt x="6540" y="17154"/>
                  </a:cubicBezTo>
                  <a:cubicBezTo>
                    <a:pt x="6522" y="17132"/>
                    <a:pt x="6504" y="17110"/>
                    <a:pt x="6488" y="17080"/>
                  </a:cubicBezTo>
                  <a:cubicBezTo>
                    <a:pt x="6477" y="17060"/>
                    <a:pt x="6468" y="17036"/>
                    <a:pt x="6458" y="17012"/>
                  </a:cubicBezTo>
                  <a:cubicBezTo>
                    <a:pt x="6445" y="16979"/>
                    <a:pt x="6432" y="16945"/>
                    <a:pt x="6418" y="16927"/>
                  </a:cubicBezTo>
                  <a:cubicBezTo>
                    <a:pt x="6402" y="16908"/>
                    <a:pt x="6385" y="16893"/>
                    <a:pt x="6367" y="16878"/>
                  </a:cubicBezTo>
                  <a:cubicBezTo>
                    <a:pt x="6347" y="16862"/>
                    <a:pt x="6328" y="16846"/>
                    <a:pt x="6308" y="16822"/>
                  </a:cubicBezTo>
                  <a:cubicBezTo>
                    <a:pt x="6253" y="16758"/>
                    <a:pt x="6194" y="16683"/>
                    <a:pt x="6190" y="16605"/>
                  </a:cubicBezTo>
                  <a:cubicBezTo>
                    <a:pt x="6189" y="16576"/>
                    <a:pt x="6195" y="16548"/>
                    <a:pt x="6209" y="16526"/>
                  </a:cubicBezTo>
                  <a:cubicBezTo>
                    <a:pt x="6251" y="16458"/>
                    <a:pt x="6314" y="16468"/>
                    <a:pt x="6365" y="16476"/>
                  </a:cubicBezTo>
                  <a:cubicBezTo>
                    <a:pt x="6409" y="16482"/>
                    <a:pt x="6436" y="16485"/>
                    <a:pt x="6448" y="16463"/>
                  </a:cubicBezTo>
                  <a:cubicBezTo>
                    <a:pt x="6453" y="16452"/>
                    <a:pt x="6448" y="16406"/>
                    <a:pt x="6446" y="16382"/>
                  </a:cubicBezTo>
                  <a:cubicBezTo>
                    <a:pt x="6443" y="16353"/>
                    <a:pt x="6440" y="16325"/>
                    <a:pt x="6442" y="16301"/>
                  </a:cubicBezTo>
                  <a:cubicBezTo>
                    <a:pt x="6448" y="16238"/>
                    <a:pt x="6455" y="16219"/>
                    <a:pt x="6471" y="16182"/>
                  </a:cubicBezTo>
                  <a:cubicBezTo>
                    <a:pt x="6475" y="16173"/>
                    <a:pt x="6479" y="16162"/>
                    <a:pt x="6485" y="16147"/>
                  </a:cubicBezTo>
                  <a:cubicBezTo>
                    <a:pt x="6497" y="16116"/>
                    <a:pt x="6510" y="16086"/>
                    <a:pt x="6524" y="16057"/>
                  </a:cubicBezTo>
                  <a:cubicBezTo>
                    <a:pt x="6557" y="15982"/>
                    <a:pt x="6588" y="15910"/>
                    <a:pt x="6599" y="15822"/>
                  </a:cubicBezTo>
                  <a:cubicBezTo>
                    <a:pt x="6607" y="15759"/>
                    <a:pt x="6603" y="15689"/>
                    <a:pt x="6600" y="15616"/>
                  </a:cubicBezTo>
                  <a:cubicBezTo>
                    <a:pt x="6597" y="15563"/>
                    <a:pt x="6594" y="15508"/>
                    <a:pt x="6596" y="15455"/>
                  </a:cubicBezTo>
                  <a:cubicBezTo>
                    <a:pt x="6603" y="15266"/>
                    <a:pt x="6647" y="15206"/>
                    <a:pt x="6784" y="15199"/>
                  </a:cubicBezTo>
                  <a:cubicBezTo>
                    <a:pt x="6856" y="15195"/>
                    <a:pt x="6956" y="15157"/>
                    <a:pt x="7007" y="15114"/>
                  </a:cubicBezTo>
                  <a:cubicBezTo>
                    <a:pt x="7037" y="15090"/>
                    <a:pt x="7087" y="15031"/>
                    <a:pt x="7105" y="15001"/>
                  </a:cubicBezTo>
                  <a:cubicBezTo>
                    <a:pt x="7113" y="14990"/>
                    <a:pt x="7121" y="14980"/>
                    <a:pt x="7129" y="14972"/>
                  </a:cubicBezTo>
                  <a:cubicBezTo>
                    <a:pt x="7129" y="14972"/>
                    <a:pt x="7130" y="14971"/>
                    <a:pt x="7130" y="14971"/>
                  </a:cubicBezTo>
                  <a:cubicBezTo>
                    <a:pt x="7129" y="14970"/>
                    <a:pt x="7128" y="14968"/>
                    <a:pt x="7127" y="14967"/>
                  </a:cubicBezTo>
                  <a:cubicBezTo>
                    <a:pt x="7098" y="14934"/>
                    <a:pt x="7036" y="14972"/>
                    <a:pt x="6990" y="14998"/>
                  </a:cubicBezTo>
                  <a:cubicBezTo>
                    <a:pt x="6966" y="15012"/>
                    <a:pt x="6946" y="15024"/>
                    <a:pt x="6928" y="15030"/>
                  </a:cubicBezTo>
                  <a:cubicBezTo>
                    <a:pt x="6785" y="15072"/>
                    <a:pt x="6517" y="15057"/>
                    <a:pt x="6400" y="14977"/>
                  </a:cubicBezTo>
                  <a:cubicBezTo>
                    <a:pt x="6363" y="14952"/>
                    <a:pt x="6335" y="14918"/>
                    <a:pt x="6307" y="14886"/>
                  </a:cubicBezTo>
                  <a:cubicBezTo>
                    <a:pt x="6283" y="14857"/>
                    <a:pt x="6260" y="14831"/>
                    <a:pt x="6233" y="14812"/>
                  </a:cubicBezTo>
                  <a:cubicBezTo>
                    <a:pt x="6180" y="14772"/>
                    <a:pt x="6069" y="14709"/>
                    <a:pt x="6017" y="14698"/>
                  </a:cubicBezTo>
                  <a:lnTo>
                    <a:pt x="5980" y="14691"/>
                  </a:lnTo>
                  <a:lnTo>
                    <a:pt x="5989" y="14640"/>
                  </a:lnTo>
                  <a:cubicBezTo>
                    <a:pt x="6003" y="14559"/>
                    <a:pt x="6044" y="14534"/>
                    <a:pt x="6078" y="14513"/>
                  </a:cubicBezTo>
                  <a:cubicBezTo>
                    <a:pt x="6096" y="14501"/>
                    <a:pt x="6112" y="14491"/>
                    <a:pt x="6125" y="14473"/>
                  </a:cubicBezTo>
                  <a:cubicBezTo>
                    <a:pt x="6141" y="14449"/>
                    <a:pt x="6149" y="14413"/>
                    <a:pt x="6158" y="14374"/>
                  </a:cubicBezTo>
                  <a:cubicBezTo>
                    <a:pt x="6164" y="14348"/>
                    <a:pt x="6170" y="14321"/>
                    <a:pt x="6179" y="14296"/>
                  </a:cubicBezTo>
                  <a:lnTo>
                    <a:pt x="6186" y="14277"/>
                  </a:lnTo>
                  <a:cubicBezTo>
                    <a:pt x="6202" y="14233"/>
                    <a:pt x="6209" y="14214"/>
                    <a:pt x="6228" y="14205"/>
                  </a:cubicBezTo>
                  <a:cubicBezTo>
                    <a:pt x="6245" y="14198"/>
                    <a:pt x="6259" y="14208"/>
                    <a:pt x="6268" y="14215"/>
                  </a:cubicBezTo>
                  <a:cubicBezTo>
                    <a:pt x="6276" y="14220"/>
                    <a:pt x="6286" y="14227"/>
                    <a:pt x="6303" y="14233"/>
                  </a:cubicBezTo>
                  <a:cubicBezTo>
                    <a:pt x="6367" y="14253"/>
                    <a:pt x="6394" y="14273"/>
                    <a:pt x="6442" y="14307"/>
                  </a:cubicBezTo>
                  <a:lnTo>
                    <a:pt x="6455" y="14316"/>
                  </a:lnTo>
                  <a:cubicBezTo>
                    <a:pt x="6500" y="14348"/>
                    <a:pt x="6532" y="14360"/>
                    <a:pt x="6550" y="14352"/>
                  </a:cubicBezTo>
                  <a:cubicBezTo>
                    <a:pt x="6554" y="14350"/>
                    <a:pt x="6561" y="14345"/>
                    <a:pt x="6566" y="14328"/>
                  </a:cubicBezTo>
                  <a:cubicBezTo>
                    <a:pt x="6575" y="14298"/>
                    <a:pt x="6566" y="14135"/>
                    <a:pt x="6556" y="14095"/>
                  </a:cubicBezTo>
                  <a:cubicBezTo>
                    <a:pt x="6548" y="14066"/>
                    <a:pt x="6529" y="14040"/>
                    <a:pt x="6510" y="14011"/>
                  </a:cubicBezTo>
                  <a:cubicBezTo>
                    <a:pt x="6485" y="13976"/>
                    <a:pt x="6457" y="13936"/>
                    <a:pt x="6445" y="13882"/>
                  </a:cubicBezTo>
                  <a:cubicBezTo>
                    <a:pt x="6422" y="13772"/>
                    <a:pt x="6457" y="13700"/>
                    <a:pt x="6487" y="13636"/>
                  </a:cubicBezTo>
                  <a:cubicBezTo>
                    <a:pt x="6493" y="13624"/>
                    <a:pt x="6499" y="13612"/>
                    <a:pt x="6504" y="13599"/>
                  </a:cubicBezTo>
                  <a:cubicBezTo>
                    <a:pt x="6493" y="13580"/>
                    <a:pt x="6473" y="13560"/>
                    <a:pt x="6455" y="13541"/>
                  </a:cubicBezTo>
                  <a:cubicBezTo>
                    <a:pt x="6426" y="13509"/>
                    <a:pt x="6395" y="13477"/>
                    <a:pt x="6375" y="13434"/>
                  </a:cubicBezTo>
                  <a:cubicBezTo>
                    <a:pt x="6367" y="13416"/>
                    <a:pt x="6359" y="13398"/>
                    <a:pt x="6352" y="13379"/>
                  </a:cubicBezTo>
                  <a:cubicBezTo>
                    <a:pt x="6331" y="13329"/>
                    <a:pt x="6311" y="13282"/>
                    <a:pt x="6280" y="13252"/>
                  </a:cubicBezTo>
                  <a:cubicBezTo>
                    <a:pt x="6246" y="13221"/>
                    <a:pt x="6196" y="13225"/>
                    <a:pt x="6143" y="13229"/>
                  </a:cubicBezTo>
                  <a:cubicBezTo>
                    <a:pt x="6072" y="13233"/>
                    <a:pt x="5993" y="13240"/>
                    <a:pt x="5944" y="13154"/>
                  </a:cubicBezTo>
                  <a:cubicBezTo>
                    <a:pt x="5914" y="13102"/>
                    <a:pt x="5870" y="12914"/>
                    <a:pt x="5868" y="12856"/>
                  </a:cubicBezTo>
                  <a:cubicBezTo>
                    <a:pt x="5866" y="12797"/>
                    <a:pt x="5873" y="12759"/>
                    <a:pt x="5892" y="12734"/>
                  </a:cubicBezTo>
                  <a:cubicBezTo>
                    <a:pt x="5915" y="12701"/>
                    <a:pt x="5947" y="12703"/>
                    <a:pt x="5975" y="12705"/>
                  </a:cubicBezTo>
                  <a:cubicBezTo>
                    <a:pt x="5993" y="12706"/>
                    <a:pt x="6013" y="12707"/>
                    <a:pt x="6031" y="12700"/>
                  </a:cubicBezTo>
                  <a:cubicBezTo>
                    <a:pt x="6083" y="12682"/>
                    <a:pt x="6127" y="12635"/>
                    <a:pt x="6175" y="12584"/>
                  </a:cubicBezTo>
                  <a:cubicBezTo>
                    <a:pt x="6218" y="12538"/>
                    <a:pt x="6263" y="12491"/>
                    <a:pt x="6315" y="12464"/>
                  </a:cubicBezTo>
                  <a:cubicBezTo>
                    <a:pt x="6352" y="12445"/>
                    <a:pt x="6387" y="12442"/>
                    <a:pt x="6422" y="12439"/>
                  </a:cubicBezTo>
                  <a:cubicBezTo>
                    <a:pt x="6449" y="12438"/>
                    <a:pt x="6475" y="12435"/>
                    <a:pt x="6502" y="12425"/>
                  </a:cubicBezTo>
                  <a:lnTo>
                    <a:pt x="6529" y="12414"/>
                  </a:lnTo>
                  <a:cubicBezTo>
                    <a:pt x="6572" y="12396"/>
                    <a:pt x="6610" y="12380"/>
                    <a:pt x="6673" y="12381"/>
                  </a:cubicBezTo>
                  <a:cubicBezTo>
                    <a:pt x="6744" y="12383"/>
                    <a:pt x="6754" y="12383"/>
                    <a:pt x="6792" y="12329"/>
                  </a:cubicBezTo>
                  <a:cubicBezTo>
                    <a:pt x="6811" y="12302"/>
                    <a:pt x="6820" y="12274"/>
                    <a:pt x="6830" y="12240"/>
                  </a:cubicBezTo>
                  <a:cubicBezTo>
                    <a:pt x="6841" y="12205"/>
                    <a:pt x="6852" y="12166"/>
                    <a:pt x="6876" y="12129"/>
                  </a:cubicBezTo>
                  <a:cubicBezTo>
                    <a:pt x="6962" y="11994"/>
                    <a:pt x="7125" y="11854"/>
                    <a:pt x="7268" y="11849"/>
                  </a:cubicBezTo>
                  <a:cubicBezTo>
                    <a:pt x="7289" y="11848"/>
                    <a:pt x="7311" y="11849"/>
                    <a:pt x="7332" y="11851"/>
                  </a:cubicBezTo>
                  <a:cubicBezTo>
                    <a:pt x="7378" y="11854"/>
                    <a:pt x="7422" y="11856"/>
                    <a:pt x="7461" y="11840"/>
                  </a:cubicBezTo>
                  <a:cubicBezTo>
                    <a:pt x="7475" y="11834"/>
                    <a:pt x="7496" y="11816"/>
                    <a:pt x="7516" y="11799"/>
                  </a:cubicBezTo>
                  <a:cubicBezTo>
                    <a:pt x="7535" y="11783"/>
                    <a:pt x="7554" y="11766"/>
                    <a:pt x="7572" y="11755"/>
                  </a:cubicBezTo>
                  <a:lnTo>
                    <a:pt x="7595" y="11743"/>
                  </a:lnTo>
                  <a:lnTo>
                    <a:pt x="7611" y="11768"/>
                  </a:lnTo>
                  <a:cubicBezTo>
                    <a:pt x="7645" y="11823"/>
                    <a:pt x="7704" y="11864"/>
                    <a:pt x="7717" y="11856"/>
                  </a:cubicBezTo>
                  <a:cubicBezTo>
                    <a:pt x="7717" y="11856"/>
                    <a:pt x="7723" y="11845"/>
                    <a:pt x="7721" y="11805"/>
                  </a:cubicBezTo>
                  <a:lnTo>
                    <a:pt x="7719" y="11769"/>
                  </a:lnTo>
                  <a:lnTo>
                    <a:pt x="7744" y="11757"/>
                  </a:lnTo>
                  <a:cubicBezTo>
                    <a:pt x="7822" y="11717"/>
                    <a:pt x="7922" y="11726"/>
                    <a:pt x="8019" y="11736"/>
                  </a:cubicBezTo>
                  <a:cubicBezTo>
                    <a:pt x="8070" y="11741"/>
                    <a:pt x="8118" y="11746"/>
                    <a:pt x="8158" y="11743"/>
                  </a:cubicBezTo>
                  <a:lnTo>
                    <a:pt x="8299" y="11732"/>
                  </a:lnTo>
                  <a:lnTo>
                    <a:pt x="8177" y="11831"/>
                  </a:lnTo>
                  <a:cubicBezTo>
                    <a:pt x="8135" y="11865"/>
                    <a:pt x="8065" y="11912"/>
                    <a:pt x="8020" y="11932"/>
                  </a:cubicBezTo>
                  <a:cubicBezTo>
                    <a:pt x="8000" y="11941"/>
                    <a:pt x="7982" y="11944"/>
                    <a:pt x="7967" y="11945"/>
                  </a:cubicBezTo>
                  <a:cubicBezTo>
                    <a:pt x="7942" y="11949"/>
                    <a:pt x="7929" y="11951"/>
                    <a:pt x="7916" y="11970"/>
                  </a:cubicBezTo>
                  <a:cubicBezTo>
                    <a:pt x="7899" y="11993"/>
                    <a:pt x="7896" y="12027"/>
                    <a:pt x="7896" y="12053"/>
                  </a:cubicBezTo>
                  <a:cubicBezTo>
                    <a:pt x="7896" y="12129"/>
                    <a:pt x="7925" y="12215"/>
                    <a:pt x="7953" y="12252"/>
                  </a:cubicBezTo>
                  <a:cubicBezTo>
                    <a:pt x="7963" y="12265"/>
                    <a:pt x="7974" y="12271"/>
                    <a:pt x="7988" y="12278"/>
                  </a:cubicBezTo>
                  <a:cubicBezTo>
                    <a:pt x="8010" y="12289"/>
                    <a:pt x="8037" y="12302"/>
                    <a:pt x="8059" y="12347"/>
                  </a:cubicBezTo>
                  <a:cubicBezTo>
                    <a:pt x="8100" y="12433"/>
                    <a:pt x="8075" y="12498"/>
                    <a:pt x="8055" y="12551"/>
                  </a:cubicBezTo>
                  <a:cubicBezTo>
                    <a:pt x="8052" y="12560"/>
                    <a:pt x="8048" y="12571"/>
                    <a:pt x="8044" y="12581"/>
                  </a:cubicBezTo>
                  <a:cubicBezTo>
                    <a:pt x="8007" y="12689"/>
                    <a:pt x="7986" y="12844"/>
                    <a:pt x="8050" y="12928"/>
                  </a:cubicBezTo>
                  <a:cubicBezTo>
                    <a:pt x="8083" y="12972"/>
                    <a:pt x="8107" y="12971"/>
                    <a:pt x="8156" y="12968"/>
                  </a:cubicBezTo>
                  <a:cubicBezTo>
                    <a:pt x="8167" y="12968"/>
                    <a:pt x="8178" y="12967"/>
                    <a:pt x="8191" y="12967"/>
                  </a:cubicBezTo>
                  <a:cubicBezTo>
                    <a:pt x="8227" y="12967"/>
                    <a:pt x="8255" y="12955"/>
                    <a:pt x="8284" y="12943"/>
                  </a:cubicBezTo>
                  <a:cubicBezTo>
                    <a:pt x="8298" y="12937"/>
                    <a:pt x="8312" y="12932"/>
                    <a:pt x="8326" y="12927"/>
                  </a:cubicBezTo>
                  <a:cubicBezTo>
                    <a:pt x="8415" y="12899"/>
                    <a:pt x="8518" y="12905"/>
                    <a:pt x="8610" y="12911"/>
                  </a:cubicBezTo>
                  <a:lnTo>
                    <a:pt x="8653" y="12914"/>
                  </a:lnTo>
                  <a:cubicBezTo>
                    <a:pt x="8728" y="12917"/>
                    <a:pt x="8793" y="12958"/>
                    <a:pt x="8825" y="13023"/>
                  </a:cubicBezTo>
                  <a:cubicBezTo>
                    <a:pt x="8849" y="13072"/>
                    <a:pt x="8854" y="13129"/>
                    <a:pt x="8838" y="13190"/>
                  </a:cubicBezTo>
                  <a:cubicBezTo>
                    <a:pt x="8819" y="13268"/>
                    <a:pt x="8740" y="13380"/>
                    <a:pt x="8669" y="13421"/>
                  </a:cubicBezTo>
                  <a:cubicBezTo>
                    <a:pt x="8685" y="13642"/>
                    <a:pt x="8750" y="13660"/>
                    <a:pt x="8833" y="13658"/>
                  </a:cubicBezTo>
                  <a:cubicBezTo>
                    <a:pt x="8849" y="13658"/>
                    <a:pt x="8865" y="13659"/>
                    <a:pt x="8883" y="13661"/>
                  </a:cubicBezTo>
                  <a:cubicBezTo>
                    <a:pt x="8951" y="13666"/>
                    <a:pt x="8997" y="13666"/>
                    <a:pt x="9018" y="13617"/>
                  </a:cubicBezTo>
                  <a:cubicBezTo>
                    <a:pt x="9024" y="13604"/>
                    <a:pt x="9025" y="13576"/>
                    <a:pt x="9025" y="13550"/>
                  </a:cubicBezTo>
                  <a:cubicBezTo>
                    <a:pt x="9026" y="13528"/>
                    <a:pt x="9026" y="13505"/>
                    <a:pt x="9030" y="13482"/>
                  </a:cubicBezTo>
                  <a:cubicBezTo>
                    <a:pt x="9039" y="13428"/>
                    <a:pt x="9059" y="13368"/>
                    <a:pt x="9076" y="13314"/>
                  </a:cubicBezTo>
                  <a:lnTo>
                    <a:pt x="9085" y="13287"/>
                  </a:lnTo>
                  <a:cubicBezTo>
                    <a:pt x="9095" y="13254"/>
                    <a:pt x="9106" y="13224"/>
                    <a:pt x="9117" y="13194"/>
                  </a:cubicBezTo>
                  <a:cubicBezTo>
                    <a:pt x="9146" y="13116"/>
                    <a:pt x="9171" y="13048"/>
                    <a:pt x="9175" y="12958"/>
                  </a:cubicBezTo>
                  <a:cubicBezTo>
                    <a:pt x="9175" y="12935"/>
                    <a:pt x="9175" y="12914"/>
                    <a:pt x="9176" y="12893"/>
                  </a:cubicBezTo>
                  <a:cubicBezTo>
                    <a:pt x="9177" y="12801"/>
                    <a:pt x="9178" y="12715"/>
                    <a:pt x="9230" y="12623"/>
                  </a:cubicBezTo>
                  <a:cubicBezTo>
                    <a:pt x="9260" y="12570"/>
                    <a:pt x="9302" y="12519"/>
                    <a:pt x="9339" y="12476"/>
                  </a:cubicBezTo>
                  <a:lnTo>
                    <a:pt x="9362" y="12449"/>
                  </a:lnTo>
                  <a:cubicBezTo>
                    <a:pt x="9447" y="12346"/>
                    <a:pt x="9479" y="12297"/>
                    <a:pt x="9512" y="12150"/>
                  </a:cubicBezTo>
                  <a:cubicBezTo>
                    <a:pt x="9517" y="12127"/>
                    <a:pt x="9523" y="12103"/>
                    <a:pt x="9530" y="12081"/>
                  </a:cubicBezTo>
                  <a:cubicBezTo>
                    <a:pt x="9538" y="12051"/>
                    <a:pt x="9546" y="12020"/>
                    <a:pt x="9550" y="11994"/>
                  </a:cubicBezTo>
                  <a:cubicBezTo>
                    <a:pt x="9552" y="11981"/>
                    <a:pt x="9552" y="11961"/>
                    <a:pt x="9553" y="11940"/>
                  </a:cubicBezTo>
                  <a:cubicBezTo>
                    <a:pt x="9554" y="11895"/>
                    <a:pt x="9555" y="11849"/>
                    <a:pt x="9568" y="11817"/>
                  </a:cubicBezTo>
                  <a:cubicBezTo>
                    <a:pt x="9585" y="11779"/>
                    <a:pt x="9607" y="11754"/>
                    <a:pt x="9634" y="11745"/>
                  </a:cubicBezTo>
                  <a:cubicBezTo>
                    <a:pt x="9694" y="11724"/>
                    <a:pt x="9760" y="11778"/>
                    <a:pt x="9813" y="11822"/>
                  </a:cubicBezTo>
                  <a:cubicBezTo>
                    <a:pt x="9829" y="11835"/>
                    <a:pt x="9844" y="11847"/>
                    <a:pt x="9856" y="11855"/>
                  </a:cubicBezTo>
                  <a:cubicBezTo>
                    <a:pt x="9891" y="11878"/>
                    <a:pt x="9926" y="11893"/>
                    <a:pt x="9961" y="11908"/>
                  </a:cubicBezTo>
                  <a:cubicBezTo>
                    <a:pt x="9995" y="11924"/>
                    <a:pt x="10030" y="11939"/>
                    <a:pt x="10065" y="11961"/>
                  </a:cubicBezTo>
                  <a:cubicBezTo>
                    <a:pt x="10118" y="11993"/>
                    <a:pt x="10177" y="12010"/>
                    <a:pt x="10239" y="12028"/>
                  </a:cubicBezTo>
                  <a:cubicBezTo>
                    <a:pt x="10348" y="12060"/>
                    <a:pt x="10460" y="12092"/>
                    <a:pt x="10540" y="12210"/>
                  </a:cubicBezTo>
                  <a:cubicBezTo>
                    <a:pt x="10608" y="12311"/>
                    <a:pt x="10595" y="12451"/>
                    <a:pt x="10584" y="12574"/>
                  </a:cubicBezTo>
                  <a:cubicBezTo>
                    <a:pt x="10576" y="12667"/>
                    <a:pt x="10567" y="12755"/>
                    <a:pt x="10590" y="12822"/>
                  </a:cubicBezTo>
                  <a:cubicBezTo>
                    <a:pt x="10631" y="12947"/>
                    <a:pt x="10726" y="12993"/>
                    <a:pt x="10827" y="13043"/>
                  </a:cubicBezTo>
                  <a:cubicBezTo>
                    <a:pt x="10884" y="13071"/>
                    <a:pt x="10942" y="13100"/>
                    <a:pt x="10990" y="13145"/>
                  </a:cubicBezTo>
                  <a:lnTo>
                    <a:pt x="11002" y="13156"/>
                  </a:lnTo>
                  <a:lnTo>
                    <a:pt x="11004" y="13176"/>
                  </a:lnTo>
                  <a:cubicBezTo>
                    <a:pt x="11010" y="13229"/>
                    <a:pt x="10977" y="13303"/>
                    <a:pt x="10900" y="13449"/>
                  </a:cubicBezTo>
                  <a:cubicBezTo>
                    <a:pt x="10887" y="13475"/>
                    <a:pt x="10875" y="13497"/>
                    <a:pt x="10868" y="13510"/>
                  </a:cubicBezTo>
                  <a:cubicBezTo>
                    <a:pt x="10853" y="13544"/>
                    <a:pt x="10833" y="13577"/>
                    <a:pt x="10814" y="13609"/>
                  </a:cubicBezTo>
                  <a:cubicBezTo>
                    <a:pt x="10793" y="13644"/>
                    <a:pt x="10772" y="13679"/>
                    <a:pt x="10757" y="13713"/>
                  </a:cubicBezTo>
                  <a:cubicBezTo>
                    <a:pt x="10809" y="13725"/>
                    <a:pt x="10871" y="13719"/>
                    <a:pt x="10928" y="13714"/>
                  </a:cubicBezTo>
                  <a:cubicBezTo>
                    <a:pt x="10958" y="13711"/>
                    <a:pt x="10986" y="13709"/>
                    <a:pt x="11012" y="13709"/>
                  </a:cubicBezTo>
                  <a:cubicBezTo>
                    <a:pt x="11150" y="13711"/>
                    <a:pt x="11206" y="13736"/>
                    <a:pt x="11306" y="13851"/>
                  </a:cubicBezTo>
                  <a:cubicBezTo>
                    <a:pt x="11364" y="13918"/>
                    <a:pt x="11390" y="13967"/>
                    <a:pt x="11429" y="14043"/>
                  </a:cubicBezTo>
                  <a:cubicBezTo>
                    <a:pt x="11442" y="14067"/>
                    <a:pt x="11455" y="14086"/>
                    <a:pt x="11470" y="14106"/>
                  </a:cubicBezTo>
                  <a:cubicBezTo>
                    <a:pt x="11499" y="14145"/>
                    <a:pt x="11532" y="14190"/>
                    <a:pt x="11543" y="14250"/>
                  </a:cubicBezTo>
                  <a:cubicBezTo>
                    <a:pt x="11567" y="14379"/>
                    <a:pt x="11455" y="14683"/>
                    <a:pt x="11455" y="14686"/>
                  </a:cubicBezTo>
                  <a:cubicBezTo>
                    <a:pt x="11435" y="14738"/>
                    <a:pt x="11413" y="14766"/>
                    <a:pt x="11392" y="14793"/>
                  </a:cubicBezTo>
                  <a:cubicBezTo>
                    <a:pt x="11380" y="14808"/>
                    <a:pt x="11368" y="14823"/>
                    <a:pt x="11355" y="14845"/>
                  </a:cubicBezTo>
                  <a:cubicBezTo>
                    <a:pt x="11336" y="14878"/>
                    <a:pt x="11320" y="14918"/>
                    <a:pt x="11303" y="14961"/>
                  </a:cubicBezTo>
                  <a:cubicBezTo>
                    <a:pt x="11286" y="15002"/>
                    <a:pt x="11270" y="15045"/>
                    <a:pt x="11249" y="15082"/>
                  </a:cubicBezTo>
                  <a:cubicBezTo>
                    <a:pt x="11235" y="15107"/>
                    <a:pt x="11219" y="15132"/>
                    <a:pt x="11202" y="15158"/>
                  </a:cubicBezTo>
                  <a:cubicBezTo>
                    <a:pt x="11162" y="15220"/>
                    <a:pt x="11120" y="15284"/>
                    <a:pt x="11120" y="15349"/>
                  </a:cubicBezTo>
                  <a:cubicBezTo>
                    <a:pt x="11118" y="15471"/>
                    <a:pt x="11158" y="15495"/>
                    <a:pt x="11171" y="15503"/>
                  </a:cubicBezTo>
                  <a:cubicBezTo>
                    <a:pt x="11257" y="15553"/>
                    <a:pt x="11435" y="15443"/>
                    <a:pt x="11506" y="15344"/>
                  </a:cubicBezTo>
                  <a:cubicBezTo>
                    <a:pt x="11567" y="15259"/>
                    <a:pt x="11629" y="15119"/>
                    <a:pt x="11650" y="15017"/>
                  </a:cubicBezTo>
                  <a:lnTo>
                    <a:pt x="11655" y="14991"/>
                  </a:lnTo>
                  <a:cubicBezTo>
                    <a:pt x="11666" y="14926"/>
                    <a:pt x="11683" y="14838"/>
                    <a:pt x="11734" y="14813"/>
                  </a:cubicBezTo>
                  <a:cubicBezTo>
                    <a:pt x="11763" y="14797"/>
                    <a:pt x="11795" y="14808"/>
                    <a:pt x="11830" y="14842"/>
                  </a:cubicBezTo>
                  <a:cubicBezTo>
                    <a:pt x="11865" y="14875"/>
                    <a:pt x="11885" y="14970"/>
                    <a:pt x="11910" y="15098"/>
                  </a:cubicBezTo>
                  <a:cubicBezTo>
                    <a:pt x="11916" y="15131"/>
                    <a:pt x="11922" y="15157"/>
                    <a:pt x="11926" y="15173"/>
                  </a:cubicBezTo>
                  <a:cubicBezTo>
                    <a:pt x="11929" y="15186"/>
                    <a:pt x="11934" y="15200"/>
                    <a:pt x="11939" y="15214"/>
                  </a:cubicBezTo>
                  <a:cubicBezTo>
                    <a:pt x="11952" y="15256"/>
                    <a:pt x="11968" y="15305"/>
                    <a:pt x="11970" y="15348"/>
                  </a:cubicBezTo>
                  <a:cubicBezTo>
                    <a:pt x="11972" y="15403"/>
                    <a:pt x="11956" y="15432"/>
                    <a:pt x="11946" y="15452"/>
                  </a:cubicBezTo>
                  <a:cubicBezTo>
                    <a:pt x="11940" y="15463"/>
                    <a:pt x="11937" y="15468"/>
                    <a:pt x="11936" y="15475"/>
                  </a:cubicBezTo>
                  <a:cubicBezTo>
                    <a:pt x="11892" y="15732"/>
                    <a:pt x="11918" y="16072"/>
                    <a:pt x="12001" y="16320"/>
                  </a:cubicBezTo>
                  <a:cubicBezTo>
                    <a:pt x="12008" y="16342"/>
                    <a:pt x="12021" y="16364"/>
                    <a:pt x="12034" y="16388"/>
                  </a:cubicBezTo>
                  <a:cubicBezTo>
                    <a:pt x="12054" y="16423"/>
                    <a:pt x="12076" y="16459"/>
                    <a:pt x="12084" y="16504"/>
                  </a:cubicBezTo>
                  <a:cubicBezTo>
                    <a:pt x="12089" y="16535"/>
                    <a:pt x="12087" y="16563"/>
                    <a:pt x="12085" y="16588"/>
                  </a:cubicBezTo>
                  <a:cubicBezTo>
                    <a:pt x="12083" y="16612"/>
                    <a:pt x="12082" y="16631"/>
                    <a:pt x="12087" y="16648"/>
                  </a:cubicBezTo>
                  <a:cubicBezTo>
                    <a:pt x="12106" y="16715"/>
                    <a:pt x="12166" y="16845"/>
                    <a:pt x="12208" y="16914"/>
                  </a:cubicBezTo>
                  <a:cubicBezTo>
                    <a:pt x="12222" y="16938"/>
                    <a:pt x="12237" y="16958"/>
                    <a:pt x="12253" y="16979"/>
                  </a:cubicBezTo>
                  <a:cubicBezTo>
                    <a:pt x="12292" y="17030"/>
                    <a:pt x="12331" y="17081"/>
                    <a:pt x="12346" y="17170"/>
                  </a:cubicBezTo>
                  <a:cubicBezTo>
                    <a:pt x="12342" y="17178"/>
                    <a:pt x="12381" y="17442"/>
                    <a:pt x="12311" y="175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1" name="Shape">
              <a:extLst>
                <a:ext uri="{FF2B5EF4-FFF2-40B4-BE49-F238E27FC236}">
                  <a16:creationId xmlns:a16="http://schemas.microsoft.com/office/drawing/2014/main" id="{68FDDE55-0285-48C5-880F-7A1E00CBBA56}"/>
                </a:ext>
              </a:extLst>
            </p:cNvPr>
            <p:cNvSpPr/>
            <p:nvPr/>
          </p:nvSpPr>
          <p:spPr>
            <a:xfrm>
              <a:off x="9747566" y="1215227"/>
              <a:ext cx="1115746" cy="112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extrusionOk="0">
                  <a:moveTo>
                    <a:pt x="21210" y="13135"/>
                  </a:moveTo>
                  <a:lnTo>
                    <a:pt x="21190" y="13113"/>
                  </a:lnTo>
                  <a:cubicBezTo>
                    <a:pt x="21008" y="12842"/>
                    <a:pt x="20798" y="12587"/>
                    <a:pt x="20565" y="12355"/>
                  </a:cubicBezTo>
                  <a:lnTo>
                    <a:pt x="20546" y="12329"/>
                  </a:lnTo>
                  <a:cubicBezTo>
                    <a:pt x="20480" y="12195"/>
                    <a:pt x="20384" y="12130"/>
                    <a:pt x="20243" y="12124"/>
                  </a:cubicBezTo>
                  <a:cubicBezTo>
                    <a:pt x="20062" y="12120"/>
                    <a:pt x="19914" y="12034"/>
                    <a:pt x="19821" y="11877"/>
                  </a:cubicBezTo>
                  <a:lnTo>
                    <a:pt x="19800" y="11843"/>
                  </a:lnTo>
                  <a:lnTo>
                    <a:pt x="19949" y="11216"/>
                  </a:lnTo>
                  <a:cubicBezTo>
                    <a:pt x="19967" y="11154"/>
                    <a:pt x="20015" y="11057"/>
                    <a:pt x="20101" y="10890"/>
                  </a:cubicBezTo>
                  <a:cubicBezTo>
                    <a:pt x="20233" y="10635"/>
                    <a:pt x="20495" y="10127"/>
                    <a:pt x="20480" y="9912"/>
                  </a:cubicBezTo>
                  <a:cubicBezTo>
                    <a:pt x="19930" y="9807"/>
                    <a:pt x="19518" y="9654"/>
                    <a:pt x="19068" y="9232"/>
                  </a:cubicBezTo>
                  <a:cubicBezTo>
                    <a:pt x="18765" y="8903"/>
                    <a:pt x="18477" y="8563"/>
                    <a:pt x="18204" y="8216"/>
                  </a:cubicBezTo>
                  <a:cubicBezTo>
                    <a:pt x="17951" y="7974"/>
                    <a:pt x="17689" y="7723"/>
                    <a:pt x="17427" y="7470"/>
                  </a:cubicBezTo>
                  <a:cubicBezTo>
                    <a:pt x="17064" y="7120"/>
                    <a:pt x="16724" y="6744"/>
                    <a:pt x="16392" y="6379"/>
                  </a:cubicBezTo>
                  <a:cubicBezTo>
                    <a:pt x="16027" y="5975"/>
                    <a:pt x="15650" y="5559"/>
                    <a:pt x="15244" y="5179"/>
                  </a:cubicBezTo>
                  <a:cubicBezTo>
                    <a:pt x="14823" y="4783"/>
                    <a:pt x="14370" y="4411"/>
                    <a:pt x="13900" y="4074"/>
                  </a:cubicBezTo>
                  <a:cubicBezTo>
                    <a:pt x="13658" y="3855"/>
                    <a:pt x="13397" y="3680"/>
                    <a:pt x="13116" y="3545"/>
                  </a:cubicBezTo>
                  <a:lnTo>
                    <a:pt x="13096" y="3531"/>
                  </a:lnTo>
                  <a:cubicBezTo>
                    <a:pt x="12970" y="3428"/>
                    <a:pt x="12838" y="3420"/>
                    <a:pt x="12679" y="3507"/>
                  </a:cubicBezTo>
                  <a:lnTo>
                    <a:pt x="12656" y="3515"/>
                  </a:lnTo>
                  <a:cubicBezTo>
                    <a:pt x="12242" y="3629"/>
                    <a:pt x="11813" y="3674"/>
                    <a:pt x="11382" y="3648"/>
                  </a:cubicBezTo>
                  <a:cubicBezTo>
                    <a:pt x="10735" y="3577"/>
                    <a:pt x="10622" y="3230"/>
                    <a:pt x="10492" y="2826"/>
                  </a:cubicBezTo>
                  <a:cubicBezTo>
                    <a:pt x="10453" y="2705"/>
                    <a:pt x="10413" y="2582"/>
                    <a:pt x="10356" y="2450"/>
                  </a:cubicBezTo>
                  <a:lnTo>
                    <a:pt x="10003" y="1762"/>
                  </a:lnTo>
                  <a:cubicBezTo>
                    <a:pt x="9789" y="1455"/>
                    <a:pt x="9496" y="1278"/>
                    <a:pt x="9117" y="1232"/>
                  </a:cubicBezTo>
                  <a:lnTo>
                    <a:pt x="9082" y="1222"/>
                  </a:lnTo>
                  <a:cubicBezTo>
                    <a:pt x="8783" y="1069"/>
                    <a:pt x="8599" y="810"/>
                    <a:pt x="8424" y="559"/>
                  </a:cubicBezTo>
                  <a:cubicBezTo>
                    <a:pt x="8273" y="346"/>
                    <a:pt x="8131" y="145"/>
                    <a:pt x="7925" y="0"/>
                  </a:cubicBezTo>
                  <a:cubicBezTo>
                    <a:pt x="7647" y="153"/>
                    <a:pt x="7387" y="342"/>
                    <a:pt x="7154" y="559"/>
                  </a:cubicBezTo>
                  <a:lnTo>
                    <a:pt x="7123" y="579"/>
                  </a:lnTo>
                  <a:cubicBezTo>
                    <a:pt x="6818" y="707"/>
                    <a:pt x="6537" y="880"/>
                    <a:pt x="6288" y="1091"/>
                  </a:cubicBezTo>
                  <a:cubicBezTo>
                    <a:pt x="6115" y="1292"/>
                    <a:pt x="6039" y="1568"/>
                    <a:pt x="5956" y="1859"/>
                  </a:cubicBezTo>
                  <a:cubicBezTo>
                    <a:pt x="5872" y="2162"/>
                    <a:pt x="5785" y="2476"/>
                    <a:pt x="5566" y="2733"/>
                  </a:cubicBezTo>
                  <a:cubicBezTo>
                    <a:pt x="5286" y="2976"/>
                    <a:pt x="5030" y="3230"/>
                    <a:pt x="4793" y="3493"/>
                  </a:cubicBezTo>
                  <a:cubicBezTo>
                    <a:pt x="4657" y="3718"/>
                    <a:pt x="4453" y="3885"/>
                    <a:pt x="4197" y="3969"/>
                  </a:cubicBezTo>
                  <a:cubicBezTo>
                    <a:pt x="4006" y="4019"/>
                    <a:pt x="3845" y="4001"/>
                    <a:pt x="3701" y="3951"/>
                  </a:cubicBezTo>
                  <a:cubicBezTo>
                    <a:pt x="3703" y="3967"/>
                    <a:pt x="3705" y="3985"/>
                    <a:pt x="3707" y="4001"/>
                  </a:cubicBezTo>
                  <a:cubicBezTo>
                    <a:pt x="3725" y="4162"/>
                    <a:pt x="3729" y="4210"/>
                    <a:pt x="3917" y="4375"/>
                  </a:cubicBezTo>
                  <a:cubicBezTo>
                    <a:pt x="4096" y="4534"/>
                    <a:pt x="4226" y="4542"/>
                    <a:pt x="4439" y="4554"/>
                  </a:cubicBezTo>
                  <a:cubicBezTo>
                    <a:pt x="4496" y="4558"/>
                    <a:pt x="4556" y="4562"/>
                    <a:pt x="4624" y="4568"/>
                  </a:cubicBezTo>
                  <a:cubicBezTo>
                    <a:pt x="5239" y="4632"/>
                    <a:pt x="5251" y="5038"/>
                    <a:pt x="5265" y="5430"/>
                  </a:cubicBezTo>
                  <a:cubicBezTo>
                    <a:pt x="5270" y="5525"/>
                    <a:pt x="5272" y="5625"/>
                    <a:pt x="5284" y="5724"/>
                  </a:cubicBezTo>
                  <a:cubicBezTo>
                    <a:pt x="5331" y="6134"/>
                    <a:pt x="5630" y="6341"/>
                    <a:pt x="5975" y="6580"/>
                  </a:cubicBezTo>
                  <a:cubicBezTo>
                    <a:pt x="6080" y="6654"/>
                    <a:pt x="6189" y="6728"/>
                    <a:pt x="6294" y="6813"/>
                  </a:cubicBezTo>
                  <a:cubicBezTo>
                    <a:pt x="6595" y="7056"/>
                    <a:pt x="6682" y="7351"/>
                    <a:pt x="6766" y="7637"/>
                  </a:cubicBezTo>
                  <a:cubicBezTo>
                    <a:pt x="6805" y="7767"/>
                    <a:pt x="6845" y="7904"/>
                    <a:pt x="6907" y="8035"/>
                  </a:cubicBezTo>
                  <a:lnTo>
                    <a:pt x="6940" y="8105"/>
                  </a:lnTo>
                  <a:cubicBezTo>
                    <a:pt x="7034" y="8302"/>
                    <a:pt x="7164" y="8571"/>
                    <a:pt x="7139" y="8778"/>
                  </a:cubicBezTo>
                  <a:cubicBezTo>
                    <a:pt x="7113" y="9013"/>
                    <a:pt x="6900" y="9136"/>
                    <a:pt x="6731" y="9234"/>
                  </a:cubicBezTo>
                  <a:cubicBezTo>
                    <a:pt x="6684" y="9263"/>
                    <a:pt x="6636" y="9289"/>
                    <a:pt x="6597" y="9317"/>
                  </a:cubicBezTo>
                  <a:cubicBezTo>
                    <a:pt x="6436" y="9431"/>
                    <a:pt x="6327" y="9586"/>
                    <a:pt x="6214" y="9751"/>
                  </a:cubicBezTo>
                  <a:cubicBezTo>
                    <a:pt x="6080" y="9944"/>
                    <a:pt x="5940" y="10143"/>
                    <a:pt x="5707" y="10279"/>
                  </a:cubicBezTo>
                  <a:cubicBezTo>
                    <a:pt x="5577" y="10356"/>
                    <a:pt x="5447" y="10376"/>
                    <a:pt x="5319" y="10394"/>
                  </a:cubicBezTo>
                  <a:cubicBezTo>
                    <a:pt x="5222" y="10408"/>
                    <a:pt x="5129" y="10422"/>
                    <a:pt x="5047" y="10462"/>
                  </a:cubicBezTo>
                  <a:cubicBezTo>
                    <a:pt x="5004" y="10482"/>
                    <a:pt x="4956" y="10519"/>
                    <a:pt x="4905" y="10555"/>
                  </a:cubicBezTo>
                  <a:cubicBezTo>
                    <a:pt x="4756" y="10663"/>
                    <a:pt x="4554" y="10810"/>
                    <a:pt x="4323" y="10677"/>
                  </a:cubicBezTo>
                  <a:cubicBezTo>
                    <a:pt x="4243" y="10631"/>
                    <a:pt x="4200" y="10559"/>
                    <a:pt x="4162" y="10493"/>
                  </a:cubicBezTo>
                  <a:cubicBezTo>
                    <a:pt x="4134" y="10444"/>
                    <a:pt x="4111" y="10402"/>
                    <a:pt x="4076" y="10382"/>
                  </a:cubicBezTo>
                  <a:cubicBezTo>
                    <a:pt x="4049" y="10366"/>
                    <a:pt x="4002" y="10364"/>
                    <a:pt x="3952" y="10362"/>
                  </a:cubicBezTo>
                  <a:cubicBezTo>
                    <a:pt x="3905" y="10360"/>
                    <a:pt x="3853" y="10358"/>
                    <a:pt x="3802" y="10344"/>
                  </a:cubicBezTo>
                  <a:cubicBezTo>
                    <a:pt x="3723" y="10322"/>
                    <a:pt x="3643" y="10284"/>
                    <a:pt x="3569" y="10247"/>
                  </a:cubicBezTo>
                  <a:cubicBezTo>
                    <a:pt x="3404" y="10169"/>
                    <a:pt x="3249" y="10093"/>
                    <a:pt x="3090" y="10163"/>
                  </a:cubicBezTo>
                  <a:cubicBezTo>
                    <a:pt x="2975" y="10213"/>
                    <a:pt x="2905" y="10342"/>
                    <a:pt x="2839" y="10466"/>
                  </a:cubicBezTo>
                  <a:cubicBezTo>
                    <a:pt x="2818" y="10505"/>
                    <a:pt x="2798" y="10541"/>
                    <a:pt x="2779" y="10575"/>
                  </a:cubicBezTo>
                  <a:cubicBezTo>
                    <a:pt x="2645" y="10794"/>
                    <a:pt x="2470" y="11051"/>
                    <a:pt x="2330" y="11230"/>
                  </a:cubicBezTo>
                  <a:cubicBezTo>
                    <a:pt x="2173" y="11431"/>
                    <a:pt x="1917" y="11556"/>
                    <a:pt x="1691" y="11666"/>
                  </a:cubicBezTo>
                  <a:cubicBezTo>
                    <a:pt x="1643" y="11690"/>
                    <a:pt x="1596" y="11712"/>
                    <a:pt x="1550" y="11737"/>
                  </a:cubicBezTo>
                  <a:cubicBezTo>
                    <a:pt x="1445" y="11791"/>
                    <a:pt x="1350" y="11855"/>
                    <a:pt x="1260" y="11915"/>
                  </a:cubicBezTo>
                  <a:cubicBezTo>
                    <a:pt x="1103" y="12022"/>
                    <a:pt x="942" y="12130"/>
                    <a:pt x="728" y="12193"/>
                  </a:cubicBezTo>
                  <a:cubicBezTo>
                    <a:pt x="437" y="12275"/>
                    <a:pt x="225" y="12382"/>
                    <a:pt x="64" y="12655"/>
                  </a:cubicBezTo>
                  <a:cubicBezTo>
                    <a:pt x="43" y="12691"/>
                    <a:pt x="21" y="12723"/>
                    <a:pt x="0" y="12755"/>
                  </a:cubicBezTo>
                  <a:cubicBezTo>
                    <a:pt x="4" y="12761"/>
                    <a:pt x="10" y="12765"/>
                    <a:pt x="14" y="12771"/>
                  </a:cubicBezTo>
                  <a:lnTo>
                    <a:pt x="56" y="12818"/>
                  </a:lnTo>
                  <a:cubicBezTo>
                    <a:pt x="109" y="12876"/>
                    <a:pt x="167" y="12930"/>
                    <a:pt x="227" y="12985"/>
                  </a:cubicBezTo>
                  <a:cubicBezTo>
                    <a:pt x="284" y="13039"/>
                    <a:pt x="344" y="13091"/>
                    <a:pt x="398" y="13149"/>
                  </a:cubicBezTo>
                  <a:cubicBezTo>
                    <a:pt x="511" y="13270"/>
                    <a:pt x="598" y="13386"/>
                    <a:pt x="689" y="13509"/>
                  </a:cubicBezTo>
                  <a:cubicBezTo>
                    <a:pt x="728" y="13561"/>
                    <a:pt x="767" y="13616"/>
                    <a:pt x="810" y="13670"/>
                  </a:cubicBezTo>
                  <a:cubicBezTo>
                    <a:pt x="849" y="13720"/>
                    <a:pt x="905" y="13766"/>
                    <a:pt x="965" y="13815"/>
                  </a:cubicBezTo>
                  <a:cubicBezTo>
                    <a:pt x="1033" y="13869"/>
                    <a:pt x="1103" y="13925"/>
                    <a:pt x="1159" y="13999"/>
                  </a:cubicBezTo>
                  <a:cubicBezTo>
                    <a:pt x="1245" y="14114"/>
                    <a:pt x="1297" y="14239"/>
                    <a:pt x="1348" y="14359"/>
                  </a:cubicBezTo>
                  <a:cubicBezTo>
                    <a:pt x="1365" y="14395"/>
                    <a:pt x="1379" y="14433"/>
                    <a:pt x="1396" y="14472"/>
                  </a:cubicBezTo>
                  <a:cubicBezTo>
                    <a:pt x="1645" y="15022"/>
                    <a:pt x="1291" y="15197"/>
                    <a:pt x="979" y="15354"/>
                  </a:cubicBezTo>
                  <a:cubicBezTo>
                    <a:pt x="895" y="15396"/>
                    <a:pt x="806" y="15440"/>
                    <a:pt x="722" y="15493"/>
                  </a:cubicBezTo>
                  <a:cubicBezTo>
                    <a:pt x="330" y="15736"/>
                    <a:pt x="140" y="16128"/>
                    <a:pt x="218" y="16542"/>
                  </a:cubicBezTo>
                  <a:cubicBezTo>
                    <a:pt x="231" y="16608"/>
                    <a:pt x="264" y="16660"/>
                    <a:pt x="301" y="16721"/>
                  </a:cubicBezTo>
                  <a:cubicBezTo>
                    <a:pt x="322" y="16755"/>
                    <a:pt x="344" y="16789"/>
                    <a:pt x="363" y="16827"/>
                  </a:cubicBezTo>
                  <a:cubicBezTo>
                    <a:pt x="394" y="16887"/>
                    <a:pt x="406" y="16940"/>
                    <a:pt x="418" y="16992"/>
                  </a:cubicBezTo>
                  <a:cubicBezTo>
                    <a:pt x="427" y="17022"/>
                    <a:pt x="433" y="17054"/>
                    <a:pt x="447" y="17090"/>
                  </a:cubicBezTo>
                  <a:cubicBezTo>
                    <a:pt x="476" y="17169"/>
                    <a:pt x="520" y="17243"/>
                    <a:pt x="567" y="17321"/>
                  </a:cubicBezTo>
                  <a:cubicBezTo>
                    <a:pt x="606" y="17388"/>
                    <a:pt x="645" y="17454"/>
                    <a:pt x="678" y="17524"/>
                  </a:cubicBezTo>
                  <a:cubicBezTo>
                    <a:pt x="757" y="17697"/>
                    <a:pt x="788" y="17880"/>
                    <a:pt x="818" y="18055"/>
                  </a:cubicBezTo>
                  <a:cubicBezTo>
                    <a:pt x="858" y="18282"/>
                    <a:pt x="895" y="18495"/>
                    <a:pt x="1027" y="18676"/>
                  </a:cubicBezTo>
                  <a:cubicBezTo>
                    <a:pt x="1140" y="18833"/>
                    <a:pt x="1235" y="18867"/>
                    <a:pt x="1404" y="18811"/>
                  </a:cubicBezTo>
                  <a:cubicBezTo>
                    <a:pt x="1513" y="18774"/>
                    <a:pt x="1870" y="18588"/>
                    <a:pt x="1915" y="18535"/>
                  </a:cubicBezTo>
                  <a:lnTo>
                    <a:pt x="1965" y="18479"/>
                  </a:lnTo>
                  <a:lnTo>
                    <a:pt x="2037" y="18505"/>
                  </a:lnTo>
                  <a:cubicBezTo>
                    <a:pt x="2185" y="18565"/>
                    <a:pt x="2309" y="18654"/>
                    <a:pt x="2431" y="18738"/>
                  </a:cubicBezTo>
                  <a:cubicBezTo>
                    <a:pt x="2548" y="18821"/>
                    <a:pt x="2670" y="18905"/>
                    <a:pt x="2812" y="18965"/>
                  </a:cubicBezTo>
                  <a:cubicBezTo>
                    <a:pt x="3041" y="19064"/>
                    <a:pt x="3323" y="19054"/>
                    <a:pt x="3596" y="19044"/>
                  </a:cubicBezTo>
                  <a:cubicBezTo>
                    <a:pt x="3676" y="19042"/>
                    <a:pt x="3754" y="19038"/>
                    <a:pt x="3831" y="19038"/>
                  </a:cubicBezTo>
                  <a:lnTo>
                    <a:pt x="3921" y="19038"/>
                  </a:lnTo>
                  <a:cubicBezTo>
                    <a:pt x="4090" y="19034"/>
                    <a:pt x="4251" y="19034"/>
                    <a:pt x="4422" y="19102"/>
                  </a:cubicBezTo>
                  <a:cubicBezTo>
                    <a:pt x="4571" y="19160"/>
                    <a:pt x="4633" y="19231"/>
                    <a:pt x="4703" y="19311"/>
                  </a:cubicBezTo>
                  <a:cubicBezTo>
                    <a:pt x="4729" y="19341"/>
                    <a:pt x="4758" y="19373"/>
                    <a:pt x="4795" y="19409"/>
                  </a:cubicBezTo>
                  <a:cubicBezTo>
                    <a:pt x="4806" y="19420"/>
                    <a:pt x="4845" y="19438"/>
                    <a:pt x="4868" y="19448"/>
                  </a:cubicBezTo>
                  <a:cubicBezTo>
                    <a:pt x="4929" y="19476"/>
                    <a:pt x="4993" y="19506"/>
                    <a:pt x="5028" y="19560"/>
                  </a:cubicBezTo>
                  <a:cubicBezTo>
                    <a:pt x="5074" y="19629"/>
                    <a:pt x="5068" y="19703"/>
                    <a:pt x="5063" y="19755"/>
                  </a:cubicBezTo>
                  <a:cubicBezTo>
                    <a:pt x="5061" y="19783"/>
                    <a:pt x="5059" y="19809"/>
                    <a:pt x="5065" y="19823"/>
                  </a:cubicBezTo>
                  <a:cubicBezTo>
                    <a:pt x="5092" y="19894"/>
                    <a:pt x="5158" y="20008"/>
                    <a:pt x="5212" y="20101"/>
                  </a:cubicBezTo>
                  <a:cubicBezTo>
                    <a:pt x="5237" y="20145"/>
                    <a:pt x="5261" y="20185"/>
                    <a:pt x="5280" y="20217"/>
                  </a:cubicBezTo>
                  <a:cubicBezTo>
                    <a:pt x="5391" y="20422"/>
                    <a:pt x="5612" y="20726"/>
                    <a:pt x="5773" y="20860"/>
                  </a:cubicBezTo>
                  <a:cubicBezTo>
                    <a:pt x="5956" y="21013"/>
                    <a:pt x="6088" y="20919"/>
                    <a:pt x="6344" y="20668"/>
                  </a:cubicBezTo>
                  <a:cubicBezTo>
                    <a:pt x="6377" y="20635"/>
                    <a:pt x="6410" y="20603"/>
                    <a:pt x="6441" y="20573"/>
                  </a:cubicBezTo>
                  <a:cubicBezTo>
                    <a:pt x="6669" y="20360"/>
                    <a:pt x="6861" y="20446"/>
                    <a:pt x="7030" y="20521"/>
                  </a:cubicBezTo>
                  <a:cubicBezTo>
                    <a:pt x="7119" y="20561"/>
                    <a:pt x="7212" y="20601"/>
                    <a:pt x="7321" y="20607"/>
                  </a:cubicBezTo>
                  <a:cubicBezTo>
                    <a:pt x="7599" y="20623"/>
                    <a:pt x="7737" y="20563"/>
                    <a:pt x="7948" y="20475"/>
                  </a:cubicBezTo>
                  <a:cubicBezTo>
                    <a:pt x="7999" y="20452"/>
                    <a:pt x="8053" y="20430"/>
                    <a:pt x="8113" y="20406"/>
                  </a:cubicBezTo>
                  <a:lnTo>
                    <a:pt x="8181" y="20378"/>
                  </a:lnTo>
                  <a:lnTo>
                    <a:pt x="8228" y="20432"/>
                  </a:lnTo>
                  <a:cubicBezTo>
                    <a:pt x="8242" y="20448"/>
                    <a:pt x="8259" y="20469"/>
                    <a:pt x="8280" y="20495"/>
                  </a:cubicBezTo>
                  <a:cubicBezTo>
                    <a:pt x="8321" y="20545"/>
                    <a:pt x="8447" y="20700"/>
                    <a:pt x="8496" y="20716"/>
                  </a:cubicBezTo>
                  <a:cubicBezTo>
                    <a:pt x="8533" y="20720"/>
                    <a:pt x="8546" y="20720"/>
                    <a:pt x="8566" y="20561"/>
                  </a:cubicBezTo>
                  <a:cubicBezTo>
                    <a:pt x="8576" y="20481"/>
                    <a:pt x="8589" y="20392"/>
                    <a:pt x="8632" y="20316"/>
                  </a:cubicBezTo>
                  <a:cubicBezTo>
                    <a:pt x="8680" y="20231"/>
                    <a:pt x="8748" y="20161"/>
                    <a:pt x="8814" y="20093"/>
                  </a:cubicBezTo>
                  <a:cubicBezTo>
                    <a:pt x="8882" y="20022"/>
                    <a:pt x="8948" y="19956"/>
                    <a:pt x="8981" y="19882"/>
                  </a:cubicBezTo>
                  <a:cubicBezTo>
                    <a:pt x="9011" y="19813"/>
                    <a:pt x="9034" y="19751"/>
                    <a:pt x="9057" y="19689"/>
                  </a:cubicBezTo>
                  <a:cubicBezTo>
                    <a:pt x="9102" y="19566"/>
                    <a:pt x="9148" y="19440"/>
                    <a:pt x="9242" y="19303"/>
                  </a:cubicBezTo>
                  <a:cubicBezTo>
                    <a:pt x="9523" y="18895"/>
                    <a:pt x="9927" y="18909"/>
                    <a:pt x="10317" y="18921"/>
                  </a:cubicBezTo>
                  <a:cubicBezTo>
                    <a:pt x="10399" y="18923"/>
                    <a:pt x="10481" y="18927"/>
                    <a:pt x="10566" y="18925"/>
                  </a:cubicBezTo>
                  <a:cubicBezTo>
                    <a:pt x="10570" y="18925"/>
                    <a:pt x="10572" y="18925"/>
                    <a:pt x="10574" y="18925"/>
                  </a:cubicBezTo>
                  <a:cubicBezTo>
                    <a:pt x="10836" y="18925"/>
                    <a:pt x="11030" y="19036"/>
                    <a:pt x="11217" y="19142"/>
                  </a:cubicBezTo>
                  <a:cubicBezTo>
                    <a:pt x="11337" y="19209"/>
                    <a:pt x="11459" y="19279"/>
                    <a:pt x="11601" y="19323"/>
                  </a:cubicBezTo>
                  <a:cubicBezTo>
                    <a:pt x="11756" y="19369"/>
                    <a:pt x="11920" y="19432"/>
                    <a:pt x="12071" y="19496"/>
                  </a:cubicBezTo>
                  <a:cubicBezTo>
                    <a:pt x="12116" y="19516"/>
                    <a:pt x="12180" y="19532"/>
                    <a:pt x="12246" y="19550"/>
                  </a:cubicBezTo>
                  <a:cubicBezTo>
                    <a:pt x="12374" y="19584"/>
                    <a:pt x="12520" y="19622"/>
                    <a:pt x="12619" y="19701"/>
                  </a:cubicBezTo>
                  <a:cubicBezTo>
                    <a:pt x="12821" y="19860"/>
                    <a:pt x="12793" y="20109"/>
                    <a:pt x="12768" y="20328"/>
                  </a:cubicBezTo>
                  <a:cubicBezTo>
                    <a:pt x="12741" y="20557"/>
                    <a:pt x="12735" y="20702"/>
                    <a:pt x="12846" y="20790"/>
                  </a:cubicBezTo>
                  <a:cubicBezTo>
                    <a:pt x="12889" y="20824"/>
                    <a:pt x="12949" y="20850"/>
                    <a:pt x="13013" y="20877"/>
                  </a:cubicBezTo>
                  <a:cubicBezTo>
                    <a:pt x="13071" y="20901"/>
                    <a:pt x="13129" y="20927"/>
                    <a:pt x="13184" y="20961"/>
                  </a:cubicBezTo>
                  <a:cubicBezTo>
                    <a:pt x="13230" y="20989"/>
                    <a:pt x="13273" y="21027"/>
                    <a:pt x="13312" y="21065"/>
                  </a:cubicBezTo>
                  <a:cubicBezTo>
                    <a:pt x="13341" y="21092"/>
                    <a:pt x="13370" y="21116"/>
                    <a:pt x="13399" y="21136"/>
                  </a:cubicBezTo>
                  <a:cubicBezTo>
                    <a:pt x="13393" y="21090"/>
                    <a:pt x="13386" y="21041"/>
                    <a:pt x="13378" y="20993"/>
                  </a:cubicBezTo>
                  <a:cubicBezTo>
                    <a:pt x="13271" y="20270"/>
                    <a:pt x="14188" y="20115"/>
                    <a:pt x="14665" y="19986"/>
                  </a:cubicBezTo>
                  <a:cubicBezTo>
                    <a:pt x="15182" y="19848"/>
                    <a:pt x="15648" y="20195"/>
                    <a:pt x="16145" y="20091"/>
                  </a:cubicBezTo>
                  <a:cubicBezTo>
                    <a:pt x="16829" y="19948"/>
                    <a:pt x="17920" y="19345"/>
                    <a:pt x="18134" y="20239"/>
                  </a:cubicBezTo>
                  <a:cubicBezTo>
                    <a:pt x="18460" y="21600"/>
                    <a:pt x="18823" y="19932"/>
                    <a:pt x="19481" y="20006"/>
                  </a:cubicBezTo>
                  <a:cubicBezTo>
                    <a:pt x="19639" y="20024"/>
                    <a:pt x="21083" y="21037"/>
                    <a:pt x="21074" y="20477"/>
                  </a:cubicBezTo>
                  <a:cubicBezTo>
                    <a:pt x="21064" y="19783"/>
                    <a:pt x="21078" y="19136"/>
                    <a:pt x="21120" y="18441"/>
                  </a:cubicBezTo>
                  <a:cubicBezTo>
                    <a:pt x="21190" y="17297"/>
                    <a:pt x="21322" y="16214"/>
                    <a:pt x="21206" y="15071"/>
                  </a:cubicBezTo>
                  <a:cubicBezTo>
                    <a:pt x="21148" y="14496"/>
                    <a:pt x="21544" y="13971"/>
                    <a:pt x="21600" y="13390"/>
                  </a:cubicBezTo>
                  <a:cubicBezTo>
                    <a:pt x="21472" y="13328"/>
                    <a:pt x="21342" y="13242"/>
                    <a:pt x="21210" y="131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2" name="Shape">
              <a:extLst>
                <a:ext uri="{FF2B5EF4-FFF2-40B4-BE49-F238E27FC236}">
                  <a16:creationId xmlns:a16="http://schemas.microsoft.com/office/drawing/2014/main" id="{0C37C763-B74E-410F-8E36-76CBE7C95F4F}"/>
                </a:ext>
              </a:extLst>
            </p:cNvPr>
            <p:cNvSpPr/>
            <p:nvPr/>
          </p:nvSpPr>
          <p:spPr>
            <a:xfrm>
              <a:off x="8160687" y="2961739"/>
              <a:ext cx="983386" cy="64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3" extrusionOk="0">
                  <a:moveTo>
                    <a:pt x="21299" y="19430"/>
                  </a:moveTo>
                  <a:cubicBezTo>
                    <a:pt x="21241" y="19345"/>
                    <a:pt x="21182" y="19260"/>
                    <a:pt x="21126" y="19157"/>
                  </a:cubicBezTo>
                  <a:cubicBezTo>
                    <a:pt x="20991" y="18910"/>
                    <a:pt x="20762" y="18393"/>
                    <a:pt x="20678" y="18071"/>
                  </a:cubicBezTo>
                  <a:cubicBezTo>
                    <a:pt x="20640" y="17926"/>
                    <a:pt x="20650" y="17792"/>
                    <a:pt x="20657" y="17682"/>
                  </a:cubicBezTo>
                  <a:cubicBezTo>
                    <a:pt x="20661" y="17612"/>
                    <a:pt x="20666" y="17548"/>
                    <a:pt x="20657" y="17495"/>
                  </a:cubicBezTo>
                  <a:cubicBezTo>
                    <a:pt x="20640" y="17399"/>
                    <a:pt x="20589" y="17300"/>
                    <a:pt x="20533" y="17194"/>
                  </a:cubicBezTo>
                  <a:cubicBezTo>
                    <a:pt x="20479" y="17095"/>
                    <a:pt x="20425" y="16993"/>
                    <a:pt x="20390" y="16869"/>
                  </a:cubicBezTo>
                  <a:cubicBezTo>
                    <a:pt x="20089" y="15878"/>
                    <a:pt x="19995" y="14524"/>
                    <a:pt x="20154" y="13498"/>
                  </a:cubicBezTo>
                  <a:cubicBezTo>
                    <a:pt x="20168" y="13399"/>
                    <a:pt x="20201" y="13335"/>
                    <a:pt x="20224" y="13286"/>
                  </a:cubicBezTo>
                  <a:cubicBezTo>
                    <a:pt x="20252" y="13229"/>
                    <a:pt x="20264" y="13205"/>
                    <a:pt x="20262" y="13123"/>
                  </a:cubicBezTo>
                  <a:cubicBezTo>
                    <a:pt x="20257" y="13024"/>
                    <a:pt x="20213" y="12872"/>
                    <a:pt x="20178" y="12752"/>
                  </a:cubicBezTo>
                  <a:cubicBezTo>
                    <a:pt x="20159" y="12692"/>
                    <a:pt x="20143" y="12632"/>
                    <a:pt x="20129" y="12579"/>
                  </a:cubicBezTo>
                  <a:cubicBezTo>
                    <a:pt x="20112" y="12511"/>
                    <a:pt x="20091" y="12398"/>
                    <a:pt x="20068" y="12264"/>
                  </a:cubicBezTo>
                  <a:cubicBezTo>
                    <a:pt x="20033" y="12059"/>
                    <a:pt x="19946" y="11585"/>
                    <a:pt x="19888" y="11510"/>
                  </a:cubicBezTo>
                  <a:cubicBezTo>
                    <a:pt x="19829" y="11450"/>
                    <a:pt x="19792" y="11436"/>
                    <a:pt x="19776" y="11447"/>
                  </a:cubicBezTo>
                  <a:cubicBezTo>
                    <a:pt x="19720" y="11479"/>
                    <a:pt x="19675" y="11740"/>
                    <a:pt x="19654" y="11864"/>
                  </a:cubicBezTo>
                  <a:lnTo>
                    <a:pt x="19635" y="11974"/>
                  </a:lnTo>
                  <a:cubicBezTo>
                    <a:pt x="19554" y="12409"/>
                    <a:pt x="19322" y="12982"/>
                    <a:pt x="19089" y="13339"/>
                  </a:cubicBezTo>
                  <a:cubicBezTo>
                    <a:pt x="18843" y="13710"/>
                    <a:pt x="18128" y="14283"/>
                    <a:pt x="17693" y="14004"/>
                  </a:cubicBezTo>
                  <a:cubicBezTo>
                    <a:pt x="17544" y="13908"/>
                    <a:pt x="17369" y="13675"/>
                    <a:pt x="17376" y="13102"/>
                  </a:cubicBezTo>
                  <a:cubicBezTo>
                    <a:pt x="17380" y="12727"/>
                    <a:pt x="17558" y="12426"/>
                    <a:pt x="17717" y="12161"/>
                  </a:cubicBezTo>
                  <a:cubicBezTo>
                    <a:pt x="17768" y="12073"/>
                    <a:pt x="17820" y="11988"/>
                    <a:pt x="17862" y="11903"/>
                  </a:cubicBezTo>
                  <a:cubicBezTo>
                    <a:pt x="17922" y="11783"/>
                    <a:pt x="17972" y="11641"/>
                    <a:pt x="18025" y="11496"/>
                  </a:cubicBezTo>
                  <a:cubicBezTo>
                    <a:pt x="18086" y="11330"/>
                    <a:pt x="18147" y="11160"/>
                    <a:pt x="18226" y="11012"/>
                  </a:cubicBezTo>
                  <a:cubicBezTo>
                    <a:pt x="18280" y="10909"/>
                    <a:pt x="18331" y="10838"/>
                    <a:pt x="18378" y="10775"/>
                  </a:cubicBezTo>
                  <a:cubicBezTo>
                    <a:pt x="18441" y="10686"/>
                    <a:pt x="18493" y="10616"/>
                    <a:pt x="18542" y="10478"/>
                  </a:cubicBezTo>
                  <a:cubicBezTo>
                    <a:pt x="18684" y="10057"/>
                    <a:pt x="18862" y="9335"/>
                    <a:pt x="18822" y="9109"/>
                  </a:cubicBezTo>
                  <a:cubicBezTo>
                    <a:pt x="18799" y="8978"/>
                    <a:pt x="18722" y="8861"/>
                    <a:pt x="18638" y="8737"/>
                  </a:cubicBezTo>
                  <a:cubicBezTo>
                    <a:pt x="18584" y="8656"/>
                    <a:pt x="18525" y="8571"/>
                    <a:pt x="18481" y="8476"/>
                  </a:cubicBezTo>
                  <a:cubicBezTo>
                    <a:pt x="18345" y="8189"/>
                    <a:pt x="18268" y="8030"/>
                    <a:pt x="18095" y="7811"/>
                  </a:cubicBezTo>
                  <a:cubicBezTo>
                    <a:pt x="17796" y="7436"/>
                    <a:pt x="17654" y="7362"/>
                    <a:pt x="17245" y="7365"/>
                  </a:cubicBezTo>
                  <a:cubicBezTo>
                    <a:pt x="17161" y="7365"/>
                    <a:pt x="17070" y="7376"/>
                    <a:pt x="16976" y="7383"/>
                  </a:cubicBezTo>
                  <a:cubicBezTo>
                    <a:pt x="16712" y="7408"/>
                    <a:pt x="16413" y="7436"/>
                    <a:pt x="16177" y="7316"/>
                  </a:cubicBezTo>
                  <a:lnTo>
                    <a:pt x="16069" y="7259"/>
                  </a:lnTo>
                  <a:lnTo>
                    <a:pt x="16104" y="7093"/>
                  </a:lnTo>
                  <a:cubicBezTo>
                    <a:pt x="16156" y="6852"/>
                    <a:pt x="16275" y="6629"/>
                    <a:pt x="16392" y="6414"/>
                  </a:cubicBezTo>
                  <a:cubicBezTo>
                    <a:pt x="16455" y="6297"/>
                    <a:pt x="16516" y="6184"/>
                    <a:pt x="16560" y="6078"/>
                  </a:cubicBezTo>
                  <a:cubicBezTo>
                    <a:pt x="16583" y="6021"/>
                    <a:pt x="16626" y="5933"/>
                    <a:pt x="16675" y="5834"/>
                  </a:cubicBezTo>
                  <a:cubicBezTo>
                    <a:pt x="16754" y="5671"/>
                    <a:pt x="16925" y="5314"/>
                    <a:pt x="16974" y="5140"/>
                  </a:cubicBezTo>
                  <a:cubicBezTo>
                    <a:pt x="16848" y="5031"/>
                    <a:pt x="16696" y="4949"/>
                    <a:pt x="16537" y="4865"/>
                  </a:cubicBezTo>
                  <a:cubicBezTo>
                    <a:pt x="16181" y="4674"/>
                    <a:pt x="15782" y="4458"/>
                    <a:pt x="15600" y="3860"/>
                  </a:cubicBezTo>
                  <a:cubicBezTo>
                    <a:pt x="15497" y="3517"/>
                    <a:pt x="15527" y="3124"/>
                    <a:pt x="15560" y="2746"/>
                  </a:cubicBezTo>
                  <a:cubicBezTo>
                    <a:pt x="15595" y="2329"/>
                    <a:pt x="15628" y="1932"/>
                    <a:pt x="15471" y="1681"/>
                  </a:cubicBezTo>
                  <a:cubicBezTo>
                    <a:pt x="15251" y="1324"/>
                    <a:pt x="14922" y="1221"/>
                    <a:pt x="14574" y="1112"/>
                  </a:cubicBezTo>
                  <a:cubicBezTo>
                    <a:pt x="14356" y="1045"/>
                    <a:pt x="14134" y="974"/>
                    <a:pt x="13931" y="836"/>
                  </a:cubicBezTo>
                  <a:cubicBezTo>
                    <a:pt x="13824" y="762"/>
                    <a:pt x="13716" y="712"/>
                    <a:pt x="13602" y="656"/>
                  </a:cubicBezTo>
                  <a:cubicBezTo>
                    <a:pt x="13480" y="595"/>
                    <a:pt x="13351" y="535"/>
                    <a:pt x="13218" y="443"/>
                  </a:cubicBezTo>
                  <a:cubicBezTo>
                    <a:pt x="13172" y="412"/>
                    <a:pt x="13113" y="358"/>
                    <a:pt x="13050" y="302"/>
                  </a:cubicBezTo>
                  <a:cubicBezTo>
                    <a:pt x="12915" y="178"/>
                    <a:pt x="12730" y="12"/>
                    <a:pt x="12620" y="54"/>
                  </a:cubicBezTo>
                  <a:cubicBezTo>
                    <a:pt x="12599" y="61"/>
                    <a:pt x="12569" y="83"/>
                    <a:pt x="12538" y="160"/>
                  </a:cubicBezTo>
                  <a:cubicBezTo>
                    <a:pt x="12522" y="203"/>
                    <a:pt x="12520" y="362"/>
                    <a:pt x="12517" y="447"/>
                  </a:cubicBezTo>
                  <a:cubicBezTo>
                    <a:pt x="12515" y="546"/>
                    <a:pt x="12513" y="641"/>
                    <a:pt x="12503" y="716"/>
                  </a:cubicBezTo>
                  <a:cubicBezTo>
                    <a:pt x="12484" y="836"/>
                    <a:pt x="12454" y="960"/>
                    <a:pt x="12424" y="1084"/>
                  </a:cubicBezTo>
                  <a:cubicBezTo>
                    <a:pt x="12403" y="1165"/>
                    <a:pt x="12384" y="1246"/>
                    <a:pt x="12368" y="1321"/>
                  </a:cubicBezTo>
                  <a:cubicBezTo>
                    <a:pt x="12241" y="1947"/>
                    <a:pt x="12101" y="2180"/>
                    <a:pt x="11788" y="2594"/>
                  </a:cubicBezTo>
                  <a:lnTo>
                    <a:pt x="11709" y="2696"/>
                  </a:lnTo>
                  <a:cubicBezTo>
                    <a:pt x="11592" y="2848"/>
                    <a:pt x="11459" y="3022"/>
                    <a:pt x="11367" y="3195"/>
                  </a:cubicBezTo>
                  <a:cubicBezTo>
                    <a:pt x="11239" y="3443"/>
                    <a:pt x="11237" y="3669"/>
                    <a:pt x="11237" y="3980"/>
                  </a:cubicBezTo>
                  <a:cubicBezTo>
                    <a:pt x="11237" y="4062"/>
                    <a:pt x="11237" y="4150"/>
                    <a:pt x="11232" y="4238"/>
                  </a:cubicBezTo>
                  <a:cubicBezTo>
                    <a:pt x="11218" y="4649"/>
                    <a:pt x="11113" y="4960"/>
                    <a:pt x="11010" y="5261"/>
                  </a:cubicBezTo>
                  <a:cubicBezTo>
                    <a:pt x="10975" y="5363"/>
                    <a:pt x="10937" y="5469"/>
                    <a:pt x="10905" y="5586"/>
                  </a:cubicBezTo>
                  <a:lnTo>
                    <a:pt x="10874" y="5689"/>
                  </a:lnTo>
                  <a:cubicBezTo>
                    <a:pt x="10821" y="5869"/>
                    <a:pt x="10757" y="6074"/>
                    <a:pt x="10734" y="6244"/>
                  </a:cubicBezTo>
                  <a:cubicBezTo>
                    <a:pt x="10725" y="6301"/>
                    <a:pt x="10725" y="6364"/>
                    <a:pt x="10722" y="6431"/>
                  </a:cubicBezTo>
                  <a:cubicBezTo>
                    <a:pt x="10720" y="6566"/>
                    <a:pt x="10715" y="6721"/>
                    <a:pt x="10664" y="6852"/>
                  </a:cubicBezTo>
                  <a:cubicBezTo>
                    <a:pt x="10512" y="7234"/>
                    <a:pt x="10211" y="7206"/>
                    <a:pt x="9991" y="7185"/>
                  </a:cubicBezTo>
                  <a:cubicBezTo>
                    <a:pt x="9937" y="7181"/>
                    <a:pt x="9886" y="7174"/>
                    <a:pt x="9839" y="7174"/>
                  </a:cubicBezTo>
                  <a:cubicBezTo>
                    <a:pt x="9454" y="7174"/>
                    <a:pt x="9089" y="7022"/>
                    <a:pt x="9040" y="5823"/>
                  </a:cubicBezTo>
                  <a:lnTo>
                    <a:pt x="9033" y="5667"/>
                  </a:lnTo>
                  <a:lnTo>
                    <a:pt x="9133" y="5639"/>
                  </a:lnTo>
                  <a:cubicBezTo>
                    <a:pt x="9306" y="5590"/>
                    <a:pt x="9584" y="5186"/>
                    <a:pt x="9633" y="4967"/>
                  </a:cubicBezTo>
                  <a:cubicBezTo>
                    <a:pt x="9661" y="4847"/>
                    <a:pt x="9654" y="4748"/>
                    <a:pt x="9615" y="4663"/>
                  </a:cubicBezTo>
                  <a:cubicBezTo>
                    <a:pt x="9549" y="4518"/>
                    <a:pt x="9393" y="4419"/>
                    <a:pt x="9215" y="4408"/>
                  </a:cubicBezTo>
                  <a:lnTo>
                    <a:pt x="9066" y="4398"/>
                  </a:lnTo>
                  <a:cubicBezTo>
                    <a:pt x="8769" y="4376"/>
                    <a:pt x="8435" y="4355"/>
                    <a:pt x="8163" y="4447"/>
                  </a:cubicBezTo>
                  <a:cubicBezTo>
                    <a:pt x="8119" y="4461"/>
                    <a:pt x="8079" y="4483"/>
                    <a:pt x="8037" y="4500"/>
                  </a:cubicBezTo>
                  <a:cubicBezTo>
                    <a:pt x="7932" y="4550"/>
                    <a:pt x="7811" y="4603"/>
                    <a:pt x="7654" y="4603"/>
                  </a:cubicBezTo>
                  <a:cubicBezTo>
                    <a:pt x="7617" y="4603"/>
                    <a:pt x="7579" y="4606"/>
                    <a:pt x="7547" y="4606"/>
                  </a:cubicBezTo>
                  <a:cubicBezTo>
                    <a:pt x="7367" y="4617"/>
                    <a:pt x="7196" y="4624"/>
                    <a:pt x="7014" y="4359"/>
                  </a:cubicBezTo>
                  <a:cubicBezTo>
                    <a:pt x="6708" y="3917"/>
                    <a:pt x="6780" y="3195"/>
                    <a:pt x="6946" y="2665"/>
                  </a:cubicBezTo>
                  <a:cubicBezTo>
                    <a:pt x="6960" y="2622"/>
                    <a:pt x="6974" y="2580"/>
                    <a:pt x="6988" y="2541"/>
                  </a:cubicBezTo>
                  <a:cubicBezTo>
                    <a:pt x="7056" y="2346"/>
                    <a:pt x="7072" y="2283"/>
                    <a:pt x="7014" y="2148"/>
                  </a:cubicBezTo>
                  <a:cubicBezTo>
                    <a:pt x="6983" y="2081"/>
                    <a:pt x="6953" y="2060"/>
                    <a:pt x="6888" y="2024"/>
                  </a:cubicBezTo>
                  <a:cubicBezTo>
                    <a:pt x="6829" y="1993"/>
                    <a:pt x="6757" y="1950"/>
                    <a:pt x="6687" y="1851"/>
                  </a:cubicBezTo>
                  <a:cubicBezTo>
                    <a:pt x="6532" y="1625"/>
                    <a:pt x="6420" y="1207"/>
                    <a:pt x="6418" y="857"/>
                  </a:cubicBezTo>
                  <a:cubicBezTo>
                    <a:pt x="6418" y="624"/>
                    <a:pt x="6465" y="429"/>
                    <a:pt x="6556" y="295"/>
                  </a:cubicBezTo>
                  <a:cubicBezTo>
                    <a:pt x="6663" y="136"/>
                    <a:pt x="6778" y="118"/>
                    <a:pt x="6871" y="104"/>
                  </a:cubicBezTo>
                  <a:cubicBezTo>
                    <a:pt x="6918" y="97"/>
                    <a:pt x="6960" y="90"/>
                    <a:pt x="7002" y="68"/>
                  </a:cubicBezTo>
                  <a:cubicBezTo>
                    <a:pt x="7023" y="58"/>
                    <a:pt x="7046" y="44"/>
                    <a:pt x="7072" y="30"/>
                  </a:cubicBezTo>
                  <a:cubicBezTo>
                    <a:pt x="7068" y="30"/>
                    <a:pt x="7063" y="30"/>
                    <a:pt x="7056" y="30"/>
                  </a:cubicBezTo>
                  <a:cubicBezTo>
                    <a:pt x="6785" y="1"/>
                    <a:pt x="6507" y="-27"/>
                    <a:pt x="6294" y="51"/>
                  </a:cubicBezTo>
                  <a:cubicBezTo>
                    <a:pt x="6285" y="298"/>
                    <a:pt x="6210" y="405"/>
                    <a:pt x="6140" y="447"/>
                  </a:cubicBezTo>
                  <a:cubicBezTo>
                    <a:pt x="5962" y="564"/>
                    <a:pt x="5714" y="320"/>
                    <a:pt x="5577" y="129"/>
                  </a:cubicBezTo>
                  <a:cubicBezTo>
                    <a:pt x="5549" y="153"/>
                    <a:pt x="5518" y="182"/>
                    <a:pt x="5490" y="210"/>
                  </a:cubicBezTo>
                  <a:cubicBezTo>
                    <a:pt x="5411" y="288"/>
                    <a:pt x="5327" y="369"/>
                    <a:pt x="5245" y="405"/>
                  </a:cubicBezTo>
                  <a:cubicBezTo>
                    <a:pt x="5076" y="482"/>
                    <a:pt x="4901" y="472"/>
                    <a:pt x="4733" y="461"/>
                  </a:cubicBezTo>
                  <a:cubicBezTo>
                    <a:pt x="4663" y="458"/>
                    <a:pt x="4595" y="450"/>
                    <a:pt x="4527" y="454"/>
                  </a:cubicBezTo>
                  <a:cubicBezTo>
                    <a:pt x="4125" y="468"/>
                    <a:pt x="3623" y="932"/>
                    <a:pt x="3366" y="1374"/>
                  </a:cubicBezTo>
                  <a:cubicBezTo>
                    <a:pt x="3310" y="1469"/>
                    <a:pt x="3282" y="1572"/>
                    <a:pt x="3251" y="1688"/>
                  </a:cubicBezTo>
                  <a:cubicBezTo>
                    <a:pt x="3214" y="1826"/>
                    <a:pt x="3170" y="1982"/>
                    <a:pt x="3076" y="2131"/>
                  </a:cubicBezTo>
                  <a:cubicBezTo>
                    <a:pt x="2877" y="2442"/>
                    <a:pt x="2756" y="2435"/>
                    <a:pt x="2518" y="2431"/>
                  </a:cubicBezTo>
                  <a:cubicBezTo>
                    <a:pt x="2324" y="2421"/>
                    <a:pt x="2223" y="2470"/>
                    <a:pt x="2083" y="2534"/>
                  </a:cubicBezTo>
                  <a:lnTo>
                    <a:pt x="1985" y="2576"/>
                  </a:lnTo>
                  <a:cubicBezTo>
                    <a:pt x="1873" y="2622"/>
                    <a:pt x="1767" y="2633"/>
                    <a:pt x="1665" y="2643"/>
                  </a:cubicBezTo>
                  <a:cubicBezTo>
                    <a:pt x="1559" y="2654"/>
                    <a:pt x="1461" y="2661"/>
                    <a:pt x="1368" y="2714"/>
                  </a:cubicBezTo>
                  <a:cubicBezTo>
                    <a:pt x="1223" y="2795"/>
                    <a:pt x="1092" y="2948"/>
                    <a:pt x="952" y="3107"/>
                  </a:cubicBezTo>
                  <a:cubicBezTo>
                    <a:pt x="779" y="3308"/>
                    <a:pt x="599" y="3513"/>
                    <a:pt x="379" y="3598"/>
                  </a:cubicBezTo>
                  <a:cubicBezTo>
                    <a:pt x="283" y="3637"/>
                    <a:pt x="192" y="3630"/>
                    <a:pt x="120" y="3627"/>
                  </a:cubicBezTo>
                  <a:cubicBezTo>
                    <a:pt x="82" y="3623"/>
                    <a:pt x="24" y="3620"/>
                    <a:pt x="10" y="3634"/>
                  </a:cubicBezTo>
                  <a:cubicBezTo>
                    <a:pt x="10" y="3634"/>
                    <a:pt x="-4" y="3673"/>
                    <a:pt x="1" y="3821"/>
                  </a:cubicBezTo>
                  <a:cubicBezTo>
                    <a:pt x="5" y="3980"/>
                    <a:pt x="143" y="4603"/>
                    <a:pt x="206" y="4723"/>
                  </a:cubicBezTo>
                  <a:cubicBezTo>
                    <a:pt x="293" y="4886"/>
                    <a:pt x="445" y="4886"/>
                    <a:pt x="685" y="4865"/>
                  </a:cubicBezTo>
                  <a:cubicBezTo>
                    <a:pt x="889" y="4850"/>
                    <a:pt x="1118" y="4829"/>
                    <a:pt x="1298" y="5013"/>
                  </a:cubicBezTo>
                  <a:cubicBezTo>
                    <a:pt x="1447" y="5169"/>
                    <a:pt x="1536" y="5399"/>
                    <a:pt x="1613" y="5600"/>
                  </a:cubicBezTo>
                  <a:cubicBezTo>
                    <a:pt x="1637" y="5664"/>
                    <a:pt x="1662" y="5728"/>
                    <a:pt x="1688" y="5788"/>
                  </a:cubicBezTo>
                  <a:cubicBezTo>
                    <a:pt x="1735" y="5897"/>
                    <a:pt x="1824" y="5996"/>
                    <a:pt x="1908" y="6095"/>
                  </a:cubicBezTo>
                  <a:cubicBezTo>
                    <a:pt x="2013" y="6216"/>
                    <a:pt x="2120" y="6339"/>
                    <a:pt x="2174" y="6506"/>
                  </a:cubicBezTo>
                  <a:lnTo>
                    <a:pt x="2200" y="6587"/>
                  </a:lnTo>
                  <a:lnTo>
                    <a:pt x="2172" y="6668"/>
                  </a:lnTo>
                  <a:cubicBezTo>
                    <a:pt x="2139" y="6760"/>
                    <a:pt x="2104" y="6845"/>
                    <a:pt x="2067" y="6927"/>
                  </a:cubicBezTo>
                  <a:cubicBezTo>
                    <a:pt x="1973" y="7142"/>
                    <a:pt x="1905" y="7294"/>
                    <a:pt x="1954" y="7546"/>
                  </a:cubicBezTo>
                  <a:cubicBezTo>
                    <a:pt x="1978" y="7662"/>
                    <a:pt x="2045" y="7765"/>
                    <a:pt x="2116" y="7878"/>
                  </a:cubicBezTo>
                  <a:cubicBezTo>
                    <a:pt x="2197" y="8005"/>
                    <a:pt x="2282" y="8136"/>
                    <a:pt x="2326" y="8313"/>
                  </a:cubicBezTo>
                  <a:cubicBezTo>
                    <a:pt x="2370" y="8490"/>
                    <a:pt x="2424" y="9215"/>
                    <a:pt x="2354" y="9448"/>
                  </a:cubicBezTo>
                  <a:cubicBezTo>
                    <a:pt x="2314" y="9586"/>
                    <a:pt x="2246" y="9685"/>
                    <a:pt x="2162" y="9728"/>
                  </a:cubicBezTo>
                  <a:cubicBezTo>
                    <a:pt x="1999" y="9813"/>
                    <a:pt x="1805" y="9689"/>
                    <a:pt x="1655" y="9572"/>
                  </a:cubicBezTo>
                  <a:lnTo>
                    <a:pt x="1613" y="9540"/>
                  </a:lnTo>
                  <a:cubicBezTo>
                    <a:pt x="1457" y="9417"/>
                    <a:pt x="1384" y="9360"/>
                    <a:pt x="1197" y="9296"/>
                  </a:cubicBezTo>
                  <a:cubicBezTo>
                    <a:pt x="1143" y="9279"/>
                    <a:pt x="1104" y="9254"/>
                    <a:pt x="1073" y="9233"/>
                  </a:cubicBezTo>
                  <a:cubicBezTo>
                    <a:pt x="1069" y="9243"/>
                    <a:pt x="1066" y="9257"/>
                    <a:pt x="1062" y="9268"/>
                  </a:cubicBezTo>
                  <a:lnTo>
                    <a:pt x="1038" y="9342"/>
                  </a:lnTo>
                  <a:cubicBezTo>
                    <a:pt x="1015" y="9413"/>
                    <a:pt x="999" y="9494"/>
                    <a:pt x="982" y="9576"/>
                  </a:cubicBezTo>
                  <a:cubicBezTo>
                    <a:pt x="947" y="9742"/>
                    <a:pt x="910" y="9933"/>
                    <a:pt x="816" y="10082"/>
                  </a:cubicBezTo>
                  <a:cubicBezTo>
                    <a:pt x="741" y="10198"/>
                    <a:pt x="657" y="10258"/>
                    <a:pt x="583" y="10308"/>
                  </a:cubicBezTo>
                  <a:cubicBezTo>
                    <a:pt x="541" y="10336"/>
                    <a:pt x="508" y="10361"/>
                    <a:pt x="484" y="10386"/>
                  </a:cubicBezTo>
                  <a:cubicBezTo>
                    <a:pt x="711" y="10488"/>
                    <a:pt x="994" y="10679"/>
                    <a:pt x="1127" y="10785"/>
                  </a:cubicBezTo>
                  <a:cubicBezTo>
                    <a:pt x="1239" y="10877"/>
                    <a:pt x="1330" y="10991"/>
                    <a:pt x="1417" y="11104"/>
                  </a:cubicBezTo>
                  <a:cubicBezTo>
                    <a:pt x="1506" y="11217"/>
                    <a:pt x="1587" y="11323"/>
                    <a:pt x="1688" y="11397"/>
                  </a:cubicBezTo>
                  <a:cubicBezTo>
                    <a:pt x="2036" y="11659"/>
                    <a:pt x="2880" y="11709"/>
                    <a:pt x="3328" y="11564"/>
                  </a:cubicBezTo>
                  <a:cubicBezTo>
                    <a:pt x="3368" y="11549"/>
                    <a:pt x="3431" y="11510"/>
                    <a:pt x="3497" y="11468"/>
                  </a:cubicBezTo>
                  <a:cubicBezTo>
                    <a:pt x="3707" y="11334"/>
                    <a:pt x="3994" y="11150"/>
                    <a:pt x="4200" y="11404"/>
                  </a:cubicBezTo>
                  <a:cubicBezTo>
                    <a:pt x="4256" y="11475"/>
                    <a:pt x="4322" y="11571"/>
                    <a:pt x="4322" y="11705"/>
                  </a:cubicBezTo>
                  <a:cubicBezTo>
                    <a:pt x="4322" y="11839"/>
                    <a:pt x="4256" y="11921"/>
                    <a:pt x="4207" y="11977"/>
                  </a:cubicBezTo>
                  <a:cubicBezTo>
                    <a:pt x="4191" y="11999"/>
                    <a:pt x="4172" y="12020"/>
                    <a:pt x="4156" y="12048"/>
                  </a:cubicBezTo>
                  <a:cubicBezTo>
                    <a:pt x="4079" y="12179"/>
                    <a:pt x="3892" y="12419"/>
                    <a:pt x="3768" y="12536"/>
                  </a:cubicBezTo>
                  <a:cubicBezTo>
                    <a:pt x="3539" y="12748"/>
                    <a:pt x="3144" y="12890"/>
                    <a:pt x="2896" y="12904"/>
                  </a:cubicBezTo>
                  <a:cubicBezTo>
                    <a:pt x="2571" y="12922"/>
                    <a:pt x="2501" y="12978"/>
                    <a:pt x="2483" y="13519"/>
                  </a:cubicBezTo>
                  <a:cubicBezTo>
                    <a:pt x="2478" y="13693"/>
                    <a:pt x="2485" y="13880"/>
                    <a:pt x="2494" y="14075"/>
                  </a:cubicBezTo>
                  <a:cubicBezTo>
                    <a:pt x="2508" y="14358"/>
                    <a:pt x="2522" y="14648"/>
                    <a:pt x="2490" y="14924"/>
                  </a:cubicBezTo>
                  <a:cubicBezTo>
                    <a:pt x="2445" y="15320"/>
                    <a:pt x="2321" y="15624"/>
                    <a:pt x="2202" y="15921"/>
                  </a:cubicBezTo>
                  <a:cubicBezTo>
                    <a:pt x="2160" y="16024"/>
                    <a:pt x="2118" y="16130"/>
                    <a:pt x="2078" y="16243"/>
                  </a:cubicBezTo>
                  <a:cubicBezTo>
                    <a:pt x="2057" y="16303"/>
                    <a:pt x="2039" y="16349"/>
                    <a:pt x="2024" y="16384"/>
                  </a:cubicBezTo>
                  <a:cubicBezTo>
                    <a:pt x="1982" y="16490"/>
                    <a:pt x="1973" y="16515"/>
                    <a:pt x="1959" y="16689"/>
                  </a:cubicBezTo>
                  <a:cubicBezTo>
                    <a:pt x="1957" y="16731"/>
                    <a:pt x="1964" y="16819"/>
                    <a:pt x="1971" y="16897"/>
                  </a:cubicBezTo>
                  <a:cubicBezTo>
                    <a:pt x="1989" y="17092"/>
                    <a:pt x="2008" y="17311"/>
                    <a:pt x="1933" y="17460"/>
                  </a:cubicBezTo>
                  <a:cubicBezTo>
                    <a:pt x="1810" y="17707"/>
                    <a:pt x="1606" y="17675"/>
                    <a:pt x="1440" y="17647"/>
                  </a:cubicBezTo>
                  <a:cubicBezTo>
                    <a:pt x="1377" y="17636"/>
                    <a:pt x="1323" y="17629"/>
                    <a:pt x="1279" y="17629"/>
                  </a:cubicBezTo>
                  <a:cubicBezTo>
                    <a:pt x="1204" y="17629"/>
                    <a:pt x="1148" y="17651"/>
                    <a:pt x="1111" y="17718"/>
                  </a:cubicBezTo>
                  <a:cubicBezTo>
                    <a:pt x="1104" y="17728"/>
                    <a:pt x="1104" y="17735"/>
                    <a:pt x="1104" y="17753"/>
                  </a:cubicBezTo>
                  <a:cubicBezTo>
                    <a:pt x="1113" y="17919"/>
                    <a:pt x="1344" y="18216"/>
                    <a:pt x="1422" y="18316"/>
                  </a:cubicBezTo>
                  <a:cubicBezTo>
                    <a:pt x="1475" y="18383"/>
                    <a:pt x="1531" y="18436"/>
                    <a:pt x="1592" y="18492"/>
                  </a:cubicBezTo>
                  <a:cubicBezTo>
                    <a:pt x="1662" y="18556"/>
                    <a:pt x="1732" y="18623"/>
                    <a:pt x="1800" y="18715"/>
                  </a:cubicBezTo>
                  <a:cubicBezTo>
                    <a:pt x="1880" y="18825"/>
                    <a:pt x="1933" y="18977"/>
                    <a:pt x="1987" y="19125"/>
                  </a:cubicBezTo>
                  <a:cubicBezTo>
                    <a:pt x="2015" y="19203"/>
                    <a:pt x="2041" y="19281"/>
                    <a:pt x="2071" y="19341"/>
                  </a:cubicBezTo>
                  <a:cubicBezTo>
                    <a:pt x="2111" y="19423"/>
                    <a:pt x="2158" y="19486"/>
                    <a:pt x="2214" y="19560"/>
                  </a:cubicBezTo>
                  <a:cubicBezTo>
                    <a:pt x="2265" y="19631"/>
                    <a:pt x="2326" y="19709"/>
                    <a:pt x="2380" y="19812"/>
                  </a:cubicBezTo>
                  <a:cubicBezTo>
                    <a:pt x="2445" y="19932"/>
                    <a:pt x="2483" y="20063"/>
                    <a:pt x="2520" y="20190"/>
                  </a:cubicBezTo>
                  <a:cubicBezTo>
                    <a:pt x="2550" y="20296"/>
                    <a:pt x="2578" y="20395"/>
                    <a:pt x="2620" y="20473"/>
                  </a:cubicBezTo>
                  <a:cubicBezTo>
                    <a:pt x="2649" y="20526"/>
                    <a:pt x="2681" y="20576"/>
                    <a:pt x="2712" y="20622"/>
                  </a:cubicBezTo>
                  <a:cubicBezTo>
                    <a:pt x="2756" y="20685"/>
                    <a:pt x="2800" y="20756"/>
                    <a:pt x="2838" y="20837"/>
                  </a:cubicBezTo>
                  <a:cubicBezTo>
                    <a:pt x="2878" y="20922"/>
                    <a:pt x="2903" y="21011"/>
                    <a:pt x="2929" y="21096"/>
                  </a:cubicBezTo>
                  <a:cubicBezTo>
                    <a:pt x="2962" y="21205"/>
                    <a:pt x="2992" y="21308"/>
                    <a:pt x="3043" y="21382"/>
                  </a:cubicBezTo>
                  <a:cubicBezTo>
                    <a:pt x="3132" y="21516"/>
                    <a:pt x="3207" y="21573"/>
                    <a:pt x="3284" y="21573"/>
                  </a:cubicBezTo>
                  <a:cubicBezTo>
                    <a:pt x="3427" y="21566"/>
                    <a:pt x="3586" y="21297"/>
                    <a:pt x="3752" y="21014"/>
                  </a:cubicBezTo>
                  <a:lnTo>
                    <a:pt x="3768" y="20986"/>
                  </a:lnTo>
                  <a:cubicBezTo>
                    <a:pt x="3850" y="20844"/>
                    <a:pt x="3934" y="20756"/>
                    <a:pt x="4013" y="20675"/>
                  </a:cubicBezTo>
                  <a:cubicBezTo>
                    <a:pt x="4065" y="20622"/>
                    <a:pt x="4116" y="20565"/>
                    <a:pt x="4170" y="20494"/>
                  </a:cubicBezTo>
                  <a:cubicBezTo>
                    <a:pt x="4226" y="20416"/>
                    <a:pt x="4266" y="20310"/>
                    <a:pt x="4308" y="20197"/>
                  </a:cubicBezTo>
                  <a:cubicBezTo>
                    <a:pt x="4343" y="20102"/>
                    <a:pt x="4380" y="20003"/>
                    <a:pt x="4429" y="19907"/>
                  </a:cubicBezTo>
                  <a:cubicBezTo>
                    <a:pt x="4567" y="19645"/>
                    <a:pt x="4794" y="19292"/>
                    <a:pt x="4985" y="19090"/>
                  </a:cubicBezTo>
                  <a:cubicBezTo>
                    <a:pt x="5434" y="18616"/>
                    <a:pt x="5771" y="19083"/>
                    <a:pt x="5960" y="19398"/>
                  </a:cubicBezTo>
                  <a:cubicBezTo>
                    <a:pt x="6091" y="19309"/>
                    <a:pt x="6191" y="19115"/>
                    <a:pt x="6299" y="18910"/>
                  </a:cubicBezTo>
                  <a:cubicBezTo>
                    <a:pt x="6476" y="18570"/>
                    <a:pt x="6696" y="18146"/>
                    <a:pt x="7098" y="18323"/>
                  </a:cubicBezTo>
                  <a:cubicBezTo>
                    <a:pt x="7152" y="18347"/>
                    <a:pt x="7203" y="18379"/>
                    <a:pt x="7252" y="18415"/>
                  </a:cubicBezTo>
                  <a:cubicBezTo>
                    <a:pt x="7353" y="18485"/>
                    <a:pt x="7409" y="18517"/>
                    <a:pt x="7486" y="18475"/>
                  </a:cubicBezTo>
                  <a:cubicBezTo>
                    <a:pt x="7549" y="18439"/>
                    <a:pt x="7565" y="18393"/>
                    <a:pt x="7603" y="18280"/>
                  </a:cubicBezTo>
                  <a:cubicBezTo>
                    <a:pt x="7626" y="18206"/>
                    <a:pt x="7656" y="18117"/>
                    <a:pt x="7708" y="18029"/>
                  </a:cubicBezTo>
                  <a:cubicBezTo>
                    <a:pt x="7916" y="17668"/>
                    <a:pt x="8432" y="17506"/>
                    <a:pt x="8748" y="17700"/>
                  </a:cubicBezTo>
                  <a:cubicBezTo>
                    <a:pt x="8921" y="17806"/>
                    <a:pt x="8951" y="17944"/>
                    <a:pt x="8972" y="18103"/>
                  </a:cubicBezTo>
                  <a:cubicBezTo>
                    <a:pt x="8979" y="18160"/>
                    <a:pt x="8986" y="18209"/>
                    <a:pt x="9007" y="18266"/>
                  </a:cubicBezTo>
                  <a:cubicBezTo>
                    <a:pt x="9035" y="18340"/>
                    <a:pt x="9075" y="18400"/>
                    <a:pt x="9115" y="18464"/>
                  </a:cubicBezTo>
                  <a:cubicBezTo>
                    <a:pt x="9166" y="18542"/>
                    <a:pt x="9222" y="18630"/>
                    <a:pt x="9267" y="18758"/>
                  </a:cubicBezTo>
                  <a:cubicBezTo>
                    <a:pt x="9297" y="18850"/>
                    <a:pt x="9306" y="18938"/>
                    <a:pt x="9311" y="19012"/>
                  </a:cubicBezTo>
                  <a:cubicBezTo>
                    <a:pt x="9318" y="19087"/>
                    <a:pt x="9323" y="19140"/>
                    <a:pt x="9346" y="19196"/>
                  </a:cubicBezTo>
                  <a:cubicBezTo>
                    <a:pt x="9386" y="19285"/>
                    <a:pt x="9486" y="19419"/>
                    <a:pt x="9556" y="19490"/>
                  </a:cubicBezTo>
                  <a:cubicBezTo>
                    <a:pt x="9841" y="19783"/>
                    <a:pt x="10400" y="19730"/>
                    <a:pt x="10846" y="19684"/>
                  </a:cubicBezTo>
                  <a:cubicBezTo>
                    <a:pt x="11003" y="19670"/>
                    <a:pt x="11148" y="19656"/>
                    <a:pt x="11272" y="19656"/>
                  </a:cubicBezTo>
                  <a:cubicBezTo>
                    <a:pt x="11363" y="19656"/>
                    <a:pt x="11466" y="19667"/>
                    <a:pt x="11573" y="19677"/>
                  </a:cubicBezTo>
                  <a:cubicBezTo>
                    <a:pt x="11774" y="19698"/>
                    <a:pt x="11982" y="19723"/>
                    <a:pt x="12139" y="19670"/>
                  </a:cubicBezTo>
                  <a:cubicBezTo>
                    <a:pt x="12281" y="19624"/>
                    <a:pt x="12356" y="19483"/>
                    <a:pt x="12445" y="19320"/>
                  </a:cubicBezTo>
                  <a:cubicBezTo>
                    <a:pt x="12524" y="19175"/>
                    <a:pt x="12613" y="19012"/>
                    <a:pt x="12756" y="18913"/>
                  </a:cubicBezTo>
                  <a:cubicBezTo>
                    <a:pt x="13150" y="18634"/>
                    <a:pt x="13305" y="19087"/>
                    <a:pt x="13405" y="19384"/>
                  </a:cubicBezTo>
                  <a:cubicBezTo>
                    <a:pt x="13436" y="19469"/>
                    <a:pt x="13464" y="19557"/>
                    <a:pt x="13499" y="19635"/>
                  </a:cubicBezTo>
                  <a:cubicBezTo>
                    <a:pt x="13695" y="20059"/>
                    <a:pt x="13877" y="20056"/>
                    <a:pt x="14207" y="20052"/>
                  </a:cubicBezTo>
                  <a:lnTo>
                    <a:pt x="14305" y="20052"/>
                  </a:lnTo>
                  <a:cubicBezTo>
                    <a:pt x="14352" y="20052"/>
                    <a:pt x="14396" y="20056"/>
                    <a:pt x="14438" y="20056"/>
                  </a:cubicBezTo>
                  <a:cubicBezTo>
                    <a:pt x="14625" y="20063"/>
                    <a:pt x="14749" y="20070"/>
                    <a:pt x="14882" y="19904"/>
                  </a:cubicBezTo>
                  <a:lnTo>
                    <a:pt x="15008" y="19741"/>
                  </a:lnTo>
                  <a:cubicBezTo>
                    <a:pt x="15179" y="19522"/>
                    <a:pt x="15354" y="19299"/>
                    <a:pt x="15564" y="19111"/>
                  </a:cubicBezTo>
                  <a:cubicBezTo>
                    <a:pt x="15735" y="18959"/>
                    <a:pt x="15887" y="18952"/>
                    <a:pt x="16020" y="18949"/>
                  </a:cubicBezTo>
                  <a:cubicBezTo>
                    <a:pt x="16114" y="18945"/>
                    <a:pt x="16200" y="18942"/>
                    <a:pt x="16294" y="18892"/>
                  </a:cubicBezTo>
                  <a:cubicBezTo>
                    <a:pt x="16340" y="18867"/>
                    <a:pt x="16352" y="18839"/>
                    <a:pt x="16385" y="18747"/>
                  </a:cubicBezTo>
                  <a:cubicBezTo>
                    <a:pt x="16410" y="18676"/>
                    <a:pt x="16441" y="18591"/>
                    <a:pt x="16499" y="18510"/>
                  </a:cubicBezTo>
                  <a:cubicBezTo>
                    <a:pt x="16667" y="18273"/>
                    <a:pt x="16819" y="18273"/>
                    <a:pt x="16981" y="18273"/>
                  </a:cubicBezTo>
                  <a:lnTo>
                    <a:pt x="17041" y="18273"/>
                  </a:lnTo>
                  <a:cubicBezTo>
                    <a:pt x="17378" y="18266"/>
                    <a:pt x="17541" y="18277"/>
                    <a:pt x="17841" y="18542"/>
                  </a:cubicBezTo>
                  <a:cubicBezTo>
                    <a:pt x="17941" y="18630"/>
                    <a:pt x="18044" y="18715"/>
                    <a:pt x="18149" y="18800"/>
                  </a:cubicBezTo>
                  <a:cubicBezTo>
                    <a:pt x="18352" y="18966"/>
                    <a:pt x="18563" y="19136"/>
                    <a:pt x="18750" y="19341"/>
                  </a:cubicBezTo>
                  <a:cubicBezTo>
                    <a:pt x="18817" y="19415"/>
                    <a:pt x="18871" y="19483"/>
                    <a:pt x="18925" y="19550"/>
                  </a:cubicBezTo>
                  <a:cubicBezTo>
                    <a:pt x="19023" y="19674"/>
                    <a:pt x="19107" y="19780"/>
                    <a:pt x="19240" y="19872"/>
                  </a:cubicBezTo>
                  <a:cubicBezTo>
                    <a:pt x="19369" y="19960"/>
                    <a:pt x="19495" y="20013"/>
                    <a:pt x="19628" y="20070"/>
                  </a:cubicBezTo>
                  <a:cubicBezTo>
                    <a:pt x="19755" y="20123"/>
                    <a:pt x="19888" y="20179"/>
                    <a:pt x="20019" y="20268"/>
                  </a:cubicBezTo>
                  <a:cubicBezTo>
                    <a:pt x="20276" y="20441"/>
                    <a:pt x="20507" y="20523"/>
                    <a:pt x="20773" y="20618"/>
                  </a:cubicBezTo>
                  <a:lnTo>
                    <a:pt x="20858" y="20646"/>
                  </a:lnTo>
                  <a:cubicBezTo>
                    <a:pt x="20916" y="20668"/>
                    <a:pt x="20981" y="20706"/>
                    <a:pt x="21056" y="20756"/>
                  </a:cubicBezTo>
                  <a:cubicBezTo>
                    <a:pt x="21215" y="20855"/>
                    <a:pt x="21432" y="20989"/>
                    <a:pt x="21531" y="20873"/>
                  </a:cubicBezTo>
                  <a:cubicBezTo>
                    <a:pt x="21587" y="20798"/>
                    <a:pt x="21596" y="20286"/>
                    <a:pt x="21549" y="19974"/>
                  </a:cubicBezTo>
                  <a:cubicBezTo>
                    <a:pt x="21514" y="19734"/>
                    <a:pt x="21416" y="19592"/>
                    <a:pt x="21299" y="1943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3" name="Shape">
              <a:extLst>
                <a:ext uri="{FF2B5EF4-FFF2-40B4-BE49-F238E27FC236}">
                  <a16:creationId xmlns:a16="http://schemas.microsoft.com/office/drawing/2014/main" id="{18FCCA4E-AAE6-42F5-8C54-3FE60E7B9D7E}"/>
                </a:ext>
              </a:extLst>
            </p:cNvPr>
            <p:cNvSpPr/>
            <p:nvPr/>
          </p:nvSpPr>
          <p:spPr>
            <a:xfrm>
              <a:off x="6531428" y="4250324"/>
              <a:ext cx="1050679" cy="75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extrusionOk="0">
                  <a:moveTo>
                    <a:pt x="21267" y="10224"/>
                  </a:moveTo>
                  <a:cubicBezTo>
                    <a:pt x="21245" y="9810"/>
                    <a:pt x="21221" y="9382"/>
                    <a:pt x="21285" y="9027"/>
                  </a:cubicBezTo>
                  <a:cubicBezTo>
                    <a:pt x="21300" y="8944"/>
                    <a:pt x="21342" y="8888"/>
                    <a:pt x="21372" y="8844"/>
                  </a:cubicBezTo>
                  <a:cubicBezTo>
                    <a:pt x="21381" y="8832"/>
                    <a:pt x="21388" y="8823"/>
                    <a:pt x="21394" y="8811"/>
                  </a:cubicBezTo>
                  <a:cubicBezTo>
                    <a:pt x="21394" y="8791"/>
                    <a:pt x="21394" y="8720"/>
                    <a:pt x="21392" y="8649"/>
                  </a:cubicBezTo>
                  <a:cubicBezTo>
                    <a:pt x="21392" y="8548"/>
                    <a:pt x="21390" y="8445"/>
                    <a:pt x="21410" y="8359"/>
                  </a:cubicBezTo>
                  <a:cubicBezTo>
                    <a:pt x="21440" y="8220"/>
                    <a:pt x="21508" y="8132"/>
                    <a:pt x="21561" y="8061"/>
                  </a:cubicBezTo>
                  <a:cubicBezTo>
                    <a:pt x="21574" y="8043"/>
                    <a:pt x="21589" y="8023"/>
                    <a:pt x="21600" y="8005"/>
                  </a:cubicBezTo>
                  <a:cubicBezTo>
                    <a:pt x="21591" y="7993"/>
                    <a:pt x="21582" y="7978"/>
                    <a:pt x="21574" y="7966"/>
                  </a:cubicBezTo>
                  <a:cubicBezTo>
                    <a:pt x="21486" y="8011"/>
                    <a:pt x="21394" y="8076"/>
                    <a:pt x="21272" y="8144"/>
                  </a:cubicBezTo>
                  <a:cubicBezTo>
                    <a:pt x="21118" y="8226"/>
                    <a:pt x="20663" y="8622"/>
                    <a:pt x="20514" y="8587"/>
                  </a:cubicBezTo>
                  <a:cubicBezTo>
                    <a:pt x="20328" y="8545"/>
                    <a:pt x="20164" y="8327"/>
                    <a:pt x="19991" y="8232"/>
                  </a:cubicBezTo>
                  <a:cubicBezTo>
                    <a:pt x="19697" y="8073"/>
                    <a:pt x="19673" y="8368"/>
                    <a:pt x="19468" y="8587"/>
                  </a:cubicBezTo>
                  <a:cubicBezTo>
                    <a:pt x="19214" y="8853"/>
                    <a:pt x="18973" y="8723"/>
                    <a:pt x="18682" y="8764"/>
                  </a:cubicBezTo>
                  <a:cubicBezTo>
                    <a:pt x="18196" y="8829"/>
                    <a:pt x="17828" y="8138"/>
                    <a:pt x="17532" y="7718"/>
                  </a:cubicBezTo>
                  <a:cubicBezTo>
                    <a:pt x="17158" y="7186"/>
                    <a:pt x="16475" y="6474"/>
                    <a:pt x="16584" y="5703"/>
                  </a:cubicBezTo>
                  <a:cubicBezTo>
                    <a:pt x="16652" y="5225"/>
                    <a:pt x="16565" y="4403"/>
                    <a:pt x="16153" y="4329"/>
                  </a:cubicBezTo>
                  <a:cubicBezTo>
                    <a:pt x="15649" y="4238"/>
                    <a:pt x="15417" y="4146"/>
                    <a:pt x="14993" y="3812"/>
                  </a:cubicBezTo>
                  <a:cubicBezTo>
                    <a:pt x="14750" y="3620"/>
                    <a:pt x="14211" y="4324"/>
                    <a:pt x="14056" y="3957"/>
                  </a:cubicBezTo>
                  <a:cubicBezTo>
                    <a:pt x="13981" y="3783"/>
                    <a:pt x="13626" y="3068"/>
                    <a:pt x="13583" y="3071"/>
                  </a:cubicBezTo>
                  <a:cubicBezTo>
                    <a:pt x="13169" y="3095"/>
                    <a:pt x="12768" y="3352"/>
                    <a:pt x="12354" y="3387"/>
                  </a:cubicBezTo>
                  <a:cubicBezTo>
                    <a:pt x="11991" y="3420"/>
                    <a:pt x="11612" y="3115"/>
                    <a:pt x="11258" y="3189"/>
                  </a:cubicBezTo>
                  <a:cubicBezTo>
                    <a:pt x="11008" y="3242"/>
                    <a:pt x="10780" y="3363"/>
                    <a:pt x="10509" y="3381"/>
                  </a:cubicBezTo>
                  <a:cubicBezTo>
                    <a:pt x="10360" y="3390"/>
                    <a:pt x="8830" y="3313"/>
                    <a:pt x="8968" y="3044"/>
                  </a:cubicBezTo>
                  <a:cubicBezTo>
                    <a:pt x="9066" y="2849"/>
                    <a:pt x="9329" y="2758"/>
                    <a:pt x="9491" y="2770"/>
                  </a:cubicBezTo>
                  <a:cubicBezTo>
                    <a:pt x="9942" y="2805"/>
                    <a:pt x="10261" y="2778"/>
                    <a:pt x="10695" y="2935"/>
                  </a:cubicBezTo>
                  <a:cubicBezTo>
                    <a:pt x="10993" y="3044"/>
                    <a:pt x="11135" y="2598"/>
                    <a:pt x="11420" y="2442"/>
                  </a:cubicBezTo>
                  <a:cubicBezTo>
                    <a:pt x="11562" y="2362"/>
                    <a:pt x="11792" y="2826"/>
                    <a:pt x="11938" y="2905"/>
                  </a:cubicBezTo>
                  <a:cubicBezTo>
                    <a:pt x="12252" y="3074"/>
                    <a:pt x="12337" y="2678"/>
                    <a:pt x="12536" y="2483"/>
                  </a:cubicBezTo>
                  <a:cubicBezTo>
                    <a:pt x="13184" y="1848"/>
                    <a:pt x="12438" y="323"/>
                    <a:pt x="11836" y="214"/>
                  </a:cubicBezTo>
                  <a:cubicBezTo>
                    <a:pt x="11601" y="170"/>
                    <a:pt x="11439" y="-114"/>
                    <a:pt x="11199" y="51"/>
                  </a:cubicBezTo>
                  <a:cubicBezTo>
                    <a:pt x="11019" y="176"/>
                    <a:pt x="10839" y="285"/>
                    <a:pt x="10647" y="371"/>
                  </a:cubicBezTo>
                  <a:cubicBezTo>
                    <a:pt x="10340" y="506"/>
                    <a:pt x="10021" y="598"/>
                    <a:pt x="9710" y="722"/>
                  </a:cubicBezTo>
                  <a:cubicBezTo>
                    <a:pt x="9233" y="911"/>
                    <a:pt x="8554" y="663"/>
                    <a:pt x="8092" y="486"/>
                  </a:cubicBezTo>
                  <a:cubicBezTo>
                    <a:pt x="7549" y="276"/>
                    <a:pt x="6932" y="817"/>
                    <a:pt x="6380" y="817"/>
                  </a:cubicBezTo>
                  <a:cubicBezTo>
                    <a:pt x="5944" y="817"/>
                    <a:pt x="5548" y="601"/>
                    <a:pt x="5103" y="648"/>
                  </a:cubicBezTo>
                  <a:cubicBezTo>
                    <a:pt x="4790" y="681"/>
                    <a:pt x="4449" y="1148"/>
                    <a:pt x="4177" y="1337"/>
                  </a:cubicBezTo>
                  <a:cubicBezTo>
                    <a:pt x="3475" y="1824"/>
                    <a:pt x="3122" y="2876"/>
                    <a:pt x="2356" y="3204"/>
                  </a:cubicBezTo>
                  <a:cubicBezTo>
                    <a:pt x="1421" y="3603"/>
                    <a:pt x="1942" y="4303"/>
                    <a:pt x="2446" y="4838"/>
                  </a:cubicBezTo>
                  <a:cubicBezTo>
                    <a:pt x="3017" y="5446"/>
                    <a:pt x="3365" y="5656"/>
                    <a:pt x="3658" y="6474"/>
                  </a:cubicBezTo>
                  <a:cubicBezTo>
                    <a:pt x="3882" y="7098"/>
                    <a:pt x="4230" y="8640"/>
                    <a:pt x="4935" y="8486"/>
                  </a:cubicBezTo>
                  <a:cubicBezTo>
                    <a:pt x="5246" y="8418"/>
                    <a:pt x="5500" y="8622"/>
                    <a:pt x="5795" y="8578"/>
                  </a:cubicBezTo>
                  <a:cubicBezTo>
                    <a:pt x="6029" y="8543"/>
                    <a:pt x="6248" y="8330"/>
                    <a:pt x="6483" y="8330"/>
                  </a:cubicBezTo>
                  <a:cubicBezTo>
                    <a:pt x="6660" y="8330"/>
                    <a:pt x="6899" y="8516"/>
                    <a:pt x="7065" y="8348"/>
                  </a:cubicBezTo>
                  <a:cubicBezTo>
                    <a:pt x="7391" y="8017"/>
                    <a:pt x="7181" y="7352"/>
                    <a:pt x="7759" y="7633"/>
                  </a:cubicBezTo>
                  <a:cubicBezTo>
                    <a:pt x="8009" y="7754"/>
                    <a:pt x="8709" y="7071"/>
                    <a:pt x="8746" y="7124"/>
                  </a:cubicBezTo>
                  <a:cubicBezTo>
                    <a:pt x="8851" y="7278"/>
                    <a:pt x="8650" y="8348"/>
                    <a:pt x="8534" y="8421"/>
                  </a:cubicBezTo>
                  <a:cubicBezTo>
                    <a:pt x="8383" y="8519"/>
                    <a:pt x="8398" y="7387"/>
                    <a:pt x="7849" y="8182"/>
                  </a:cubicBezTo>
                  <a:cubicBezTo>
                    <a:pt x="7783" y="8277"/>
                    <a:pt x="8313" y="9104"/>
                    <a:pt x="8370" y="9258"/>
                  </a:cubicBezTo>
                  <a:cubicBezTo>
                    <a:pt x="8795" y="10404"/>
                    <a:pt x="10167" y="10188"/>
                    <a:pt x="10699" y="11219"/>
                  </a:cubicBezTo>
                  <a:cubicBezTo>
                    <a:pt x="10993" y="11787"/>
                    <a:pt x="11601" y="11503"/>
                    <a:pt x="12008" y="11332"/>
                  </a:cubicBezTo>
                  <a:cubicBezTo>
                    <a:pt x="12157" y="11270"/>
                    <a:pt x="12149" y="11122"/>
                    <a:pt x="12267" y="11057"/>
                  </a:cubicBezTo>
                  <a:cubicBezTo>
                    <a:pt x="12440" y="10965"/>
                    <a:pt x="12757" y="11317"/>
                    <a:pt x="12790" y="10880"/>
                  </a:cubicBezTo>
                  <a:cubicBezTo>
                    <a:pt x="12836" y="10244"/>
                    <a:pt x="13510" y="9742"/>
                    <a:pt x="13705" y="9166"/>
                  </a:cubicBezTo>
                  <a:cubicBezTo>
                    <a:pt x="13810" y="8853"/>
                    <a:pt x="13353" y="8309"/>
                    <a:pt x="13720" y="8132"/>
                  </a:cubicBezTo>
                  <a:cubicBezTo>
                    <a:pt x="13996" y="7996"/>
                    <a:pt x="14673" y="7399"/>
                    <a:pt x="14922" y="7760"/>
                  </a:cubicBezTo>
                  <a:cubicBezTo>
                    <a:pt x="15275" y="8271"/>
                    <a:pt x="15538" y="8761"/>
                    <a:pt x="16061" y="8761"/>
                  </a:cubicBezTo>
                  <a:cubicBezTo>
                    <a:pt x="16464" y="8761"/>
                    <a:pt x="16888" y="9890"/>
                    <a:pt x="17166" y="10247"/>
                  </a:cubicBezTo>
                  <a:cubicBezTo>
                    <a:pt x="17587" y="10788"/>
                    <a:pt x="17720" y="11045"/>
                    <a:pt x="18281" y="11157"/>
                  </a:cubicBezTo>
                  <a:cubicBezTo>
                    <a:pt x="19010" y="11305"/>
                    <a:pt x="19218" y="11092"/>
                    <a:pt x="19798" y="10531"/>
                  </a:cubicBezTo>
                  <a:cubicBezTo>
                    <a:pt x="20383" y="9964"/>
                    <a:pt x="19984" y="10998"/>
                    <a:pt x="19984" y="11423"/>
                  </a:cubicBezTo>
                  <a:cubicBezTo>
                    <a:pt x="19984" y="11724"/>
                    <a:pt x="20116" y="11987"/>
                    <a:pt x="20116" y="12295"/>
                  </a:cubicBezTo>
                  <a:cubicBezTo>
                    <a:pt x="20116" y="12555"/>
                    <a:pt x="19483" y="12032"/>
                    <a:pt x="19367" y="12047"/>
                  </a:cubicBezTo>
                  <a:cubicBezTo>
                    <a:pt x="18927" y="12100"/>
                    <a:pt x="19494" y="13453"/>
                    <a:pt x="19281" y="13468"/>
                  </a:cubicBezTo>
                  <a:cubicBezTo>
                    <a:pt x="19019" y="13485"/>
                    <a:pt x="18570" y="12714"/>
                    <a:pt x="18415" y="12472"/>
                  </a:cubicBezTo>
                  <a:cubicBezTo>
                    <a:pt x="18662" y="13222"/>
                    <a:pt x="18903" y="14283"/>
                    <a:pt x="18152" y="13178"/>
                  </a:cubicBezTo>
                  <a:cubicBezTo>
                    <a:pt x="18018" y="12983"/>
                    <a:pt x="17915" y="12629"/>
                    <a:pt x="17760" y="12472"/>
                  </a:cubicBezTo>
                  <a:cubicBezTo>
                    <a:pt x="17425" y="12132"/>
                    <a:pt x="16959" y="12735"/>
                    <a:pt x="16641" y="12315"/>
                  </a:cubicBezTo>
                  <a:cubicBezTo>
                    <a:pt x="16194" y="11727"/>
                    <a:pt x="15997" y="9606"/>
                    <a:pt x="14964" y="10377"/>
                  </a:cubicBezTo>
                  <a:cubicBezTo>
                    <a:pt x="14555" y="10685"/>
                    <a:pt x="14620" y="10820"/>
                    <a:pt x="14620" y="11414"/>
                  </a:cubicBezTo>
                  <a:cubicBezTo>
                    <a:pt x="14620" y="11674"/>
                    <a:pt x="14638" y="12342"/>
                    <a:pt x="14373" y="12442"/>
                  </a:cubicBezTo>
                  <a:cubicBezTo>
                    <a:pt x="14036" y="12569"/>
                    <a:pt x="13646" y="12357"/>
                    <a:pt x="13311" y="12584"/>
                  </a:cubicBezTo>
                  <a:cubicBezTo>
                    <a:pt x="13101" y="12726"/>
                    <a:pt x="12939" y="12995"/>
                    <a:pt x="12711" y="13146"/>
                  </a:cubicBezTo>
                  <a:cubicBezTo>
                    <a:pt x="12311" y="13409"/>
                    <a:pt x="11965" y="13872"/>
                    <a:pt x="11481" y="13707"/>
                  </a:cubicBezTo>
                  <a:cubicBezTo>
                    <a:pt x="11030" y="13553"/>
                    <a:pt x="10498" y="13078"/>
                    <a:pt x="10040" y="13536"/>
                  </a:cubicBezTo>
                  <a:cubicBezTo>
                    <a:pt x="9986" y="13589"/>
                    <a:pt x="9697" y="14484"/>
                    <a:pt x="9535" y="14124"/>
                  </a:cubicBezTo>
                  <a:cubicBezTo>
                    <a:pt x="9478" y="13996"/>
                    <a:pt x="9723" y="13648"/>
                    <a:pt x="9780" y="13536"/>
                  </a:cubicBezTo>
                  <a:cubicBezTo>
                    <a:pt x="9502" y="13367"/>
                    <a:pt x="9197" y="13261"/>
                    <a:pt x="8926" y="13072"/>
                  </a:cubicBezTo>
                  <a:cubicBezTo>
                    <a:pt x="8611" y="12853"/>
                    <a:pt x="8521" y="12363"/>
                    <a:pt x="8234" y="12129"/>
                  </a:cubicBezTo>
                  <a:cubicBezTo>
                    <a:pt x="7619" y="11621"/>
                    <a:pt x="6953" y="12194"/>
                    <a:pt x="6353" y="11730"/>
                  </a:cubicBezTo>
                  <a:cubicBezTo>
                    <a:pt x="5839" y="11332"/>
                    <a:pt x="5335" y="11284"/>
                    <a:pt x="4939" y="10575"/>
                  </a:cubicBezTo>
                  <a:cubicBezTo>
                    <a:pt x="4626" y="10014"/>
                    <a:pt x="3945" y="10238"/>
                    <a:pt x="3499" y="10360"/>
                  </a:cubicBezTo>
                  <a:cubicBezTo>
                    <a:pt x="3113" y="10463"/>
                    <a:pt x="3157" y="10829"/>
                    <a:pt x="2866" y="11024"/>
                  </a:cubicBezTo>
                  <a:cubicBezTo>
                    <a:pt x="2575" y="11219"/>
                    <a:pt x="2161" y="11137"/>
                    <a:pt x="1848" y="11178"/>
                  </a:cubicBezTo>
                  <a:cubicBezTo>
                    <a:pt x="1163" y="11269"/>
                    <a:pt x="1011" y="11713"/>
                    <a:pt x="455" y="12135"/>
                  </a:cubicBezTo>
                  <a:cubicBezTo>
                    <a:pt x="24" y="12463"/>
                    <a:pt x="488" y="12744"/>
                    <a:pt x="488" y="13299"/>
                  </a:cubicBezTo>
                  <a:cubicBezTo>
                    <a:pt x="488" y="13804"/>
                    <a:pt x="486" y="14248"/>
                    <a:pt x="322" y="14717"/>
                  </a:cubicBezTo>
                  <a:cubicBezTo>
                    <a:pt x="317" y="14729"/>
                    <a:pt x="26" y="15252"/>
                    <a:pt x="0" y="15175"/>
                  </a:cubicBezTo>
                  <a:cubicBezTo>
                    <a:pt x="114" y="15503"/>
                    <a:pt x="427" y="15296"/>
                    <a:pt x="488" y="15657"/>
                  </a:cubicBezTo>
                  <a:cubicBezTo>
                    <a:pt x="519" y="15840"/>
                    <a:pt x="407" y="16407"/>
                    <a:pt x="541" y="16534"/>
                  </a:cubicBezTo>
                  <a:cubicBezTo>
                    <a:pt x="784" y="16765"/>
                    <a:pt x="906" y="17822"/>
                    <a:pt x="1143" y="17778"/>
                  </a:cubicBezTo>
                  <a:cubicBezTo>
                    <a:pt x="1333" y="17740"/>
                    <a:pt x="1611" y="18153"/>
                    <a:pt x="1797" y="18307"/>
                  </a:cubicBezTo>
                  <a:cubicBezTo>
                    <a:pt x="2139" y="18591"/>
                    <a:pt x="2599" y="18821"/>
                    <a:pt x="2999" y="18862"/>
                  </a:cubicBezTo>
                  <a:cubicBezTo>
                    <a:pt x="3179" y="18880"/>
                    <a:pt x="4164" y="18608"/>
                    <a:pt x="4147" y="18431"/>
                  </a:cubicBezTo>
                  <a:cubicBezTo>
                    <a:pt x="4103" y="18023"/>
                    <a:pt x="4022" y="17595"/>
                    <a:pt x="4022" y="17181"/>
                  </a:cubicBezTo>
                  <a:cubicBezTo>
                    <a:pt x="4022" y="16425"/>
                    <a:pt x="3921" y="16363"/>
                    <a:pt x="4490" y="16363"/>
                  </a:cubicBezTo>
                  <a:cubicBezTo>
                    <a:pt x="4749" y="16363"/>
                    <a:pt x="4978" y="16407"/>
                    <a:pt x="5200" y="16186"/>
                  </a:cubicBezTo>
                  <a:cubicBezTo>
                    <a:pt x="5095" y="17048"/>
                    <a:pt x="5653" y="15988"/>
                    <a:pt x="5723" y="15657"/>
                  </a:cubicBezTo>
                  <a:cubicBezTo>
                    <a:pt x="6115" y="16434"/>
                    <a:pt x="6662" y="15881"/>
                    <a:pt x="7163" y="16186"/>
                  </a:cubicBezTo>
                  <a:cubicBezTo>
                    <a:pt x="7485" y="16384"/>
                    <a:pt x="7787" y="17146"/>
                    <a:pt x="8129" y="17255"/>
                  </a:cubicBezTo>
                  <a:cubicBezTo>
                    <a:pt x="8418" y="17347"/>
                    <a:pt x="8683" y="17140"/>
                    <a:pt x="8994" y="17246"/>
                  </a:cubicBezTo>
                  <a:cubicBezTo>
                    <a:pt x="9210" y="17320"/>
                    <a:pt x="9427" y="17367"/>
                    <a:pt x="9648" y="17424"/>
                  </a:cubicBezTo>
                  <a:cubicBezTo>
                    <a:pt x="9834" y="17471"/>
                    <a:pt x="10355" y="17367"/>
                    <a:pt x="10423" y="17710"/>
                  </a:cubicBezTo>
                  <a:cubicBezTo>
                    <a:pt x="10526" y="18230"/>
                    <a:pt x="10434" y="19001"/>
                    <a:pt x="10434" y="19545"/>
                  </a:cubicBezTo>
                  <a:cubicBezTo>
                    <a:pt x="10434" y="19991"/>
                    <a:pt x="10299" y="20136"/>
                    <a:pt x="10697" y="20251"/>
                  </a:cubicBezTo>
                  <a:cubicBezTo>
                    <a:pt x="10986" y="20334"/>
                    <a:pt x="11190" y="20275"/>
                    <a:pt x="11483" y="20251"/>
                  </a:cubicBezTo>
                  <a:cubicBezTo>
                    <a:pt x="11787" y="20227"/>
                    <a:pt x="12098" y="20074"/>
                    <a:pt x="12398" y="20074"/>
                  </a:cubicBezTo>
                  <a:cubicBezTo>
                    <a:pt x="12827" y="20074"/>
                    <a:pt x="12562" y="20224"/>
                    <a:pt x="12654" y="20715"/>
                  </a:cubicBezTo>
                  <a:cubicBezTo>
                    <a:pt x="12799" y="21486"/>
                    <a:pt x="13583" y="20201"/>
                    <a:pt x="13760" y="20074"/>
                  </a:cubicBezTo>
                  <a:cubicBezTo>
                    <a:pt x="13944" y="19941"/>
                    <a:pt x="14027" y="20381"/>
                    <a:pt x="14185" y="20260"/>
                  </a:cubicBezTo>
                  <a:cubicBezTo>
                    <a:pt x="14371" y="20118"/>
                    <a:pt x="14423" y="19731"/>
                    <a:pt x="14741" y="19577"/>
                  </a:cubicBezTo>
                  <a:cubicBezTo>
                    <a:pt x="15060" y="19424"/>
                    <a:pt x="15299" y="19190"/>
                    <a:pt x="15601" y="19019"/>
                  </a:cubicBezTo>
                  <a:cubicBezTo>
                    <a:pt x="15938" y="18827"/>
                    <a:pt x="16339" y="18871"/>
                    <a:pt x="16691" y="18762"/>
                  </a:cubicBezTo>
                  <a:cubicBezTo>
                    <a:pt x="17094" y="18638"/>
                    <a:pt x="17282" y="18233"/>
                    <a:pt x="17532" y="17849"/>
                  </a:cubicBezTo>
                  <a:cubicBezTo>
                    <a:pt x="17777" y="17477"/>
                    <a:pt x="18224" y="17562"/>
                    <a:pt x="18506" y="17196"/>
                  </a:cubicBezTo>
                  <a:cubicBezTo>
                    <a:pt x="18935" y="16632"/>
                    <a:pt x="19675" y="15979"/>
                    <a:pt x="19989" y="15308"/>
                  </a:cubicBezTo>
                  <a:cubicBezTo>
                    <a:pt x="20291" y="14658"/>
                    <a:pt x="21053" y="13562"/>
                    <a:pt x="21037" y="12800"/>
                  </a:cubicBezTo>
                  <a:cubicBezTo>
                    <a:pt x="21033" y="12549"/>
                    <a:pt x="20669" y="11999"/>
                    <a:pt x="20928" y="11810"/>
                  </a:cubicBezTo>
                  <a:cubicBezTo>
                    <a:pt x="21074" y="11704"/>
                    <a:pt x="21282" y="11733"/>
                    <a:pt x="21486" y="11772"/>
                  </a:cubicBezTo>
                  <a:cubicBezTo>
                    <a:pt x="21370" y="11479"/>
                    <a:pt x="21285" y="11175"/>
                    <a:pt x="21287" y="10812"/>
                  </a:cubicBezTo>
                  <a:cubicBezTo>
                    <a:pt x="21289" y="10625"/>
                    <a:pt x="21278" y="10430"/>
                    <a:pt x="21267" y="1022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4" name="Shape">
              <a:extLst>
                <a:ext uri="{FF2B5EF4-FFF2-40B4-BE49-F238E27FC236}">
                  <a16:creationId xmlns:a16="http://schemas.microsoft.com/office/drawing/2014/main" id="{6C9A9478-42AD-43BE-ACA5-3E32A0297660}"/>
                </a:ext>
              </a:extLst>
            </p:cNvPr>
            <p:cNvSpPr/>
            <p:nvPr/>
          </p:nvSpPr>
          <p:spPr>
            <a:xfrm>
              <a:off x="9790272" y="704053"/>
              <a:ext cx="1235339" cy="121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464" extrusionOk="0">
                  <a:moveTo>
                    <a:pt x="21244" y="12007"/>
                  </a:moveTo>
                  <a:cubicBezTo>
                    <a:pt x="21226" y="11905"/>
                    <a:pt x="20868" y="11703"/>
                    <a:pt x="20798" y="11577"/>
                  </a:cubicBezTo>
                  <a:cubicBezTo>
                    <a:pt x="20738" y="11469"/>
                    <a:pt x="20976" y="10842"/>
                    <a:pt x="21000" y="10695"/>
                  </a:cubicBezTo>
                  <a:cubicBezTo>
                    <a:pt x="21090" y="10146"/>
                    <a:pt x="21265" y="10135"/>
                    <a:pt x="21598" y="9838"/>
                  </a:cubicBezTo>
                  <a:cubicBezTo>
                    <a:pt x="21600" y="9836"/>
                    <a:pt x="21496" y="8566"/>
                    <a:pt x="21486" y="8371"/>
                  </a:cubicBezTo>
                  <a:cubicBezTo>
                    <a:pt x="21457" y="7701"/>
                    <a:pt x="21390" y="7684"/>
                    <a:pt x="20773" y="7683"/>
                  </a:cubicBezTo>
                  <a:cubicBezTo>
                    <a:pt x="20364" y="7681"/>
                    <a:pt x="20073" y="7711"/>
                    <a:pt x="19699" y="7526"/>
                  </a:cubicBezTo>
                  <a:cubicBezTo>
                    <a:pt x="19455" y="7405"/>
                    <a:pt x="18917" y="7369"/>
                    <a:pt x="18809" y="7067"/>
                  </a:cubicBezTo>
                  <a:cubicBezTo>
                    <a:pt x="18712" y="6801"/>
                    <a:pt x="18491" y="6539"/>
                    <a:pt x="18528" y="6244"/>
                  </a:cubicBezTo>
                  <a:cubicBezTo>
                    <a:pt x="18545" y="6106"/>
                    <a:pt x="18980" y="5542"/>
                    <a:pt x="18951" y="5465"/>
                  </a:cubicBezTo>
                  <a:cubicBezTo>
                    <a:pt x="18943" y="5444"/>
                    <a:pt x="18144" y="5538"/>
                    <a:pt x="18077" y="5557"/>
                  </a:cubicBezTo>
                  <a:cubicBezTo>
                    <a:pt x="17809" y="5627"/>
                    <a:pt x="17794" y="5627"/>
                    <a:pt x="17480" y="5432"/>
                  </a:cubicBezTo>
                  <a:cubicBezTo>
                    <a:pt x="17169" y="5240"/>
                    <a:pt x="16724" y="4996"/>
                    <a:pt x="16366" y="4906"/>
                  </a:cubicBezTo>
                  <a:cubicBezTo>
                    <a:pt x="16176" y="4859"/>
                    <a:pt x="15988" y="4894"/>
                    <a:pt x="15839" y="4743"/>
                  </a:cubicBezTo>
                  <a:cubicBezTo>
                    <a:pt x="15655" y="4559"/>
                    <a:pt x="15534" y="4302"/>
                    <a:pt x="15383" y="4092"/>
                  </a:cubicBezTo>
                  <a:cubicBezTo>
                    <a:pt x="15141" y="3756"/>
                    <a:pt x="14743" y="3452"/>
                    <a:pt x="14581" y="3067"/>
                  </a:cubicBezTo>
                  <a:cubicBezTo>
                    <a:pt x="14443" y="2743"/>
                    <a:pt x="15201" y="3118"/>
                    <a:pt x="15003" y="2716"/>
                  </a:cubicBezTo>
                  <a:cubicBezTo>
                    <a:pt x="14880" y="2465"/>
                    <a:pt x="14406" y="2220"/>
                    <a:pt x="14543" y="1874"/>
                  </a:cubicBezTo>
                  <a:cubicBezTo>
                    <a:pt x="14627" y="1669"/>
                    <a:pt x="15000" y="1359"/>
                    <a:pt x="14767" y="1104"/>
                  </a:cubicBezTo>
                  <a:cubicBezTo>
                    <a:pt x="14644" y="970"/>
                    <a:pt x="14145" y="708"/>
                    <a:pt x="13989" y="632"/>
                  </a:cubicBezTo>
                  <a:cubicBezTo>
                    <a:pt x="13810" y="545"/>
                    <a:pt x="13618" y="561"/>
                    <a:pt x="13434" y="462"/>
                  </a:cubicBezTo>
                  <a:cubicBezTo>
                    <a:pt x="12315" y="-136"/>
                    <a:pt x="10954" y="-132"/>
                    <a:pt x="9766" y="353"/>
                  </a:cubicBezTo>
                  <a:cubicBezTo>
                    <a:pt x="9226" y="574"/>
                    <a:pt x="8367" y="1227"/>
                    <a:pt x="7777" y="1185"/>
                  </a:cubicBezTo>
                  <a:cubicBezTo>
                    <a:pt x="6960" y="1131"/>
                    <a:pt x="6230" y="1348"/>
                    <a:pt x="5440" y="1569"/>
                  </a:cubicBezTo>
                  <a:cubicBezTo>
                    <a:pt x="4986" y="1695"/>
                    <a:pt x="4465" y="1616"/>
                    <a:pt x="4044" y="1854"/>
                  </a:cubicBezTo>
                  <a:cubicBezTo>
                    <a:pt x="3729" y="2031"/>
                    <a:pt x="3366" y="2429"/>
                    <a:pt x="2988" y="2433"/>
                  </a:cubicBezTo>
                  <a:cubicBezTo>
                    <a:pt x="2597" y="2435"/>
                    <a:pt x="2616" y="2044"/>
                    <a:pt x="2335" y="1869"/>
                  </a:cubicBezTo>
                  <a:cubicBezTo>
                    <a:pt x="2044" y="1687"/>
                    <a:pt x="1776" y="2067"/>
                    <a:pt x="1484" y="2025"/>
                  </a:cubicBezTo>
                  <a:cubicBezTo>
                    <a:pt x="1184" y="1984"/>
                    <a:pt x="1045" y="2216"/>
                    <a:pt x="843" y="1954"/>
                  </a:cubicBezTo>
                  <a:cubicBezTo>
                    <a:pt x="821" y="2006"/>
                    <a:pt x="801" y="2057"/>
                    <a:pt x="780" y="2105"/>
                  </a:cubicBezTo>
                  <a:lnTo>
                    <a:pt x="760" y="2150"/>
                  </a:lnTo>
                  <a:cubicBezTo>
                    <a:pt x="579" y="2569"/>
                    <a:pt x="350" y="2743"/>
                    <a:pt x="0" y="2954"/>
                  </a:cubicBezTo>
                  <a:cubicBezTo>
                    <a:pt x="11" y="3118"/>
                    <a:pt x="134" y="3311"/>
                    <a:pt x="287" y="3396"/>
                  </a:cubicBezTo>
                  <a:cubicBezTo>
                    <a:pt x="376" y="3445"/>
                    <a:pt x="460" y="3479"/>
                    <a:pt x="540" y="3511"/>
                  </a:cubicBezTo>
                  <a:cubicBezTo>
                    <a:pt x="702" y="3575"/>
                    <a:pt x="855" y="3635"/>
                    <a:pt x="1028" y="3809"/>
                  </a:cubicBezTo>
                  <a:cubicBezTo>
                    <a:pt x="1266" y="4047"/>
                    <a:pt x="1352" y="4043"/>
                    <a:pt x="1672" y="3985"/>
                  </a:cubicBezTo>
                  <a:cubicBezTo>
                    <a:pt x="1912" y="3941"/>
                    <a:pt x="2082" y="3964"/>
                    <a:pt x="2203" y="4053"/>
                  </a:cubicBezTo>
                  <a:cubicBezTo>
                    <a:pt x="2387" y="4187"/>
                    <a:pt x="2426" y="4447"/>
                    <a:pt x="2474" y="4777"/>
                  </a:cubicBezTo>
                  <a:lnTo>
                    <a:pt x="2523" y="5127"/>
                  </a:lnTo>
                  <a:cubicBezTo>
                    <a:pt x="2588" y="5247"/>
                    <a:pt x="2666" y="5363"/>
                    <a:pt x="2754" y="5466"/>
                  </a:cubicBezTo>
                  <a:lnTo>
                    <a:pt x="2769" y="5485"/>
                  </a:lnTo>
                  <a:lnTo>
                    <a:pt x="2774" y="5508"/>
                  </a:lnTo>
                  <a:cubicBezTo>
                    <a:pt x="2836" y="5808"/>
                    <a:pt x="2527" y="6003"/>
                    <a:pt x="2301" y="6144"/>
                  </a:cubicBezTo>
                  <a:cubicBezTo>
                    <a:pt x="2223" y="6193"/>
                    <a:pt x="2150" y="6238"/>
                    <a:pt x="2104" y="6280"/>
                  </a:cubicBezTo>
                  <a:cubicBezTo>
                    <a:pt x="1795" y="6556"/>
                    <a:pt x="1711" y="6846"/>
                    <a:pt x="1607" y="7214"/>
                  </a:cubicBezTo>
                  <a:cubicBezTo>
                    <a:pt x="1588" y="7280"/>
                    <a:pt x="1568" y="7348"/>
                    <a:pt x="1547" y="7416"/>
                  </a:cubicBezTo>
                  <a:cubicBezTo>
                    <a:pt x="1497" y="7582"/>
                    <a:pt x="1374" y="7690"/>
                    <a:pt x="1268" y="7784"/>
                  </a:cubicBezTo>
                  <a:cubicBezTo>
                    <a:pt x="1186" y="7856"/>
                    <a:pt x="1108" y="7926"/>
                    <a:pt x="1071" y="8011"/>
                  </a:cubicBezTo>
                  <a:cubicBezTo>
                    <a:pt x="1031" y="8103"/>
                    <a:pt x="1067" y="8256"/>
                    <a:pt x="1100" y="8404"/>
                  </a:cubicBezTo>
                  <a:cubicBezTo>
                    <a:pt x="1136" y="8556"/>
                    <a:pt x="1173" y="8713"/>
                    <a:pt x="1143" y="8853"/>
                  </a:cubicBezTo>
                  <a:cubicBezTo>
                    <a:pt x="1067" y="9202"/>
                    <a:pt x="838" y="9463"/>
                    <a:pt x="616" y="9714"/>
                  </a:cubicBezTo>
                  <a:cubicBezTo>
                    <a:pt x="402" y="9957"/>
                    <a:pt x="199" y="10187"/>
                    <a:pt x="127" y="10491"/>
                  </a:cubicBezTo>
                  <a:cubicBezTo>
                    <a:pt x="13" y="10965"/>
                    <a:pt x="128" y="11371"/>
                    <a:pt x="445" y="11605"/>
                  </a:cubicBezTo>
                  <a:cubicBezTo>
                    <a:pt x="685" y="11782"/>
                    <a:pt x="991" y="11871"/>
                    <a:pt x="1314" y="11966"/>
                  </a:cubicBezTo>
                  <a:cubicBezTo>
                    <a:pt x="1594" y="12047"/>
                    <a:pt x="1884" y="12132"/>
                    <a:pt x="2130" y="12279"/>
                  </a:cubicBezTo>
                  <a:cubicBezTo>
                    <a:pt x="2197" y="12320"/>
                    <a:pt x="2258" y="12364"/>
                    <a:pt x="2320" y="12407"/>
                  </a:cubicBezTo>
                  <a:cubicBezTo>
                    <a:pt x="2333" y="12417"/>
                    <a:pt x="2348" y="12426"/>
                    <a:pt x="2361" y="12434"/>
                  </a:cubicBezTo>
                  <a:cubicBezTo>
                    <a:pt x="2441" y="12490"/>
                    <a:pt x="2515" y="12543"/>
                    <a:pt x="2590" y="12585"/>
                  </a:cubicBezTo>
                  <a:cubicBezTo>
                    <a:pt x="2724" y="12658"/>
                    <a:pt x="2858" y="12696"/>
                    <a:pt x="3029" y="12649"/>
                  </a:cubicBezTo>
                  <a:cubicBezTo>
                    <a:pt x="3214" y="12585"/>
                    <a:pt x="3361" y="12460"/>
                    <a:pt x="3472" y="12271"/>
                  </a:cubicBezTo>
                  <a:cubicBezTo>
                    <a:pt x="3701" y="12005"/>
                    <a:pt x="3938" y="11762"/>
                    <a:pt x="4187" y="11539"/>
                  </a:cubicBezTo>
                  <a:cubicBezTo>
                    <a:pt x="4349" y="11339"/>
                    <a:pt x="4420" y="11076"/>
                    <a:pt x="4495" y="10799"/>
                  </a:cubicBezTo>
                  <a:cubicBezTo>
                    <a:pt x="4571" y="10518"/>
                    <a:pt x="4647" y="10225"/>
                    <a:pt x="4841" y="9995"/>
                  </a:cubicBezTo>
                  <a:cubicBezTo>
                    <a:pt x="5087" y="9778"/>
                    <a:pt x="5351" y="9606"/>
                    <a:pt x="5638" y="9480"/>
                  </a:cubicBezTo>
                  <a:cubicBezTo>
                    <a:pt x="5871" y="9255"/>
                    <a:pt x="6131" y="9064"/>
                    <a:pt x="6411" y="8909"/>
                  </a:cubicBezTo>
                  <a:lnTo>
                    <a:pt x="6459" y="8883"/>
                  </a:lnTo>
                  <a:lnTo>
                    <a:pt x="6505" y="8913"/>
                  </a:lnTo>
                  <a:cubicBezTo>
                    <a:pt x="6751" y="9070"/>
                    <a:pt x="6906" y="9300"/>
                    <a:pt x="7057" y="9521"/>
                  </a:cubicBezTo>
                  <a:cubicBezTo>
                    <a:pt x="7207" y="9744"/>
                    <a:pt x="7349" y="9953"/>
                    <a:pt x="7570" y="10076"/>
                  </a:cubicBezTo>
                  <a:cubicBezTo>
                    <a:pt x="7956" y="10129"/>
                    <a:pt x="8265" y="10325"/>
                    <a:pt x="8492" y="10663"/>
                  </a:cubicBezTo>
                  <a:lnTo>
                    <a:pt x="8818" y="11326"/>
                  </a:lnTo>
                  <a:cubicBezTo>
                    <a:pt x="8876" y="11462"/>
                    <a:pt x="8915" y="11588"/>
                    <a:pt x="8950" y="11699"/>
                  </a:cubicBezTo>
                  <a:cubicBezTo>
                    <a:pt x="9066" y="12067"/>
                    <a:pt x="9134" y="12288"/>
                    <a:pt x="9593" y="12341"/>
                  </a:cubicBezTo>
                  <a:cubicBezTo>
                    <a:pt x="9952" y="12364"/>
                    <a:pt x="10315" y="12324"/>
                    <a:pt x="10667" y="12226"/>
                  </a:cubicBezTo>
                  <a:cubicBezTo>
                    <a:pt x="10870" y="12117"/>
                    <a:pt x="11065" y="12132"/>
                    <a:pt x="11233" y="12268"/>
                  </a:cubicBezTo>
                  <a:cubicBezTo>
                    <a:pt x="11501" y="12402"/>
                    <a:pt x="11749" y="12575"/>
                    <a:pt x="11968" y="12783"/>
                  </a:cubicBezTo>
                  <a:cubicBezTo>
                    <a:pt x="12391" y="13098"/>
                    <a:pt x="12806" y="13453"/>
                    <a:pt x="13192" y="13830"/>
                  </a:cubicBezTo>
                  <a:cubicBezTo>
                    <a:pt x="13564" y="14191"/>
                    <a:pt x="13907" y="14586"/>
                    <a:pt x="14240" y="14969"/>
                  </a:cubicBezTo>
                  <a:cubicBezTo>
                    <a:pt x="14536" y="15308"/>
                    <a:pt x="14841" y="15661"/>
                    <a:pt x="15165" y="15984"/>
                  </a:cubicBezTo>
                  <a:cubicBezTo>
                    <a:pt x="15402" y="16220"/>
                    <a:pt x="15638" y="16458"/>
                    <a:pt x="15875" y="16694"/>
                  </a:cubicBezTo>
                  <a:cubicBezTo>
                    <a:pt x="16126" y="17026"/>
                    <a:pt x="16385" y="17341"/>
                    <a:pt x="16649" y="17643"/>
                  </a:cubicBezTo>
                  <a:cubicBezTo>
                    <a:pt x="17035" y="18019"/>
                    <a:pt x="17381" y="18144"/>
                    <a:pt x="17885" y="18238"/>
                  </a:cubicBezTo>
                  <a:lnTo>
                    <a:pt x="17936" y="18247"/>
                  </a:lnTo>
                  <a:lnTo>
                    <a:pt x="17954" y="18297"/>
                  </a:lnTo>
                  <a:cubicBezTo>
                    <a:pt x="18042" y="18519"/>
                    <a:pt x="17852" y="18935"/>
                    <a:pt x="17614" y="19416"/>
                  </a:cubicBezTo>
                  <a:cubicBezTo>
                    <a:pt x="17556" y="19533"/>
                    <a:pt x="17502" y="19642"/>
                    <a:pt x="17491" y="19682"/>
                  </a:cubicBezTo>
                  <a:lnTo>
                    <a:pt x="17373" y="20192"/>
                  </a:lnTo>
                  <a:cubicBezTo>
                    <a:pt x="17424" y="20263"/>
                    <a:pt x="17491" y="20297"/>
                    <a:pt x="17582" y="20299"/>
                  </a:cubicBezTo>
                  <a:cubicBezTo>
                    <a:pt x="17774" y="20309"/>
                    <a:pt x="17921" y="20407"/>
                    <a:pt x="18010" y="20584"/>
                  </a:cubicBezTo>
                  <a:cubicBezTo>
                    <a:pt x="18222" y="20805"/>
                    <a:pt x="18414" y="21047"/>
                    <a:pt x="18580" y="21304"/>
                  </a:cubicBezTo>
                  <a:cubicBezTo>
                    <a:pt x="18654" y="21368"/>
                    <a:pt x="18729" y="21419"/>
                    <a:pt x="18805" y="21464"/>
                  </a:cubicBezTo>
                  <a:cubicBezTo>
                    <a:pt x="18805" y="21462"/>
                    <a:pt x="18805" y="21458"/>
                    <a:pt x="18805" y="21456"/>
                  </a:cubicBezTo>
                  <a:cubicBezTo>
                    <a:pt x="18731" y="20601"/>
                    <a:pt x="19189" y="20152"/>
                    <a:pt x="19716" y="19541"/>
                  </a:cubicBezTo>
                  <a:cubicBezTo>
                    <a:pt x="20202" y="18976"/>
                    <a:pt x="20451" y="18355"/>
                    <a:pt x="20784" y="17704"/>
                  </a:cubicBezTo>
                  <a:cubicBezTo>
                    <a:pt x="21168" y="16953"/>
                    <a:pt x="21526" y="16326"/>
                    <a:pt x="21481" y="15467"/>
                  </a:cubicBezTo>
                  <a:cubicBezTo>
                    <a:pt x="21447" y="14840"/>
                    <a:pt x="21412" y="14214"/>
                    <a:pt x="21360" y="13589"/>
                  </a:cubicBezTo>
                  <a:cubicBezTo>
                    <a:pt x="21317" y="13070"/>
                    <a:pt x="21337" y="12513"/>
                    <a:pt x="21244" y="12007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5" name="Shape">
              <a:extLst>
                <a:ext uri="{FF2B5EF4-FFF2-40B4-BE49-F238E27FC236}">
                  <a16:creationId xmlns:a16="http://schemas.microsoft.com/office/drawing/2014/main" id="{93F4C5DB-6C69-4F77-9190-26F877F00F9D}"/>
                </a:ext>
              </a:extLst>
            </p:cNvPr>
            <p:cNvSpPr/>
            <p:nvPr/>
          </p:nvSpPr>
          <p:spPr>
            <a:xfrm>
              <a:off x="9119247" y="3930839"/>
              <a:ext cx="752260" cy="189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15" extrusionOk="0">
                  <a:moveTo>
                    <a:pt x="20699" y="7675"/>
                  </a:moveTo>
                  <a:cubicBezTo>
                    <a:pt x="20997" y="7251"/>
                    <a:pt x="20846" y="6811"/>
                    <a:pt x="20991" y="6372"/>
                  </a:cubicBezTo>
                  <a:cubicBezTo>
                    <a:pt x="21187" y="5781"/>
                    <a:pt x="20979" y="5499"/>
                    <a:pt x="19927" y="5112"/>
                  </a:cubicBezTo>
                  <a:cubicBezTo>
                    <a:pt x="19466" y="4943"/>
                    <a:pt x="19249" y="4708"/>
                    <a:pt x="18800" y="4523"/>
                  </a:cubicBezTo>
                  <a:cubicBezTo>
                    <a:pt x="18399" y="4359"/>
                    <a:pt x="17916" y="4208"/>
                    <a:pt x="17543" y="4036"/>
                  </a:cubicBezTo>
                  <a:cubicBezTo>
                    <a:pt x="17054" y="3809"/>
                    <a:pt x="16991" y="3592"/>
                    <a:pt x="16756" y="3327"/>
                  </a:cubicBezTo>
                  <a:cubicBezTo>
                    <a:pt x="16524" y="3063"/>
                    <a:pt x="17124" y="3070"/>
                    <a:pt x="17476" y="2894"/>
                  </a:cubicBezTo>
                  <a:cubicBezTo>
                    <a:pt x="18257" y="2503"/>
                    <a:pt x="16192" y="2227"/>
                    <a:pt x="15535" y="2152"/>
                  </a:cubicBezTo>
                  <a:cubicBezTo>
                    <a:pt x="14293" y="2011"/>
                    <a:pt x="14504" y="1817"/>
                    <a:pt x="14881" y="1434"/>
                  </a:cubicBezTo>
                  <a:cubicBezTo>
                    <a:pt x="15391" y="912"/>
                    <a:pt x="13103" y="895"/>
                    <a:pt x="12334" y="762"/>
                  </a:cubicBezTo>
                  <a:cubicBezTo>
                    <a:pt x="12036" y="710"/>
                    <a:pt x="12138" y="555"/>
                    <a:pt x="12352" y="403"/>
                  </a:cubicBezTo>
                  <a:cubicBezTo>
                    <a:pt x="11888" y="405"/>
                    <a:pt x="11442" y="399"/>
                    <a:pt x="10984" y="329"/>
                  </a:cubicBezTo>
                  <a:cubicBezTo>
                    <a:pt x="10441" y="247"/>
                    <a:pt x="10001" y="169"/>
                    <a:pt x="9489" y="36"/>
                  </a:cubicBezTo>
                  <a:cubicBezTo>
                    <a:pt x="9398" y="13"/>
                    <a:pt x="9287" y="1"/>
                    <a:pt x="9172" y="0"/>
                  </a:cubicBezTo>
                  <a:cubicBezTo>
                    <a:pt x="9172" y="125"/>
                    <a:pt x="9175" y="250"/>
                    <a:pt x="9172" y="375"/>
                  </a:cubicBezTo>
                  <a:cubicBezTo>
                    <a:pt x="9160" y="756"/>
                    <a:pt x="10028" y="1053"/>
                    <a:pt x="10839" y="1167"/>
                  </a:cubicBezTo>
                  <a:cubicBezTo>
                    <a:pt x="11415" y="1249"/>
                    <a:pt x="11762" y="1338"/>
                    <a:pt x="12165" y="1511"/>
                  </a:cubicBezTo>
                  <a:cubicBezTo>
                    <a:pt x="12551" y="1676"/>
                    <a:pt x="12630" y="1820"/>
                    <a:pt x="12717" y="1987"/>
                  </a:cubicBezTo>
                  <a:cubicBezTo>
                    <a:pt x="12738" y="2026"/>
                    <a:pt x="12759" y="2067"/>
                    <a:pt x="12786" y="2109"/>
                  </a:cubicBezTo>
                  <a:cubicBezTo>
                    <a:pt x="12822" y="2168"/>
                    <a:pt x="12825" y="2242"/>
                    <a:pt x="12829" y="2319"/>
                  </a:cubicBezTo>
                  <a:cubicBezTo>
                    <a:pt x="12832" y="2430"/>
                    <a:pt x="12835" y="2556"/>
                    <a:pt x="12955" y="2607"/>
                  </a:cubicBezTo>
                  <a:cubicBezTo>
                    <a:pt x="13064" y="2653"/>
                    <a:pt x="13226" y="2683"/>
                    <a:pt x="13401" y="2714"/>
                  </a:cubicBezTo>
                  <a:cubicBezTo>
                    <a:pt x="13618" y="2754"/>
                    <a:pt x="13865" y="2799"/>
                    <a:pt x="14031" y="2886"/>
                  </a:cubicBezTo>
                  <a:cubicBezTo>
                    <a:pt x="14248" y="2999"/>
                    <a:pt x="14236" y="3121"/>
                    <a:pt x="14221" y="3238"/>
                  </a:cubicBezTo>
                  <a:cubicBezTo>
                    <a:pt x="14215" y="3279"/>
                    <a:pt x="14212" y="3321"/>
                    <a:pt x="14218" y="3364"/>
                  </a:cubicBezTo>
                  <a:cubicBezTo>
                    <a:pt x="14230" y="3461"/>
                    <a:pt x="14321" y="3554"/>
                    <a:pt x="14405" y="3643"/>
                  </a:cubicBezTo>
                  <a:cubicBezTo>
                    <a:pt x="14453" y="3695"/>
                    <a:pt x="14501" y="3744"/>
                    <a:pt x="14538" y="3795"/>
                  </a:cubicBezTo>
                  <a:cubicBezTo>
                    <a:pt x="14550" y="3813"/>
                    <a:pt x="14568" y="3835"/>
                    <a:pt x="14583" y="3857"/>
                  </a:cubicBezTo>
                  <a:cubicBezTo>
                    <a:pt x="14700" y="4012"/>
                    <a:pt x="14863" y="4223"/>
                    <a:pt x="14619" y="4349"/>
                  </a:cubicBezTo>
                  <a:cubicBezTo>
                    <a:pt x="14351" y="4488"/>
                    <a:pt x="13751" y="4407"/>
                    <a:pt x="13392" y="4360"/>
                  </a:cubicBezTo>
                  <a:lnTo>
                    <a:pt x="13347" y="4354"/>
                  </a:lnTo>
                  <a:cubicBezTo>
                    <a:pt x="13217" y="4337"/>
                    <a:pt x="13121" y="4308"/>
                    <a:pt x="13039" y="4282"/>
                  </a:cubicBezTo>
                  <a:cubicBezTo>
                    <a:pt x="12967" y="4259"/>
                    <a:pt x="12901" y="4240"/>
                    <a:pt x="12822" y="4230"/>
                  </a:cubicBezTo>
                  <a:cubicBezTo>
                    <a:pt x="12678" y="4213"/>
                    <a:pt x="12349" y="4220"/>
                    <a:pt x="12174" y="4238"/>
                  </a:cubicBezTo>
                  <a:cubicBezTo>
                    <a:pt x="11885" y="4269"/>
                    <a:pt x="11572" y="4329"/>
                    <a:pt x="11270" y="4388"/>
                  </a:cubicBezTo>
                  <a:cubicBezTo>
                    <a:pt x="11156" y="4410"/>
                    <a:pt x="11047" y="4431"/>
                    <a:pt x="10939" y="4451"/>
                  </a:cubicBezTo>
                  <a:cubicBezTo>
                    <a:pt x="10468" y="4536"/>
                    <a:pt x="10104" y="4492"/>
                    <a:pt x="9721" y="4445"/>
                  </a:cubicBezTo>
                  <a:cubicBezTo>
                    <a:pt x="9652" y="4436"/>
                    <a:pt x="9576" y="4428"/>
                    <a:pt x="9501" y="4418"/>
                  </a:cubicBezTo>
                  <a:cubicBezTo>
                    <a:pt x="9416" y="4409"/>
                    <a:pt x="9311" y="4392"/>
                    <a:pt x="9187" y="4371"/>
                  </a:cubicBezTo>
                  <a:cubicBezTo>
                    <a:pt x="8949" y="4331"/>
                    <a:pt x="8548" y="4266"/>
                    <a:pt x="8407" y="4293"/>
                  </a:cubicBezTo>
                  <a:cubicBezTo>
                    <a:pt x="8286" y="4316"/>
                    <a:pt x="8340" y="4410"/>
                    <a:pt x="8419" y="4532"/>
                  </a:cubicBezTo>
                  <a:cubicBezTo>
                    <a:pt x="8464" y="4598"/>
                    <a:pt x="8503" y="4661"/>
                    <a:pt x="8503" y="4714"/>
                  </a:cubicBezTo>
                  <a:cubicBezTo>
                    <a:pt x="8503" y="4816"/>
                    <a:pt x="8560" y="4898"/>
                    <a:pt x="8630" y="4993"/>
                  </a:cubicBezTo>
                  <a:cubicBezTo>
                    <a:pt x="8654" y="5028"/>
                    <a:pt x="8681" y="5064"/>
                    <a:pt x="8705" y="5103"/>
                  </a:cubicBezTo>
                  <a:cubicBezTo>
                    <a:pt x="8811" y="5272"/>
                    <a:pt x="8814" y="5452"/>
                    <a:pt x="8817" y="5625"/>
                  </a:cubicBezTo>
                  <a:cubicBezTo>
                    <a:pt x="8820" y="5798"/>
                    <a:pt x="8826" y="5962"/>
                    <a:pt x="8919" y="6112"/>
                  </a:cubicBezTo>
                  <a:cubicBezTo>
                    <a:pt x="8940" y="6144"/>
                    <a:pt x="8964" y="6177"/>
                    <a:pt x="8991" y="6214"/>
                  </a:cubicBezTo>
                  <a:cubicBezTo>
                    <a:pt x="9025" y="6258"/>
                    <a:pt x="9061" y="6305"/>
                    <a:pt x="9088" y="6349"/>
                  </a:cubicBezTo>
                  <a:cubicBezTo>
                    <a:pt x="9118" y="6402"/>
                    <a:pt x="9130" y="6449"/>
                    <a:pt x="9139" y="6495"/>
                  </a:cubicBezTo>
                  <a:cubicBezTo>
                    <a:pt x="9145" y="6525"/>
                    <a:pt x="9151" y="6556"/>
                    <a:pt x="9166" y="6589"/>
                  </a:cubicBezTo>
                  <a:cubicBezTo>
                    <a:pt x="9181" y="6628"/>
                    <a:pt x="9214" y="6665"/>
                    <a:pt x="9245" y="6703"/>
                  </a:cubicBezTo>
                  <a:cubicBezTo>
                    <a:pt x="9287" y="6751"/>
                    <a:pt x="9329" y="6801"/>
                    <a:pt x="9344" y="6861"/>
                  </a:cubicBezTo>
                  <a:cubicBezTo>
                    <a:pt x="9368" y="6949"/>
                    <a:pt x="9389" y="6988"/>
                    <a:pt x="9498" y="7077"/>
                  </a:cubicBezTo>
                  <a:cubicBezTo>
                    <a:pt x="9721" y="7261"/>
                    <a:pt x="9881" y="7348"/>
                    <a:pt x="10215" y="7464"/>
                  </a:cubicBezTo>
                  <a:cubicBezTo>
                    <a:pt x="10556" y="7581"/>
                    <a:pt x="10691" y="7753"/>
                    <a:pt x="10812" y="7905"/>
                  </a:cubicBezTo>
                  <a:lnTo>
                    <a:pt x="10854" y="7957"/>
                  </a:lnTo>
                  <a:cubicBezTo>
                    <a:pt x="11065" y="8217"/>
                    <a:pt x="11059" y="8473"/>
                    <a:pt x="10833" y="8643"/>
                  </a:cubicBezTo>
                  <a:cubicBezTo>
                    <a:pt x="10676" y="8762"/>
                    <a:pt x="10426" y="8840"/>
                    <a:pt x="10089" y="8880"/>
                  </a:cubicBezTo>
                  <a:cubicBezTo>
                    <a:pt x="9986" y="8892"/>
                    <a:pt x="9881" y="8900"/>
                    <a:pt x="9775" y="8910"/>
                  </a:cubicBezTo>
                  <a:cubicBezTo>
                    <a:pt x="9655" y="8921"/>
                    <a:pt x="9531" y="8930"/>
                    <a:pt x="9407" y="8946"/>
                  </a:cubicBezTo>
                  <a:cubicBezTo>
                    <a:pt x="9359" y="8952"/>
                    <a:pt x="9305" y="8961"/>
                    <a:pt x="9248" y="8969"/>
                  </a:cubicBezTo>
                  <a:cubicBezTo>
                    <a:pt x="9148" y="8983"/>
                    <a:pt x="9049" y="8999"/>
                    <a:pt x="8964" y="9006"/>
                  </a:cubicBezTo>
                  <a:cubicBezTo>
                    <a:pt x="8792" y="9022"/>
                    <a:pt x="8633" y="9028"/>
                    <a:pt x="8476" y="9034"/>
                  </a:cubicBezTo>
                  <a:cubicBezTo>
                    <a:pt x="8274" y="9041"/>
                    <a:pt x="8084" y="9050"/>
                    <a:pt x="7897" y="9075"/>
                  </a:cubicBezTo>
                  <a:cubicBezTo>
                    <a:pt x="7340" y="9153"/>
                    <a:pt x="6511" y="9286"/>
                    <a:pt x="5745" y="9475"/>
                  </a:cubicBezTo>
                  <a:cubicBezTo>
                    <a:pt x="5178" y="9615"/>
                    <a:pt x="4497" y="9691"/>
                    <a:pt x="3837" y="9765"/>
                  </a:cubicBezTo>
                  <a:cubicBezTo>
                    <a:pt x="3674" y="9783"/>
                    <a:pt x="3509" y="9801"/>
                    <a:pt x="3352" y="9820"/>
                  </a:cubicBezTo>
                  <a:cubicBezTo>
                    <a:pt x="3264" y="9831"/>
                    <a:pt x="3204" y="9836"/>
                    <a:pt x="3156" y="9840"/>
                  </a:cubicBezTo>
                  <a:cubicBezTo>
                    <a:pt x="3065" y="9847"/>
                    <a:pt x="3065" y="9847"/>
                    <a:pt x="2945" y="9907"/>
                  </a:cubicBezTo>
                  <a:cubicBezTo>
                    <a:pt x="2909" y="9925"/>
                    <a:pt x="2876" y="9943"/>
                    <a:pt x="2842" y="9960"/>
                  </a:cubicBezTo>
                  <a:cubicBezTo>
                    <a:pt x="2776" y="9995"/>
                    <a:pt x="2710" y="10030"/>
                    <a:pt x="2619" y="10071"/>
                  </a:cubicBezTo>
                  <a:cubicBezTo>
                    <a:pt x="2417" y="10159"/>
                    <a:pt x="2297" y="10291"/>
                    <a:pt x="2194" y="10418"/>
                  </a:cubicBezTo>
                  <a:cubicBezTo>
                    <a:pt x="2164" y="10456"/>
                    <a:pt x="2128" y="10494"/>
                    <a:pt x="2092" y="10533"/>
                  </a:cubicBezTo>
                  <a:cubicBezTo>
                    <a:pt x="2041" y="10586"/>
                    <a:pt x="1992" y="10635"/>
                    <a:pt x="1962" y="10685"/>
                  </a:cubicBezTo>
                  <a:cubicBezTo>
                    <a:pt x="1944" y="10717"/>
                    <a:pt x="1908" y="10755"/>
                    <a:pt x="1872" y="10792"/>
                  </a:cubicBezTo>
                  <a:cubicBezTo>
                    <a:pt x="1839" y="10828"/>
                    <a:pt x="1802" y="10865"/>
                    <a:pt x="1793" y="10887"/>
                  </a:cubicBezTo>
                  <a:cubicBezTo>
                    <a:pt x="1769" y="10944"/>
                    <a:pt x="1751" y="11003"/>
                    <a:pt x="1736" y="11061"/>
                  </a:cubicBezTo>
                  <a:cubicBezTo>
                    <a:pt x="1706" y="11160"/>
                    <a:pt x="1679" y="11262"/>
                    <a:pt x="1613" y="11360"/>
                  </a:cubicBezTo>
                  <a:cubicBezTo>
                    <a:pt x="1471" y="11575"/>
                    <a:pt x="1127" y="11615"/>
                    <a:pt x="729" y="11660"/>
                  </a:cubicBezTo>
                  <a:lnTo>
                    <a:pt x="663" y="11668"/>
                  </a:lnTo>
                  <a:cubicBezTo>
                    <a:pt x="455" y="11692"/>
                    <a:pt x="229" y="11734"/>
                    <a:pt x="0" y="11788"/>
                  </a:cubicBezTo>
                  <a:cubicBezTo>
                    <a:pt x="458" y="11838"/>
                    <a:pt x="968" y="11847"/>
                    <a:pt x="1456" y="11973"/>
                  </a:cubicBezTo>
                  <a:cubicBezTo>
                    <a:pt x="1812" y="12063"/>
                    <a:pt x="2348" y="12096"/>
                    <a:pt x="2264" y="12336"/>
                  </a:cubicBezTo>
                  <a:cubicBezTo>
                    <a:pt x="2206" y="12500"/>
                    <a:pt x="2746" y="12485"/>
                    <a:pt x="3090" y="12502"/>
                  </a:cubicBezTo>
                  <a:cubicBezTo>
                    <a:pt x="3952" y="12545"/>
                    <a:pt x="4714" y="12385"/>
                    <a:pt x="5597" y="12422"/>
                  </a:cubicBezTo>
                  <a:cubicBezTo>
                    <a:pt x="7117" y="12488"/>
                    <a:pt x="5332" y="12990"/>
                    <a:pt x="6411" y="12996"/>
                  </a:cubicBezTo>
                  <a:cubicBezTo>
                    <a:pt x="7412" y="13002"/>
                    <a:pt x="8187" y="13037"/>
                    <a:pt x="8943" y="13356"/>
                  </a:cubicBezTo>
                  <a:cubicBezTo>
                    <a:pt x="8868" y="13324"/>
                    <a:pt x="7168" y="13596"/>
                    <a:pt x="7177" y="13705"/>
                  </a:cubicBezTo>
                  <a:cubicBezTo>
                    <a:pt x="7195" y="13941"/>
                    <a:pt x="7352" y="14170"/>
                    <a:pt x="7382" y="14402"/>
                  </a:cubicBezTo>
                  <a:cubicBezTo>
                    <a:pt x="7400" y="14553"/>
                    <a:pt x="7156" y="14648"/>
                    <a:pt x="7050" y="14785"/>
                  </a:cubicBezTo>
                  <a:cubicBezTo>
                    <a:pt x="6966" y="14893"/>
                    <a:pt x="6466" y="14839"/>
                    <a:pt x="6270" y="14875"/>
                  </a:cubicBezTo>
                  <a:cubicBezTo>
                    <a:pt x="5911" y="14940"/>
                    <a:pt x="5697" y="15272"/>
                    <a:pt x="5863" y="15403"/>
                  </a:cubicBezTo>
                  <a:cubicBezTo>
                    <a:pt x="6357" y="15795"/>
                    <a:pt x="6399" y="16025"/>
                    <a:pt x="5827" y="16385"/>
                  </a:cubicBezTo>
                  <a:cubicBezTo>
                    <a:pt x="5456" y="16618"/>
                    <a:pt x="3364" y="17067"/>
                    <a:pt x="5088" y="17260"/>
                  </a:cubicBezTo>
                  <a:cubicBezTo>
                    <a:pt x="6538" y="17423"/>
                    <a:pt x="4518" y="17617"/>
                    <a:pt x="4518" y="17881"/>
                  </a:cubicBezTo>
                  <a:cubicBezTo>
                    <a:pt x="4518" y="18063"/>
                    <a:pt x="5052" y="18122"/>
                    <a:pt x="4338" y="18169"/>
                  </a:cubicBezTo>
                  <a:cubicBezTo>
                    <a:pt x="4024" y="18190"/>
                    <a:pt x="3674" y="18183"/>
                    <a:pt x="3524" y="18311"/>
                  </a:cubicBezTo>
                  <a:cubicBezTo>
                    <a:pt x="3310" y="18494"/>
                    <a:pt x="3352" y="18382"/>
                    <a:pt x="3017" y="18390"/>
                  </a:cubicBezTo>
                  <a:cubicBezTo>
                    <a:pt x="2634" y="18401"/>
                    <a:pt x="2375" y="18724"/>
                    <a:pt x="2170" y="18828"/>
                  </a:cubicBezTo>
                  <a:cubicBezTo>
                    <a:pt x="1601" y="19118"/>
                    <a:pt x="2285" y="19326"/>
                    <a:pt x="2535" y="19610"/>
                  </a:cubicBezTo>
                  <a:cubicBezTo>
                    <a:pt x="2728" y="19830"/>
                    <a:pt x="3246" y="19902"/>
                    <a:pt x="3436" y="20114"/>
                  </a:cubicBezTo>
                  <a:cubicBezTo>
                    <a:pt x="3500" y="20186"/>
                    <a:pt x="3768" y="20242"/>
                    <a:pt x="3792" y="20283"/>
                  </a:cubicBezTo>
                  <a:cubicBezTo>
                    <a:pt x="3925" y="20498"/>
                    <a:pt x="3780" y="20831"/>
                    <a:pt x="3620" y="21040"/>
                  </a:cubicBezTo>
                  <a:cubicBezTo>
                    <a:pt x="3599" y="21068"/>
                    <a:pt x="3189" y="21511"/>
                    <a:pt x="3617" y="21340"/>
                  </a:cubicBezTo>
                  <a:cubicBezTo>
                    <a:pt x="4036" y="21172"/>
                    <a:pt x="4099" y="21075"/>
                    <a:pt x="4699" y="21195"/>
                  </a:cubicBezTo>
                  <a:cubicBezTo>
                    <a:pt x="5281" y="21311"/>
                    <a:pt x="5299" y="21104"/>
                    <a:pt x="5600" y="20979"/>
                  </a:cubicBezTo>
                  <a:cubicBezTo>
                    <a:pt x="5748" y="20918"/>
                    <a:pt x="6291" y="20716"/>
                    <a:pt x="6502" y="20834"/>
                  </a:cubicBezTo>
                  <a:cubicBezTo>
                    <a:pt x="6610" y="20895"/>
                    <a:pt x="7774" y="21243"/>
                    <a:pt x="7762" y="21267"/>
                  </a:cubicBezTo>
                  <a:cubicBezTo>
                    <a:pt x="7596" y="21600"/>
                    <a:pt x="8557" y="21069"/>
                    <a:pt x="8663" y="21122"/>
                  </a:cubicBezTo>
                  <a:cubicBezTo>
                    <a:pt x="8811" y="21196"/>
                    <a:pt x="9061" y="21378"/>
                    <a:pt x="9326" y="21208"/>
                  </a:cubicBezTo>
                  <a:cubicBezTo>
                    <a:pt x="9652" y="20999"/>
                    <a:pt x="10049" y="21125"/>
                    <a:pt x="10224" y="21300"/>
                  </a:cubicBezTo>
                  <a:cubicBezTo>
                    <a:pt x="10420" y="21495"/>
                    <a:pt x="10957" y="21396"/>
                    <a:pt x="11318" y="21317"/>
                  </a:cubicBezTo>
                  <a:cubicBezTo>
                    <a:pt x="12241" y="21115"/>
                    <a:pt x="13519" y="21448"/>
                    <a:pt x="14604" y="21412"/>
                  </a:cubicBezTo>
                  <a:cubicBezTo>
                    <a:pt x="14604" y="21037"/>
                    <a:pt x="14182" y="20866"/>
                    <a:pt x="13455" y="20620"/>
                  </a:cubicBezTo>
                  <a:cubicBezTo>
                    <a:pt x="12385" y="20258"/>
                    <a:pt x="14333" y="20131"/>
                    <a:pt x="14538" y="19864"/>
                  </a:cubicBezTo>
                  <a:cubicBezTo>
                    <a:pt x="14851" y="19454"/>
                    <a:pt x="14185" y="19114"/>
                    <a:pt x="15740" y="19355"/>
                  </a:cubicBezTo>
                  <a:cubicBezTo>
                    <a:pt x="16455" y="19466"/>
                    <a:pt x="16352" y="19405"/>
                    <a:pt x="16403" y="19177"/>
                  </a:cubicBezTo>
                  <a:cubicBezTo>
                    <a:pt x="16467" y="18894"/>
                    <a:pt x="16271" y="18591"/>
                    <a:pt x="16551" y="18321"/>
                  </a:cubicBezTo>
                  <a:cubicBezTo>
                    <a:pt x="16777" y="18102"/>
                    <a:pt x="16898" y="17993"/>
                    <a:pt x="16216" y="17978"/>
                  </a:cubicBezTo>
                  <a:cubicBezTo>
                    <a:pt x="15954" y="17972"/>
                    <a:pt x="14948" y="17981"/>
                    <a:pt x="14812" y="17939"/>
                  </a:cubicBezTo>
                  <a:cubicBezTo>
                    <a:pt x="14468" y="17832"/>
                    <a:pt x="14393" y="17474"/>
                    <a:pt x="14140" y="17317"/>
                  </a:cubicBezTo>
                  <a:cubicBezTo>
                    <a:pt x="13841" y="17132"/>
                    <a:pt x="14260" y="16917"/>
                    <a:pt x="14269" y="16719"/>
                  </a:cubicBezTo>
                  <a:cubicBezTo>
                    <a:pt x="14287" y="16382"/>
                    <a:pt x="13823" y="16595"/>
                    <a:pt x="13374" y="16650"/>
                  </a:cubicBezTo>
                  <a:cubicBezTo>
                    <a:pt x="12738" y="16728"/>
                    <a:pt x="12009" y="16616"/>
                    <a:pt x="11324" y="16720"/>
                  </a:cubicBezTo>
                  <a:cubicBezTo>
                    <a:pt x="9691" y="16968"/>
                    <a:pt x="11505" y="16434"/>
                    <a:pt x="10676" y="16215"/>
                  </a:cubicBezTo>
                  <a:cubicBezTo>
                    <a:pt x="10257" y="16103"/>
                    <a:pt x="9983" y="16229"/>
                    <a:pt x="9817" y="15963"/>
                  </a:cubicBezTo>
                  <a:cubicBezTo>
                    <a:pt x="9718" y="15802"/>
                    <a:pt x="9362" y="15466"/>
                    <a:pt x="9422" y="15316"/>
                  </a:cubicBezTo>
                  <a:cubicBezTo>
                    <a:pt x="9498" y="15136"/>
                    <a:pt x="11053" y="14771"/>
                    <a:pt x="11201" y="14961"/>
                  </a:cubicBezTo>
                  <a:cubicBezTo>
                    <a:pt x="11261" y="15037"/>
                    <a:pt x="11807" y="15649"/>
                    <a:pt x="11954" y="15587"/>
                  </a:cubicBezTo>
                  <a:cubicBezTo>
                    <a:pt x="12301" y="15441"/>
                    <a:pt x="12111" y="15152"/>
                    <a:pt x="12446" y="14988"/>
                  </a:cubicBezTo>
                  <a:cubicBezTo>
                    <a:pt x="13018" y="14707"/>
                    <a:pt x="13446" y="14304"/>
                    <a:pt x="14375" y="14410"/>
                  </a:cubicBezTo>
                  <a:cubicBezTo>
                    <a:pt x="15484" y="14537"/>
                    <a:pt x="14899" y="13639"/>
                    <a:pt x="15891" y="13749"/>
                  </a:cubicBezTo>
                  <a:cubicBezTo>
                    <a:pt x="16244" y="13789"/>
                    <a:pt x="16669" y="13660"/>
                    <a:pt x="16771" y="13525"/>
                  </a:cubicBezTo>
                  <a:cubicBezTo>
                    <a:pt x="16943" y="13301"/>
                    <a:pt x="17531" y="13330"/>
                    <a:pt x="17986" y="13304"/>
                  </a:cubicBezTo>
                  <a:cubicBezTo>
                    <a:pt x="18598" y="13269"/>
                    <a:pt x="20433" y="12945"/>
                    <a:pt x="19993" y="12537"/>
                  </a:cubicBezTo>
                  <a:cubicBezTo>
                    <a:pt x="19731" y="12293"/>
                    <a:pt x="17796" y="12395"/>
                    <a:pt x="17293" y="12402"/>
                  </a:cubicBezTo>
                  <a:cubicBezTo>
                    <a:pt x="16901" y="12408"/>
                    <a:pt x="16238" y="12503"/>
                    <a:pt x="16174" y="12303"/>
                  </a:cubicBezTo>
                  <a:cubicBezTo>
                    <a:pt x="16108" y="12086"/>
                    <a:pt x="15900" y="11781"/>
                    <a:pt x="16021" y="11569"/>
                  </a:cubicBezTo>
                  <a:cubicBezTo>
                    <a:pt x="16042" y="11533"/>
                    <a:pt x="16651" y="11606"/>
                    <a:pt x="16750" y="11459"/>
                  </a:cubicBezTo>
                  <a:cubicBezTo>
                    <a:pt x="16838" y="11330"/>
                    <a:pt x="15882" y="11082"/>
                    <a:pt x="16304" y="10998"/>
                  </a:cubicBezTo>
                  <a:cubicBezTo>
                    <a:pt x="16880" y="10886"/>
                    <a:pt x="17311" y="10795"/>
                    <a:pt x="17748" y="10591"/>
                  </a:cubicBezTo>
                  <a:cubicBezTo>
                    <a:pt x="18182" y="10387"/>
                    <a:pt x="18209" y="10129"/>
                    <a:pt x="18528" y="9901"/>
                  </a:cubicBezTo>
                  <a:cubicBezTo>
                    <a:pt x="18767" y="9731"/>
                    <a:pt x="18845" y="9344"/>
                    <a:pt x="19288" y="9252"/>
                  </a:cubicBezTo>
                  <a:cubicBezTo>
                    <a:pt x="19704" y="9165"/>
                    <a:pt x="20045" y="9109"/>
                    <a:pt x="20385" y="8969"/>
                  </a:cubicBezTo>
                  <a:cubicBezTo>
                    <a:pt x="20849" y="8778"/>
                    <a:pt x="21600" y="8546"/>
                    <a:pt x="21157" y="8265"/>
                  </a:cubicBezTo>
                  <a:cubicBezTo>
                    <a:pt x="20873" y="8091"/>
                    <a:pt x="20542" y="7897"/>
                    <a:pt x="20699" y="767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6" name="Shape">
              <a:extLst>
                <a:ext uri="{FF2B5EF4-FFF2-40B4-BE49-F238E27FC236}">
                  <a16:creationId xmlns:a16="http://schemas.microsoft.com/office/drawing/2014/main" id="{09BB9CA9-054C-401D-9562-6475F3A04B36}"/>
                </a:ext>
              </a:extLst>
            </p:cNvPr>
            <p:cNvSpPr/>
            <p:nvPr/>
          </p:nvSpPr>
          <p:spPr>
            <a:xfrm>
              <a:off x="7276998" y="3803045"/>
              <a:ext cx="2355498" cy="116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47" extrusionOk="0">
                  <a:moveTo>
                    <a:pt x="16873" y="21229"/>
                  </a:moveTo>
                  <a:cubicBezTo>
                    <a:pt x="16992" y="21158"/>
                    <a:pt x="17057" y="21119"/>
                    <a:pt x="17089" y="20876"/>
                  </a:cubicBezTo>
                  <a:cubicBezTo>
                    <a:pt x="17108" y="20730"/>
                    <a:pt x="17117" y="20570"/>
                    <a:pt x="17125" y="20414"/>
                  </a:cubicBezTo>
                  <a:cubicBezTo>
                    <a:pt x="17131" y="20315"/>
                    <a:pt x="17137" y="20215"/>
                    <a:pt x="17144" y="20118"/>
                  </a:cubicBezTo>
                  <a:cubicBezTo>
                    <a:pt x="17149" y="20063"/>
                    <a:pt x="17161" y="19995"/>
                    <a:pt x="17174" y="19926"/>
                  </a:cubicBezTo>
                  <a:cubicBezTo>
                    <a:pt x="17184" y="19873"/>
                    <a:pt x="17194" y="19818"/>
                    <a:pt x="17199" y="19772"/>
                  </a:cubicBezTo>
                  <a:cubicBezTo>
                    <a:pt x="17211" y="19678"/>
                    <a:pt x="17228" y="19587"/>
                    <a:pt x="17245" y="19498"/>
                  </a:cubicBezTo>
                  <a:cubicBezTo>
                    <a:pt x="17255" y="19439"/>
                    <a:pt x="17267" y="19381"/>
                    <a:pt x="17275" y="19322"/>
                  </a:cubicBezTo>
                  <a:cubicBezTo>
                    <a:pt x="17311" y="19091"/>
                    <a:pt x="17355" y="18852"/>
                    <a:pt x="17432" y="18681"/>
                  </a:cubicBezTo>
                  <a:cubicBezTo>
                    <a:pt x="17459" y="18621"/>
                    <a:pt x="17478" y="18568"/>
                    <a:pt x="17498" y="18515"/>
                  </a:cubicBezTo>
                  <a:cubicBezTo>
                    <a:pt x="17508" y="18485"/>
                    <a:pt x="17520" y="18456"/>
                    <a:pt x="17532" y="18424"/>
                  </a:cubicBezTo>
                  <a:cubicBezTo>
                    <a:pt x="17584" y="18290"/>
                    <a:pt x="17600" y="18266"/>
                    <a:pt x="17655" y="18244"/>
                  </a:cubicBezTo>
                  <a:cubicBezTo>
                    <a:pt x="17669" y="18239"/>
                    <a:pt x="17685" y="18233"/>
                    <a:pt x="17709" y="18217"/>
                  </a:cubicBezTo>
                  <a:cubicBezTo>
                    <a:pt x="17760" y="18185"/>
                    <a:pt x="17813" y="18156"/>
                    <a:pt x="17866" y="18126"/>
                  </a:cubicBezTo>
                  <a:cubicBezTo>
                    <a:pt x="18070" y="18010"/>
                    <a:pt x="18281" y="17889"/>
                    <a:pt x="18450" y="17674"/>
                  </a:cubicBezTo>
                  <a:cubicBezTo>
                    <a:pt x="18702" y="17354"/>
                    <a:pt x="18973" y="17131"/>
                    <a:pt x="19156" y="17001"/>
                  </a:cubicBezTo>
                  <a:cubicBezTo>
                    <a:pt x="19227" y="16949"/>
                    <a:pt x="19296" y="16936"/>
                    <a:pt x="19364" y="16922"/>
                  </a:cubicBezTo>
                  <a:cubicBezTo>
                    <a:pt x="19411" y="16912"/>
                    <a:pt x="19459" y="16902"/>
                    <a:pt x="19508" y="16880"/>
                  </a:cubicBezTo>
                  <a:cubicBezTo>
                    <a:pt x="19530" y="16870"/>
                    <a:pt x="19558" y="16849"/>
                    <a:pt x="19585" y="16827"/>
                  </a:cubicBezTo>
                  <a:cubicBezTo>
                    <a:pt x="19605" y="16811"/>
                    <a:pt x="19624" y="16795"/>
                    <a:pt x="19641" y="16786"/>
                  </a:cubicBezTo>
                  <a:cubicBezTo>
                    <a:pt x="19683" y="16758"/>
                    <a:pt x="19725" y="16738"/>
                    <a:pt x="19767" y="16720"/>
                  </a:cubicBezTo>
                  <a:cubicBezTo>
                    <a:pt x="19799" y="16707"/>
                    <a:pt x="19830" y="16693"/>
                    <a:pt x="19861" y="16675"/>
                  </a:cubicBezTo>
                  <a:cubicBezTo>
                    <a:pt x="19943" y="16626"/>
                    <a:pt x="20003" y="16529"/>
                    <a:pt x="20040" y="16387"/>
                  </a:cubicBezTo>
                  <a:cubicBezTo>
                    <a:pt x="20100" y="16154"/>
                    <a:pt x="20101" y="15793"/>
                    <a:pt x="20040" y="15418"/>
                  </a:cubicBezTo>
                  <a:lnTo>
                    <a:pt x="20027" y="15331"/>
                  </a:lnTo>
                  <a:cubicBezTo>
                    <a:pt x="19992" y="15108"/>
                    <a:pt x="19952" y="14853"/>
                    <a:pt x="19865" y="14699"/>
                  </a:cubicBezTo>
                  <a:cubicBezTo>
                    <a:pt x="19735" y="14470"/>
                    <a:pt x="19680" y="14290"/>
                    <a:pt x="19612" y="14002"/>
                  </a:cubicBezTo>
                  <a:cubicBezTo>
                    <a:pt x="19575" y="13844"/>
                    <a:pt x="19563" y="13757"/>
                    <a:pt x="19554" y="13584"/>
                  </a:cubicBezTo>
                  <a:cubicBezTo>
                    <a:pt x="19550" y="13505"/>
                    <a:pt x="19539" y="13438"/>
                    <a:pt x="19527" y="13367"/>
                  </a:cubicBezTo>
                  <a:cubicBezTo>
                    <a:pt x="19516" y="13299"/>
                    <a:pt x="19504" y="13230"/>
                    <a:pt x="19498" y="13147"/>
                  </a:cubicBezTo>
                  <a:cubicBezTo>
                    <a:pt x="19494" y="13088"/>
                    <a:pt x="19492" y="13033"/>
                    <a:pt x="19489" y="12980"/>
                  </a:cubicBezTo>
                  <a:cubicBezTo>
                    <a:pt x="19486" y="12909"/>
                    <a:pt x="19483" y="12841"/>
                    <a:pt x="19474" y="12770"/>
                  </a:cubicBezTo>
                  <a:cubicBezTo>
                    <a:pt x="19467" y="12701"/>
                    <a:pt x="19456" y="12630"/>
                    <a:pt x="19445" y="12561"/>
                  </a:cubicBezTo>
                  <a:cubicBezTo>
                    <a:pt x="19437" y="12500"/>
                    <a:pt x="19427" y="12441"/>
                    <a:pt x="19421" y="12385"/>
                  </a:cubicBezTo>
                  <a:cubicBezTo>
                    <a:pt x="19389" y="12115"/>
                    <a:pt x="19387" y="11823"/>
                    <a:pt x="19386" y="11543"/>
                  </a:cubicBezTo>
                  <a:cubicBezTo>
                    <a:pt x="19385" y="11270"/>
                    <a:pt x="19383" y="10988"/>
                    <a:pt x="19353" y="10733"/>
                  </a:cubicBezTo>
                  <a:cubicBezTo>
                    <a:pt x="19345" y="10672"/>
                    <a:pt x="19338" y="10615"/>
                    <a:pt x="19330" y="10559"/>
                  </a:cubicBezTo>
                  <a:cubicBezTo>
                    <a:pt x="19307" y="10396"/>
                    <a:pt x="19286" y="10242"/>
                    <a:pt x="19286" y="10048"/>
                  </a:cubicBezTo>
                  <a:cubicBezTo>
                    <a:pt x="19286" y="9985"/>
                    <a:pt x="19273" y="9892"/>
                    <a:pt x="19262" y="9801"/>
                  </a:cubicBezTo>
                  <a:cubicBezTo>
                    <a:pt x="19232" y="9574"/>
                    <a:pt x="19195" y="9292"/>
                    <a:pt x="19309" y="9182"/>
                  </a:cubicBezTo>
                  <a:cubicBezTo>
                    <a:pt x="19393" y="9099"/>
                    <a:pt x="19522" y="9209"/>
                    <a:pt x="19636" y="9306"/>
                  </a:cubicBezTo>
                  <a:cubicBezTo>
                    <a:pt x="19672" y="9336"/>
                    <a:pt x="19702" y="9363"/>
                    <a:pt x="19724" y="9375"/>
                  </a:cubicBezTo>
                  <a:cubicBezTo>
                    <a:pt x="19749" y="9389"/>
                    <a:pt x="19774" y="9405"/>
                    <a:pt x="19797" y="9418"/>
                  </a:cubicBezTo>
                  <a:cubicBezTo>
                    <a:pt x="19915" y="9493"/>
                    <a:pt x="20001" y="9547"/>
                    <a:pt x="20118" y="9436"/>
                  </a:cubicBezTo>
                  <a:cubicBezTo>
                    <a:pt x="20152" y="9405"/>
                    <a:pt x="20186" y="9371"/>
                    <a:pt x="20222" y="9336"/>
                  </a:cubicBezTo>
                  <a:cubicBezTo>
                    <a:pt x="20323" y="9237"/>
                    <a:pt x="20427" y="9132"/>
                    <a:pt x="20528" y="9079"/>
                  </a:cubicBezTo>
                  <a:cubicBezTo>
                    <a:pt x="20590" y="9045"/>
                    <a:pt x="20715" y="9022"/>
                    <a:pt x="20786" y="9065"/>
                  </a:cubicBezTo>
                  <a:cubicBezTo>
                    <a:pt x="20829" y="9091"/>
                    <a:pt x="20860" y="9140"/>
                    <a:pt x="20887" y="9184"/>
                  </a:cubicBezTo>
                  <a:cubicBezTo>
                    <a:pt x="20910" y="9221"/>
                    <a:pt x="20931" y="9253"/>
                    <a:pt x="20957" y="9270"/>
                  </a:cubicBezTo>
                  <a:lnTo>
                    <a:pt x="20972" y="9280"/>
                  </a:lnTo>
                  <a:cubicBezTo>
                    <a:pt x="21044" y="9330"/>
                    <a:pt x="21214" y="9446"/>
                    <a:pt x="21257" y="9330"/>
                  </a:cubicBezTo>
                  <a:cubicBezTo>
                    <a:pt x="21304" y="9203"/>
                    <a:pt x="21258" y="8889"/>
                    <a:pt x="21230" y="8702"/>
                  </a:cubicBezTo>
                  <a:cubicBezTo>
                    <a:pt x="21224" y="8662"/>
                    <a:pt x="21218" y="8627"/>
                    <a:pt x="21215" y="8595"/>
                  </a:cubicBezTo>
                  <a:cubicBezTo>
                    <a:pt x="21204" y="8520"/>
                    <a:pt x="21190" y="8443"/>
                    <a:pt x="21175" y="8364"/>
                  </a:cubicBezTo>
                  <a:cubicBezTo>
                    <a:pt x="21145" y="8202"/>
                    <a:pt x="21114" y="8037"/>
                    <a:pt x="21109" y="7849"/>
                  </a:cubicBezTo>
                  <a:cubicBezTo>
                    <a:pt x="21107" y="7772"/>
                    <a:pt x="21109" y="7695"/>
                    <a:pt x="21110" y="7622"/>
                  </a:cubicBezTo>
                  <a:cubicBezTo>
                    <a:pt x="21114" y="7444"/>
                    <a:pt x="21116" y="7302"/>
                    <a:pt x="21068" y="7174"/>
                  </a:cubicBezTo>
                  <a:cubicBezTo>
                    <a:pt x="21030" y="7069"/>
                    <a:pt x="20968" y="7012"/>
                    <a:pt x="20904" y="6953"/>
                  </a:cubicBezTo>
                  <a:cubicBezTo>
                    <a:pt x="20842" y="6896"/>
                    <a:pt x="20779" y="6836"/>
                    <a:pt x="20732" y="6732"/>
                  </a:cubicBezTo>
                  <a:cubicBezTo>
                    <a:pt x="20668" y="6594"/>
                    <a:pt x="20667" y="6357"/>
                    <a:pt x="20666" y="6128"/>
                  </a:cubicBezTo>
                  <a:cubicBezTo>
                    <a:pt x="20665" y="6013"/>
                    <a:pt x="20665" y="5903"/>
                    <a:pt x="20656" y="5828"/>
                  </a:cubicBezTo>
                  <a:cubicBezTo>
                    <a:pt x="20647" y="5755"/>
                    <a:pt x="20640" y="5686"/>
                    <a:pt x="20633" y="5622"/>
                  </a:cubicBezTo>
                  <a:cubicBezTo>
                    <a:pt x="20606" y="5358"/>
                    <a:pt x="20586" y="5166"/>
                    <a:pt x="20482" y="4937"/>
                  </a:cubicBezTo>
                  <a:cubicBezTo>
                    <a:pt x="20363" y="4679"/>
                    <a:pt x="20266" y="4550"/>
                    <a:pt x="20097" y="4426"/>
                  </a:cubicBezTo>
                  <a:cubicBezTo>
                    <a:pt x="19807" y="4215"/>
                    <a:pt x="19496" y="3660"/>
                    <a:pt x="19501" y="2940"/>
                  </a:cubicBezTo>
                  <a:cubicBezTo>
                    <a:pt x="19502" y="2748"/>
                    <a:pt x="19501" y="2557"/>
                    <a:pt x="19501" y="2365"/>
                  </a:cubicBezTo>
                  <a:cubicBezTo>
                    <a:pt x="19458" y="2403"/>
                    <a:pt x="19421" y="2464"/>
                    <a:pt x="19400" y="2543"/>
                  </a:cubicBezTo>
                  <a:cubicBezTo>
                    <a:pt x="19384" y="2600"/>
                    <a:pt x="19385" y="2667"/>
                    <a:pt x="19385" y="2744"/>
                  </a:cubicBezTo>
                  <a:cubicBezTo>
                    <a:pt x="19385" y="2843"/>
                    <a:pt x="19386" y="2955"/>
                    <a:pt x="19348" y="3058"/>
                  </a:cubicBezTo>
                  <a:cubicBezTo>
                    <a:pt x="19274" y="3265"/>
                    <a:pt x="19148" y="3216"/>
                    <a:pt x="19088" y="3192"/>
                  </a:cubicBezTo>
                  <a:cubicBezTo>
                    <a:pt x="19005" y="3159"/>
                    <a:pt x="18923" y="3074"/>
                    <a:pt x="18844" y="2989"/>
                  </a:cubicBezTo>
                  <a:cubicBezTo>
                    <a:pt x="18792" y="2934"/>
                    <a:pt x="18739" y="2878"/>
                    <a:pt x="18687" y="2839"/>
                  </a:cubicBezTo>
                  <a:cubicBezTo>
                    <a:pt x="18597" y="2770"/>
                    <a:pt x="18503" y="2780"/>
                    <a:pt x="18404" y="2790"/>
                  </a:cubicBezTo>
                  <a:cubicBezTo>
                    <a:pt x="18318" y="2798"/>
                    <a:pt x="18230" y="2807"/>
                    <a:pt x="18139" y="2766"/>
                  </a:cubicBezTo>
                  <a:cubicBezTo>
                    <a:pt x="17986" y="2695"/>
                    <a:pt x="17906" y="2490"/>
                    <a:pt x="17828" y="2292"/>
                  </a:cubicBezTo>
                  <a:cubicBezTo>
                    <a:pt x="17785" y="2182"/>
                    <a:pt x="17745" y="2079"/>
                    <a:pt x="17692" y="1994"/>
                  </a:cubicBezTo>
                  <a:cubicBezTo>
                    <a:pt x="17655" y="1935"/>
                    <a:pt x="17636" y="1927"/>
                    <a:pt x="17603" y="1913"/>
                  </a:cubicBezTo>
                  <a:cubicBezTo>
                    <a:pt x="17582" y="1905"/>
                    <a:pt x="17556" y="1893"/>
                    <a:pt x="17523" y="1866"/>
                  </a:cubicBezTo>
                  <a:cubicBezTo>
                    <a:pt x="17468" y="1822"/>
                    <a:pt x="17434" y="1735"/>
                    <a:pt x="17403" y="1658"/>
                  </a:cubicBezTo>
                  <a:cubicBezTo>
                    <a:pt x="17388" y="1619"/>
                    <a:pt x="17373" y="1583"/>
                    <a:pt x="17357" y="1554"/>
                  </a:cubicBezTo>
                  <a:lnTo>
                    <a:pt x="17339" y="1522"/>
                  </a:lnTo>
                  <a:cubicBezTo>
                    <a:pt x="17270" y="1402"/>
                    <a:pt x="17242" y="1353"/>
                    <a:pt x="17195" y="1159"/>
                  </a:cubicBezTo>
                  <a:cubicBezTo>
                    <a:pt x="17181" y="1098"/>
                    <a:pt x="17172" y="1029"/>
                    <a:pt x="17165" y="968"/>
                  </a:cubicBezTo>
                  <a:cubicBezTo>
                    <a:pt x="17159" y="916"/>
                    <a:pt x="17152" y="867"/>
                    <a:pt x="17144" y="833"/>
                  </a:cubicBezTo>
                  <a:cubicBezTo>
                    <a:pt x="17086" y="600"/>
                    <a:pt x="16971" y="346"/>
                    <a:pt x="16862" y="336"/>
                  </a:cubicBezTo>
                  <a:cubicBezTo>
                    <a:pt x="16815" y="332"/>
                    <a:pt x="16767" y="336"/>
                    <a:pt x="16716" y="340"/>
                  </a:cubicBezTo>
                  <a:cubicBezTo>
                    <a:pt x="16608" y="350"/>
                    <a:pt x="16496" y="360"/>
                    <a:pt x="16390" y="281"/>
                  </a:cubicBezTo>
                  <a:cubicBezTo>
                    <a:pt x="16335" y="239"/>
                    <a:pt x="16289" y="182"/>
                    <a:pt x="16249" y="131"/>
                  </a:cubicBezTo>
                  <a:cubicBezTo>
                    <a:pt x="16161" y="20"/>
                    <a:pt x="16104" y="-53"/>
                    <a:pt x="15996" y="50"/>
                  </a:cubicBezTo>
                  <a:cubicBezTo>
                    <a:pt x="15939" y="103"/>
                    <a:pt x="15917" y="186"/>
                    <a:pt x="15889" y="289"/>
                  </a:cubicBezTo>
                  <a:cubicBezTo>
                    <a:pt x="15864" y="381"/>
                    <a:pt x="15835" y="486"/>
                    <a:pt x="15778" y="569"/>
                  </a:cubicBezTo>
                  <a:cubicBezTo>
                    <a:pt x="15639" y="772"/>
                    <a:pt x="15488" y="782"/>
                    <a:pt x="15306" y="776"/>
                  </a:cubicBezTo>
                  <a:cubicBezTo>
                    <a:pt x="15146" y="770"/>
                    <a:pt x="15084" y="670"/>
                    <a:pt x="14997" y="531"/>
                  </a:cubicBezTo>
                  <a:cubicBezTo>
                    <a:pt x="14977" y="500"/>
                    <a:pt x="14956" y="464"/>
                    <a:pt x="14930" y="427"/>
                  </a:cubicBezTo>
                  <a:cubicBezTo>
                    <a:pt x="14842" y="294"/>
                    <a:pt x="14750" y="267"/>
                    <a:pt x="14661" y="344"/>
                  </a:cubicBezTo>
                  <a:cubicBezTo>
                    <a:pt x="14491" y="488"/>
                    <a:pt x="14361" y="968"/>
                    <a:pt x="14333" y="1347"/>
                  </a:cubicBezTo>
                  <a:cubicBezTo>
                    <a:pt x="14326" y="1431"/>
                    <a:pt x="14329" y="1522"/>
                    <a:pt x="14331" y="1617"/>
                  </a:cubicBezTo>
                  <a:cubicBezTo>
                    <a:pt x="14335" y="1741"/>
                    <a:pt x="14337" y="1872"/>
                    <a:pt x="14320" y="2002"/>
                  </a:cubicBezTo>
                  <a:cubicBezTo>
                    <a:pt x="14293" y="2207"/>
                    <a:pt x="14277" y="2312"/>
                    <a:pt x="14263" y="2359"/>
                  </a:cubicBezTo>
                  <a:cubicBezTo>
                    <a:pt x="14249" y="2413"/>
                    <a:pt x="14225" y="2466"/>
                    <a:pt x="14202" y="2517"/>
                  </a:cubicBezTo>
                  <a:cubicBezTo>
                    <a:pt x="14187" y="2549"/>
                    <a:pt x="14174" y="2580"/>
                    <a:pt x="14164" y="2608"/>
                  </a:cubicBezTo>
                  <a:cubicBezTo>
                    <a:pt x="14156" y="2632"/>
                    <a:pt x="14149" y="2655"/>
                    <a:pt x="14142" y="2677"/>
                  </a:cubicBezTo>
                  <a:cubicBezTo>
                    <a:pt x="14121" y="2748"/>
                    <a:pt x="14099" y="2821"/>
                    <a:pt x="14044" y="2886"/>
                  </a:cubicBezTo>
                  <a:cubicBezTo>
                    <a:pt x="13930" y="3025"/>
                    <a:pt x="13796" y="3038"/>
                    <a:pt x="13666" y="3054"/>
                  </a:cubicBezTo>
                  <a:cubicBezTo>
                    <a:pt x="13594" y="3062"/>
                    <a:pt x="13526" y="3070"/>
                    <a:pt x="13464" y="3098"/>
                  </a:cubicBezTo>
                  <a:cubicBezTo>
                    <a:pt x="13417" y="3119"/>
                    <a:pt x="13371" y="3143"/>
                    <a:pt x="13325" y="3167"/>
                  </a:cubicBezTo>
                  <a:cubicBezTo>
                    <a:pt x="13188" y="3240"/>
                    <a:pt x="13046" y="3309"/>
                    <a:pt x="12889" y="3311"/>
                  </a:cubicBezTo>
                  <a:lnTo>
                    <a:pt x="12814" y="3309"/>
                  </a:lnTo>
                  <a:cubicBezTo>
                    <a:pt x="12751" y="3305"/>
                    <a:pt x="12686" y="3303"/>
                    <a:pt x="12624" y="3309"/>
                  </a:cubicBezTo>
                  <a:cubicBezTo>
                    <a:pt x="12582" y="3313"/>
                    <a:pt x="12549" y="3338"/>
                    <a:pt x="12511" y="3368"/>
                  </a:cubicBezTo>
                  <a:cubicBezTo>
                    <a:pt x="12483" y="3390"/>
                    <a:pt x="12454" y="3409"/>
                    <a:pt x="12421" y="3425"/>
                  </a:cubicBezTo>
                  <a:cubicBezTo>
                    <a:pt x="12356" y="3455"/>
                    <a:pt x="12025" y="3508"/>
                    <a:pt x="11914" y="3360"/>
                  </a:cubicBezTo>
                  <a:cubicBezTo>
                    <a:pt x="11883" y="3319"/>
                    <a:pt x="11873" y="3269"/>
                    <a:pt x="11870" y="3234"/>
                  </a:cubicBezTo>
                  <a:cubicBezTo>
                    <a:pt x="11862" y="3153"/>
                    <a:pt x="11889" y="3086"/>
                    <a:pt x="11913" y="3027"/>
                  </a:cubicBezTo>
                  <a:cubicBezTo>
                    <a:pt x="11921" y="3009"/>
                    <a:pt x="11932" y="2981"/>
                    <a:pt x="11934" y="2971"/>
                  </a:cubicBezTo>
                  <a:cubicBezTo>
                    <a:pt x="11935" y="2951"/>
                    <a:pt x="11934" y="2894"/>
                    <a:pt x="11932" y="2857"/>
                  </a:cubicBezTo>
                  <a:cubicBezTo>
                    <a:pt x="11931" y="2827"/>
                    <a:pt x="11929" y="2798"/>
                    <a:pt x="11929" y="2774"/>
                  </a:cubicBezTo>
                  <a:cubicBezTo>
                    <a:pt x="11928" y="2626"/>
                    <a:pt x="11928" y="2478"/>
                    <a:pt x="11929" y="2332"/>
                  </a:cubicBezTo>
                  <a:cubicBezTo>
                    <a:pt x="11930" y="2219"/>
                    <a:pt x="11920" y="2174"/>
                    <a:pt x="11908" y="2113"/>
                  </a:cubicBezTo>
                  <a:cubicBezTo>
                    <a:pt x="11899" y="2073"/>
                    <a:pt x="11889" y="2026"/>
                    <a:pt x="11882" y="1961"/>
                  </a:cubicBezTo>
                  <a:cubicBezTo>
                    <a:pt x="11877" y="1915"/>
                    <a:pt x="11874" y="1864"/>
                    <a:pt x="11872" y="1809"/>
                  </a:cubicBezTo>
                  <a:cubicBezTo>
                    <a:pt x="11868" y="1704"/>
                    <a:pt x="11864" y="1595"/>
                    <a:pt x="11832" y="1550"/>
                  </a:cubicBezTo>
                  <a:cubicBezTo>
                    <a:pt x="11782" y="1481"/>
                    <a:pt x="11612" y="1514"/>
                    <a:pt x="11510" y="1532"/>
                  </a:cubicBezTo>
                  <a:cubicBezTo>
                    <a:pt x="11460" y="1542"/>
                    <a:pt x="11417" y="1550"/>
                    <a:pt x="11386" y="1550"/>
                  </a:cubicBezTo>
                  <a:lnTo>
                    <a:pt x="11322" y="1552"/>
                  </a:lnTo>
                  <a:cubicBezTo>
                    <a:pt x="11201" y="1554"/>
                    <a:pt x="11089" y="1558"/>
                    <a:pt x="10977" y="1459"/>
                  </a:cubicBezTo>
                  <a:cubicBezTo>
                    <a:pt x="10904" y="1394"/>
                    <a:pt x="10842" y="1327"/>
                    <a:pt x="10770" y="1234"/>
                  </a:cubicBezTo>
                  <a:cubicBezTo>
                    <a:pt x="10707" y="1155"/>
                    <a:pt x="10680" y="1074"/>
                    <a:pt x="10654" y="995"/>
                  </a:cubicBezTo>
                  <a:cubicBezTo>
                    <a:pt x="10640" y="950"/>
                    <a:pt x="10624" y="904"/>
                    <a:pt x="10600" y="853"/>
                  </a:cubicBezTo>
                  <a:cubicBezTo>
                    <a:pt x="10520" y="679"/>
                    <a:pt x="10391" y="444"/>
                    <a:pt x="10305" y="316"/>
                  </a:cubicBezTo>
                  <a:cubicBezTo>
                    <a:pt x="10201" y="160"/>
                    <a:pt x="10075" y="219"/>
                    <a:pt x="9942" y="285"/>
                  </a:cubicBezTo>
                  <a:cubicBezTo>
                    <a:pt x="9897" y="306"/>
                    <a:pt x="9851" y="328"/>
                    <a:pt x="9806" y="342"/>
                  </a:cubicBezTo>
                  <a:cubicBezTo>
                    <a:pt x="9672" y="379"/>
                    <a:pt x="9571" y="462"/>
                    <a:pt x="9466" y="620"/>
                  </a:cubicBezTo>
                  <a:cubicBezTo>
                    <a:pt x="9423" y="685"/>
                    <a:pt x="9382" y="766"/>
                    <a:pt x="9340" y="851"/>
                  </a:cubicBezTo>
                  <a:cubicBezTo>
                    <a:pt x="9280" y="972"/>
                    <a:pt x="9218" y="1096"/>
                    <a:pt x="9142" y="1183"/>
                  </a:cubicBezTo>
                  <a:cubicBezTo>
                    <a:pt x="8990" y="1356"/>
                    <a:pt x="8830" y="1323"/>
                    <a:pt x="8675" y="1329"/>
                  </a:cubicBezTo>
                  <a:cubicBezTo>
                    <a:pt x="8591" y="1333"/>
                    <a:pt x="8533" y="1366"/>
                    <a:pt x="8450" y="1433"/>
                  </a:cubicBezTo>
                  <a:cubicBezTo>
                    <a:pt x="8412" y="1463"/>
                    <a:pt x="8368" y="1479"/>
                    <a:pt x="8325" y="1495"/>
                  </a:cubicBezTo>
                  <a:cubicBezTo>
                    <a:pt x="8285" y="1508"/>
                    <a:pt x="8242" y="1524"/>
                    <a:pt x="8215" y="1550"/>
                  </a:cubicBezTo>
                  <a:cubicBezTo>
                    <a:pt x="8193" y="1572"/>
                    <a:pt x="8160" y="1629"/>
                    <a:pt x="8133" y="1674"/>
                  </a:cubicBezTo>
                  <a:cubicBezTo>
                    <a:pt x="8115" y="1704"/>
                    <a:pt x="8099" y="1732"/>
                    <a:pt x="8085" y="1751"/>
                  </a:cubicBezTo>
                  <a:cubicBezTo>
                    <a:pt x="8073" y="1769"/>
                    <a:pt x="8063" y="1783"/>
                    <a:pt x="8052" y="1797"/>
                  </a:cubicBezTo>
                  <a:cubicBezTo>
                    <a:pt x="8019" y="1842"/>
                    <a:pt x="8001" y="1866"/>
                    <a:pt x="7976" y="1945"/>
                  </a:cubicBezTo>
                  <a:cubicBezTo>
                    <a:pt x="7891" y="2203"/>
                    <a:pt x="7813" y="2413"/>
                    <a:pt x="7659" y="2563"/>
                  </a:cubicBezTo>
                  <a:cubicBezTo>
                    <a:pt x="7609" y="2612"/>
                    <a:pt x="7574" y="2618"/>
                    <a:pt x="7537" y="2626"/>
                  </a:cubicBezTo>
                  <a:cubicBezTo>
                    <a:pt x="7519" y="2630"/>
                    <a:pt x="7500" y="2634"/>
                    <a:pt x="7475" y="2644"/>
                  </a:cubicBezTo>
                  <a:cubicBezTo>
                    <a:pt x="7424" y="2663"/>
                    <a:pt x="7380" y="2742"/>
                    <a:pt x="7331" y="2823"/>
                  </a:cubicBezTo>
                  <a:cubicBezTo>
                    <a:pt x="7314" y="2853"/>
                    <a:pt x="7297" y="2882"/>
                    <a:pt x="7279" y="2910"/>
                  </a:cubicBezTo>
                  <a:cubicBezTo>
                    <a:pt x="7197" y="3038"/>
                    <a:pt x="7129" y="3157"/>
                    <a:pt x="7069" y="3285"/>
                  </a:cubicBezTo>
                  <a:cubicBezTo>
                    <a:pt x="7022" y="3386"/>
                    <a:pt x="7004" y="3459"/>
                    <a:pt x="6982" y="3558"/>
                  </a:cubicBezTo>
                  <a:cubicBezTo>
                    <a:pt x="6972" y="3603"/>
                    <a:pt x="6960" y="3652"/>
                    <a:pt x="6945" y="3710"/>
                  </a:cubicBezTo>
                  <a:cubicBezTo>
                    <a:pt x="6938" y="3735"/>
                    <a:pt x="6928" y="3765"/>
                    <a:pt x="6918" y="3794"/>
                  </a:cubicBezTo>
                  <a:cubicBezTo>
                    <a:pt x="6962" y="3771"/>
                    <a:pt x="7007" y="3747"/>
                    <a:pt x="7052" y="3729"/>
                  </a:cubicBezTo>
                  <a:cubicBezTo>
                    <a:pt x="7319" y="3617"/>
                    <a:pt x="7423" y="3301"/>
                    <a:pt x="7734" y="3372"/>
                  </a:cubicBezTo>
                  <a:cubicBezTo>
                    <a:pt x="7953" y="3423"/>
                    <a:pt x="8117" y="3437"/>
                    <a:pt x="8331" y="3411"/>
                  </a:cubicBezTo>
                  <a:cubicBezTo>
                    <a:pt x="8535" y="3388"/>
                    <a:pt x="8783" y="3354"/>
                    <a:pt x="8981" y="3423"/>
                  </a:cubicBezTo>
                  <a:cubicBezTo>
                    <a:pt x="9051" y="3447"/>
                    <a:pt x="9289" y="4029"/>
                    <a:pt x="9237" y="4094"/>
                  </a:cubicBezTo>
                  <a:cubicBezTo>
                    <a:pt x="9046" y="4335"/>
                    <a:pt x="8718" y="3929"/>
                    <a:pt x="8565" y="4102"/>
                  </a:cubicBezTo>
                  <a:cubicBezTo>
                    <a:pt x="8370" y="4321"/>
                    <a:pt x="8004" y="4436"/>
                    <a:pt x="7784" y="4331"/>
                  </a:cubicBezTo>
                  <a:cubicBezTo>
                    <a:pt x="7424" y="4160"/>
                    <a:pt x="7256" y="4264"/>
                    <a:pt x="6950" y="4592"/>
                  </a:cubicBezTo>
                  <a:cubicBezTo>
                    <a:pt x="6793" y="4762"/>
                    <a:pt x="6605" y="4860"/>
                    <a:pt x="6429" y="4924"/>
                  </a:cubicBezTo>
                  <a:cubicBezTo>
                    <a:pt x="6114" y="5038"/>
                    <a:pt x="5816" y="5314"/>
                    <a:pt x="5516" y="5532"/>
                  </a:cubicBezTo>
                  <a:cubicBezTo>
                    <a:pt x="5163" y="5786"/>
                    <a:pt x="5055" y="5314"/>
                    <a:pt x="4755" y="4955"/>
                  </a:cubicBezTo>
                  <a:cubicBezTo>
                    <a:pt x="4663" y="4845"/>
                    <a:pt x="4490" y="4754"/>
                    <a:pt x="4318" y="4710"/>
                  </a:cubicBezTo>
                  <a:cubicBezTo>
                    <a:pt x="4307" y="4777"/>
                    <a:pt x="4293" y="4847"/>
                    <a:pt x="4272" y="4920"/>
                  </a:cubicBezTo>
                  <a:cubicBezTo>
                    <a:pt x="4252" y="4995"/>
                    <a:pt x="4229" y="5068"/>
                    <a:pt x="4206" y="5139"/>
                  </a:cubicBezTo>
                  <a:cubicBezTo>
                    <a:pt x="4176" y="5233"/>
                    <a:pt x="4147" y="5322"/>
                    <a:pt x="4126" y="5417"/>
                  </a:cubicBezTo>
                  <a:cubicBezTo>
                    <a:pt x="4098" y="5541"/>
                    <a:pt x="4079" y="5642"/>
                    <a:pt x="4062" y="5755"/>
                  </a:cubicBezTo>
                  <a:lnTo>
                    <a:pt x="4062" y="5757"/>
                  </a:lnTo>
                  <a:lnTo>
                    <a:pt x="4023" y="5731"/>
                  </a:lnTo>
                  <a:lnTo>
                    <a:pt x="4061" y="5763"/>
                  </a:lnTo>
                  <a:cubicBezTo>
                    <a:pt x="4061" y="5763"/>
                    <a:pt x="4061" y="5765"/>
                    <a:pt x="4061" y="5765"/>
                  </a:cubicBezTo>
                  <a:cubicBezTo>
                    <a:pt x="4212" y="5772"/>
                    <a:pt x="4066" y="6307"/>
                    <a:pt x="4025" y="6400"/>
                  </a:cubicBezTo>
                  <a:cubicBezTo>
                    <a:pt x="3891" y="6714"/>
                    <a:pt x="3636" y="6872"/>
                    <a:pt x="3444" y="6951"/>
                  </a:cubicBezTo>
                  <a:cubicBezTo>
                    <a:pt x="3193" y="7054"/>
                    <a:pt x="2733" y="7306"/>
                    <a:pt x="2481" y="7208"/>
                  </a:cubicBezTo>
                  <a:cubicBezTo>
                    <a:pt x="2314" y="7142"/>
                    <a:pt x="2199" y="7219"/>
                    <a:pt x="2051" y="7046"/>
                  </a:cubicBezTo>
                  <a:cubicBezTo>
                    <a:pt x="1938" y="6911"/>
                    <a:pt x="1790" y="6787"/>
                    <a:pt x="1662" y="6714"/>
                  </a:cubicBezTo>
                  <a:cubicBezTo>
                    <a:pt x="1595" y="6677"/>
                    <a:pt x="1458" y="6641"/>
                    <a:pt x="1375" y="6576"/>
                  </a:cubicBezTo>
                  <a:cubicBezTo>
                    <a:pt x="1374" y="6582"/>
                    <a:pt x="1372" y="6590"/>
                    <a:pt x="1371" y="6596"/>
                  </a:cubicBezTo>
                  <a:cubicBezTo>
                    <a:pt x="1357" y="6678"/>
                    <a:pt x="1339" y="6775"/>
                    <a:pt x="1293" y="6868"/>
                  </a:cubicBezTo>
                  <a:cubicBezTo>
                    <a:pt x="1223" y="7010"/>
                    <a:pt x="1173" y="7030"/>
                    <a:pt x="1114" y="7052"/>
                  </a:cubicBezTo>
                  <a:cubicBezTo>
                    <a:pt x="1095" y="7059"/>
                    <a:pt x="1073" y="7067"/>
                    <a:pt x="1046" y="7081"/>
                  </a:cubicBezTo>
                  <a:cubicBezTo>
                    <a:pt x="957" y="7131"/>
                    <a:pt x="832" y="7227"/>
                    <a:pt x="769" y="7336"/>
                  </a:cubicBezTo>
                  <a:cubicBezTo>
                    <a:pt x="750" y="7367"/>
                    <a:pt x="737" y="7417"/>
                    <a:pt x="725" y="7470"/>
                  </a:cubicBezTo>
                  <a:cubicBezTo>
                    <a:pt x="804" y="7454"/>
                    <a:pt x="887" y="7429"/>
                    <a:pt x="976" y="7395"/>
                  </a:cubicBezTo>
                  <a:cubicBezTo>
                    <a:pt x="1047" y="7367"/>
                    <a:pt x="1387" y="7129"/>
                    <a:pt x="1336" y="7401"/>
                  </a:cubicBezTo>
                  <a:cubicBezTo>
                    <a:pt x="1267" y="7772"/>
                    <a:pt x="1358" y="7877"/>
                    <a:pt x="1513" y="7733"/>
                  </a:cubicBezTo>
                  <a:cubicBezTo>
                    <a:pt x="1597" y="7656"/>
                    <a:pt x="1952" y="7433"/>
                    <a:pt x="2014" y="7729"/>
                  </a:cubicBezTo>
                  <a:cubicBezTo>
                    <a:pt x="2049" y="7898"/>
                    <a:pt x="1808" y="8120"/>
                    <a:pt x="1750" y="8143"/>
                  </a:cubicBezTo>
                  <a:cubicBezTo>
                    <a:pt x="1369" y="8297"/>
                    <a:pt x="1217" y="7839"/>
                    <a:pt x="868" y="7711"/>
                  </a:cubicBezTo>
                  <a:cubicBezTo>
                    <a:pt x="788" y="7681"/>
                    <a:pt x="314" y="8321"/>
                    <a:pt x="218" y="8489"/>
                  </a:cubicBezTo>
                  <a:cubicBezTo>
                    <a:pt x="220" y="8487"/>
                    <a:pt x="222" y="8485"/>
                    <a:pt x="223" y="8485"/>
                  </a:cubicBezTo>
                  <a:cubicBezTo>
                    <a:pt x="218" y="8493"/>
                    <a:pt x="212" y="8503"/>
                    <a:pt x="206" y="8510"/>
                  </a:cubicBezTo>
                  <a:cubicBezTo>
                    <a:pt x="209" y="8504"/>
                    <a:pt x="214" y="8497"/>
                    <a:pt x="219" y="8489"/>
                  </a:cubicBezTo>
                  <a:cubicBezTo>
                    <a:pt x="-296" y="8909"/>
                    <a:pt x="238" y="9391"/>
                    <a:pt x="397" y="9782"/>
                  </a:cubicBezTo>
                  <a:cubicBezTo>
                    <a:pt x="507" y="10054"/>
                    <a:pt x="667" y="9918"/>
                    <a:pt x="703" y="10230"/>
                  </a:cubicBezTo>
                  <a:cubicBezTo>
                    <a:pt x="748" y="10613"/>
                    <a:pt x="995" y="10573"/>
                    <a:pt x="1115" y="10798"/>
                  </a:cubicBezTo>
                  <a:cubicBezTo>
                    <a:pt x="1325" y="11189"/>
                    <a:pt x="1602" y="11377"/>
                    <a:pt x="1889" y="11442"/>
                  </a:cubicBezTo>
                  <a:cubicBezTo>
                    <a:pt x="2020" y="11471"/>
                    <a:pt x="2206" y="11353"/>
                    <a:pt x="2329" y="11448"/>
                  </a:cubicBezTo>
                  <a:cubicBezTo>
                    <a:pt x="2391" y="11495"/>
                    <a:pt x="2420" y="11702"/>
                    <a:pt x="2467" y="11787"/>
                  </a:cubicBezTo>
                  <a:cubicBezTo>
                    <a:pt x="2690" y="12188"/>
                    <a:pt x="3118" y="12129"/>
                    <a:pt x="3063" y="12853"/>
                  </a:cubicBezTo>
                  <a:cubicBezTo>
                    <a:pt x="3056" y="12962"/>
                    <a:pt x="3070" y="13523"/>
                    <a:pt x="2988" y="13481"/>
                  </a:cubicBezTo>
                  <a:cubicBezTo>
                    <a:pt x="2975" y="13475"/>
                    <a:pt x="2963" y="13471"/>
                    <a:pt x="2952" y="13467"/>
                  </a:cubicBezTo>
                  <a:lnTo>
                    <a:pt x="2941" y="13526"/>
                  </a:lnTo>
                  <a:cubicBezTo>
                    <a:pt x="2928" y="13603"/>
                    <a:pt x="2903" y="13655"/>
                    <a:pt x="2880" y="13700"/>
                  </a:cubicBezTo>
                  <a:cubicBezTo>
                    <a:pt x="2861" y="13740"/>
                    <a:pt x="2845" y="13773"/>
                    <a:pt x="2838" y="13817"/>
                  </a:cubicBezTo>
                  <a:cubicBezTo>
                    <a:pt x="2834" y="13846"/>
                    <a:pt x="2834" y="13902"/>
                    <a:pt x="2834" y="13951"/>
                  </a:cubicBezTo>
                  <a:cubicBezTo>
                    <a:pt x="2834" y="14008"/>
                    <a:pt x="2835" y="14067"/>
                    <a:pt x="2829" y="14119"/>
                  </a:cubicBezTo>
                  <a:cubicBezTo>
                    <a:pt x="2826" y="14162"/>
                    <a:pt x="2811" y="14194"/>
                    <a:pt x="2799" y="14219"/>
                  </a:cubicBezTo>
                  <a:cubicBezTo>
                    <a:pt x="2794" y="14229"/>
                    <a:pt x="2786" y="14247"/>
                    <a:pt x="2784" y="14255"/>
                  </a:cubicBezTo>
                  <a:cubicBezTo>
                    <a:pt x="2760" y="14458"/>
                    <a:pt x="2770" y="14729"/>
                    <a:pt x="2779" y="14991"/>
                  </a:cubicBezTo>
                  <a:cubicBezTo>
                    <a:pt x="2784" y="15133"/>
                    <a:pt x="2789" y="15270"/>
                    <a:pt x="2789" y="15394"/>
                  </a:cubicBezTo>
                  <a:cubicBezTo>
                    <a:pt x="2788" y="15641"/>
                    <a:pt x="2836" y="15846"/>
                    <a:pt x="2899" y="16063"/>
                  </a:cubicBezTo>
                  <a:cubicBezTo>
                    <a:pt x="2919" y="16067"/>
                    <a:pt x="2938" y="16067"/>
                    <a:pt x="2955" y="16065"/>
                  </a:cubicBezTo>
                  <a:cubicBezTo>
                    <a:pt x="3217" y="16035"/>
                    <a:pt x="3450" y="15830"/>
                    <a:pt x="3658" y="16255"/>
                  </a:cubicBezTo>
                  <a:cubicBezTo>
                    <a:pt x="3869" y="16689"/>
                    <a:pt x="3912" y="16555"/>
                    <a:pt x="4225" y="16659"/>
                  </a:cubicBezTo>
                  <a:cubicBezTo>
                    <a:pt x="4312" y="16689"/>
                    <a:pt x="4429" y="16784"/>
                    <a:pt x="4499" y="16622"/>
                  </a:cubicBezTo>
                  <a:cubicBezTo>
                    <a:pt x="4529" y="16551"/>
                    <a:pt x="4719" y="16318"/>
                    <a:pt x="4721" y="16308"/>
                  </a:cubicBezTo>
                  <a:cubicBezTo>
                    <a:pt x="4759" y="16126"/>
                    <a:pt x="4271" y="15058"/>
                    <a:pt x="4183" y="14969"/>
                  </a:cubicBezTo>
                  <a:cubicBezTo>
                    <a:pt x="4093" y="14883"/>
                    <a:pt x="4620" y="13902"/>
                    <a:pt x="4237" y="14093"/>
                  </a:cubicBezTo>
                  <a:cubicBezTo>
                    <a:pt x="4109" y="14156"/>
                    <a:pt x="4214" y="13702"/>
                    <a:pt x="4256" y="13607"/>
                  </a:cubicBezTo>
                  <a:cubicBezTo>
                    <a:pt x="4333" y="13434"/>
                    <a:pt x="4472" y="13390"/>
                    <a:pt x="4560" y="13209"/>
                  </a:cubicBezTo>
                  <a:cubicBezTo>
                    <a:pt x="4807" y="12695"/>
                    <a:pt x="5064" y="12721"/>
                    <a:pt x="5366" y="12447"/>
                  </a:cubicBezTo>
                  <a:cubicBezTo>
                    <a:pt x="5637" y="12202"/>
                    <a:pt x="5843" y="12861"/>
                    <a:pt x="5725" y="13412"/>
                  </a:cubicBezTo>
                  <a:cubicBezTo>
                    <a:pt x="5662" y="13702"/>
                    <a:pt x="5544" y="13973"/>
                    <a:pt x="5686" y="14265"/>
                  </a:cubicBezTo>
                  <a:cubicBezTo>
                    <a:pt x="5839" y="14579"/>
                    <a:pt x="5988" y="14211"/>
                    <a:pt x="6142" y="14243"/>
                  </a:cubicBezTo>
                  <a:cubicBezTo>
                    <a:pt x="6278" y="14271"/>
                    <a:pt x="6336" y="14482"/>
                    <a:pt x="6491" y="14383"/>
                  </a:cubicBezTo>
                  <a:cubicBezTo>
                    <a:pt x="6645" y="14284"/>
                    <a:pt x="6815" y="14350"/>
                    <a:pt x="6951" y="14146"/>
                  </a:cubicBezTo>
                  <a:cubicBezTo>
                    <a:pt x="7095" y="13931"/>
                    <a:pt x="7250" y="13886"/>
                    <a:pt x="7353" y="13556"/>
                  </a:cubicBezTo>
                  <a:cubicBezTo>
                    <a:pt x="7390" y="13436"/>
                    <a:pt x="7411" y="13284"/>
                    <a:pt x="7453" y="13171"/>
                  </a:cubicBezTo>
                  <a:cubicBezTo>
                    <a:pt x="7592" y="12794"/>
                    <a:pt x="7835" y="12709"/>
                    <a:pt x="7985" y="12378"/>
                  </a:cubicBezTo>
                  <a:cubicBezTo>
                    <a:pt x="8042" y="12249"/>
                    <a:pt x="8108" y="11641"/>
                    <a:pt x="8215" y="11787"/>
                  </a:cubicBezTo>
                  <a:cubicBezTo>
                    <a:pt x="8316" y="11925"/>
                    <a:pt x="8289" y="12312"/>
                    <a:pt x="8444" y="12259"/>
                  </a:cubicBezTo>
                  <a:cubicBezTo>
                    <a:pt x="8554" y="12222"/>
                    <a:pt x="8688" y="12076"/>
                    <a:pt x="8732" y="12378"/>
                  </a:cubicBezTo>
                  <a:cubicBezTo>
                    <a:pt x="8768" y="12620"/>
                    <a:pt x="8877" y="12733"/>
                    <a:pt x="8911" y="12993"/>
                  </a:cubicBezTo>
                  <a:cubicBezTo>
                    <a:pt x="8982" y="13556"/>
                    <a:pt x="8635" y="13483"/>
                    <a:pt x="8677" y="14093"/>
                  </a:cubicBezTo>
                  <a:cubicBezTo>
                    <a:pt x="8715" y="14632"/>
                    <a:pt x="9110" y="14800"/>
                    <a:pt x="9325" y="14705"/>
                  </a:cubicBezTo>
                  <a:cubicBezTo>
                    <a:pt x="9594" y="14587"/>
                    <a:pt x="9535" y="16028"/>
                    <a:pt x="9903" y="15285"/>
                  </a:cubicBezTo>
                  <a:cubicBezTo>
                    <a:pt x="10125" y="14837"/>
                    <a:pt x="10597" y="14438"/>
                    <a:pt x="10687" y="13793"/>
                  </a:cubicBezTo>
                  <a:cubicBezTo>
                    <a:pt x="10732" y="13469"/>
                    <a:pt x="10732" y="12109"/>
                    <a:pt x="11069" y="12737"/>
                  </a:cubicBezTo>
                  <a:cubicBezTo>
                    <a:pt x="11140" y="12869"/>
                    <a:pt x="11196" y="13043"/>
                    <a:pt x="11299" y="12936"/>
                  </a:cubicBezTo>
                  <a:cubicBezTo>
                    <a:pt x="11346" y="12887"/>
                    <a:pt x="11383" y="12857"/>
                    <a:pt x="11409" y="12988"/>
                  </a:cubicBezTo>
                  <a:cubicBezTo>
                    <a:pt x="11455" y="13222"/>
                    <a:pt x="11497" y="13613"/>
                    <a:pt x="11496" y="13876"/>
                  </a:cubicBezTo>
                  <a:cubicBezTo>
                    <a:pt x="11495" y="14069"/>
                    <a:pt x="11607" y="14326"/>
                    <a:pt x="11597" y="14444"/>
                  </a:cubicBezTo>
                  <a:cubicBezTo>
                    <a:pt x="11561" y="14821"/>
                    <a:pt x="11284" y="15043"/>
                    <a:pt x="11169" y="15309"/>
                  </a:cubicBezTo>
                  <a:cubicBezTo>
                    <a:pt x="11070" y="15538"/>
                    <a:pt x="11692" y="16197"/>
                    <a:pt x="11780" y="16389"/>
                  </a:cubicBezTo>
                  <a:cubicBezTo>
                    <a:pt x="11865" y="16576"/>
                    <a:pt x="11938" y="16853"/>
                    <a:pt x="11985" y="17086"/>
                  </a:cubicBezTo>
                  <a:cubicBezTo>
                    <a:pt x="12059" y="17451"/>
                    <a:pt x="11835" y="17717"/>
                    <a:pt x="12009" y="18041"/>
                  </a:cubicBezTo>
                  <a:cubicBezTo>
                    <a:pt x="12234" y="18460"/>
                    <a:pt x="12425" y="18128"/>
                    <a:pt x="12670" y="18019"/>
                  </a:cubicBezTo>
                  <a:cubicBezTo>
                    <a:pt x="12833" y="17948"/>
                    <a:pt x="13024" y="18231"/>
                    <a:pt x="13123" y="18483"/>
                  </a:cubicBezTo>
                  <a:cubicBezTo>
                    <a:pt x="13324" y="18995"/>
                    <a:pt x="12496" y="19907"/>
                    <a:pt x="13101" y="19808"/>
                  </a:cubicBezTo>
                  <a:cubicBezTo>
                    <a:pt x="13328" y="19770"/>
                    <a:pt x="13454" y="19644"/>
                    <a:pt x="13666" y="19930"/>
                  </a:cubicBezTo>
                  <a:cubicBezTo>
                    <a:pt x="13825" y="20145"/>
                    <a:pt x="13954" y="20295"/>
                    <a:pt x="14101" y="19899"/>
                  </a:cubicBezTo>
                  <a:cubicBezTo>
                    <a:pt x="14225" y="19565"/>
                    <a:pt x="14149" y="19512"/>
                    <a:pt x="14393" y="19620"/>
                  </a:cubicBezTo>
                  <a:cubicBezTo>
                    <a:pt x="14515" y="19674"/>
                    <a:pt x="14643" y="19640"/>
                    <a:pt x="14769" y="19693"/>
                  </a:cubicBezTo>
                  <a:cubicBezTo>
                    <a:pt x="14887" y="19745"/>
                    <a:pt x="15060" y="19991"/>
                    <a:pt x="15136" y="19713"/>
                  </a:cubicBezTo>
                  <a:cubicBezTo>
                    <a:pt x="15220" y="19405"/>
                    <a:pt x="15261" y="19066"/>
                    <a:pt x="15459" y="19103"/>
                  </a:cubicBezTo>
                  <a:cubicBezTo>
                    <a:pt x="15616" y="19133"/>
                    <a:pt x="15990" y="18499"/>
                    <a:pt x="16082" y="19151"/>
                  </a:cubicBezTo>
                  <a:cubicBezTo>
                    <a:pt x="16146" y="19607"/>
                    <a:pt x="16386" y="19889"/>
                    <a:pt x="16434" y="20339"/>
                  </a:cubicBezTo>
                  <a:cubicBezTo>
                    <a:pt x="16464" y="20629"/>
                    <a:pt x="16269" y="20834"/>
                    <a:pt x="16321" y="21057"/>
                  </a:cubicBezTo>
                  <a:cubicBezTo>
                    <a:pt x="16382" y="21322"/>
                    <a:pt x="16460" y="21462"/>
                    <a:pt x="16547" y="21547"/>
                  </a:cubicBezTo>
                  <a:cubicBezTo>
                    <a:pt x="16650" y="21407"/>
                    <a:pt x="16753" y="21302"/>
                    <a:pt x="16846" y="21245"/>
                  </a:cubicBezTo>
                  <a:lnTo>
                    <a:pt x="16873" y="212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7" name="Line">
              <a:extLst>
                <a:ext uri="{FF2B5EF4-FFF2-40B4-BE49-F238E27FC236}">
                  <a16:creationId xmlns:a16="http://schemas.microsoft.com/office/drawing/2014/main" id="{93E9648A-4A9C-4FAC-BC48-45CA1B0F87EE}"/>
                </a:ext>
              </a:extLst>
            </p:cNvPr>
            <p:cNvSpPr/>
            <p:nvPr/>
          </p:nvSpPr>
          <p:spPr>
            <a:xfrm>
              <a:off x="7255592" y="3973436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8" name="Shape">
              <a:extLst>
                <a:ext uri="{FF2B5EF4-FFF2-40B4-BE49-F238E27FC236}">
                  <a16:creationId xmlns:a16="http://schemas.microsoft.com/office/drawing/2014/main" id="{D1A6A397-8624-40C2-B6CE-D71542E52BAC}"/>
                </a:ext>
              </a:extLst>
            </p:cNvPr>
            <p:cNvSpPr/>
            <p:nvPr/>
          </p:nvSpPr>
          <p:spPr>
            <a:xfrm>
              <a:off x="8554826" y="2610307"/>
              <a:ext cx="36357" cy="5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17" h="18980" extrusionOk="0">
                  <a:moveTo>
                    <a:pt x="319" y="18203"/>
                  </a:moveTo>
                  <a:cubicBezTo>
                    <a:pt x="4246" y="21600"/>
                    <a:pt x="20220" y="13052"/>
                    <a:pt x="17885" y="7976"/>
                  </a:cubicBezTo>
                  <a:cubicBezTo>
                    <a:pt x="15604" y="2977"/>
                    <a:pt x="10084" y="2328"/>
                    <a:pt x="3610" y="0"/>
                  </a:cubicBezTo>
                  <a:cubicBezTo>
                    <a:pt x="4299" y="3358"/>
                    <a:pt x="-1380" y="16791"/>
                    <a:pt x="319" y="1820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9" name="Shape">
              <a:extLst>
                <a:ext uri="{FF2B5EF4-FFF2-40B4-BE49-F238E27FC236}">
                  <a16:creationId xmlns:a16="http://schemas.microsoft.com/office/drawing/2014/main" id="{36BF6142-B38D-462A-AB41-56798D97A576}"/>
                </a:ext>
              </a:extLst>
            </p:cNvPr>
            <p:cNvSpPr/>
            <p:nvPr/>
          </p:nvSpPr>
          <p:spPr>
            <a:xfrm>
              <a:off x="7255592" y="3973436"/>
              <a:ext cx="45609" cy="5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88" h="13575" extrusionOk="0">
                  <a:moveTo>
                    <a:pt x="16987" y="11117"/>
                  </a:moveTo>
                  <a:cubicBezTo>
                    <a:pt x="20398" y="6597"/>
                    <a:pt x="950" y="-2264"/>
                    <a:pt x="98" y="536"/>
                  </a:cubicBezTo>
                  <a:cubicBezTo>
                    <a:pt x="-1202" y="4645"/>
                    <a:pt x="10816" y="19336"/>
                    <a:pt x="16987" y="111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0" name="Shape">
              <a:extLst>
                <a:ext uri="{FF2B5EF4-FFF2-40B4-BE49-F238E27FC236}">
                  <a16:creationId xmlns:a16="http://schemas.microsoft.com/office/drawing/2014/main" id="{77613C10-52B9-4A06-973D-E858FCCD8412}"/>
                </a:ext>
              </a:extLst>
            </p:cNvPr>
            <p:cNvSpPr/>
            <p:nvPr/>
          </p:nvSpPr>
          <p:spPr>
            <a:xfrm>
              <a:off x="7181045" y="3909541"/>
              <a:ext cx="44686" cy="2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5" h="12892" extrusionOk="0">
                  <a:moveTo>
                    <a:pt x="19679" y="5231"/>
                  </a:moveTo>
                  <a:cubicBezTo>
                    <a:pt x="17937" y="-6726"/>
                    <a:pt x="1233" y="4701"/>
                    <a:pt x="9" y="10969"/>
                  </a:cubicBezTo>
                  <a:cubicBezTo>
                    <a:pt x="9" y="10969"/>
                    <a:pt x="9" y="10969"/>
                    <a:pt x="9" y="10969"/>
                  </a:cubicBezTo>
                  <a:cubicBezTo>
                    <a:pt x="-509" y="13669"/>
                    <a:pt x="21091" y="14874"/>
                    <a:pt x="19679" y="523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1" name="Shape">
              <a:extLst>
                <a:ext uri="{FF2B5EF4-FFF2-40B4-BE49-F238E27FC236}">
                  <a16:creationId xmlns:a16="http://schemas.microsoft.com/office/drawing/2014/main" id="{4852D631-5C2E-4D71-AC39-65C7E1297775}"/>
                </a:ext>
              </a:extLst>
            </p:cNvPr>
            <p:cNvSpPr/>
            <p:nvPr/>
          </p:nvSpPr>
          <p:spPr>
            <a:xfrm>
              <a:off x="6818964" y="4591105"/>
              <a:ext cx="122421" cy="6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26" h="18566" extrusionOk="0">
                  <a:moveTo>
                    <a:pt x="15685" y="13220"/>
                  </a:moveTo>
                  <a:cubicBezTo>
                    <a:pt x="11384" y="9798"/>
                    <a:pt x="8029" y="3984"/>
                    <a:pt x="3744" y="679"/>
                  </a:cubicBezTo>
                  <a:cubicBezTo>
                    <a:pt x="-947" y="-2950"/>
                    <a:pt x="-784" y="8942"/>
                    <a:pt x="1790" y="13014"/>
                  </a:cubicBezTo>
                  <a:cubicBezTo>
                    <a:pt x="5976" y="17499"/>
                    <a:pt x="9234" y="18473"/>
                    <a:pt x="14072" y="18561"/>
                  </a:cubicBezTo>
                  <a:cubicBezTo>
                    <a:pt x="19121" y="18650"/>
                    <a:pt x="20653" y="17175"/>
                    <a:pt x="15685" y="132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2" name="Line">
              <a:extLst>
                <a:ext uri="{FF2B5EF4-FFF2-40B4-BE49-F238E27FC236}">
                  <a16:creationId xmlns:a16="http://schemas.microsoft.com/office/drawing/2014/main" id="{31E73E3F-F025-4920-AAFE-8E656FE552DB}"/>
                </a:ext>
              </a:extLst>
            </p:cNvPr>
            <p:cNvSpPr/>
            <p:nvPr/>
          </p:nvSpPr>
          <p:spPr>
            <a:xfrm>
              <a:off x="7181045" y="3930839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3" name="Line">
              <a:extLst>
                <a:ext uri="{FF2B5EF4-FFF2-40B4-BE49-F238E27FC236}">
                  <a16:creationId xmlns:a16="http://schemas.microsoft.com/office/drawing/2014/main" id="{1028E0F1-0139-442D-B970-C4949885BDF0}"/>
                </a:ext>
              </a:extLst>
            </p:cNvPr>
            <p:cNvSpPr/>
            <p:nvPr/>
          </p:nvSpPr>
          <p:spPr>
            <a:xfrm>
              <a:off x="7181045" y="3930839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4" name="Shape">
              <a:extLst>
                <a:ext uri="{FF2B5EF4-FFF2-40B4-BE49-F238E27FC236}">
                  <a16:creationId xmlns:a16="http://schemas.microsoft.com/office/drawing/2014/main" id="{069A4B75-9AEE-4F6C-BDF4-C0047851D4E4}"/>
                </a:ext>
              </a:extLst>
            </p:cNvPr>
            <p:cNvSpPr/>
            <p:nvPr/>
          </p:nvSpPr>
          <p:spPr>
            <a:xfrm>
              <a:off x="6914809" y="3984086"/>
              <a:ext cx="496213" cy="22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861" extrusionOk="0">
                  <a:moveTo>
                    <a:pt x="2509" y="12846"/>
                  </a:moveTo>
                  <a:cubicBezTo>
                    <a:pt x="3252" y="12091"/>
                    <a:pt x="4193" y="11694"/>
                    <a:pt x="4859" y="10691"/>
                  </a:cubicBezTo>
                  <a:cubicBezTo>
                    <a:pt x="5508" y="9728"/>
                    <a:pt x="6052" y="8556"/>
                    <a:pt x="6800" y="8010"/>
                  </a:cubicBezTo>
                  <a:cubicBezTo>
                    <a:pt x="7718" y="7334"/>
                    <a:pt x="7529" y="9072"/>
                    <a:pt x="7876" y="10383"/>
                  </a:cubicBezTo>
                  <a:cubicBezTo>
                    <a:pt x="8195" y="11595"/>
                    <a:pt x="8254" y="10731"/>
                    <a:pt x="8537" y="11386"/>
                  </a:cubicBezTo>
                  <a:cubicBezTo>
                    <a:pt x="8776" y="11933"/>
                    <a:pt x="8767" y="13055"/>
                    <a:pt x="8956" y="13720"/>
                  </a:cubicBezTo>
                  <a:cubicBezTo>
                    <a:pt x="9411" y="15309"/>
                    <a:pt x="10118" y="16401"/>
                    <a:pt x="10793" y="17464"/>
                  </a:cubicBezTo>
                  <a:cubicBezTo>
                    <a:pt x="11293" y="18249"/>
                    <a:pt x="11491" y="18894"/>
                    <a:pt x="12116" y="18060"/>
                  </a:cubicBezTo>
                  <a:cubicBezTo>
                    <a:pt x="12350" y="17742"/>
                    <a:pt x="12377" y="17355"/>
                    <a:pt x="12571" y="17752"/>
                  </a:cubicBezTo>
                  <a:cubicBezTo>
                    <a:pt x="13215" y="19093"/>
                    <a:pt x="13886" y="20294"/>
                    <a:pt x="14786" y="20533"/>
                  </a:cubicBezTo>
                  <a:cubicBezTo>
                    <a:pt x="15880" y="20811"/>
                    <a:pt x="16803" y="20940"/>
                    <a:pt x="17775" y="20811"/>
                  </a:cubicBezTo>
                  <a:cubicBezTo>
                    <a:pt x="17811" y="20682"/>
                    <a:pt x="17843" y="20543"/>
                    <a:pt x="17874" y="20394"/>
                  </a:cubicBezTo>
                  <a:cubicBezTo>
                    <a:pt x="17955" y="20026"/>
                    <a:pt x="18050" y="19599"/>
                    <a:pt x="18221" y="19282"/>
                  </a:cubicBezTo>
                  <a:cubicBezTo>
                    <a:pt x="18675" y="18447"/>
                    <a:pt x="19522" y="17901"/>
                    <a:pt x="19688" y="17802"/>
                  </a:cubicBezTo>
                  <a:cubicBezTo>
                    <a:pt x="19828" y="17722"/>
                    <a:pt x="19941" y="17673"/>
                    <a:pt x="20044" y="17633"/>
                  </a:cubicBezTo>
                  <a:cubicBezTo>
                    <a:pt x="20292" y="17534"/>
                    <a:pt x="20413" y="17484"/>
                    <a:pt x="20643" y="16978"/>
                  </a:cubicBezTo>
                  <a:cubicBezTo>
                    <a:pt x="20787" y="16660"/>
                    <a:pt x="20836" y="16362"/>
                    <a:pt x="20900" y="15974"/>
                  </a:cubicBezTo>
                  <a:cubicBezTo>
                    <a:pt x="20922" y="15835"/>
                    <a:pt x="20949" y="15696"/>
                    <a:pt x="20976" y="15547"/>
                  </a:cubicBezTo>
                  <a:cubicBezTo>
                    <a:pt x="20787" y="14703"/>
                    <a:pt x="20854" y="13283"/>
                    <a:pt x="20373" y="13422"/>
                  </a:cubicBezTo>
                  <a:cubicBezTo>
                    <a:pt x="19842" y="13571"/>
                    <a:pt x="19094" y="13293"/>
                    <a:pt x="18703" y="12409"/>
                  </a:cubicBezTo>
                  <a:cubicBezTo>
                    <a:pt x="18320" y="11545"/>
                    <a:pt x="17856" y="9579"/>
                    <a:pt x="17221" y="9827"/>
                  </a:cubicBezTo>
                  <a:cubicBezTo>
                    <a:pt x="14885" y="10731"/>
                    <a:pt x="15299" y="3064"/>
                    <a:pt x="13417" y="2121"/>
                  </a:cubicBezTo>
                  <a:cubicBezTo>
                    <a:pt x="12643" y="1733"/>
                    <a:pt x="11779" y="2339"/>
                    <a:pt x="10973" y="1952"/>
                  </a:cubicBezTo>
                  <a:cubicBezTo>
                    <a:pt x="10190" y="1574"/>
                    <a:pt x="9568" y="303"/>
                    <a:pt x="8753" y="15"/>
                  </a:cubicBezTo>
                  <a:cubicBezTo>
                    <a:pt x="8303" y="-144"/>
                    <a:pt x="7704" y="1008"/>
                    <a:pt x="7110" y="998"/>
                  </a:cubicBezTo>
                  <a:cubicBezTo>
                    <a:pt x="6368" y="979"/>
                    <a:pt x="5386" y="-660"/>
                    <a:pt x="4706" y="333"/>
                  </a:cubicBezTo>
                  <a:cubicBezTo>
                    <a:pt x="3828" y="1624"/>
                    <a:pt x="1478" y="1356"/>
                    <a:pt x="1069" y="3203"/>
                  </a:cubicBezTo>
                  <a:cubicBezTo>
                    <a:pt x="465" y="5924"/>
                    <a:pt x="-624" y="7662"/>
                    <a:pt x="461" y="10651"/>
                  </a:cubicBezTo>
                  <a:cubicBezTo>
                    <a:pt x="1159" y="12558"/>
                    <a:pt x="1330" y="14048"/>
                    <a:pt x="2509" y="128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5" name="Shape">
              <a:extLst>
                <a:ext uri="{FF2B5EF4-FFF2-40B4-BE49-F238E27FC236}">
                  <a16:creationId xmlns:a16="http://schemas.microsoft.com/office/drawing/2014/main" id="{00D36093-6DBF-4B6E-AF75-AB4E14EE15EC}"/>
                </a:ext>
              </a:extLst>
            </p:cNvPr>
            <p:cNvSpPr/>
            <p:nvPr/>
          </p:nvSpPr>
          <p:spPr>
            <a:xfrm>
              <a:off x="8576125" y="2365368"/>
              <a:ext cx="865273" cy="63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30" extrusionOk="0">
                  <a:moveTo>
                    <a:pt x="20941" y="7040"/>
                  </a:moveTo>
                  <a:cubicBezTo>
                    <a:pt x="20988" y="6905"/>
                    <a:pt x="21054" y="6767"/>
                    <a:pt x="21138" y="6611"/>
                  </a:cubicBezTo>
                  <a:lnTo>
                    <a:pt x="21220" y="6466"/>
                  </a:lnTo>
                  <a:cubicBezTo>
                    <a:pt x="21373" y="6201"/>
                    <a:pt x="21410" y="6137"/>
                    <a:pt x="21407" y="5719"/>
                  </a:cubicBezTo>
                  <a:cubicBezTo>
                    <a:pt x="21404" y="5493"/>
                    <a:pt x="21407" y="5263"/>
                    <a:pt x="21410" y="5036"/>
                  </a:cubicBezTo>
                  <a:cubicBezTo>
                    <a:pt x="21412" y="4736"/>
                    <a:pt x="21415" y="4435"/>
                    <a:pt x="21410" y="4134"/>
                  </a:cubicBezTo>
                  <a:cubicBezTo>
                    <a:pt x="21402" y="3773"/>
                    <a:pt x="21299" y="3684"/>
                    <a:pt x="21049" y="3468"/>
                  </a:cubicBezTo>
                  <a:lnTo>
                    <a:pt x="20959" y="3391"/>
                  </a:lnTo>
                  <a:cubicBezTo>
                    <a:pt x="20714" y="3175"/>
                    <a:pt x="20400" y="3008"/>
                    <a:pt x="20121" y="2860"/>
                  </a:cubicBezTo>
                  <a:lnTo>
                    <a:pt x="20081" y="2838"/>
                  </a:lnTo>
                  <a:cubicBezTo>
                    <a:pt x="19752" y="2662"/>
                    <a:pt x="19541" y="2513"/>
                    <a:pt x="19299" y="2191"/>
                  </a:cubicBezTo>
                  <a:cubicBezTo>
                    <a:pt x="19262" y="2141"/>
                    <a:pt x="19072" y="1847"/>
                    <a:pt x="18882" y="1490"/>
                  </a:cubicBezTo>
                  <a:cubicBezTo>
                    <a:pt x="18463" y="1766"/>
                    <a:pt x="17910" y="1097"/>
                    <a:pt x="17422" y="913"/>
                  </a:cubicBezTo>
                  <a:cubicBezTo>
                    <a:pt x="16582" y="591"/>
                    <a:pt x="15941" y="860"/>
                    <a:pt x="15145" y="241"/>
                  </a:cubicBezTo>
                  <a:cubicBezTo>
                    <a:pt x="14312" y="-407"/>
                    <a:pt x="13770" y="425"/>
                    <a:pt x="12984" y="750"/>
                  </a:cubicBezTo>
                  <a:cubicBezTo>
                    <a:pt x="12621" y="903"/>
                    <a:pt x="10104" y="3529"/>
                    <a:pt x="10051" y="3267"/>
                  </a:cubicBezTo>
                  <a:cubicBezTo>
                    <a:pt x="9882" y="2435"/>
                    <a:pt x="8781" y="3490"/>
                    <a:pt x="8570" y="3805"/>
                  </a:cubicBezTo>
                  <a:cubicBezTo>
                    <a:pt x="8396" y="4060"/>
                    <a:pt x="9566" y="5861"/>
                    <a:pt x="9305" y="6013"/>
                  </a:cubicBezTo>
                  <a:cubicBezTo>
                    <a:pt x="9179" y="6088"/>
                    <a:pt x="8994" y="5872"/>
                    <a:pt x="8825" y="5971"/>
                  </a:cubicBezTo>
                  <a:cubicBezTo>
                    <a:pt x="8615" y="6095"/>
                    <a:pt x="8509" y="6406"/>
                    <a:pt x="8304" y="6544"/>
                  </a:cubicBezTo>
                  <a:cubicBezTo>
                    <a:pt x="8014" y="6735"/>
                    <a:pt x="7966" y="7245"/>
                    <a:pt x="7800" y="7581"/>
                  </a:cubicBezTo>
                  <a:cubicBezTo>
                    <a:pt x="7708" y="7765"/>
                    <a:pt x="7062" y="8827"/>
                    <a:pt x="7020" y="8671"/>
                  </a:cubicBezTo>
                  <a:cubicBezTo>
                    <a:pt x="6910" y="8243"/>
                    <a:pt x="6551" y="8547"/>
                    <a:pt x="6393" y="8699"/>
                  </a:cubicBezTo>
                  <a:cubicBezTo>
                    <a:pt x="5792" y="9266"/>
                    <a:pt x="5017" y="9340"/>
                    <a:pt x="4416" y="9867"/>
                  </a:cubicBezTo>
                  <a:cubicBezTo>
                    <a:pt x="4161" y="10090"/>
                    <a:pt x="2946" y="11853"/>
                    <a:pt x="2696" y="11393"/>
                  </a:cubicBezTo>
                  <a:cubicBezTo>
                    <a:pt x="2545" y="11117"/>
                    <a:pt x="932" y="13039"/>
                    <a:pt x="787" y="13258"/>
                  </a:cubicBezTo>
                  <a:cubicBezTo>
                    <a:pt x="616" y="13516"/>
                    <a:pt x="-185" y="14383"/>
                    <a:pt x="39" y="14716"/>
                  </a:cubicBezTo>
                  <a:cubicBezTo>
                    <a:pt x="194" y="14950"/>
                    <a:pt x="208" y="15219"/>
                    <a:pt x="163" y="15491"/>
                  </a:cubicBezTo>
                  <a:cubicBezTo>
                    <a:pt x="234" y="15580"/>
                    <a:pt x="305" y="15668"/>
                    <a:pt x="384" y="15750"/>
                  </a:cubicBezTo>
                  <a:cubicBezTo>
                    <a:pt x="687" y="16058"/>
                    <a:pt x="938" y="16227"/>
                    <a:pt x="1201" y="16298"/>
                  </a:cubicBezTo>
                  <a:cubicBezTo>
                    <a:pt x="1307" y="16327"/>
                    <a:pt x="1399" y="16334"/>
                    <a:pt x="1491" y="16341"/>
                  </a:cubicBezTo>
                  <a:cubicBezTo>
                    <a:pt x="1662" y="16355"/>
                    <a:pt x="1842" y="16369"/>
                    <a:pt x="2050" y="16532"/>
                  </a:cubicBezTo>
                  <a:cubicBezTo>
                    <a:pt x="2371" y="16783"/>
                    <a:pt x="2632" y="17102"/>
                    <a:pt x="2885" y="17413"/>
                  </a:cubicBezTo>
                  <a:cubicBezTo>
                    <a:pt x="3001" y="17555"/>
                    <a:pt x="3117" y="17696"/>
                    <a:pt x="3238" y="17834"/>
                  </a:cubicBezTo>
                  <a:cubicBezTo>
                    <a:pt x="3410" y="18025"/>
                    <a:pt x="3626" y="18096"/>
                    <a:pt x="3837" y="18167"/>
                  </a:cubicBezTo>
                  <a:lnTo>
                    <a:pt x="3921" y="18195"/>
                  </a:lnTo>
                  <a:cubicBezTo>
                    <a:pt x="4045" y="18238"/>
                    <a:pt x="4164" y="18252"/>
                    <a:pt x="4301" y="18270"/>
                  </a:cubicBezTo>
                  <a:lnTo>
                    <a:pt x="4409" y="18284"/>
                  </a:lnTo>
                  <a:cubicBezTo>
                    <a:pt x="4530" y="18301"/>
                    <a:pt x="4630" y="18355"/>
                    <a:pt x="4725" y="18404"/>
                  </a:cubicBezTo>
                  <a:cubicBezTo>
                    <a:pt x="4799" y="18443"/>
                    <a:pt x="4870" y="18482"/>
                    <a:pt x="4944" y="18496"/>
                  </a:cubicBezTo>
                  <a:cubicBezTo>
                    <a:pt x="4991" y="18507"/>
                    <a:pt x="5041" y="18500"/>
                    <a:pt x="5096" y="18493"/>
                  </a:cubicBezTo>
                  <a:cubicBezTo>
                    <a:pt x="5189" y="18482"/>
                    <a:pt x="5294" y="18468"/>
                    <a:pt x="5413" y="18528"/>
                  </a:cubicBezTo>
                  <a:cubicBezTo>
                    <a:pt x="5515" y="18581"/>
                    <a:pt x="5602" y="18673"/>
                    <a:pt x="5684" y="18758"/>
                  </a:cubicBezTo>
                  <a:cubicBezTo>
                    <a:pt x="5755" y="18832"/>
                    <a:pt x="5824" y="18903"/>
                    <a:pt x="5892" y="18946"/>
                  </a:cubicBezTo>
                  <a:cubicBezTo>
                    <a:pt x="6101" y="19066"/>
                    <a:pt x="6277" y="19211"/>
                    <a:pt x="6446" y="19349"/>
                  </a:cubicBezTo>
                  <a:cubicBezTo>
                    <a:pt x="6543" y="19430"/>
                    <a:pt x="6644" y="19512"/>
                    <a:pt x="6754" y="19593"/>
                  </a:cubicBezTo>
                  <a:cubicBezTo>
                    <a:pt x="7018" y="19788"/>
                    <a:pt x="7213" y="19951"/>
                    <a:pt x="7434" y="20206"/>
                  </a:cubicBezTo>
                  <a:cubicBezTo>
                    <a:pt x="7629" y="20429"/>
                    <a:pt x="7837" y="20531"/>
                    <a:pt x="8080" y="20651"/>
                  </a:cubicBezTo>
                  <a:lnTo>
                    <a:pt x="8204" y="20712"/>
                  </a:lnTo>
                  <a:cubicBezTo>
                    <a:pt x="8765" y="20998"/>
                    <a:pt x="9237" y="21193"/>
                    <a:pt x="9782" y="20843"/>
                  </a:cubicBezTo>
                  <a:cubicBezTo>
                    <a:pt x="10214" y="20567"/>
                    <a:pt x="10431" y="20121"/>
                    <a:pt x="10681" y="19604"/>
                  </a:cubicBezTo>
                  <a:cubicBezTo>
                    <a:pt x="10723" y="19519"/>
                    <a:pt x="10765" y="19430"/>
                    <a:pt x="10810" y="19342"/>
                  </a:cubicBezTo>
                  <a:cubicBezTo>
                    <a:pt x="10997" y="18967"/>
                    <a:pt x="11279" y="18868"/>
                    <a:pt x="11527" y="18783"/>
                  </a:cubicBezTo>
                  <a:cubicBezTo>
                    <a:pt x="11759" y="18701"/>
                    <a:pt x="11959" y="18634"/>
                    <a:pt x="12083" y="18365"/>
                  </a:cubicBezTo>
                  <a:cubicBezTo>
                    <a:pt x="12228" y="18057"/>
                    <a:pt x="12191" y="17555"/>
                    <a:pt x="12154" y="17073"/>
                  </a:cubicBezTo>
                  <a:cubicBezTo>
                    <a:pt x="12128" y="16726"/>
                    <a:pt x="12101" y="16365"/>
                    <a:pt x="12141" y="16058"/>
                  </a:cubicBezTo>
                  <a:cubicBezTo>
                    <a:pt x="12244" y="15244"/>
                    <a:pt x="12781" y="14476"/>
                    <a:pt x="13237" y="14104"/>
                  </a:cubicBezTo>
                  <a:cubicBezTo>
                    <a:pt x="13627" y="13785"/>
                    <a:pt x="14052" y="13732"/>
                    <a:pt x="14458" y="13683"/>
                  </a:cubicBezTo>
                  <a:cubicBezTo>
                    <a:pt x="14689" y="13654"/>
                    <a:pt x="14908" y="13626"/>
                    <a:pt x="15116" y="13552"/>
                  </a:cubicBezTo>
                  <a:cubicBezTo>
                    <a:pt x="15470" y="13428"/>
                    <a:pt x="15773" y="12947"/>
                    <a:pt x="16068" y="12483"/>
                  </a:cubicBezTo>
                  <a:cubicBezTo>
                    <a:pt x="16176" y="12313"/>
                    <a:pt x="16279" y="12150"/>
                    <a:pt x="16381" y="12009"/>
                  </a:cubicBezTo>
                  <a:cubicBezTo>
                    <a:pt x="16613" y="11690"/>
                    <a:pt x="16735" y="11648"/>
                    <a:pt x="16966" y="11588"/>
                  </a:cubicBezTo>
                  <a:cubicBezTo>
                    <a:pt x="17027" y="11573"/>
                    <a:pt x="17098" y="11556"/>
                    <a:pt x="17185" y="11527"/>
                  </a:cubicBezTo>
                  <a:cubicBezTo>
                    <a:pt x="17233" y="11513"/>
                    <a:pt x="17269" y="11488"/>
                    <a:pt x="17306" y="11467"/>
                  </a:cubicBezTo>
                  <a:cubicBezTo>
                    <a:pt x="17372" y="11428"/>
                    <a:pt x="17446" y="11382"/>
                    <a:pt x="17559" y="11365"/>
                  </a:cubicBezTo>
                  <a:cubicBezTo>
                    <a:pt x="17644" y="11354"/>
                    <a:pt x="17723" y="11361"/>
                    <a:pt x="17799" y="11365"/>
                  </a:cubicBezTo>
                  <a:cubicBezTo>
                    <a:pt x="17889" y="11372"/>
                    <a:pt x="17973" y="11379"/>
                    <a:pt x="18047" y="11354"/>
                  </a:cubicBezTo>
                  <a:cubicBezTo>
                    <a:pt x="18076" y="11343"/>
                    <a:pt x="18105" y="11322"/>
                    <a:pt x="18139" y="11290"/>
                  </a:cubicBezTo>
                  <a:cubicBezTo>
                    <a:pt x="18192" y="11244"/>
                    <a:pt x="18258" y="11188"/>
                    <a:pt x="18355" y="11163"/>
                  </a:cubicBezTo>
                  <a:cubicBezTo>
                    <a:pt x="18440" y="11142"/>
                    <a:pt x="18521" y="11152"/>
                    <a:pt x="18592" y="11159"/>
                  </a:cubicBezTo>
                  <a:cubicBezTo>
                    <a:pt x="18661" y="11166"/>
                    <a:pt x="18724" y="11173"/>
                    <a:pt x="18780" y="11156"/>
                  </a:cubicBezTo>
                  <a:cubicBezTo>
                    <a:pt x="18998" y="11081"/>
                    <a:pt x="19404" y="10819"/>
                    <a:pt x="19546" y="10632"/>
                  </a:cubicBezTo>
                  <a:lnTo>
                    <a:pt x="19581" y="10586"/>
                  </a:lnTo>
                  <a:cubicBezTo>
                    <a:pt x="19939" y="10115"/>
                    <a:pt x="20342" y="9577"/>
                    <a:pt x="20630" y="9068"/>
                  </a:cubicBezTo>
                  <a:cubicBezTo>
                    <a:pt x="20830" y="8710"/>
                    <a:pt x="20827" y="8423"/>
                    <a:pt x="20822" y="7946"/>
                  </a:cubicBezTo>
                  <a:lnTo>
                    <a:pt x="20822" y="7893"/>
                  </a:lnTo>
                  <a:cubicBezTo>
                    <a:pt x="20819" y="7698"/>
                    <a:pt x="20830" y="7535"/>
                    <a:pt x="20854" y="7383"/>
                  </a:cubicBezTo>
                  <a:cubicBezTo>
                    <a:pt x="20869" y="7263"/>
                    <a:pt x="20898" y="7153"/>
                    <a:pt x="20941" y="704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57" name="Freeform: Shape 156">
            <a:extLst>
              <a:ext uri="{FF2B5EF4-FFF2-40B4-BE49-F238E27FC236}">
                <a16:creationId xmlns:a16="http://schemas.microsoft.com/office/drawing/2014/main" id="{58A245A2-027B-4DEB-9A4A-D8AF03F61F97}"/>
              </a:ext>
            </a:extLst>
          </p:cNvPr>
          <p:cNvSpPr/>
          <p:nvPr/>
        </p:nvSpPr>
        <p:spPr>
          <a:xfrm>
            <a:off x="4776549" y="3029825"/>
            <a:ext cx="558899" cy="979662"/>
          </a:xfrm>
          <a:custGeom>
            <a:avLst/>
            <a:gdLst>
              <a:gd name="connsiteX0" fmla="*/ 585988 w 606163"/>
              <a:gd name="connsiteY0" fmla="*/ 0 h 1062507"/>
              <a:gd name="connsiteX1" fmla="*/ 534473 w 606163"/>
              <a:gd name="connsiteY1" fmla="*/ 585989 h 1062507"/>
              <a:gd name="connsiteX2" fmla="*/ 0 w 606163"/>
              <a:gd name="connsiteY2" fmla="*/ 1062507 h 106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6163" h="1062507">
                <a:moveTo>
                  <a:pt x="585988" y="0"/>
                </a:moveTo>
                <a:cubicBezTo>
                  <a:pt x="609063" y="204452"/>
                  <a:pt x="632138" y="408905"/>
                  <a:pt x="534473" y="585989"/>
                </a:cubicBezTo>
                <a:cubicBezTo>
                  <a:pt x="436808" y="763074"/>
                  <a:pt x="218404" y="912790"/>
                  <a:pt x="0" y="106250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04057F31-089D-48DD-8A8D-63A587BA0118}"/>
              </a:ext>
            </a:extLst>
          </p:cNvPr>
          <p:cNvSpPr/>
          <p:nvPr/>
        </p:nvSpPr>
        <p:spPr>
          <a:xfrm>
            <a:off x="5322784" y="3017951"/>
            <a:ext cx="534361" cy="1597146"/>
          </a:xfrm>
          <a:custGeom>
            <a:avLst/>
            <a:gdLst>
              <a:gd name="connsiteX0" fmla="*/ 579549 w 579549"/>
              <a:gd name="connsiteY0" fmla="*/ 1732208 h 1732208"/>
              <a:gd name="connsiteX1" fmla="*/ 412124 w 579549"/>
              <a:gd name="connsiteY1" fmla="*/ 740535 h 1732208"/>
              <a:gd name="connsiteX2" fmla="*/ 0 w 579549"/>
              <a:gd name="connsiteY2" fmla="*/ 0 h 17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9549" h="1732208">
                <a:moveTo>
                  <a:pt x="579549" y="1732208"/>
                </a:moveTo>
                <a:cubicBezTo>
                  <a:pt x="544132" y="1380722"/>
                  <a:pt x="508715" y="1029236"/>
                  <a:pt x="412124" y="740535"/>
                </a:cubicBezTo>
                <a:cubicBezTo>
                  <a:pt x="315532" y="451834"/>
                  <a:pt x="157766" y="225917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57161723-0C3A-4D8E-889E-3D65FE5A9BC9}"/>
              </a:ext>
            </a:extLst>
          </p:cNvPr>
          <p:cNvSpPr/>
          <p:nvPr/>
        </p:nvSpPr>
        <p:spPr>
          <a:xfrm>
            <a:off x="5293099" y="1521740"/>
            <a:ext cx="1733704" cy="1519960"/>
          </a:xfrm>
          <a:custGeom>
            <a:avLst/>
            <a:gdLst>
              <a:gd name="connsiteX0" fmla="*/ 0 w 1880315"/>
              <a:gd name="connsiteY0" fmla="*/ 1648495 h 1648495"/>
              <a:gd name="connsiteX1" fmla="*/ 1236371 w 1880315"/>
              <a:gd name="connsiteY1" fmla="*/ 1075385 h 1648495"/>
              <a:gd name="connsiteX2" fmla="*/ 1880315 w 1880315"/>
              <a:gd name="connsiteY2" fmla="*/ 0 h 164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15" h="1648495">
                <a:moveTo>
                  <a:pt x="0" y="1648495"/>
                </a:moveTo>
                <a:cubicBezTo>
                  <a:pt x="461492" y="1499314"/>
                  <a:pt x="922985" y="1350134"/>
                  <a:pt x="1236371" y="1075385"/>
                </a:cubicBezTo>
                <a:cubicBezTo>
                  <a:pt x="1549757" y="800636"/>
                  <a:pt x="1715036" y="400318"/>
                  <a:pt x="188031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92725A85-9CE5-4628-A277-D180FEED6354}"/>
              </a:ext>
            </a:extLst>
          </p:cNvPr>
          <p:cNvGrpSpPr/>
          <p:nvPr/>
        </p:nvGrpSpPr>
        <p:grpSpPr>
          <a:xfrm>
            <a:off x="5029584" y="2348120"/>
            <a:ext cx="516817" cy="739104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7924C7F1-3AB9-4782-9357-1BEB5199E181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88A75B0E-2EDB-4E1F-A0EA-5C30258703B4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83" name="Group 182">
                <a:extLst>
                  <a:ext uri="{FF2B5EF4-FFF2-40B4-BE49-F238E27FC236}">
                    <a16:creationId xmlns:a16="http://schemas.microsoft.com/office/drawing/2014/main" id="{11FF7C57-6383-4A8D-AB5C-2CBAF6E6A8F2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85" name="Teardrop 184">
                  <a:extLst>
                    <a:ext uri="{FF2B5EF4-FFF2-40B4-BE49-F238E27FC236}">
                      <a16:creationId xmlns:a16="http://schemas.microsoft.com/office/drawing/2014/main" id="{79BA7386-1DD2-43B4-A326-1C708758BAA4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86" name="Oval 185">
                  <a:extLst>
                    <a:ext uri="{FF2B5EF4-FFF2-40B4-BE49-F238E27FC236}">
                      <a16:creationId xmlns:a16="http://schemas.microsoft.com/office/drawing/2014/main" id="{51A315C8-6586-41A5-B635-83EB65A7B361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87" name="Oval 186">
                  <a:extLst>
                    <a:ext uri="{FF2B5EF4-FFF2-40B4-BE49-F238E27FC236}">
                      <a16:creationId xmlns:a16="http://schemas.microsoft.com/office/drawing/2014/main" id="{6807AA6B-BD14-4E13-B701-12B9223A3A72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84" name="Freeform 282">
                <a:extLst>
                  <a:ext uri="{FF2B5EF4-FFF2-40B4-BE49-F238E27FC236}">
                    <a16:creationId xmlns:a16="http://schemas.microsoft.com/office/drawing/2014/main" id="{826C42D6-4C2E-4B8D-A094-58DC30F2CF71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8C7E420B-4DDF-486A-AE54-B62EAA3476C3}"/>
              </a:ext>
            </a:extLst>
          </p:cNvPr>
          <p:cNvGrpSpPr/>
          <p:nvPr/>
        </p:nvGrpSpPr>
        <p:grpSpPr>
          <a:xfrm>
            <a:off x="6775715" y="798925"/>
            <a:ext cx="516817" cy="756597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4DA22FA2-69B4-45A4-AA93-F2D90700CE04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8E61CF54-CAC9-40EB-87C5-645554D429C4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78" name="Teardrop 177">
                <a:extLst>
                  <a:ext uri="{FF2B5EF4-FFF2-40B4-BE49-F238E27FC236}">
                    <a16:creationId xmlns:a16="http://schemas.microsoft.com/office/drawing/2014/main" id="{2545DAB2-A28C-4A94-83CE-545F6E028105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9" name="Oval 178">
                <a:extLst>
                  <a:ext uri="{FF2B5EF4-FFF2-40B4-BE49-F238E27FC236}">
                    <a16:creationId xmlns:a16="http://schemas.microsoft.com/office/drawing/2014/main" id="{1021D5DE-85CA-4271-942F-CFE0F28388B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7D63215E-0CC9-402A-A64F-D577AE97E23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E055FB4C-CEC2-41EF-9CBB-64DF51FB2700}"/>
              </a:ext>
            </a:extLst>
          </p:cNvPr>
          <p:cNvGrpSpPr/>
          <p:nvPr/>
        </p:nvGrpSpPr>
        <p:grpSpPr>
          <a:xfrm>
            <a:off x="5581807" y="3919220"/>
            <a:ext cx="516817" cy="755149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02059B2D-E39C-44A1-A592-7EBF9F43CDE5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7B438806-D6BE-423C-A82F-7C86BB982B39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73" name="Teardrop 172">
                <a:extLst>
                  <a:ext uri="{FF2B5EF4-FFF2-40B4-BE49-F238E27FC236}">
                    <a16:creationId xmlns:a16="http://schemas.microsoft.com/office/drawing/2014/main" id="{ECDC4527-DAD3-4C3E-84C7-EF137B5053E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A77C3322-30D2-4F1C-9952-CAA01FF9EA5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04AA3040-1D29-4B21-8F94-A2754D7E77C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A53D496C-F4DD-4FFC-B929-300AA5C8A791}"/>
              </a:ext>
            </a:extLst>
          </p:cNvPr>
          <p:cNvGrpSpPr/>
          <p:nvPr/>
        </p:nvGrpSpPr>
        <p:grpSpPr>
          <a:xfrm>
            <a:off x="4496436" y="3320338"/>
            <a:ext cx="516817" cy="761978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E6EA2643-0AC2-441E-9F05-A07E7F442863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4A4C6B2F-D55D-4FA4-A730-2836131B0958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68" name="Teardrop 167">
                <a:extLst>
                  <a:ext uri="{FF2B5EF4-FFF2-40B4-BE49-F238E27FC236}">
                    <a16:creationId xmlns:a16="http://schemas.microsoft.com/office/drawing/2014/main" id="{99B99C7C-9B6F-48F5-A567-BFE22196471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E62D556B-6B63-4CAF-BF59-8FB92519032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B7646F21-862F-45F3-A9EB-D75278C35AB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64" name="Freeform 454">
            <a:extLst>
              <a:ext uri="{FF2B5EF4-FFF2-40B4-BE49-F238E27FC236}">
                <a16:creationId xmlns:a16="http://schemas.microsoft.com/office/drawing/2014/main" id="{A1841C9F-7152-4AEA-95FF-6FF40A827F65}"/>
              </a:ext>
            </a:extLst>
          </p:cNvPr>
          <p:cNvSpPr/>
          <p:nvPr/>
        </p:nvSpPr>
        <p:spPr>
          <a:xfrm rot="228024">
            <a:off x="6216817" y="2346041"/>
            <a:ext cx="359535" cy="35932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5" name="Freeform 454">
            <a:extLst>
              <a:ext uri="{FF2B5EF4-FFF2-40B4-BE49-F238E27FC236}">
                <a16:creationId xmlns:a16="http://schemas.microsoft.com/office/drawing/2014/main" id="{18240914-6732-44D2-9939-C7729E1D6621}"/>
              </a:ext>
            </a:extLst>
          </p:cNvPr>
          <p:cNvSpPr/>
          <p:nvPr/>
        </p:nvSpPr>
        <p:spPr>
          <a:xfrm rot="6753198">
            <a:off x="5463084" y="3368916"/>
            <a:ext cx="359535" cy="35932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26" name="Chart 225">
            <a:extLst>
              <a:ext uri="{FF2B5EF4-FFF2-40B4-BE49-F238E27FC236}">
                <a16:creationId xmlns:a16="http://schemas.microsoft.com/office/drawing/2014/main" id="{37FC6F43-D8C6-4433-B59C-6A736290AC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8999740"/>
              </p:ext>
            </p:extLst>
          </p:nvPr>
        </p:nvGraphicFramePr>
        <p:xfrm>
          <a:off x="6791876" y="4232561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7" name="Chart 226">
            <a:extLst>
              <a:ext uri="{FF2B5EF4-FFF2-40B4-BE49-F238E27FC236}">
                <a16:creationId xmlns:a16="http://schemas.microsoft.com/office/drawing/2014/main" id="{DE146653-3D1B-411D-9475-52ABF5DD20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6002765"/>
              </p:ext>
            </p:extLst>
          </p:nvPr>
        </p:nvGraphicFramePr>
        <p:xfrm>
          <a:off x="6792005" y="5064064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8" name="TextBox 227">
            <a:extLst>
              <a:ext uri="{FF2B5EF4-FFF2-40B4-BE49-F238E27FC236}">
                <a16:creationId xmlns:a16="http://schemas.microsoft.com/office/drawing/2014/main" id="{11975249-F2F8-4569-AF3C-BBA9E4777553}"/>
              </a:ext>
            </a:extLst>
          </p:cNvPr>
          <p:cNvSpPr txBox="1"/>
          <p:nvPr/>
        </p:nvSpPr>
        <p:spPr>
          <a:xfrm>
            <a:off x="7182394" y="4747323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65BC31D0-EFD3-4377-8CC1-F0806C640332}"/>
              </a:ext>
            </a:extLst>
          </p:cNvPr>
          <p:cNvSpPr txBox="1"/>
          <p:nvPr/>
        </p:nvSpPr>
        <p:spPr>
          <a:xfrm>
            <a:off x="7205606" y="5574432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5C3D911E-AAD4-471B-923C-624CC522BBE2}"/>
              </a:ext>
            </a:extLst>
          </p:cNvPr>
          <p:cNvSpPr/>
          <p:nvPr/>
        </p:nvSpPr>
        <p:spPr>
          <a:xfrm>
            <a:off x="7781854" y="4559802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C889E26D-B9FF-478C-94C4-2F21CFBAE23C}"/>
              </a:ext>
            </a:extLst>
          </p:cNvPr>
          <p:cNvSpPr/>
          <p:nvPr/>
        </p:nvSpPr>
        <p:spPr>
          <a:xfrm>
            <a:off x="7781983" y="5391305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pic>
        <p:nvPicPr>
          <p:cNvPr id="232" name="Graphic 231" descr="Man">
            <a:extLst>
              <a:ext uri="{FF2B5EF4-FFF2-40B4-BE49-F238E27FC236}">
                <a16:creationId xmlns:a16="http://schemas.microsoft.com/office/drawing/2014/main" id="{0B88DCB2-5036-4A63-94A5-A6FE16EF9B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26455" y="4467925"/>
            <a:ext cx="332185" cy="332185"/>
          </a:xfrm>
          <a:prstGeom prst="rect">
            <a:avLst/>
          </a:prstGeom>
        </p:spPr>
      </p:pic>
      <p:pic>
        <p:nvPicPr>
          <p:cNvPr id="233" name="Graphic 232" descr="Woman">
            <a:extLst>
              <a:ext uri="{FF2B5EF4-FFF2-40B4-BE49-F238E27FC236}">
                <a16:creationId xmlns:a16="http://schemas.microsoft.com/office/drawing/2014/main" id="{3C93AA27-E606-4269-A489-1C308CCD3CA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26584" y="5276200"/>
            <a:ext cx="332185" cy="33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1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10381</TotalTime>
  <Words>313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Netherlands – Slide Template </vt:lpstr>
      <vt:lpstr>Map of Netherlands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Netherlands</dc:title>
  <dc:creator>PresentationGO.com</dc:creator>
  <dc:description>© Copyright PresentationGO.com</dc:description>
  <dcterms:created xsi:type="dcterms:W3CDTF">2014-11-26T05:14:11Z</dcterms:created>
  <dcterms:modified xsi:type="dcterms:W3CDTF">2021-02-03T03:57:36Z</dcterms:modified>
  <cp:category>Maps</cp:category>
</cp:coreProperties>
</file>