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2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94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50000"/>
                  <a:lumOff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Nigeria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6697989" y="461890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697989" y="381354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088506" y="5133668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111589" y="432391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687966" y="494614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687966" y="414078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32568" y="4854270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2568" y="4025679"/>
            <a:ext cx="332185" cy="33218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918893-9218-C741-B6D1-373E6D81D39B}"/>
              </a:ext>
            </a:extLst>
          </p:cNvPr>
          <p:cNvGrpSpPr/>
          <p:nvPr/>
        </p:nvGrpSpPr>
        <p:grpSpPr>
          <a:xfrm>
            <a:off x="3797614" y="1871154"/>
            <a:ext cx="3890352" cy="3115692"/>
            <a:chOff x="6461898" y="1062422"/>
            <a:chExt cx="4344988" cy="3479799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3A227C9-861F-D648-BF09-AFDF5C89D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9923" y="1122747"/>
              <a:ext cx="1096963" cy="1331912"/>
            </a:xfrm>
            <a:custGeom>
              <a:avLst/>
              <a:gdLst>
                <a:gd name="T0" fmla="*/ 680 w 691"/>
                <a:gd name="T1" fmla="*/ 379 h 839"/>
                <a:gd name="T2" fmla="*/ 680 w 691"/>
                <a:gd name="T3" fmla="*/ 410 h 839"/>
                <a:gd name="T4" fmla="*/ 664 w 691"/>
                <a:gd name="T5" fmla="*/ 462 h 839"/>
                <a:gd name="T6" fmla="*/ 680 w 691"/>
                <a:gd name="T7" fmla="*/ 476 h 839"/>
                <a:gd name="T8" fmla="*/ 670 w 691"/>
                <a:gd name="T9" fmla="*/ 508 h 839"/>
                <a:gd name="T10" fmla="*/ 602 w 691"/>
                <a:gd name="T11" fmla="*/ 550 h 839"/>
                <a:gd name="T12" fmla="*/ 571 w 691"/>
                <a:gd name="T13" fmla="*/ 566 h 839"/>
                <a:gd name="T14" fmla="*/ 509 w 691"/>
                <a:gd name="T15" fmla="*/ 581 h 839"/>
                <a:gd name="T16" fmla="*/ 481 w 691"/>
                <a:gd name="T17" fmla="*/ 620 h 839"/>
                <a:gd name="T18" fmla="*/ 418 w 691"/>
                <a:gd name="T19" fmla="*/ 634 h 839"/>
                <a:gd name="T20" fmla="*/ 381 w 691"/>
                <a:gd name="T21" fmla="*/ 741 h 839"/>
                <a:gd name="T22" fmla="*/ 274 w 691"/>
                <a:gd name="T23" fmla="*/ 719 h 839"/>
                <a:gd name="T24" fmla="*/ 207 w 691"/>
                <a:gd name="T25" fmla="*/ 772 h 839"/>
                <a:gd name="T26" fmla="*/ 53 w 691"/>
                <a:gd name="T27" fmla="*/ 827 h 839"/>
                <a:gd name="T28" fmla="*/ 0 w 691"/>
                <a:gd name="T29" fmla="*/ 758 h 839"/>
                <a:gd name="T30" fmla="*/ 36 w 691"/>
                <a:gd name="T31" fmla="*/ 670 h 839"/>
                <a:gd name="T32" fmla="*/ 127 w 691"/>
                <a:gd name="T33" fmla="*/ 554 h 839"/>
                <a:gd name="T34" fmla="*/ 159 w 691"/>
                <a:gd name="T35" fmla="*/ 472 h 839"/>
                <a:gd name="T36" fmla="*/ 146 w 691"/>
                <a:gd name="T37" fmla="*/ 399 h 839"/>
                <a:gd name="T38" fmla="*/ 179 w 691"/>
                <a:gd name="T39" fmla="*/ 215 h 839"/>
                <a:gd name="T40" fmla="*/ 186 w 691"/>
                <a:gd name="T41" fmla="*/ 148 h 839"/>
                <a:gd name="T42" fmla="*/ 204 w 691"/>
                <a:gd name="T43" fmla="*/ 130 h 839"/>
                <a:gd name="T44" fmla="*/ 210 w 691"/>
                <a:gd name="T45" fmla="*/ 107 h 839"/>
                <a:gd name="T46" fmla="*/ 226 w 691"/>
                <a:gd name="T47" fmla="*/ 96 h 839"/>
                <a:gd name="T48" fmla="*/ 240 w 691"/>
                <a:gd name="T49" fmla="*/ 92 h 839"/>
                <a:gd name="T50" fmla="*/ 260 w 691"/>
                <a:gd name="T51" fmla="*/ 75 h 839"/>
                <a:gd name="T52" fmla="*/ 263 w 691"/>
                <a:gd name="T53" fmla="*/ 72 h 839"/>
                <a:gd name="T54" fmla="*/ 272 w 691"/>
                <a:gd name="T55" fmla="*/ 69 h 839"/>
                <a:gd name="T56" fmla="*/ 276 w 691"/>
                <a:gd name="T57" fmla="*/ 54 h 839"/>
                <a:gd name="T58" fmla="*/ 290 w 691"/>
                <a:gd name="T59" fmla="*/ 51 h 839"/>
                <a:gd name="T60" fmla="*/ 331 w 691"/>
                <a:gd name="T61" fmla="*/ 42 h 839"/>
                <a:gd name="T62" fmla="*/ 345 w 691"/>
                <a:gd name="T63" fmla="*/ 37 h 839"/>
                <a:gd name="T64" fmla="*/ 366 w 691"/>
                <a:gd name="T65" fmla="*/ 33 h 839"/>
                <a:gd name="T66" fmla="*/ 369 w 691"/>
                <a:gd name="T67" fmla="*/ 26 h 839"/>
                <a:gd name="T68" fmla="*/ 383 w 691"/>
                <a:gd name="T69" fmla="*/ 6 h 839"/>
                <a:gd name="T70" fmla="*/ 394 w 691"/>
                <a:gd name="T71" fmla="*/ 23 h 839"/>
                <a:gd name="T72" fmla="*/ 415 w 691"/>
                <a:gd name="T73" fmla="*/ 82 h 839"/>
                <a:gd name="T74" fmla="*/ 467 w 691"/>
                <a:gd name="T75" fmla="*/ 133 h 839"/>
                <a:gd name="T76" fmla="*/ 467 w 691"/>
                <a:gd name="T77" fmla="*/ 140 h 839"/>
                <a:gd name="T78" fmla="*/ 510 w 691"/>
                <a:gd name="T79" fmla="*/ 131 h 839"/>
                <a:gd name="T80" fmla="*/ 509 w 691"/>
                <a:gd name="T81" fmla="*/ 145 h 839"/>
                <a:gd name="T82" fmla="*/ 497 w 691"/>
                <a:gd name="T83" fmla="*/ 156 h 839"/>
                <a:gd name="T84" fmla="*/ 493 w 691"/>
                <a:gd name="T85" fmla="*/ 187 h 839"/>
                <a:gd name="T86" fmla="*/ 488 w 691"/>
                <a:gd name="T87" fmla="*/ 205 h 839"/>
                <a:gd name="T88" fmla="*/ 492 w 691"/>
                <a:gd name="T89" fmla="*/ 215 h 839"/>
                <a:gd name="T90" fmla="*/ 491 w 691"/>
                <a:gd name="T91" fmla="*/ 225 h 839"/>
                <a:gd name="T92" fmla="*/ 495 w 691"/>
                <a:gd name="T93" fmla="*/ 232 h 839"/>
                <a:gd name="T94" fmla="*/ 502 w 691"/>
                <a:gd name="T95" fmla="*/ 250 h 839"/>
                <a:gd name="T96" fmla="*/ 518 w 691"/>
                <a:gd name="T97" fmla="*/ 258 h 839"/>
                <a:gd name="T98" fmla="*/ 535 w 691"/>
                <a:gd name="T99" fmla="*/ 280 h 839"/>
                <a:gd name="T100" fmla="*/ 556 w 691"/>
                <a:gd name="T101" fmla="*/ 291 h 839"/>
                <a:gd name="T102" fmla="*/ 579 w 691"/>
                <a:gd name="T103" fmla="*/ 303 h 839"/>
                <a:gd name="T104" fmla="*/ 656 w 691"/>
                <a:gd name="T105" fmla="*/ 319 h 839"/>
                <a:gd name="T106" fmla="*/ 666 w 691"/>
                <a:gd name="T107" fmla="*/ 334 h 839"/>
                <a:gd name="T108" fmla="*/ 682 w 691"/>
                <a:gd name="T109" fmla="*/ 34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839">
                  <a:moveTo>
                    <a:pt x="690" y="351"/>
                  </a:moveTo>
                  <a:lnTo>
                    <a:pt x="691" y="353"/>
                  </a:lnTo>
                  <a:lnTo>
                    <a:pt x="687" y="358"/>
                  </a:lnTo>
                  <a:lnTo>
                    <a:pt x="686" y="358"/>
                  </a:lnTo>
                  <a:lnTo>
                    <a:pt x="685" y="360"/>
                  </a:lnTo>
                  <a:lnTo>
                    <a:pt x="683" y="362"/>
                  </a:lnTo>
                  <a:lnTo>
                    <a:pt x="680" y="379"/>
                  </a:lnTo>
                  <a:lnTo>
                    <a:pt x="680" y="382"/>
                  </a:lnTo>
                  <a:lnTo>
                    <a:pt x="676" y="384"/>
                  </a:lnTo>
                  <a:lnTo>
                    <a:pt x="676" y="389"/>
                  </a:lnTo>
                  <a:lnTo>
                    <a:pt x="681" y="398"/>
                  </a:lnTo>
                  <a:lnTo>
                    <a:pt x="681" y="401"/>
                  </a:lnTo>
                  <a:lnTo>
                    <a:pt x="681" y="403"/>
                  </a:lnTo>
                  <a:lnTo>
                    <a:pt x="680" y="410"/>
                  </a:lnTo>
                  <a:lnTo>
                    <a:pt x="678" y="417"/>
                  </a:lnTo>
                  <a:lnTo>
                    <a:pt x="673" y="441"/>
                  </a:lnTo>
                  <a:lnTo>
                    <a:pt x="672" y="445"/>
                  </a:lnTo>
                  <a:lnTo>
                    <a:pt x="663" y="455"/>
                  </a:lnTo>
                  <a:lnTo>
                    <a:pt x="662" y="457"/>
                  </a:lnTo>
                  <a:lnTo>
                    <a:pt x="662" y="459"/>
                  </a:lnTo>
                  <a:lnTo>
                    <a:pt x="664" y="462"/>
                  </a:lnTo>
                  <a:lnTo>
                    <a:pt x="666" y="462"/>
                  </a:lnTo>
                  <a:lnTo>
                    <a:pt x="669" y="462"/>
                  </a:lnTo>
                  <a:lnTo>
                    <a:pt x="671" y="463"/>
                  </a:lnTo>
                  <a:lnTo>
                    <a:pt x="672" y="465"/>
                  </a:lnTo>
                  <a:lnTo>
                    <a:pt x="674" y="468"/>
                  </a:lnTo>
                  <a:lnTo>
                    <a:pt x="678" y="472"/>
                  </a:lnTo>
                  <a:lnTo>
                    <a:pt x="680" y="476"/>
                  </a:lnTo>
                  <a:lnTo>
                    <a:pt x="681" y="480"/>
                  </a:lnTo>
                  <a:lnTo>
                    <a:pt x="681" y="486"/>
                  </a:lnTo>
                  <a:lnTo>
                    <a:pt x="681" y="490"/>
                  </a:lnTo>
                  <a:lnTo>
                    <a:pt x="679" y="496"/>
                  </a:lnTo>
                  <a:lnTo>
                    <a:pt x="676" y="502"/>
                  </a:lnTo>
                  <a:lnTo>
                    <a:pt x="673" y="506"/>
                  </a:lnTo>
                  <a:lnTo>
                    <a:pt x="670" y="508"/>
                  </a:lnTo>
                  <a:lnTo>
                    <a:pt x="658" y="512"/>
                  </a:lnTo>
                  <a:lnTo>
                    <a:pt x="653" y="515"/>
                  </a:lnTo>
                  <a:lnTo>
                    <a:pt x="645" y="522"/>
                  </a:lnTo>
                  <a:lnTo>
                    <a:pt x="640" y="525"/>
                  </a:lnTo>
                  <a:lnTo>
                    <a:pt x="627" y="529"/>
                  </a:lnTo>
                  <a:lnTo>
                    <a:pt x="622" y="532"/>
                  </a:lnTo>
                  <a:lnTo>
                    <a:pt x="602" y="550"/>
                  </a:lnTo>
                  <a:lnTo>
                    <a:pt x="600" y="551"/>
                  </a:lnTo>
                  <a:lnTo>
                    <a:pt x="594" y="552"/>
                  </a:lnTo>
                  <a:lnTo>
                    <a:pt x="591" y="553"/>
                  </a:lnTo>
                  <a:lnTo>
                    <a:pt x="585" y="560"/>
                  </a:lnTo>
                  <a:lnTo>
                    <a:pt x="581" y="563"/>
                  </a:lnTo>
                  <a:lnTo>
                    <a:pt x="576" y="565"/>
                  </a:lnTo>
                  <a:lnTo>
                    <a:pt x="571" y="566"/>
                  </a:lnTo>
                  <a:lnTo>
                    <a:pt x="566" y="565"/>
                  </a:lnTo>
                  <a:lnTo>
                    <a:pt x="551" y="559"/>
                  </a:lnTo>
                  <a:lnTo>
                    <a:pt x="541" y="556"/>
                  </a:lnTo>
                  <a:lnTo>
                    <a:pt x="534" y="556"/>
                  </a:lnTo>
                  <a:lnTo>
                    <a:pt x="526" y="563"/>
                  </a:lnTo>
                  <a:lnTo>
                    <a:pt x="517" y="572"/>
                  </a:lnTo>
                  <a:lnTo>
                    <a:pt x="509" y="581"/>
                  </a:lnTo>
                  <a:lnTo>
                    <a:pt x="504" y="591"/>
                  </a:lnTo>
                  <a:lnTo>
                    <a:pt x="500" y="600"/>
                  </a:lnTo>
                  <a:lnTo>
                    <a:pt x="498" y="603"/>
                  </a:lnTo>
                  <a:lnTo>
                    <a:pt x="488" y="608"/>
                  </a:lnTo>
                  <a:lnTo>
                    <a:pt x="485" y="612"/>
                  </a:lnTo>
                  <a:lnTo>
                    <a:pt x="482" y="615"/>
                  </a:lnTo>
                  <a:lnTo>
                    <a:pt x="481" y="620"/>
                  </a:lnTo>
                  <a:lnTo>
                    <a:pt x="483" y="629"/>
                  </a:lnTo>
                  <a:lnTo>
                    <a:pt x="481" y="633"/>
                  </a:lnTo>
                  <a:lnTo>
                    <a:pt x="468" y="633"/>
                  </a:lnTo>
                  <a:lnTo>
                    <a:pt x="435" y="640"/>
                  </a:lnTo>
                  <a:lnTo>
                    <a:pt x="428" y="639"/>
                  </a:lnTo>
                  <a:lnTo>
                    <a:pt x="420" y="636"/>
                  </a:lnTo>
                  <a:lnTo>
                    <a:pt x="418" y="634"/>
                  </a:lnTo>
                  <a:lnTo>
                    <a:pt x="415" y="634"/>
                  </a:lnTo>
                  <a:lnTo>
                    <a:pt x="407" y="635"/>
                  </a:lnTo>
                  <a:lnTo>
                    <a:pt x="404" y="648"/>
                  </a:lnTo>
                  <a:lnTo>
                    <a:pt x="404" y="664"/>
                  </a:lnTo>
                  <a:lnTo>
                    <a:pt x="401" y="679"/>
                  </a:lnTo>
                  <a:lnTo>
                    <a:pt x="389" y="710"/>
                  </a:lnTo>
                  <a:lnTo>
                    <a:pt x="381" y="741"/>
                  </a:lnTo>
                  <a:lnTo>
                    <a:pt x="369" y="747"/>
                  </a:lnTo>
                  <a:lnTo>
                    <a:pt x="354" y="744"/>
                  </a:lnTo>
                  <a:lnTo>
                    <a:pt x="341" y="735"/>
                  </a:lnTo>
                  <a:lnTo>
                    <a:pt x="328" y="723"/>
                  </a:lnTo>
                  <a:lnTo>
                    <a:pt x="313" y="717"/>
                  </a:lnTo>
                  <a:lnTo>
                    <a:pt x="293" y="715"/>
                  </a:lnTo>
                  <a:lnTo>
                    <a:pt x="274" y="719"/>
                  </a:lnTo>
                  <a:lnTo>
                    <a:pt x="261" y="733"/>
                  </a:lnTo>
                  <a:lnTo>
                    <a:pt x="248" y="745"/>
                  </a:lnTo>
                  <a:lnTo>
                    <a:pt x="240" y="745"/>
                  </a:lnTo>
                  <a:lnTo>
                    <a:pt x="234" y="750"/>
                  </a:lnTo>
                  <a:lnTo>
                    <a:pt x="230" y="758"/>
                  </a:lnTo>
                  <a:lnTo>
                    <a:pt x="224" y="765"/>
                  </a:lnTo>
                  <a:lnTo>
                    <a:pt x="207" y="772"/>
                  </a:lnTo>
                  <a:lnTo>
                    <a:pt x="189" y="774"/>
                  </a:lnTo>
                  <a:lnTo>
                    <a:pt x="172" y="778"/>
                  </a:lnTo>
                  <a:lnTo>
                    <a:pt x="159" y="789"/>
                  </a:lnTo>
                  <a:lnTo>
                    <a:pt x="136" y="819"/>
                  </a:lnTo>
                  <a:lnTo>
                    <a:pt x="107" y="839"/>
                  </a:lnTo>
                  <a:lnTo>
                    <a:pt x="70" y="837"/>
                  </a:lnTo>
                  <a:lnTo>
                    <a:pt x="53" y="827"/>
                  </a:lnTo>
                  <a:lnTo>
                    <a:pt x="38" y="802"/>
                  </a:lnTo>
                  <a:lnTo>
                    <a:pt x="30" y="796"/>
                  </a:lnTo>
                  <a:lnTo>
                    <a:pt x="20" y="793"/>
                  </a:lnTo>
                  <a:lnTo>
                    <a:pt x="11" y="787"/>
                  </a:lnTo>
                  <a:lnTo>
                    <a:pt x="4" y="779"/>
                  </a:lnTo>
                  <a:lnTo>
                    <a:pt x="0" y="769"/>
                  </a:lnTo>
                  <a:lnTo>
                    <a:pt x="0" y="758"/>
                  </a:lnTo>
                  <a:lnTo>
                    <a:pt x="17" y="731"/>
                  </a:lnTo>
                  <a:lnTo>
                    <a:pt x="14" y="712"/>
                  </a:lnTo>
                  <a:lnTo>
                    <a:pt x="23" y="709"/>
                  </a:lnTo>
                  <a:lnTo>
                    <a:pt x="30" y="704"/>
                  </a:lnTo>
                  <a:lnTo>
                    <a:pt x="35" y="697"/>
                  </a:lnTo>
                  <a:lnTo>
                    <a:pt x="38" y="688"/>
                  </a:lnTo>
                  <a:lnTo>
                    <a:pt x="36" y="670"/>
                  </a:lnTo>
                  <a:lnTo>
                    <a:pt x="39" y="651"/>
                  </a:lnTo>
                  <a:lnTo>
                    <a:pt x="52" y="637"/>
                  </a:lnTo>
                  <a:lnTo>
                    <a:pt x="106" y="619"/>
                  </a:lnTo>
                  <a:lnTo>
                    <a:pt x="120" y="608"/>
                  </a:lnTo>
                  <a:lnTo>
                    <a:pt x="127" y="593"/>
                  </a:lnTo>
                  <a:lnTo>
                    <a:pt x="126" y="573"/>
                  </a:lnTo>
                  <a:lnTo>
                    <a:pt x="127" y="554"/>
                  </a:lnTo>
                  <a:lnTo>
                    <a:pt x="132" y="547"/>
                  </a:lnTo>
                  <a:lnTo>
                    <a:pt x="139" y="540"/>
                  </a:lnTo>
                  <a:lnTo>
                    <a:pt x="148" y="524"/>
                  </a:lnTo>
                  <a:lnTo>
                    <a:pt x="171" y="496"/>
                  </a:lnTo>
                  <a:lnTo>
                    <a:pt x="170" y="487"/>
                  </a:lnTo>
                  <a:lnTo>
                    <a:pt x="166" y="479"/>
                  </a:lnTo>
                  <a:lnTo>
                    <a:pt x="159" y="472"/>
                  </a:lnTo>
                  <a:lnTo>
                    <a:pt x="150" y="469"/>
                  </a:lnTo>
                  <a:lnTo>
                    <a:pt x="142" y="469"/>
                  </a:lnTo>
                  <a:lnTo>
                    <a:pt x="136" y="468"/>
                  </a:lnTo>
                  <a:lnTo>
                    <a:pt x="137" y="459"/>
                  </a:lnTo>
                  <a:lnTo>
                    <a:pt x="151" y="432"/>
                  </a:lnTo>
                  <a:lnTo>
                    <a:pt x="152" y="422"/>
                  </a:lnTo>
                  <a:lnTo>
                    <a:pt x="146" y="399"/>
                  </a:lnTo>
                  <a:lnTo>
                    <a:pt x="157" y="323"/>
                  </a:lnTo>
                  <a:lnTo>
                    <a:pt x="153" y="288"/>
                  </a:lnTo>
                  <a:lnTo>
                    <a:pt x="178" y="265"/>
                  </a:lnTo>
                  <a:lnTo>
                    <a:pt x="188" y="252"/>
                  </a:lnTo>
                  <a:lnTo>
                    <a:pt x="193" y="238"/>
                  </a:lnTo>
                  <a:lnTo>
                    <a:pt x="192" y="224"/>
                  </a:lnTo>
                  <a:lnTo>
                    <a:pt x="179" y="215"/>
                  </a:lnTo>
                  <a:lnTo>
                    <a:pt x="169" y="204"/>
                  </a:lnTo>
                  <a:lnTo>
                    <a:pt x="165" y="189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7" y="145"/>
                  </a:lnTo>
                  <a:lnTo>
                    <a:pt x="182" y="146"/>
                  </a:lnTo>
                  <a:lnTo>
                    <a:pt x="186" y="148"/>
                  </a:lnTo>
                  <a:lnTo>
                    <a:pt x="190" y="149"/>
                  </a:lnTo>
                  <a:lnTo>
                    <a:pt x="193" y="147"/>
                  </a:lnTo>
                  <a:lnTo>
                    <a:pt x="195" y="144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6" y="128"/>
                  </a:lnTo>
                  <a:lnTo>
                    <a:pt x="207" y="125"/>
                  </a:lnTo>
                  <a:lnTo>
                    <a:pt x="209" y="120"/>
                  </a:lnTo>
                  <a:lnTo>
                    <a:pt x="205" y="119"/>
                  </a:lnTo>
                  <a:lnTo>
                    <a:pt x="206" y="115"/>
                  </a:lnTo>
                  <a:lnTo>
                    <a:pt x="209" y="111"/>
                  </a:lnTo>
                  <a:lnTo>
                    <a:pt x="210" y="107"/>
                  </a:lnTo>
                  <a:lnTo>
                    <a:pt x="219" y="100"/>
                  </a:lnTo>
                  <a:lnTo>
                    <a:pt x="220" y="99"/>
                  </a:lnTo>
                  <a:lnTo>
                    <a:pt x="220" y="100"/>
                  </a:lnTo>
                  <a:lnTo>
                    <a:pt x="222" y="100"/>
                  </a:lnTo>
                  <a:lnTo>
                    <a:pt x="223" y="99"/>
                  </a:lnTo>
                  <a:lnTo>
                    <a:pt x="225" y="97"/>
                  </a:lnTo>
                  <a:lnTo>
                    <a:pt x="226" y="96"/>
                  </a:lnTo>
                  <a:lnTo>
                    <a:pt x="226" y="92"/>
                  </a:lnTo>
                  <a:lnTo>
                    <a:pt x="228" y="94"/>
                  </a:lnTo>
                  <a:lnTo>
                    <a:pt x="230" y="96"/>
                  </a:lnTo>
                  <a:lnTo>
                    <a:pt x="233" y="97"/>
                  </a:lnTo>
                  <a:lnTo>
                    <a:pt x="236" y="98"/>
                  </a:lnTo>
                  <a:lnTo>
                    <a:pt x="238" y="97"/>
                  </a:lnTo>
                  <a:lnTo>
                    <a:pt x="240" y="92"/>
                  </a:lnTo>
                  <a:lnTo>
                    <a:pt x="242" y="90"/>
                  </a:lnTo>
                  <a:lnTo>
                    <a:pt x="247" y="89"/>
                  </a:lnTo>
                  <a:lnTo>
                    <a:pt x="251" y="86"/>
                  </a:lnTo>
                  <a:lnTo>
                    <a:pt x="257" y="79"/>
                  </a:lnTo>
                  <a:lnTo>
                    <a:pt x="258" y="75"/>
                  </a:lnTo>
                  <a:lnTo>
                    <a:pt x="259" y="75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2" y="77"/>
                  </a:lnTo>
                  <a:lnTo>
                    <a:pt x="263" y="78"/>
                  </a:lnTo>
                  <a:lnTo>
                    <a:pt x="266" y="78"/>
                  </a:lnTo>
                  <a:lnTo>
                    <a:pt x="266" y="77"/>
                  </a:lnTo>
                  <a:lnTo>
                    <a:pt x="265" y="75"/>
                  </a:lnTo>
                  <a:lnTo>
                    <a:pt x="263" y="72"/>
                  </a:lnTo>
                  <a:lnTo>
                    <a:pt x="264" y="72"/>
                  </a:lnTo>
                  <a:lnTo>
                    <a:pt x="267" y="71"/>
                  </a:lnTo>
                  <a:lnTo>
                    <a:pt x="268" y="70"/>
                  </a:lnTo>
                  <a:lnTo>
                    <a:pt x="268" y="70"/>
                  </a:lnTo>
                  <a:lnTo>
                    <a:pt x="271" y="70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1" y="68"/>
                  </a:lnTo>
                  <a:lnTo>
                    <a:pt x="272" y="67"/>
                  </a:lnTo>
                  <a:lnTo>
                    <a:pt x="278" y="60"/>
                  </a:lnTo>
                  <a:lnTo>
                    <a:pt x="281" y="58"/>
                  </a:lnTo>
                  <a:lnTo>
                    <a:pt x="279" y="56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8" y="52"/>
                  </a:lnTo>
                  <a:lnTo>
                    <a:pt x="281" y="54"/>
                  </a:lnTo>
                  <a:lnTo>
                    <a:pt x="283" y="54"/>
                  </a:lnTo>
                  <a:lnTo>
                    <a:pt x="284" y="50"/>
                  </a:lnTo>
                  <a:lnTo>
                    <a:pt x="290" y="51"/>
                  </a:lnTo>
                  <a:lnTo>
                    <a:pt x="296" y="50"/>
                  </a:lnTo>
                  <a:lnTo>
                    <a:pt x="317" y="40"/>
                  </a:lnTo>
                  <a:lnTo>
                    <a:pt x="323" y="37"/>
                  </a:lnTo>
                  <a:lnTo>
                    <a:pt x="329" y="37"/>
                  </a:lnTo>
                  <a:lnTo>
                    <a:pt x="329" y="39"/>
                  </a:lnTo>
                  <a:lnTo>
                    <a:pt x="328" y="41"/>
                  </a:lnTo>
                  <a:lnTo>
                    <a:pt x="331" y="42"/>
                  </a:lnTo>
                  <a:lnTo>
                    <a:pt x="335" y="42"/>
                  </a:lnTo>
                  <a:lnTo>
                    <a:pt x="338" y="41"/>
                  </a:lnTo>
                  <a:lnTo>
                    <a:pt x="338" y="41"/>
                  </a:lnTo>
                  <a:lnTo>
                    <a:pt x="340" y="42"/>
                  </a:lnTo>
                  <a:lnTo>
                    <a:pt x="342" y="38"/>
                  </a:lnTo>
                  <a:lnTo>
                    <a:pt x="343" y="37"/>
                  </a:lnTo>
                  <a:lnTo>
                    <a:pt x="345" y="37"/>
                  </a:lnTo>
                  <a:lnTo>
                    <a:pt x="345" y="40"/>
                  </a:lnTo>
                  <a:lnTo>
                    <a:pt x="345" y="42"/>
                  </a:lnTo>
                  <a:lnTo>
                    <a:pt x="345" y="44"/>
                  </a:lnTo>
                  <a:lnTo>
                    <a:pt x="351" y="41"/>
                  </a:lnTo>
                  <a:lnTo>
                    <a:pt x="357" y="40"/>
                  </a:lnTo>
                  <a:lnTo>
                    <a:pt x="363" y="38"/>
                  </a:lnTo>
                  <a:lnTo>
                    <a:pt x="366" y="33"/>
                  </a:lnTo>
                  <a:lnTo>
                    <a:pt x="363" y="32"/>
                  </a:lnTo>
                  <a:lnTo>
                    <a:pt x="363" y="31"/>
                  </a:lnTo>
                  <a:lnTo>
                    <a:pt x="365" y="28"/>
                  </a:lnTo>
                  <a:lnTo>
                    <a:pt x="366" y="27"/>
                  </a:lnTo>
                  <a:lnTo>
                    <a:pt x="367" y="28"/>
                  </a:lnTo>
                  <a:lnTo>
                    <a:pt x="369" y="27"/>
                  </a:lnTo>
                  <a:lnTo>
                    <a:pt x="369" y="26"/>
                  </a:lnTo>
                  <a:lnTo>
                    <a:pt x="369" y="24"/>
                  </a:lnTo>
                  <a:lnTo>
                    <a:pt x="368" y="23"/>
                  </a:lnTo>
                  <a:lnTo>
                    <a:pt x="368" y="22"/>
                  </a:lnTo>
                  <a:lnTo>
                    <a:pt x="369" y="20"/>
                  </a:lnTo>
                  <a:lnTo>
                    <a:pt x="371" y="17"/>
                  </a:lnTo>
                  <a:lnTo>
                    <a:pt x="380" y="9"/>
                  </a:lnTo>
                  <a:lnTo>
                    <a:pt x="383" y="6"/>
                  </a:lnTo>
                  <a:lnTo>
                    <a:pt x="383" y="2"/>
                  </a:lnTo>
                  <a:lnTo>
                    <a:pt x="386" y="1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93" y="7"/>
                  </a:lnTo>
                  <a:lnTo>
                    <a:pt x="394" y="14"/>
                  </a:lnTo>
                  <a:lnTo>
                    <a:pt x="394" y="23"/>
                  </a:lnTo>
                  <a:lnTo>
                    <a:pt x="392" y="30"/>
                  </a:lnTo>
                  <a:lnTo>
                    <a:pt x="405" y="56"/>
                  </a:lnTo>
                  <a:lnTo>
                    <a:pt x="403" y="63"/>
                  </a:lnTo>
                  <a:lnTo>
                    <a:pt x="403" y="59"/>
                  </a:lnTo>
                  <a:lnTo>
                    <a:pt x="398" y="64"/>
                  </a:lnTo>
                  <a:lnTo>
                    <a:pt x="401" y="72"/>
                  </a:lnTo>
                  <a:lnTo>
                    <a:pt x="415" y="82"/>
                  </a:lnTo>
                  <a:lnTo>
                    <a:pt x="415" y="83"/>
                  </a:lnTo>
                  <a:lnTo>
                    <a:pt x="418" y="86"/>
                  </a:lnTo>
                  <a:lnTo>
                    <a:pt x="422" y="95"/>
                  </a:lnTo>
                  <a:lnTo>
                    <a:pt x="437" y="114"/>
                  </a:lnTo>
                  <a:lnTo>
                    <a:pt x="446" y="123"/>
                  </a:lnTo>
                  <a:lnTo>
                    <a:pt x="460" y="131"/>
                  </a:lnTo>
                  <a:lnTo>
                    <a:pt x="467" y="133"/>
                  </a:lnTo>
                  <a:lnTo>
                    <a:pt x="473" y="134"/>
                  </a:lnTo>
                  <a:lnTo>
                    <a:pt x="475" y="135"/>
                  </a:lnTo>
                  <a:lnTo>
                    <a:pt x="474" y="139"/>
                  </a:lnTo>
                  <a:lnTo>
                    <a:pt x="471" y="140"/>
                  </a:lnTo>
                  <a:lnTo>
                    <a:pt x="470" y="139"/>
                  </a:lnTo>
                  <a:lnTo>
                    <a:pt x="469" y="140"/>
                  </a:lnTo>
                  <a:lnTo>
                    <a:pt x="467" y="140"/>
                  </a:lnTo>
                  <a:lnTo>
                    <a:pt x="467" y="142"/>
                  </a:lnTo>
                  <a:lnTo>
                    <a:pt x="470" y="143"/>
                  </a:lnTo>
                  <a:lnTo>
                    <a:pt x="473" y="152"/>
                  </a:lnTo>
                  <a:lnTo>
                    <a:pt x="477" y="151"/>
                  </a:lnTo>
                  <a:lnTo>
                    <a:pt x="484" y="149"/>
                  </a:lnTo>
                  <a:lnTo>
                    <a:pt x="502" y="132"/>
                  </a:lnTo>
                  <a:lnTo>
                    <a:pt x="510" y="131"/>
                  </a:lnTo>
                  <a:lnTo>
                    <a:pt x="509" y="132"/>
                  </a:lnTo>
                  <a:lnTo>
                    <a:pt x="507" y="135"/>
                  </a:lnTo>
                  <a:lnTo>
                    <a:pt x="507" y="137"/>
                  </a:lnTo>
                  <a:lnTo>
                    <a:pt x="509" y="137"/>
                  </a:lnTo>
                  <a:lnTo>
                    <a:pt x="511" y="142"/>
                  </a:lnTo>
                  <a:lnTo>
                    <a:pt x="511" y="144"/>
                  </a:lnTo>
                  <a:lnTo>
                    <a:pt x="509" y="145"/>
                  </a:lnTo>
                  <a:lnTo>
                    <a:pt x="508" y="142"/>
                  </a:lnTo>
                  <a:lnTo>
                    <a:pt x="506" y="142"/>
                  </a:lnTo>
                  <a:lnTo>
                    <a:pt x="504" y="145"/>
                  </a:lnTo>
                  <a:lnTo>
                    <a:pt x="498" y="148"/>
                  </a:lnTo>
                  <a:lnTo>
                    <a:pt x="495" y="150"/>
                  </a:lnTo>
                  <a:lnTo>
                    <a:pt x="496" y="153"/>
                  </a:lnTo>
                  <a:lnTo>
                    <a:pt x="497" y="156"/>
                  </a:lnTo>
                  <a:lnTo>
                    <a:pt x="495" y="159"/>
                  </a:lnTo>
                  <a:lnTo>
                    <a:pt x="488" y="169"/>
                  </a:lnTo>
                  <a:lnTo>
                    <a:pt x="488" y="175"/>
                  </a:lnTo>
                  <a:lnTo>
                    <a:pt x="492" y="177"/>
                  </a:lnTo>
                  <a:lnTo>
                    <a:pt x="492" y="181"/>
                  </a:lnTo>
                  <a:lnTo>
                    <a:pt x="492" y="187"/>
                  </a:lnTo>
                  <a:lnTo>
                    <a:pt x="493" y="187"/>
                  </a:lnTo>
                  <a:lnTo>
                    <a:pt x="492" y="191"/>
                  </a:lnTo>
                  <a:lnTo>
                    <a:pt x="490" y="196"/>
                  </a:lnTo>
                  <a:lnTo>
                    <a:pt x="492" y="199"/>
                  </a:lnTo>
                  <a:lnTo>
                    <a:pt x="496" y="200"/>
                  </a:lnTo>
                  <a:lnTo>
                    <a:pt x="495" y="202"/>
                  </a:lnTo>
                  <a:lnTo>
                    <a:pt x="488" y="204"/>
                  </a:lnTo>
                  <a:lnTo>
                    <a:pt x="488" y="205"/>
                  </a:lnTo>
                  <a:lnTo>
                    <a:pt x="490" y="205"/>
                  </a:lnTo>
                  <a:lnTo>
                    <a:pt x="493" y="207"/>
                  </a:lnTo>
                  <a:lnTo>
                    <a:pt x="494" y="210"/>
                  </a:lnTo>
                  <a:lnTo>
                    <a:pt x="495" y="211"/>
                  </a:lnTo>
                  <a:lnTo>
                    <a:pt x="497" y="212"/>
                  </a:lnTo>
                  <a:lnTo>
                    <a:pt x="495" y="213"/>
                  </a:lnTo>
                  <a:lnTo>
                    <a:pt x="492" y="215"/>
                  </a:lnTo>
                  <a:lnTo>
                    <a:pt x="495" y="217"/>
                  </a:lnTo>
                  <a:lnTo>
                    <a:pt x="492" y="218"/>
                  </a:lnTo>
                  <a:lnTo>
                    <a:pt x="490" y="219"/>
                  </a:lnTo>
                  <a:lnTo>
                    <a:pt x="491" y="222"/>
                  </a:lnTo>
                  <a:lnTo>
                    <a:pt x="492" y="222"/>
                  </a:lnTo>
                  <a:lnTo>
                    <a:pt x="492" y="224"/>
                  </a:lnTo>
                  <a:lnTo>
                    <a:pt x="491" y="225"/>
                  </a:lnTo>
                  <a:lnTo>
                    <a:pt x="492" y="227"/>
                  </a:lnTo>
                  <a:lnTo>
                    <a:pt x="494" y="228"/>
                  </a:lnTo>
                  <a:lnTo>
                    <a:pt x="494" y="229"/>
                  </a:lnTo>
                  <a:lnTo>
                    <a:pt x="491" y="231"/>
                  </a:lnTo>
                  <a:lnTo>
                    <a:pt x="491" y="232"/>
                  </a:lnTo>
                  <a:lnTo>
                    <a:pt x="492" y="233"/>
                  </a:lnTo>
                  <a:lnTo>
                    <a:pt x="495" y="232"/>
                  </a:lnTo>
                  <a:lnTo>
                    <a:pt x="495" y="235"/>
                  </a:lnTo>
                  <a:lnTo>
                    <a:pt x="492" y="236"/>
                  </a:lnTo>
                  <a:lnTo>
                    <a:pt x="490" y="236"/>
                  </a:lnTo>
                  <a:lnTo>
                    <a:pt x="492" y="239"/>
                  </a:lnTo>
                  <a:lnTo>
                    <a:pt x="497" y="240"/>
                  </a:lnTo>
                  <a:lnTo>
                    <a:pt x="501" y="244"/>
                  </a:lnTo>
                  <a:lnTo>
                    <a:pt x="502" y="250"/>
                  </a:lnTo>
                  <a:lnTo>
                    <a:pt x="504" y="250"/>
                  </a:lnTo>
                  <a:lnTo>
                    <a:pt x="507" y="252"/>
                  </a:lnTo>
                  <a:lnTo>
                    <a:pt x="508" y="256"/>
                  </a:lnTo>
                  <a:lnTo>
                    <a:pt x="510" y="258"/>
                  </a:lnTo>
                  <a:lnTo>
                    <a:pt x="513" y="257"/>
                  </a:lnTo>
                  <a:lnTo>
                    <a:pt x="515" y="256"/>
                  </a:lnTo>
                  <a:lnTo>
                    <a:pt x="518" y="258"/>
                  </a:lnTo>
                  <a:lnTo>
                    <a:pt x="520" y="263"/>
                  </a:lnTo>
                  <a:lnTo>
                    <a:pt x="523" y="264"/>
                  </a:lnTo>
                  <a:lnTo>
                    <a:pt x="525" y="265"/>
                  </a:lnTo>
                  <a:lnTo>
                    <a:pt x="526" y="268"/>
                  </a:lnTo>
                  <a:lnTo>
                    <a:pt x="529" y="270"/>
                  </a:lnTo>
                  <a:lnTo>
                    <a:pt x="533" y="272"/>
                  </a:lnTo>
                  <a:lnTo>
                    <a:pt x="535" y="280"/>
                  </a:lnTo>
                  <a:lnTo>
                    <a:pt x="535" y="283"/>
                  </a:lnTo>
                  <a:lnTo>
                    <a:pt x="537" y="285"/>
                  </a:lnTo>
                  <a:lnTo>
                    <a:pt x="543" y="288"/>
                  </a:lnTo>
                  <a:lnTo>
                    <a:pt x="548" y="286"/>
                  </a:lnTo>
                  <a:lnTo>
                    <a:pt x="554" y="287"/>
                  </a:lnTo>
                  <a:lnTo>
                    <a:pt x="554" y="289"/>
                  </a:lnTo>
                  <a:lnTo>
                    <a:pt x="556" y="291"/>
                  </a:lnTo>
                  <a:lnTo>
                    <a:pt x="572" y="286"/>
                  </a:lnTo>
                  <a:lnTo>
                    <a:pt x="579" y="285"/>
                  </a:lnTo>
                  <a:lnTo>
                    <a:pt x="579" y="285"/>
                  </a:lnTo>
                  <a:lnTo>
                    <a:pt x="581" y="289"/>
                  </a:lnTo>
                  <a:lnTo>
                    <a:pt x="581" y="294"/>
                  </a:lnTo>
                  <a:lnTo>
                    <a:pt x="579" y="300"/>
                  </a:lnTo>
                  <a:lnTo>
                    <a:pt x="579" y="303"/>
                  </a:lnTo>
                  <a:lnTo>
                    <a:pt x="582" y="306"/>
                  </a:lnTo>
                  <a:lnTo>
                    <a:pt x="585" y="309"/>
                  </a:lnTo>
                  <a:lnTo>
                    <a:pt x="588" y="309"/>
                  </a:lnTo>
                  <a:lnTo>
                    <a:pt x="634" y="310"/>
                  </a:lnTo>
                  <a:lnTo>
                    <a:pt x="649" y="314"/>
                  </a:lnTo>
                  <a:lnTo>
                    <a:pt x="655" y="317"/>
                  </a:lnTo>
                  <a:lnTo>
                    <a:pt x="656" y="319"/>
                  </a:lnTo>
                  <a:lnTo>
                    <a:pt x="655" y="323"/>
                  </a:lnTo>
                  <a:lnTo>
                    <a:pt x="655" y="325"/>
                  </a:lnTo>
                  <a:lnTo>
                    <a:pt x="657" y="326"/>
                  </a:lnTo>
                  <a:lnTo>
                    <a:pt x="664" y="331"/>
                  </a:lnTo>
                  <a:lnTo>
                    <a:pt x="666" y="333"/>
                  </a:lnTo>
                  <a:lnTo>
                    <a:pt x="666" y="334"/>
                  </a:lnTo>
                  <a:lnTo>
                    <a:pt x="666" y="334"/>
                  </a:lnTo>
                  <a:lnTo>
                    <a:pt x="663" y="336"/>
                  </a:lnTo>
                  <a:lnTo>
                    <a:pt x="668" y="339"/>
                  </a:lnTo>
                  <a:lnTo>
                    <a:pt x="673" y="341"/>
                  </a:lnTo>
                  <a:lnTo>
                    <a:pt x="676" y="344"/>
                  </a:lnTo>
                  <a:lnTo>
                    <a:pt x="678" y="349"/>
                  </a:lnTo>
                  <a:lnTo>
                    <a:pt x="679" y="350"/>
                  </a:lnTo>
                  <a:lnTo>
                    <a:pt x="682" y="349"/>
                  </a:lnTo>
                  <a:lnTo>
                    <a:pt x="685" y="347"/>
                  </a:lnTo>
                  <a:lnTo>
                    <a:pt x="690" y="348"/>
                  </a:lnTo>
                  <a:lnTo>
                    <a:pt x="690" y="3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DD5275F-E441-5B43-A753-9909A3EA2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2223" y="1122747"/>
              <a:ext cx="296863" cy="461962"/>
            </a:xfrm>
            <a:custGeom>
              <a:avLst/>
              <a:gdLst>
                <a:gd name="T0" fmla="*/ 0 w 187"/>
                <a:gd name="T1" fmla="*/ 0 h 291"/>
                <a:gd name="T2" fmla="*/ 57 w 187"/>
                <a:gd name="T3" fmla="*/ 2 h 291"/>
                <a:gd name="T4" fmla="*/ 187 w 187"/>
                <a:gd name="T5" fmla="*/ 267 h 291"/>
                <a:gd name="T6" fmla="*/ 187 w 187"/>
                <a:gd name="T7" fmla="*/ 285 h 291"/>
                <a:gd name="T8" fmla="*/ 180 w 187"/>
                <a:gd name="T9" fmla="*/ 286 h 291"/>
                <a:gd name="T10" fmla="*/ 162 w 187"/>
                <a:gd name="T11" fmla="*/ 289 h 291"/>
                <a:gd name="T12" fmla="*/ 156 w 187"/>
                <a:gd name="T13" fmla="*/ 286 h 291"/>
                <a:gd name="T14" fmla="*/ 145 w 187"/>
                <a:gd name="T15" fmla="*/ 285 h 291"/>
                <a:gd name="T16" fmla="*/ 143 w 187"/>
                <a:gd name="T17" fmla="*/ 280 h 291"/>
                <a:gd name="T18" fmla="*/ 137 w 187"/>
                <a:gd name="T19" fmla="*/ 270 h 291"/>
                <a:gd name="T20" fmla="*/ 133 w 187"/>
                <a:gd name="T21" fmla="*/ 265 h 291"/>
                <a:gd name="T22" fmla="*/ 128 w 187"/>
                <a:gd name="T23" fmla="*/ 263 h 291"/>
                <a:gd name="T24" fmla="*/ 123 w 187"/>
                <a:gd name="T25" fmla="*/ 256 h 291"/>
                <a:gd name="T26" fmla="*/ 118 w 187"/>
                <a:gd name="T27" fmla="*/ 258 h 291"/>
                <a:gd name="T28" fmla="*/ 115 w 187"/>
                <a:gd name="T29" fmla="*/ 252 h 291"/>
                <a:gd name="T30" fmla="*/ 110 w 187"/>
                <a:gd name="T31" fmla="*/ 250 h 291"/>
                <a:gd name="T32" fmla="*/ 105 w 187"/>
                <a:gd name="T33" fmla="*/ 240 h 291"/>
                <a:gd name="T34" fmla="*/ 98 w 187"/>
                <a:gd name="T35" fmla="*/ 236 h 291"/>
                <a:gd name="T36" fmla="*/ 103 w 187"/>
                <a:gd name="T37" fmla="*/ 235 h 291"/>
                <a:gd name="T38" fmla="*/ 100 w 187"/>
                <a:gd name="T39" fmla="*/ 233 h 291"/>
                <a:gd name="T40" fmla="*/ 99 w 187"/>
                <a:gd name="T41" fmla="*/ 231 h 291"/>
                <a:gd name="T42" fmla="*/ 102 w 187"/>
                <a:gd name="T43" fmla="*/ 228 h 291"/>
                <a:gd name="T44" fmla="*/ 99 w 187"/>
                <a:gd name="T45" fmla="*/ 225 h 291"/>
                <a:gd name="T46" fmla="*/ 100 w 187"/>
                <a:gd name="T47" fmla="*/ 222 h 291"/>
                <a:gd name="T48" fmla="*/ 98 w 187"/>
                <a:gd name="T49" fmla="*/ 219 h 291"/>
                <a:gd name="T50" fmla="*/ 103 w 187"/>
                <a:gd name="T51" fmla="*/ 217 h 291"/>
                <a:gd name="T52" fmla="*/ 103 w 187"/>
                <a:gd name="T53" fmla="*/ 213 h 291"/>
                <a:gd name="T54" fmla="*/ 103 w 187"/>
                <a:gd name="T55" fmla="*/ 211 h 291"/>
                <a:gd name="T56" fmla="*/ 101 w 187"/>
                <a:gd name="T57" fmla="*/ 207 h 291"/>
                <a:gd name="T58" fmla="*/ 96 w 187"/>
                <a:gd name="T59" fmla="*/ 205 h 291"/>
                <a:gd name="T60" fmla="*/ 103 w 187"/>
                <a:gd name="T61" fmla="*/ 202 h 291"/>
                <a:gd name="T62" fmla="*/ 100 w 187"/>
                <a:gd name="T63" fmla="*/ 199 h 291"/>
                <a:gd name="T64" fmla="*/ 100 w 187"/>
                <a:gd name="T65" fmla="*/ 191 h 291"/>
                <a:gd name="T66" fmla="*/ 100 w 187"/>
                <a:gd name="T67" fmla="*/ 187 h 291"/>
                <a:gd name="T68" fmla="*/ 100 w 187"/>
                <a:gd name="T69" fmla="*/ 177 h 291"/>
                <a:gd name="T70" fmla="*/ 96 w 187"/>
                <a:gd name="T71" fmla="*/ 169 h 291"/>
                <a:gd name="T72" fmla="*/ 105 w 187"/>
                <a:gd name="T73" fmla="*/ 156 h 291"/>
                <a:gd name="T74" fmla="*/ 103 w 187"/>
                <a:gd name="T75" fmla="*/ 150 h 291"/>
                <a:gd name="T76" fmla="*/ 112 w 187"/>
                <a:gd name="T77" fmla="*/ 145 h 291"/>
                <a:gd name="T78" fmla="*/ 116 w 187"/>
                <a:gd name="T79" fmla="*/ 142 h 291"/>
                <a:gd name="T80" fmla="*/ 119 w 187"/>
                <a:gd name="T81" fmla="*/ 144 h 291"/>
                <a:gd name="T82" fmla="*/ 117 w 187"/>
                <a:gd name="T83" fmla="*/ 137 h 291"/>
                <a:gd name="T84" fmla="*/ 115 w 187"/>
                <a:gd name="T85" fmla="*/ 135 h 291"/>
                <a:gd name="T86" fmla="*/ 118 w 187"/>
                <a:gd name="T87" fmla="*/ 131 h 291"/>
                <a:gd name="T88" fmla="*/ 92 w 187"/>
                <a:gd name="T89" fmla="*/ 149 h 291"/>
                <a:gd name="T90" fmla="*/ 81 w 187"/>
                <a:gd name="T91" fmla="*/ 152 h 291"/>
                <a:gd name="T92" fmla="*/ 75 w 187"/>
                <a:gd name="T93" fmla="*/ 142 h 291"/>
                <a:gd name="T94" fmla="*/ 77 w 187"/>
                <a:gd name="T95" fmla="*/ 140 h 291"/>
                <a:gd name="T96" fmla="*/ 79 w 187"/>
                <a:gd name="T97" fmla="*/ 140 h 291"/>
                <a:gd name="T98" fmla="*/ 83 w 187"/>
                <a:gd name="T99" fmla="*/ 135 h 291"/>
                <a:gd name="T100" fmla="*/ 75 w 187"/>
                <a:gd name="T101" fmla="*/ 133 h 291"/>
                <a:gd name="T102" fmla="*/ 54 w 187"/>
                <a:gd name="T103" fmla="*/ 123 h 291"/>
                <a:gd name="T104" fmla="*/ 30 w 187"/>
                <a:gd name="T105" fmla="*/ 95 h 291"/>
                <a:gd name="T106" fmla="*/ 23 w 187"/>
                <a:gd name="T107" fmla="*/ 83 h 291"/>
                <a:gd name="T108" fmla="*/ 9 w 187"/>
                <a:gd name="T109" fmla="*/ 72 h 291"/>
                <a:gd name="T110" fmla="*/ 11 w 187"/>
                <a:gd name="T111" fmla="*/ 59 h 291"/>
                <a:gd name="T112" fmla="*/ 13 w 187"/>
                <a:gd name="T113" fmla="*/ 56 h 291"/>
                <a:gd name="T114" fmla="*/ 2 w 187"/>
                <a:gd name="T115" fmla="*/ 23 h 291"/>
                <a:gd name="T116" fmla="*/ 1 w 187"/>
                <a:gd name="T117" fmla="*/ 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7" h="291">
                  <a:moveTo>
                    <a:pt x="1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7" y="2"/>
                  </a:lnTo>
                  <a:lnTo>
                    <a:pt x="161" y="145"/>
                  </a:lnTo>
                  <a:lnTo>
                    <a:pt x="187" y="267"/>
                  </a:lnTo>
                  <a:lnTo>
                    <a:pt x="187" y="284"/>
                  </a:lnTo>
                  <a:lnTo>
                    <a:pt x="187" y="285"/>
                  </a:lnTo>
                  <a:lnTo>
                    <a:pt x="187" y="285"/>
                  </a:lnTo>
                  <a:lnTo>
                    <a:pt x="180" y="286"/>
                  </a:lnTo>
                  <a:lnTo>
                    <a:pt x="164" y="291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56" y="286"/>
                  </a:lnTo>
                  <a:lnTo>
                    <a:pt x="151" y="288"/>
                  </a:lnTo>
                  <a:lnTo>
                    <a:pt x="145" y="285"/>
                  </a:lnTo>
                  <a:lnTo>
                    <a:pt x="143" y="283"/>
                  </a:lnTo>
                  <a:lnTo>
                    <a:pt x="143" y="280"/>
                  </a:lnTo>
                  <a:lnTo>
                    <a:pt x="141" y="272"/>
                  </a:lnTo>
                  <a:lnTo>
                    <a:pt x="137" y="270"/>
                  </a:lnTo>
                  <a:lnTo>
                    <a:pt x="134" y="268"/>
                  </a:lnTo>
                  <a:lnTo>
                    <a:pt x="133" y="265"/>
                  </a:lnTo>
                  <a:lnTo>
                    <a:pt x="131" y="264"/>
                  </a:lnTo>
                  <a:lnTo>
                    <a:pt x="128" y="263"/>
                  </a:lnTo>
                  <a:lnTo>
                    <a:pt x="126" y="258"/>
                  </a:lnTo>
                  <a:lnTo>
                    <a:pt x="123" y="256"/>
                  </a:lnTo>
                  <a:lnTo>
                    <a:pt x="121" y="257"/>
                  </a:lnTo>
                  <a:lnTo>
                    <a:pt x="118" y="258"/>
                  </a:lnTo>
                  <a:lnTo>
                    <a:pt x="116" y="256"/>
                  </a:lnTo>
                  <a:lnTo>
                    <a:pt x="115" y="252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09" y="244"/>
                  </a:lnTo>
                  <a:lnTo>
                    <a:pt x="105" y="240"/>
                  </a:lnTo>
                  <a:lnTo>
                    <a:pt x="100" y="239"/>
                  </a:lnTo>
                  <a:lnTo>
                    <a:pt x="98" y="236"/>
                  </a:lnTo>
                  <a:lnTo>
                    <a:pt x="100" y="236"/>
                  </a:lnTo>
                  <a:lnTo>
                    <a:pt x="103" y="235"/>
                  </a:lnTo>
                  <a:lnTo>
                    <a:pt x="103" y="232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31"/>
                  </a:lnTo>
                  <a:lnTo>
                    <a:pt x="102" y="229"/>
                  </a:lnTo>
                  <a:lnTo>
                    <a:pt x="102" y="228"/>
                  </a:lnTo>
                  <a:lnTo>
                    <a:pt x="100" y="227"/>
                  </a:lnTo>
                  <a:lnTo>
                    <a:pt x="99" y="225"/>
                  </a:lnTo>
                  <a:lnTo>
                    <a:pt x="100" y="224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98" y="219"/>
                  </a:lnTo>
                  <a:lnTo>
                    <a:pt x="100" y="218"/>
                  </a:lnTo>
                  <a:lnTo>
                    <a:pt x="103" y="217"/>
                  </a:lnTo>
                  <a:lnTo>
                    <a:pt x="100" y="215"/>
                  </a:lnTo>
                  <a:lnTo>
                    <a:pt x="103" y="213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2" y="210"/>
                  </a:lnTo>
                  <a:lnTo>
                    <a:pt x="101" y="207"/>
                  </a:lnTo>
                  <a:lnTo>
                    <a:pt x="98" y="205"/>
                  </a:lnTo>
                  <a:lnTo>
                    <a:pt x="96" y="205"/>
                  </a:lnTo>
                  <a:lnTo>
                    <a:pt x="96" y="204"/>
                  </a:lnTo>
                  <a:lnTo>
                    <a:pt x="103" y="202"/>
                  </a:lnTo>
                  <a:lnTo>
                    <a:pt x="104" y="200"/>
                  </a:lnTo>
                  <a:lnTo>
                    <a:pt x="100" y="199"/>
                  </a:lnTo>
                  <a:lnTo>
                    <a:pt x="98" y="196"/>
                  </a:lnTo>
                  <a:lnTo>
                    <a:pt x="100" y="191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100" y="181"/>
                  </a:lnTo>
                  <a:lnTo>
                    <a:pt x="100" y="177"/>
                  </a:lnTo>
                  <a:lnTo>
                    <a:pt x="96" y="175"/>
                  </a:lnTo>
                  <a:lnTo>
                    <a:pt x="96" y="169"/>
                  </a:lnTo>
                  <a:lnTo>
                    <a:pt x="103" y="159"/>
                  </a:lnTo>
                  <a:lnTo>
                    <a:pt x="105" y="156"/>
                  </a:lnTo>
                  <a:lnTo>
                    <a:pt x="104" y="153"/>
                  </a:lnTo>
                  <a:lnTo>
                    <a:pt x="103" y="150"/>
                  </a:lnTo>
                  <a:lnTo>
                    <a:pt x="106" y="148"/>
                  </a:lnTo>
                  <a:lnTo>
                    <a:pt x="112" y="145"/>
                  </a:lnTo>
                  <a:lnTo>
                    <a:pt x="114" y="142"/>
                  </a:lnTo>
                  <a:lnTo>
                    <a:pt x="116" y="142"/>
                  </a:lnTo>
                  <a:lnTo>
                    <a:pt x="117" y="145"/>
                  </a:lnTo>
                  <a:lnTo>
                    <a:pt x="119" y="144"/>
                  </a:lnTo>
                  <a:lnTo>
                    <a:pt x="119" y="142"/>
                  </a:lnTo>
                  <a:lnTo>
                    <a:pt x="117" y="137"/>
                  </a:lnTo>
                  <a:lnTo>
                    <a:pt x="115" y="137"/>
                  </a:lnTo>
                  <a:lnTo>
                    <a:pt x="115" y="135"/>
                  </a:lnTo>
                  <a:lnTo>
                    <a:pt x="117" y="132"/>
                  </a:lnTo>
                  <a:lnTo>
                    <a:pt x="118" y="131"/>
                  </a:lnTo>
                  <a:lnTo>
                    <a:pt x="110" y="132"/>
                  </a:lnTo>
                  <a:lnTo>
                    <a:pt x="92" y="149"/>
                  </a:lnTo>
                  <a:lnTo>
                    <a:pt x="85" y="151"/>
                  </a:lnTo>
                  <a:lnTo>
                    <a:pt x="81" y="152"/>
                  </a:lnTo>
                  <a:lnTo>
                    <a:pt x="78" y="143"/>
                  </a:lnTo>
                  <a:lnTo>
                    <a:pt x="75" y="142"/>
                  </a:lnTo>
                  <a:lnTo>
                    <a:pt x="75" y="140"/>
                  </a:lnTo>
                  <a:lnTo>
                    <a:pt x="77" y="140"/>
                  </a:lnTo>
                  <a:lnTo>
                    <a:pt x="78" y="139"/>
                  </a:lnTo>
                  <a:lnTo>
                    <a:pt x="79" y="140"/>
                  </a:lnTo>
                  <a:lnTo>
                    <a:pt x="82" y="139"/>
                  </a:lnTo>
                  <a:lnTo>
                    <a:pt x="83" y="135"/>
                  </a:lnTo>
                  <a:lnTo>
                    <a:pt x="81" y="134"/>
                  </a:lnTo>
                  <a:lnTo>
                    <a:pt x="75" y="133"/>
                  </a:lnTo>
                  <a:lnTo>
                    <a:pt x="68" y="131"/>
                  </a:lnTo>
                  <a:lnTo>
                    <a:pt x="54" y="123"/>
                  </a:lnTo>
                  <a:lnTo>
                    <a:pt x="45" y="114"/>
                  </a:lnTo>
                  <a:lnTo>
                    <a:pt x="30" y="95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3" y="82"/>
                  </a:lnTo>
                  <a:lnTo>
                    <a:pt x="9" y="72"/>
                  </a:lnTo>
                  <a:lnTo>
                    <a:pt x="6" y="64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3" y="56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2" y="1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3B62F87-274A-4B4C-B3FA-F288C0B16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086" y="3907221"/>
              <a:ext cx="287338" cy="438150"/>
            </a:xfrm>
            <a:custGeom>
              <a:avLst/>
              <a:gdLst>
                <a:gd name="T0" fmla="*/ 154 w 181"/>
                <a:gd name="T1" fmla="*/ 73 h 276"/>
                <a:gd name="T2" fmla="*/ 167 w 181"/>
                <a:gd name="T3" fmla="*/ 87 h 276"/>
                <a:gd name="T4" fmla="*/ 170 w 181"/>
                <a:gd name="T5" fmla="*/ 123 h 276"/>
                <a:gd name="T6" fmla="*/ 178 w 181"/>
                <a:gd name="T7" fmla="*/ 152 h 276"/>
                <a:gd name="T8" fmla="*/ 156 w 181"/>
                <a:gd name="T9" fmla="*/ 141 h 276"/>
                <a:gd name="T10" fmla="*/ 135 w 181"/>
                <a:gd name="T11" fmla="*/ 122 h 276"/>
                <a:gd name="T12" fmla="*/ 115 w 181"/>
                <a:gd name="T13" fmla="*/ 112 h 276"/>
                <a:gd name="T14" fmla="*/ 111 w 181"/>
                <a:gd name="T15" fmla="*/ 133 h 276"/>
                <a:gd name="T16" fmla="*/ 104 w 181"/>
                <a:gd name="T17" fmla="*/ 148 h 276"/>
                <a:gd name="T18" fmla="*/ 112 w 181"/>
                <a:gd name="T19" fmla="*/ 154 h 276"/>
                <a:gd name="T20" fmla="*/ 104 w 181"/>
                <a:gd name="T21" fmla="*/ 163 h 276"/>
                <a:gd name="T22" fmla="*/ 83 w 181"/>
                <a:gd name="T23" fmla="*/ 164 h 276"/>
                <a:gd name="T24" fmla="*/ 84 w 181"/>
                <a:gd name="T25" fmla="*/ 173 h 276"/>
                <a:gd name="T26" fmla="*/ 82 w 181"/>
                <a:gd name="T27" fmla="*/ 192 h 276"/>
                <a:gd name="T28" fmla="*/ 83 w 181"/>
                <a:gd name="T29" fmla="*/ 212 h 276"/>
                <a:gd name="T30" fmla="*/ 73 w 181"/>
                <a:gd name="T31" fmla="*/ 230 h 276"/>
                <a:gd name="T32" fmla="*/ 72 w 181"/>
                <a:gd name="T33" fmla="*/ 249 h 276"/>
                <a:gd name="T34" fmla="*/ 69 w 181"/>
                <a:gd name="T35" fmla="*/ 257 h 276"/>
                <a:gd name="T36" fmla="*/ 76 w 181"/>
                <a:gd name="T37" fmla="*/ 276 h 276"/>
                <a:gd name="T38" fmla="*/ 48 w 181"/>
                <a:gd name="T39" fmla="*/ 265 h 276"/>
                <a:gd name="T40" fmla="*/ 31 w 181"/>
                <a:gd name="T41" fmla="*/ 262 h 276"/>
                <a:gd name="T42" fmla="*/ 3 w 181"/>
                <a:gd name="T43" fmla="*/ 262 h 276"/>
                <a:gd name="T44" fmla="*/ 24 w 181"/>
                <a:gd name="T45" fmla="*/ 209 h 276"/>
                <a:gd name="T46" fmla="*/ 20 w 181"/>
                <a:gd name="T47" fmla="*/ 189 h 276"/>
                <a:gd name="T48" fmla="*/ 45 w 181"/>
                <a:gd name="T49" fmla="*/ 131 h 276"/>
                <a:gd name="T50" fmla="*/ 50 w 181"/>
                <a:gd name="T51" fmla="*/ 119 h 276"/>
                <a:gd name="T52" fmla="*/ 55 w 181"/>
                <a:gd name="T53" fmla="*/ 109 h 276"/>
                <a:gd name="T54" fmla="*/ 54 w 181"/>
                <a:gd name="T55" fmla="*/ 97 h 276"/>
                <a:gd name="T56" fmla="*/ 52 w 181"/>
                <a:gd name="T57" fmla="*/ 85 h 276"/>
                <a:gd name="T58" fmla="*/ 52 w 181"/>
                <a:gd name="T59" fmla="*/ 77 h 276"/>
                <a:gd name="T60" fmla="*/ 52 w 181"/>
                <a:gd name="T61" fmla="*/ 42 h 276"/>
                <a:gd name="T62" fmla="*/ 36 w 181"/>
                <a:gd name="T63" fmla="*/ 32 h 276"/>
                <a:gd name="T64" fmla="*/ 20 w 181"/>
                <a:gd name="T65" fmla="*/ 22 h 276"/>
                <a:gd name="T66" fmla="*/ 45 w 181"/>
                <a:gd name="T67" fmla="*/ 0 h 276"/>
                <a:gd name="T68" fmla="*/ 48 w 181"/>
                <a:gd name="T69" fmla="*/ 3 h 276"/>
                <a:gd name="T70" fmla="*/ 69 w 181"/>
                <a:gd name="T71" fmla="*/ 0 h 276"/>
                <a:gd name="T72" fmla="*/ 85 w 181"/>
                <a:gd name="T73" fmla="*/ 25 h 276"/>
                <a:gd name="T74" fmla="*/ 97 w 181"/>
                <a:gd name="T75" fmla="*/ 46 h 276"/>
                <a:gd name="T76" fmla="*/ 142 w 181"/>
                <a:gd name="T77" fmla="*/ 53 h 276"/>
                <a:gd name="T78" fmla="*/ 147 w 181"/>
                <a:gd name="T79" fmla="*/ 6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1" h="276">
                  <a:moveTo>
                    <a:pt x="147" y="67"/>
                  </a:moveTo>
                  <a:lnTo>
                    <a:pt x="154" y="73"/>
                  </a:lnTo>
                  <a:lnTo>
                    <a:pt x="163" y="76"/>
                  </a:lnTo>
                  <a:lnTo>
                    <a:pt x="167" y="87"/>
                  </a:lnTo>
                  <a:lnTo>
                    <a:pt x="165" y="99"/>
                  </a:lnTo>
                  <a:lnTo>
                    <a:pt x="170" y="123"/>
                  </a:lnTo>
                  <a:lnTo>
                    <a:pt x="181" y="144"/>
                  </a:lnTo>
                  <a:lnTo>
                    <a:pt x="178" y="152"/>
                  </a:lnTo>
                  <a:lnTo>
                    <a:pt x="167" y="150"/>
                  </a:lnTo>
                  <a:lnTo>
                    <a:pt x="156" y="141"/>
                  </a:lnTo>
                  <a:lnTo>
                    <a:pt x="142" y="134"/>
                  </a:lnTo>
                  <a:lnTo>
                    <a:pt x="135" y="122"/>
                  </a:lnTo>
                  <a:lnTo>
                    <a:pt x="124" y="114"/>
                  </a:lnTo>
                  <a:lnTo>
                    <a:pt x="115" y="112"/>
                  </a:lnTo>
                  <a:lnTo>
                    <a:pt x="109" y="117"/>
                  </a:lnTo>
                  <a:lnTo>
                    <a:pt x="111" y="133"/>
                  </a:lnTo>
                  <a:lnTo>
                    <a:pt x="104" y="145"/>
                  </a:lnTo>
                  <a:lnTo>
                    <a:pt x="104" y="148"/>
                  </a:lnTo>
                  <a:lnTo>
                    <a:pt x="110" y="150"/>
                  </a:lnTo>
                  <a:lnTo>
                    <a:pt x="112" y="154"/>
                  </a:lnTo>
                  <a:lnTo>
                    <a:pt x="111" y="158"/>
                  </a:lnTo>
                  <a:lnTo>
                    <a:pt x="104" y="163"/>
                  </a:lnTo>
                  <a:lnTo>
                    <a:pt x="93" y="161"/>
                  </a:lnTo>
                  <a:lnTo>
                    <a:pt x="83" y="164"/>
                  </a:lnTo>
                  <a:lnTo>
                    <a:pt x="82" y="168"/>
                  </a:lnTo>
                  <a:lnTo>
                    <a:pt x="84" y="173"/>
                  </a:lnTo>
                  <a:lnTo>
                    <a:pt x="85" y="177"/>
                  </a:lnTo>
                  <a:lnTo>
                    <a:pt x="82" y="192"/>
                  </a:lnTo>
                  <a:lnTo>
                    <a:pt x="81" y="201"/>
                  </a:lnTo>
                  <a:lnTo>
                    <a:pt x="83" y="212"/>
                  </a:lnTo>
                  <a:lnTo>
                    <a:pt x="81" y="222"/>
                  </a:lnTo>
                  <a:lnTo>
                    <a:pt x="73" y="230"/>
                  </a:lnTo>
                  <a:lnTo>
                    <a:pt x="69" y="237"/>
                  </a:lnTo>
                  <a:lnTo>
                    <a:pt x="72" y="249"/>
                  </a:lnTo>
                  <a:lnTo>
                    <a:pt x="70" y="253"/>
                  </a:lnTo>
                  <a:lnTo>
                    <a:pt x="69" y="257"/>
                  </a:lnTo>
                  <a:lnTo>
                    <a:pt x="74" y="265"/>
                  </a:lnTo>
                  <a:lnTo>
                    <a:pt x="76" y="276"/>
                  </a:lnTo>
                  <a:lnTo>
                    <a:pt x="61" y="265"/>
                  </a:lnTo>
                  <a:lnTo>
                    <a:pt x="48" y="265"/>
                  </a:lnTo>
                  <a:lnTo>
                    <a:pt x="40" y="262"/>
                  </a:lnTo>
                  <a:lnTo>
                    <a:pt x="31" y="262"/>
                  </a:lnTo>
                  <a:lnTo>
                    <a:pt x="13" y="265"/>
                  </a:lnTo>
                  <a:lnTo>
                    <a:pt x="3" y="262"/>
                  </a:lnTo>
                  <a:lnTo>
                    <a:pt x="0" y="244"/>
                  </a:lnTo>
                  <a:lnTo>
                    <a:pt x="24" y="209"/>
                  </a:lnTo>
                  <a:lnTo>
                    <a:pt x="24" y="198"/>
                  </a:lnTo>
                  <a:lnTo>
                    <a:pt x="20" y="189"/>
                  </a:lnTo>
                  <a:lnTo>
                    <a:pt x="37" y="141"/>
                  </a:lnTo>
                  <a:lnTo>
                    <a:pt x="45" y="131"/>
                  </a:lnTo>
                  <a:lnTo>
                    <a:pt x="48" y="126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5" y="109"/>
                  </a:lnTo>
                  <a:lnTo>
                    <a:pt x="55" y="103"/>
                  </a:lnTo>
                  <a:lnTo>
                    <a:pt x="54" y="97"/>
                  </a:lnTo>
                  <a:lnTo>
                    <a:pt x="54" y="91"/>
                  </a:lnTo>
                  <a:lnTo>
                    <a:pt x="52" y="85"/>
                  </a:lnTo>
                  <a:lnTo>
                    <a:pt x="50" y="80"/>
                  </a:lnTo>
                  <a:lnTo>
                    <a:pt x="52" y="77"/>
                  </a:lnTo>
                  <a:lnTo>
                    <a:pt x="54" y="67"/>
                  </a:lnTo>
                  <a:lnTo>
                    <a:pt x="52" y="42"/>
                  </a:lnTo>
                  <a:lnTo>
                    <a:pt x="42" y="34"/>
                  </a:lnTo>
                  <a:lnTo>
                    <a:pt x="36" y="32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31" y="9"/>
                  </a:lnTo>
                  <a:lnTo>
                    <a:pt x="45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84" y="11"/>
                  </a:lnTo>
                  <a:lnTo>
                    <a:pt x="85" y="25"/>
                  </a:lnTo>
                  <a:lnTo>
                    <a:pt x="83" y="39"/>
                  </a:lnTo>
                  <a:lnTo>
                    <a:pt x="97" y="46"/>
                  </a:lnTo>
                  <a:lnTo>
                    <a:pt x="129" y="47"/>
                  </a:lnTo>
                  <a:lnTo>
                    <a:pt x="142" y="53"/>
                  </a:lnTo>
                  <a:lnTo>
                    <a:pt x="143" y="60"/>
                  </a:lnTo>
                  <a:lnTo>
                    <a:pt x="147" y="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B65F89AF-4315-5B4F-AB6E-44189776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8623" y="4085021"/>
              <a:ext cx="322263" cy="374650"/>
            </a:xfrm>
            <a:custGeom>
              <a:avLst/>
              <a:gdLst>
                <a:gd name="T0" fmla="*/ 188 w 203"/>
                <a:gd name="T1" fmla="*/ 170 h 236"/>
                <a:gd name="T2" fmla="*/ 192 w 203"/>
                <a:gd name="T3" fmla="*/ 172 h 236"/>
                <a:gd name="T4" fmla="*/ 198 w 203"/>
                <a:gd name="T5" fmla="*/ 186 h 236"/>
                <a:gd name="T6" fmla="*/ 195 w 203"/>
                <a:gd name="T7" fmla="*/ 192 h 236"/>
                <a:gd name="T8" fmla="*/ 195 w 203"/>
                <a:gd name="T9" fmla="*/ 198 h 236"/>
                <a:gd name="T10" fmla="*/ 200 w 203"/>
                <a:gd name="T11" fmla="*/ 200 h 236"/>
                <a:gd name="T12" fmla="*/ 203 w 203"/>
                <a:gd name="T13" fmla="*/ 207 h 236"/>
                <a:gd name="T14" fmla="*/ 195 w 203"/>
                <a:gd name="T15" fmla="*/ 212 h 236"/>
                <a:gd name="T16" fmla="*/ 190 w 203"/>
                <a:gd name="T17" fmla="*/ 223 h 236"/>
                <a:gd name="T18" fmla="*/ 185 w 203"/>
                <a:gd name="T19" fmla="*/ 225 h 236"/>
                <a:gd name="T20" fmla="*/ 163 w 203"/>
                <a:gd name="T21" fmla="*/ 223 h 236"/>
                <a:gd name="T22" fmla="*/ 133 w 203"/>
                <a:gd name="T23" fmla="*/ 222 h 236"/>
                <a:gd name="T24" fmla="*/ 122 w 203"/>
                <a:gd name="T25" fmla="*/ 226 h 236"/>
                <a:gd name="T26" fmla="*/ 107 w 203"/>
                <a:gd name="T27" fmla="*/ 226 h 236"/>
                <a:gd name="T28" fmla="*/ 66 w 203"/>
                <a:gd name="T29" fmla="*/ 230 h 236"/>
                <a:gd name="T30" fmla="*/ 60 w 203"/>
                <a:gd name="T31" fmla="*/ 230 h 236"/>
                <a:gd name="T32" fmla="*/ 61 w 203"/>
                <a:gd name="T33" fmla="*/ 233 h 236"/>
                <a:gd name="T34" fmla="*/ 66 w 203"/>
                <a:gd name="T35" fmla="*/ 234 h 236"/>
                <a:gd name="T36" fmla="*/ 54 w 203"/>
                <a:gd name="T37" fmla="*/ 236 h 236"/>
                <a:gd name="T38" fmla="*/ 45 w 203"/>
                <a:gd name="T39" fmla="*/ 232 h 236"/>
                <a:gd name="T40" fmla="*/ 21 w 203"/>
                <a:gd name="T41" fmla="*/ 230 h 236"/>
                <a:gd name="T42" fmla="*/ 22 w 203"/>
                <a:gd name="T43" fmla="*/ 228 h 236"/>
                <a:gd name="T44" fmla="*/ 24 w 203"/>
                <a:gd name="T45" fmla="*/ 226 h 236"/>
                <a:gd name="T46" fmla="*/ 18 w 203"/>
                <a:gd name="T47" fmla="*/ 226 h 236"/>
                <a:gd name="T48" fmla="*/ 17 w 203"/>
                <a:gd name="T49" fmla="*/ 223 h 236"/>
                <a:gd name="T50" fmla="*/ 18 w 203"/>
                <a:gd name="T51" fmla="*/ 221 h 236"/>
                <a:gd name="T52" fmla="*/ 21 w 203"/>
                <a:gd name="T53" fmla="*/ 217 h 236"/>
                <a:gd name="T54" fmla="*/ 17 w 203"/>
                <a:gd name="T55" fmla="*/ 211 h 236"/>
                <a:gd name="T56" fmla="*/ 18 w 203"/>
                <a:gd name="T57" fmla="*/ 208 h 236"/>
                <a:gd name="T58" fmla="*/ 15 w 203"/>
                <a:gd name="T59" fmla="*/ 198 h 236"/>
                <a:gd name="T60" fmla="*/ 18 w 203"/>
                <a:gd name="T61" fmla="*/ 188 h 236"/>
                <a:gd name="T62" fmla="*/ 16 w 203"/>
                <a:gd name="T63" fmla="*/ 184 h 236"/>
                <a:gd name="T64" fmla="*/ 10 w 203"/>
                <a:gd name="T65" fmla="*/ 169 h 236"/>
                <a:gd name="T66" fmla="*/ 5 w 203"/>
                <a:gd name="T67" fmla="*/ 153 h 236"/>
                <a:gd name="T68" fmla="*/ 1 w 203"/>
                <a:gd name="T69" fmla="*/ 141 h 236"/>
                <a:gd name="T70" fmla="*/ 0 w 203"/>
                <a:gd name="T71" fmla="*/ 125 h 236"/>
                <a:gd name="T72" fmla="*/ 12 w 203"/>
                <a:gd name="T73" fmla="*/ 110 h 236"/>
                <a:gd name="T74" fmla="*/ 12 w 203"/>
                <a:gd name="T75" fmla="*/ 89 h 236"/>
                <a:gd name="T76" fmla="*/ 16 w 203"/>
                <a:gd name="T77" fmla="*/ 65 h 236"/>
                <a:gd name="T78" fmla="*/ 13 w 203"/>
                <a:gd name="T79" fmla="*/ 56 h 236"/>
                <a:gd name="T80" fmla="*/ 24 w 203"/>
                <a:gd name="T81" fmla="*/ 49 h 236"/>
                <a:gd name="T82" fmla="*/ 42 w 203"/>
                <a:gd name="T83" fmla="*/ 46 h 236"/>
                <a:gd name="T84" fmla="*/ 41 w 203"/>
                <a:gd name="T85" fmla="*/ 38 h 236"/>
                <a:gd name="T86" fmla="*/ 35 w 203"/>
                <a:gd name="T87" fmla="*/ 33 h 236"/>
                <a:gd name="T88" fmla="*/ 40 w 203"/>
                <a:gd name="T89" fmla="*/ 5 h 236"/>
                <a:gd name="T90" fmla="*/ 55 w 203"/>
                <a:gd name="T91" fmla="*/ 2 h 236"/>
                <a:gd name="T92" fmla="*/ 73 w 203"/>
                <a:gd name="T93" fmla="*/ 22 h 236"/>
                <a:gd name="T94" fmla="*/ 98 w 203"/>
                <a:gd name="T95" fmla="*/ 38 h 236"/>
                <a:gd name="T96" fmla="*/ 96 w 203"/>
                <a:gd name="T97" fmla="*/ 55 h 236"/>
                <a:gd name="T98" fmla="*/ 103 w 203"/>
                <a:gd name="T99" fmla="*/ 62 h 236"/>
                <a:gd name="T100" fmla="*/ 122 w 203"/>
                <a:gd name="T101" fmla="*/ 62 h 236"/>
                <a:gd name="T102" fmla="*/ 136 w 203"/>
                <a:gd name="T103" fmla="*/ 73 h 236"/>
                <a:gd name="T104" fmla="*/ 138 w 203"/>
                <a:gd name="T105" fmla="*/ 113 h 236"/>
                <a:gd name="T106" fmla="*/ 152 w 203"/>
                <a:gd name="T107" fmla="*/ 1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236">
                  <a:moveTo>
                    <a:pt x="178" y="164"/>
                  </a:moveTo>
                  <a:lnTo>
                    <a:pt x="188" y="170"/>
                  </a:lnTo>
                  <a:lnTo>
                    <a:pt x="190" y="171"/>
                  </a:lnTo>
                  <a:lnTo>
                    <a:pt x="192" y="172"/>
                  </a:lnTo>
                  <a:lnTo>
                    <a:pt x="195" y="182"/>
                  </a:lnTo>
                  <a:lnTo>
                    <a:pt x="198" y="186"/>
                  </a:lnTo>
                  <a:lnTo>
                    <a:pt x="197" y="187"/>
                  </a:lnTo>
                  <a:lnTo>
                    <a:pt x="195" y="192"/>
                  </a:lnTo>
                  <a:lnTo>
                    <a:pt x="195" y="195"/>
                  </a:lnTo>
                  <a:lnTo>
                    <a:pt x="195" y="198"/>
                  </a:lnTo>
                  <a:lnTo>
                    <a:pt x="198" y="199"/>
                  </a:lnTo>
                  <a:lnTo>
                    <a:pt x="200" y="200"/>
                  </a:lnTo>
                  <a:lnTo>
                    <a:pt x="202" y="202"/>
                  </a:lnTo>
                  <a:lnTo>
                    <a:pt x="203" y="207"/>
                  </a:lnTo>
                  <a:lnTo>
                    <a:pt x="199" y="210"/>
                  </a:lnTo>
                  <a:lnTo>
                    <a:pt x="195" y="212"/>
                  </a:lnTo>
                  <a:lnTo>
                    <a:pt x="193" y="216"/>
                  </a:lnTo>
                  <a:lnTo>
                    <a:pt x="190" y="223"/>
                  </a:lnTo>
                  <a:lnTo>
                    <a:pt x="188" y="224"/>
                  </a:lnTo>
                  <a:lnTo>
                    <a:pt x="185" y="225"/>
                  </a:lnTo>
                  <a:lnTo>
                    <a:pt x="175" y="225"/>
                  </a:lnTo>
                  <a:lnTo>
                    <a:pt x="163" y="223"/>
                  </a:lnTo>
                  <a:lnTo>
                    <a:pt x="143" y="223"/>
                  </a:lnTo>
                  <a:lnTo>
                    <a:pt x="133" y="222"/>
                  </a:lnTo>
                  <a:lnTo>
                    <a:pt x="129" y="222"/>
                  </a:lnTo>
                  <a:lnTo>
                    <a:pt x="122" y="226"/>
                  </a:lnTo>
                  <a:lnTo>
                    <a:pt x="117" y="226"/>
                  </a:lnTo>
                  <a:lnTo>
                    <a:pt x="107" y="226"/>
                  </a:lnTo>
                  <a:lnTo>
                    <a:pt x="68" y="231"/>
                  </a:lnTo>
                  <a:lnTo>
                    <a:pt x="66" y="230"/>
                  </a:lnTo>
                  <a:lnTo>
                    <a:pt x="63" y="230"/>
                  </a:lnTo>
                  <a:lnTo>
                    <a:pt x="60" y="230"/>
                  </a:lnTo>
                  <a:lnTo>
                    <a:pt x="59" y="233"/>
                  </a:lnTo>
                  <a:lnTo>
                    <a:pt x="61" y="233"/>
                  </a:lnTo>
                  <a:lnTo>
                    <a:pt x="65" y="233"/>
                  </a:lnTo>
                  <a:lnTo>
                    <a:pt x="66" y="234"/>
                  </a:lnTo>
                  <a:lnTo>
                    <a:pt x="62" y="236"/>
                  </a:lnTo>
                  <a:lnTo>
                    <a:pt x="54" y="236"/>
                  </a:lnTo>
                  <a:lnTo>
                    <a:pt x="48" y="235"/>
                  </a:lnTo>
                  <a:lnTo>
                    <a:pt x="45" y="232"/>
                  </a:lnTo>
                  <a:lnTo>
                    <a:pt x="42" y="231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2" y="228"/>
                  </a:lnTo>
                  <a:lnTo>
                    <a:pt x="23" y="227"/>
                  </a:lnTo>
                  <a:lnTo>
                    <a:pt x="24" y="226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7" y="226"/>
                  </a:lnTo>
                  <a:lnTo>
                    <a:pt x="17" y="223"/>
                  </a:lnTo>
                  <a:lnTo>
                    <a:pt x="17" y="222"/>
                  </a:lnTo>
                  <a:lnTo>
                    <a:pt x="18" y="221"/>
                  </a:lnTo>
                  <a:lnTo>
                    <a:pt x="20" y="219"/>
                  </a:lnTo>
                  <a:lnTo>
                    <a:pt x="21" y="217"/>
                  </a:lnTo>
                  <a:lnTo>
                    <a:pt x="21" y="216"/>
                  </a:lnTo>
                  <a:lnTo>
                    <a:pt x="17" y="211"/>
                  </a:lnTo>
                  <a:lnTo>
                    <a:pt x="17" y="210"/>
                  </a:lnTo>
                  <a:lnTo>
                    <a:pt x="18" y="208"/>
                  </a:lnTo>
                  <a:lnTo>
                    <a:pt x="14" y="204"/>
                  </a:lnTo>
                  <a:lnTo>
                    <a:pt x="15" y="198"/>
                  </a:lnTo>
                  <a:lnTo>
                    <a:pt x="20" y="188"/>
                  </a:lnTo>
                  <a:lnTo>
                    <a:pt x="18" y="188"/>
                  </a:lnTo>
                  <a:lnTo>
                    <a:pt x="15" y="189"/>
                  </a:lnTo>
                  <a:lnTo>
                    <a:pt x="16" y="184"/>
                  </a:lnTo>
                  <a:lnTo>
                    <a:pt x="14" y="175"/>
                  </a:lnTo>
                  <a:lnTo>
                    <a:pt x="10" y="169"/>
                  </a:lnTo>
                  <a:lnTo>
                    <a:pt x="7" y="164"/>
                  </a:lnTo>
                  <a:lnTo>
                    <a:pt x="5" y="153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3" y="137"/>
                  </a:lnTo>
                  <a:lnTo>
                    <a:pt x="0" y="125"/>
                  </a:lnTo>
                  <a:lnTo>
                    <a:pt x="4" y="118"/>
                  </a:lnTo>
                  <a:lnTo>
                    <a:pt x="12" y="110"/>
                  </a:lnTo>
                  <a:lnTo>
                    <a:pt x="14" y="100"/>
                  </a:lnTo>
                  <a:lnTo>
                    <a:pt x="12" y="89"/>
                  </a:lnTo>
                  <a:lnTo>
                    <a:pt x="13" y="80"/>
                  </a:lnTo>
                  <a:lnTo>
                    <a:pt x="16" y="65"/>
                  </a:lnTo>
                  <a:lnTo>
                    <a:pt x="15" y="61"/>
                  </a:lnTo>
                  <a:lnTo>
                    <a:pt x="13" y="56"/>
                  </a:lnTo>
                  <a:lnTo>
                    <a:pt x="14" y="52"/>
                  </a:lnTo>
                  <a:lnTo>
                    <a:pt x="24" y="49"/>
                  </a:lnTo>
                  <a:lnTo>
                    <a:pt x="35" y="51"/>
                  </a:lnTo>
                  <a:lnTo>
                    <a:pt x="42" y="46"/>
                  </a:lnTo>
                  <a:lnTo>
                    <a:pt x="43" y="42"/>
                  </a:lnTo>
                  <a:lnTo>
                    <a:pt x="41" y="38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42" y="21"/>
                  </a:lnTo>
                  <a:lnTo>
                    <a:pt x="40" y="5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87" y="29"/>
                  </a:lnTo>
                  <a:lnTo>
                    <a:pt x="98" y="38"/>
                  </a:lnTo>
                  <a:lnTo>
                    <a:pt x="92" y="45"/>
                  </a:lnTo>
                  <a:lnTo>
                    <a:pt x="96" y="55"/>
                  </a:lnTo>
                  <a:lnTo>
                    <a:pt x="98" y="59"/>
                  </a:lnTo>
                  <a:lnTo>
                    <a:pt x="103" y="62"/>
                  </a:lnTo>
                  <a:lnTo>
                    <a:pt x="116" y="61"/>
                  </a:lnTo>
                  <a:lnTo>
                    <a:pt x="122" y="62"/>
                  </a:lnTo>
                  <a:lnTo>
                    <a:pt x="132" y="69"/>
                  </a:lnTo>
                  <a:lnTo>
                    <a:pt x="136" y="73"/>
                  </a:lnTo>
                  <a:lnTo>
                    <a:pt x="135" y="101"/>
                  </a:lnTo>
                  <a:lnTo>
                    <a:pt x="138" y="113"/>
                  </a:lnTo>
                  <a:lnTo>
                    <a:pt x="143" y="125"/>
                  </a:lnTo>
                  <a:lnTo>
                    <a:pt x="152" y="136"/>
                  </a:lnTo>
                  <a:lnTo>
                    <a:pt x="178" y="1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37F5EF8C-14C4-864D-982F-D7AC6976C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823" y="3942146"/>
              <a:ext cx="282575" cy="269875"/>
            </a:xfrm>
            <a:custGeom>
              <a:avLst/>
              <a:gdLst>
                <a:gd name="T0" fmla="*/ 168 w 178"/>
                <a:gd name="T1" fmla="*/ 109 h 170"/>
                <a:gd name="T2" fmla="*/ 160 w 178"/>
                <a:gd name="T3" fmla="*/ 119 h 170"/>
                <a:gd name="T4" fmla="*/ 143 w 178"/>
                <a:gd name="T5" fmla="*/ 167 h 170"/>
                <a:gd name="T6" fmla="*/ 136 w 178"/>
                <a:gd name="T7" fmla="*/ 169 h 170"/>
                <a:gd name="T8" fmla="*/ 129 w 178"/>
                <a:gd name="T9" fmla="*/ 170 h 170"/>
                <a:gd name="T10" fmla="*/ 117 w 178"/>
                <a:gd name="T11" fmla="*/ 166 h 170"/>
                <a:gd name="T12" fmla="*/ 88 w 178"/>
                <a:gd name="T13" fmla="*/ 170 h 170"/>
                <a:gd name="T14" fmla="*/ 56 w 178"/>
                <a:gd name="T15" fmla="*/ 167 h 170"/>
                <a:gd name="T16" fmla="*/ 32 w 178"/>
                <a:gd name="T17" fmla="*/ 151 h 170"/>
                <a:gd name="T18" fmla="*/ 30 w 178"/>
                <a:gd name="T19" fmla="*/ 149 h 170"/>
                <a:gd name="T20" fmla="*/ 25 w 178"/>
                <a:gd name="T21" fmla="*/ 145 h 170"/>
                <a:gd name="T22" fmla="*/ 23 w 178"/>
                <a:gd name="T23" fmla="*/ 142 h 170"/>
                <a:gd name="T24" fmla="*/ 22 w 178"/>
                <a:gd name="T25" fmla="*/ 134 h 170"/>
                <a:gd name="T26" fmla="*/ 26 w 178"/>
                <a:gd name="T27" fmla="*/ 127 h 170"/>
                <a:gd name="T28" fmla="*/ 28 w 178"/>
                <a:gd name="T29" fmla="*/ 111 h 170"/>
                <a:gd name="T30" fmla="*/ 18 w 178"/>
                <a:gd name="T31" fmla="*/ 100 h 170"/>
                <a:gd name="T32" fmla="*/ 10 w 178"/>
                <a:gd name="T33" fmla="*/ 103 h 170"/>
                <a:gd name="T34" fmla="*/ 2 w 178"/>
                <a:gd name="T35" fmla="*/ 102 h 170"/>
                <a:gd name="T36" fmla="*/ 0 w 178"/>
                <a:gd name="T37" fmla="*/ 97 h 170"/>
                <a:gd name="T38" fmla="*/ 7 w 178"/>
                <a:gd name="T39" fmla="*/ 61 h 170"/>
                <a:gd name="T40" fmla="*/ 10 w 178"/>
                <a:gd name="T41" fmla="*/ 53 h 170"/>
                <a:gd name="T42" fmla="*/ 25 w 178"/>
                <a:gd name="T43" fmla="*/ 41 h 170"/>
                <a:gd name="T44" fmla="*/ 43 w 178"/>
                <a:gd name="T45" fmla="*/ 36 h 170"/>
                <a:gd name="T46" fmla="*/ 53 w 178"/>
                <a:gd name="T47" fmla="*/ 41 h 170"/>
                <a:gd name="T48" fmla="*/ 62 w 178"/>
                <a:gd name="T49" fmla="*/ 38 h 170"/>
                <a:gd name="T50" fmla="*/ 71 w 178"/>
                <a:gd name="T51" fmla="*/ 20 h 170"/>
                <a:gd name="T52" fmla="*/ 73 w 178"/>
                <a:gd name="T53" fmla="*/ 10 h 170"/>
                <a:gd name="T54" fmla="*/ 83 w 178"/>
                <a:gd name="T55" fmla="*/ 5 h 170"/>
                <a:gd name="T56" fmla="*/ 93 w 178"/>
                <a:gd name="T57" fmla="*/ 2 h 170"/>
                <a:gd name="T58" fmla="*/ 103 w 178"/>
                <a:gd name="T59" fmla="*/ 1 h 170"/>
                <a:gd name="T60" fmla="*/ 124 w 178"/>
                <a:gd name="T61" fmla="*/ 5 h 170"/>
                <a:gd name="T62" fmla="*/ 133 w 178"/>
                <a:gd name="T63" fmla="*/ 2 h 170"/>
                <a:gd name="T64" fmla="*/ 143 w 178"/>
                <a:gd name="T65" fmla="*/ 0 h 170"/>
                <a:gd name="T66" fmla="*/ 147 w 178"/>
                <a:gd name="T67" fmla="*/ 4 h 170"/>
                <a:gd name="T68" fmla="*/ 159 w 178"/>
                <a:gd name="T69" fmla="*/ 10 h 170"/>
                <a:gd name="T70" fmla="*/ 165 w 178"/>
                <a:gd name="T71" fmla="*/ 12 h 170"/>
                <a:gd name="T72" fmla="*/ 175 w 178"/>
                <a:gd name="T73" fmla="*/ 20 h 170"/>
                <a:gd name="T74" fmla="*/ 177 w 178"/>
                <a:gd name="T75" fmla="*/ 45 h 170"/>
                <a:gd name="T76" fmla="*/ 175 w 178"/>
                <a:gd name="T77" fmla="*/ 55 h 170"/>
                <a:gd name="T78" fmla="*/ 173 w 178"/>
                <a:gd name="T79" fmla="*/ 58 h 170"/>
                <a:gd name="T80" fmla="*/ 175 w 178"/>
                <a:gd name="T81" fmla="*/ 63 h 170"/>
                <a:gd name="T82" fmla="*/ 177 w 178"/>
                <a:gd name="T83" fmla="*/ 69 h 170"/>
                <a:gd name="T84" fmla="*/ 177 w 178"/>
                <a:gd name="T85" fmla="*/ 75 h 170"/>
                <a:gd name="T86" fmla="*/ 178 w 178"/>
                <a:gd name="T87" fmla="*/ 81 h 170"/>
                <a:gd name="T88" fmla="*/ 178 w 178"/>
                <a:gd name="T89" fmla="*/ 87 h 170"/>
                <a:gd name="T90" fmla="*/ 176 w 178"/>
                <a:gd name="T91" fmla="*/ 93 h 170"/>
                <a:gd name="T92" fmla="*/ 173 w 178"/>
                <a:gd name="T93" fmla="*/ 97 h 170"/>
                <a:gd name="T94" fmla="*/ 171 w 178"/>
                <a:gd name="T95" fmla="*/ 104 h 170"/>
                <a:gd name="T96" fmla="*/ 168 w 178"/>
                <a:gd name="T97" fmla="*/ 10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8" h="170">
                  <a:moveTo>
                    <a:pt x="168" y="109"/>
                  </a:moveTo>
                  <a:lnTo>
                    <a:pt x="160" y="119"/>
                  </a:lnTo>
                  <a:lnTo>
                    <a:pt x="143" y="167"/>
                  </a:lnTo>
                  <a:lnTo>
                    <a:pt x="136" y="169"/>
                  </a:lnTo>
                  <a:lnTo>
                    <a:pt x="129" y="170"/>
                  </a:lnTo>
                  <a:lnTo>
                    <a:pt x="117" y="166"/>
                  </a:lnTo>
                  <a:lnTo>
                    <a:pt x="88" y="170"/>
                  </a:lnTo>
                  <a:lnTo>
                    <a:pt x="56" y="167"/>
                  </a:lnTo>
                  <a:lnTo>
                    <a:pt x="32" y="151"/>
                  </a:lnTo>
                  <a:lnTo>
                    <a:pt x="30" y="149"/>
                  </a:lnTo>
                  <a:lnTo>
                    <a:pt x="25" y="145"/>
                  </a:lnTo>
                  <a:lnTo>
                    <a:pt x="23" y="142"/>
                  </a:lnTo>
                  <a:lnTo>
                    <a:pt x="22" y="134"/>
                  </a:lnTo>
                  <a:lnTo>
                    <a:pt x="26" y="127"/>
                  </a:lnTo>
                  <a:lnTo>
                    <a:pt x="28" y="111"/>
                  </a:lnTo>
                  <a:lnTo>
                    <a:pt x="18" y="100"/>
                  </a:lnTo>
                  <a:lnTo>
                    <a:pt x="10" y="103"/>
                  </a:lnTo>
                  <a:lnTo>
                    <a:pt x="2" y="102"/>
                  </a:lnTo>
                  <a:lnTo>
                    <a:pt x="0" y="97"/>
                  </a:lnTo>
                  <a:lnTo>
                    <a:pt x="7" y="61"/>
                  </a:lnTo>
                  <a:lnTo>
                    <a:pt x="10" y="53"/>
                  </a:lnTo>
                  <a:lnTo>
                    <a:pt x="25" y="41"/>
                  </a:lnTo>
                  <a:lnTo>
                    <a:pt x="43" y="36"/>
                  </a:lnTo>
                  <a:lnTo>
                    <a:pt x="53" y="41"/>
                  </a:lnTo>
                  <a:lnTo>
                    <a:pt x="62" y="38"/>
                  </a:lnTo>
                  <a:lnTo>
                    <a:pt x="71" y="20"/>
                  </a:lnTo>
                  <a:lnTo>
                    <a:pt x="73" y="10"/>
                  </a:lnTo>
                  <a:lnTo>
                    <a:pt x="83" y="5"/>
                  </a:lnTo>
                  <a:lnTo>
                    <a:pt x="93" y="2"/>
                  </a:lnTo>
                  <a:lnTo>
                    <a:pt x="103" y="1"/>
                  </a:lnTo>
                  <a:lnTo>
                    <a:pt x="124" y="5"/>
                  </a:lnTo>
                  <a:lnTo>
                    <a:pt x="133" y="2"/>
                  </a:lnTo>
                  <a:lnTo>
                    <a:pt x="143" y="0"/>
                  </a:lnTo>
                  <a:lnTo>
                    <a:pt x="147" y="4"/>
                  </a:lnTo>
                  <a:lnTo>
                    <a:pt x="159" y="10"/>
                  </a:lnTo>
                  <a:lnTo>
                    <a:pt x="165" y="12"/>
                  </a:lnTo>
                  <a:lnTo>
                    <a:pt x="175" y="20"/>
                  </a:lnTo>
                  <a:lnTo>
                    <a:pt x="177" y="45"/>
                  </a:lnTo>
                  <a:lnTo>
                    <a:pt x="175" y="55"/>
                  </a:lnTo>
                  <a:lnTo>
                    <a:pt x="173" y="58"/>
                  </a:lnTo>
                  <a:lnTo>
                    <a:pt x="175" y="63"/>
                  </a:lnTo>
                  <a:lnTo>
                    <a:pt x="177" y="69"/>
                  </a:lnTo>
                  <a:lnTo>
                    <a:pt x="177" y="75"/>
                  </a:lnTo>
                  <a:lnTo>
                    <a:pt x="178" y="81"/>
                  </a:lnTo>
                  <a:lnTo>
                    <a:pt x="178" y="87"/>
                  </a:lnTo>
                  <a:lnTo>
                    <a:pt x="176" y="93"/>
                  </a:lnTo>
                  <a:lnTo>
                    <a:pt x="173" y="97"/>
                  </a:lnTo>
                  <a:lnTo>
                    <a:pt x="171" y="104"/>
                  </a:lnTo>
                  <a:lnTo>
                    <a:pt x="168" y="1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F616669-3318-9640-939D-1B6EB052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6511" y="4016759"/>
              <a:ext cx="417513" cy="500062"/>
            </a:xfrm>
            <a:custGeom>
              <a:avLst/>
              <a:gdLst>
                <a:gd name="T0" fmla="*/ 259 w 263"/>
                <a:gd name="T1" fmla="*/ 238 h 315"/>
                <a:gd name="T2" fmla="*/ 261 w 263"/>
                <a:gd name="T3" fmla="*/ 253 h 315"/>
                <a:gd name="T4" fmla="*/ 250 w 263"/>
                <a:gd name="T5" fmla="*/ 264 h 315"/>
                <a:gd name="T6" fmla="*/ 226 w 263"/>
                <a:gd name="T7" fmla="*/ 261 h 315"/>
                <a:gd name="T8" fmla="*/ 205 w 263"/>
                <a:gd name="T9" fmla="*/ 255 h 315"/>
                <a:gd name="T10" fmla="*/ 202 w 263"/>
                <a:gd name="T11" fmla="*/ 262 h 315"/>
                <a:gd name="T12" fmla="*/ 216 w 263"/>
                <a:gd name="T13" fmla="*/ 274 h 315"/>
                <a:gd name="T14" fmla="*/ 182 w 263"/>
                <a:gd name="T15" fmla="*/ 248 h 315"/>
                <a:gd name="T16" fmla="*/ 171 w 263"/>
                <a:gd name="T17" fmla="*/ 241 h 315"/>
                <a:gd name="T18" fmla="*/ 156 w 263"/>
                <a:gd name="T19" fmla="*/ 222 h 315"/>
                <a:gd name="T20" fmla="*/ 157 w 263"/>
                <a:gd name="T21" fmla="*/ 229 h 315"/>
                <a:gd name="T22" fmla="*/ 180 w 263"/>
                <a:gd name="T23" fmla="*/ 255 h 315"/>
                <a:gd name="T24" fmla="*/ 181 w 263"/>
                <a:gd name="T25" fmla="*/ 278 h 315"/>
                <a:gd name="T26" fmla="*/ 159 w 263"/>
                <a:gd name="T27" fmla="*/ 285 h 315"/>
                <a:gd name="T28" fmla="*/ 159 w 263"/>
                <a:gd name="T29" fmla="*/ 291 h 315"/>
                <a:gd name="T30" fmla="*/ 142 w 263"/>
                <a:gd name="T31" fmla="*/ 264 h 315"/>
                <a:gd name="T32" fmla="*/ 146 w 263"/>
                <a:gd name="T33" fmla="*/ 245 h 315"/>
                <a:gd name="T34" fmla="*/ 144 w 263"/>
                <a:gd name="T35" fmla="*/ 236 h 315"/>
                <a:gd name="T36" fmla="*/ 132 w 263"/>
                <a:gd name="T37" fmla="*/ 226 h 315"/>
                <a:gd name="T38" fmla="*/ 136 w 263"/>
                <a:gd name="T39" fmla="*/ 254 h 315"/>
                <a:gd name="T40" fmla="*/ 125 w 263"/>
                <a:gd name="T41" fmla="*/ 244 h 315"/>
                <a:gd name="T42" fmla="*/ 125 w 263"/>
                <a:gd name="T43" fmla="*/ 253 h 315"/>
                <a:gd name="T44" fmla="*/ 127 w 263"/>
                <a:gd name="T45" fmla="*/ 258 h 315"/>
                <a:gd name="T46" fmla="*/ 143 w 263"/>
                <a:gd name="T47" fmla="*/ 298 h 315"/>
                <a:gd name="T48" fmla="*/ 137 w 263"/>
                <a:gd name="T49" fmla="*/ 306 h 315"/>
                <a:gd name="T50" fmla="*/ 118 w 263"/>
                <a:gd name="T51" fmla="*/ 302 h 315"/>
                <a:gd name="T52" fmla="*/ 107 w 263"/>
                <a:gd name="T53" fmla="*/ 287 h 315"/>
                <a:gd name="T54" fmla="*/ 102 w 263"/>
                <a:gd name="T55" fmla="*/ 261 h 315"/>
                <a:gd name="T56" fmla="*/ 96 w 263"/>
                <a:gd name="T57" fmla="*/ 245 h 315"/>
                <a:gd name="T58" fmla="*/ 93 w 263"/>
                <a:gd name="T59" fmla="*/ 208 h 315"/>
                <a:gd name="T60" fmla="*/ 83 w 263"/>
                <a:gd name="T61" fmla="*/ 202 h 315"/>
                <a:gd name="T62" fmla="*/ 77 w 263"/>
                <a:gd name="T63" fmla="*/ 210 h 315"/>
                <a:gd name="T64" fmla="*/ 88 w 263"/>
                <a:gd name="T65" fmla="*/ 238 h 315"/>
                <a:gd name="T66" fmla="*/ 96 w 263"/>
                <a:gd name="T67" fmla="*/ 259 h 315"/>
                <a:gd name="T68" fmla="*/ 104 w 263"/>
                <a:gd name="T69" fmla="*/ 303 h 315"/>
                <a:gd name="T70" fmla="*/ 81 w 263"/>
                <a:gd name="T71" fmla="*/ 314 h 315"/>
                <a:gd name="T72" fmla="*/ 77 w 263"/>
                <a:gd name="T73" fmla="*/ 291 h 315"/>
                <a:gd name="T74" fmla="*/ 80 w 263"/>
                <a:gd name="T75" fmla="*/ 261 h 315"/>
                <a:gd name="T76" fmla="*/ 57 w 263"/>
                <a:gd name="T77" fmla="*/ 238 h 315"/>
                <a:gd name="T78" fmla="*/ 14 w 263"/>
                <a:gd name="T79" fmla="*/ 217 h 315"/>
                <a:gd name="T80" fmla="*/ 3 w 263"/>
                <a:gd name="T81" fmla="*/ 189 h 315"/>
                <a:gd name="T82" fmla="*/ 12 w 263"/>
                <a:gd name="T83" fmla="*/ 165 h 315"/>
                <a:gd name="T84" fmla="*/ 14 w 263"/>
                <a:gd name="T85" fmla="*/ 143 h 315"/>
                <a:gd name="T86" fmla="*/ 35 w 263"/>
                <a:gd name="T87" fmla="*/ 109 h 315"/>
                <a:gd name="T88" fmla="*/ 51 w 263"/>
                <a:gd name="T89" fmla="*/ 92 h 315"/>
                <a:gd name="T90" fmla="*/ 52 w 263"/>
                <a:gd name="T91" fmla="*/ 85 h 315"/>
                <a:gd name="T92" fmla="*/ 24 w 263"/>
                <a:gd name="T93" fmla="*/ 61 h 315"/>
                <a:gd name="T94" fmla="*/ 38 w 263"/>
                <a:gd name="T95" fmla="*/ 47 h 315"/>
                <a:gd name="T96" fmla="*/ 65 w 263"/>
                <a:gd name="T97" fmla="*/ 6 h 315"/>
                <a:gd name="T98" fmla="*/ 83 w 263"/>
                <a:gd name="T99" fmla="*/ 64 h 315"/>
                <a:gd name="T100" fmla="*/ 87 w 263"/>
                <a:gd name="T101" fmla="*/ 104 h 315"/>
                <a:gd name="T102" fmla="*/ 198 w 263"/>
                <a:gd name="T103" fmla="*/ 120 h 315"/>
                <a:gd name="T104" fmla="*/ 209 w 263"/>
                <a:gd name="T105" fmla="*/ 193 h 315"/>
                <a:gd name="T106" fmla="*/ 261 w 263"/>
                <a:gd name="T107" fmla="*/ 21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315">
                  <a:moveTo>
                    <a:pt x="261" y="218"/>
                  </a:moveTo>
                  <a:lnTo>
                    <a:pt x="263" y="227"/>
                  </a:lnTo>
                  <a:lnTo>
                    <a:pt x="262" y="232"/>
                  </a:lnTo>
                  <a:lnTo>
                    <a:pt x="261" y="233"/>
                  </a:lnTo>
                  <a:lnTo>
                    <a:pt x="259" y="235"/>
                  </a:lnTo>
                  <a:lnTo>
                    <a:pt x="259" y="238"/>
                  </a:lnTo>
                  <a:lnTo>
                    <a:pt x="259" y="241"/>
                  </a:lnTo>
                  <a:lnTo>
                    <a:pt x="260" y="243"/>
                  </a:lnTo>
                  <a:lnTo>
                    <a:pt x="260" y="245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61" y="253"/>
                  </a:lnTo>
                  <a:lnTo>
                    <a:pt x="262" y="255"/>
                  </a:lnTo>
                  <a:lnTo>
                    <a:pt x="261" y="256"/>
                  </a:lnTo>
                  <a:lnTo>
                    <a:pt x="257" y="260"/>
                  </a:lnTo>
                  <a:lnTo>
                    <a:pt x="255" y="262"/>
                  </a:lnTo>
                  <a:lnTo>
                    <a:pt x="253" y="263"/>
                  </a:lnTo>
                  <a:lnTo>
                    <a:pt x="250" y="264"/>
                  </a:lnTo>
                  <a:lnTo>
                    <a:pt x="248" y="262"/>
                  </a:lnTo>
                  <a:lnTo>
                    <a:pt x="247" y="262"/>
                  </a:lnTo>
                  <a:lnTo>
                    <a:pt x="244" y="266"/>
                  </a:lnTo>
                  <a:lnTo>
                    <a:pt x="240" y="266"/>
                  </a:lnTo>
                  <a:lnTo>
                    <a:pt x="231" y="262"/>
                  </a:lnTo>
                  <a:lnTo>
                    <a:pt x="226" y="261"/>
                  </a:lnTo>
                  <a:lnTo>
                    <a:pt x="220" y="260"/>
                  </a:lnTo>
                  <a:lnTo>
                    <a:pt x="215" y="258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09" y="255"/>
                  </a:lnTo>
                  <a:lnTo>
                    <a:pt x="205" y="255"/>
                  </a:lnTo>
                  <a:lnTo>
                    <a:pt x="204" y="256"/>
                  </a:lnTo>
                  <a:lnTo>
                    <a:pt x="204" y="258"/>
                  </a:lnTo>
                  <a:lnTo>
                    <a:pt x="203" y="259"/>
                  </a:lnTo>
                  <a:lnTo>
                    <a:pt x="201" y="260"/>
                  </a:lnTo>
                  <a:lnTo>
                    <a:pt x="201" y="262"/>
                  </a:lnTo>
                  <a:lnTo>
                    <a:pt x="202" y="262"/>
                  </a:lnTo>
                  <a:lnTo>
                    <a:pt x="202" y="265"/>
                  </a:lnTo>
                  <a:lnTo>
                    <a:pt x="205" y="266"/>
                  </a:lnTo>
                  <a:lnTo>
                    <a:pt x="209" y="269"/>
                  </a:lnTo>
                  <a:lnTo>
                    <a:pt x="216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5" y="276"/>
                  </a:lnTo>
                  <a:lnTo>
                    <a:pt x="205" y="277"/>
                  </a:lnTo>
                  <a:lnTo>
                    <a:pt x="204" y="276"/>
                  </a:lnTo>
                  <a:lnTo>
                    <a:pt x="198" y="269"/>
                  </a:lnTo>
                  <a:lnTo>
                    <a:pt x="184" y="253"/>
                  </a:lnTo>
                  <a:lnTo>
                    <a:pt x="182" y="248"/>
                  </a:lnTo>
                  <a:lnTo>
                    <a:pt x="182" y="242"/>
                  </a:lnTo>
                  <a:lnTo>
                    <a:pt x="181" y="240"/>
                  </a:lnTo>
                  <a:lnTo>
                    <a:pt x="180" y="240"/>
                  </a:lnTo>
                  <a:lnTo>
                    <a:pt x="177" y="241"/>
                  </a:lnTo>
                  <a:lnTo>
                    <a:pt x="172" y="241"/>
                  </a:lnTo>
                  <a:lnTo>
                    <a:pt x="171" y="241"/>
                  </a:lnTo>
                  <a:lnTo>
                    <a:pt x="169" y="239"/>
                  </a:lnTo>
                  <a:lnTo>
                    <a:pt x="165" y="236"/>
                  </a:lnTo>
                  <a:lnTo>
                    <a:pt x="163" y="234"/>
                  </a:lnTo>
                  <a:lnTo>
                    <a:pt x="160" y="223"/>
                  </a:lnTo>
                  <a:lnTo>
                    <a:pt x="157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5"/>
                  </a:lnTo>
                  <a:lnTo>
                    <a:pt x="153" y="226"/>
                  </a:lnTo>
                  <a:lnTo>
                    <a:pt x="155" y="228"/>
                  </a:lnTo>
                  <a:lnTo>
                    <a:pt x="156" y="228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61" y="238"/>
                  </a:lnTo>
                  <a:lnTo>
                    <a:pt x="163" y="241"/>
                  </a:lnTo>
                  <a:lnTo>
                    <a:pt x="167" y="243"/>
                  </a:lnTo>
                  <a:lnTo>
                    <a:pt x="174" y="247"/>
                  </a:lnTo>
                  <a:lnTo>
                    <a:pt x="180" y="255"/>
                  </a:lnTo>
                  <a:lnTo>
                    <a:pt x="180" y="262"/>
                  </a:lnTo>
                  <a:lnTo>
                    <a:pt x="174" y="265"/>
                  </a:lnTo>
                  <a:lnTo>
                    <a:pt x="177" y="267"/>
                  </a:lnTo>
                  <a:lnTo>
                    <a:pt x="181" y="270"/>
                  </a:lnTo>
                  <a:lnTo>
                    <a:pt x="183" y="274"/>
                  </a:lnTo>
                  <a:lnTo>
                    <a:pt x="181" y="278"/>
                  </a:lnTo>
                  <a:lnTo>
                    <a:pt x="175" y="285"/>
                  </a:lnTo>
                  <a:lnTo>
                    <a:pt x="171" y="287"/>
                  </a:lnTo>
                  <a:lnTo>
                    <a:pt x="167" y="285"/>
                  </a:lnTo>
                  <a:lnTo>
                    <a:pt x="167" y="289"/>
                  </a:lnTo>
                  <a:lnTo>
                    <a:pt x="162" y="287"/>
                  </a:lnTo>
                  <a:lnTo>
                    <a:pt x="159" y="285"/>
                  </a:lnTo>
                  <a:lnTo>
                    <a:pt x="158" y="282"/>
                  </a:lnTo>
                  <a:lnTo>
                    <a:pt x="159" y="277"/>
                  </a:lnTo>
                  <a:lnTo>
                    <a:pt x="156" y="280"/>
                  </a:lnTo>
                  <a:lnTo>
                    <a:pt x="155" y="284"/>
                  </a:lnTo>
                  <a:lnTo>
                    <a:pt x="156" y="288"/>
                  </a:lnTo>
                  <a:lnTo>
                    <a:pt x="159" y="291"/>
                  </a:lnTo>
                  <a:lnTo>
                    <a:pt x="153" y="293"/>
                  </a:lnTo>
                  <a:lnTo>
                    <a:pt x="150" y="293"/>
                  </a:lnTo>
                  <a:lnTo>
                    <a:pt x="148" y="287"/>
                  </a:lnTo>
                  <a:lnTo>
                    <a:pt x="146" y="282"/>
                  </a:lnTo>
                  <a:lnTo>
                    <a:pt x="146" y="270"/>
                  </a:lnTo>
                  <a:lnTo>
                    <a:pt x="142" y="264"/>
                  </a:lnTo>
                  <a:lnTo>
                    <a:pt x="141" y="260"/>
                  </a:lnTo>
                  <a:lnTo>
                    <a:pt x="144" y="259"/>
                  </a:lnTo>
                  <a:lnTo>
                    <a:pt x="145" y="256"/>
                  </a:lnTo>
                  <a:lnTo>
                    <a:pt x="146" y="252"/>
                  </a:lnTo>
                  <a:lnTo>
                    <a:pt x="146" y="248"/>
                  </a:lnTo>
                  <a:lnTo>
                    <a:pt x="146" y="245"/>
                  </a:lnTo>
                  <a:lnTo>
                    <a:pt x="147" y="245"/>
                  </a:lnTo>
                  <a:lnTo>
                    <a:pt x="149" y="245"/>
                  </a:lnTo>
                  <a:lnTo>
                    <a:pt x="150" y="246"/>
                  </a:lnTo>
                  <a:lnTo>
                    <a:pt x="149" y="244"/>
                  </a:lnTo>
                  <a:lnTo>
                    <a:pt x="145" y="238"/>
                  </a:lnTo>
                  <a:lnTo>
                    <a:pt x="144" y="236"/>
                  </a:lnTo>
                  <a:lnTo>
                    <a:pt x="142" y="231"/>
                  </a:lnTo>
                  <a:lnTo>
                    <a:pt x="142" y="229"/>
                  </a:lnTo>
                  <a:lnTo>
                    <a:pt x="137" y="234"/>
                  </a:lnTo>
                  <a:lnTo>
                    <a:pt x="135" y="234"/>
                  </a:lnTo>
                  <a:lnTo>
                    <a:pt x="135" y="231"/>
                  </a:lnTo>
                  <a:lnTo>
                    <a:pt x="132" y="226"/>
                  </a:lnTo>
                  <a:lnTo>
                    <a:pt x="131" y="229"/>
                  </a:lnTo>
                  <a:lnTo>
                    <a:pt x="132" y="234"/>
                  </a:lnTo>
                  <a:lnTo>
                    <a:pt x="131" y="237"/>
                  </a:lnTo>
                  <a:lnTo>
                    <a:pt x="133" y="241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3" y="253"/>
                  </a:lnTo>
                  <a:lnTo>
                    <a:pt x="132" y="251"/>
                  </a:lnTo>
                  <a:lnTo>
                    <a:pt x="132" y="252"/>
                  </a:lnTo>
                  <a:lnTo>
                    <a:pt x="129" y="252"/>
                  </a:lnTo>
                  <a:lnTo>
                    <a:pt x="127" y="248"/>
                  </a:lnTo>
                  <a:lnTo>
                    <a:pt x="125" y="244"/>
                  </a:lnTo>
                  <a:lnTo>
                    <a:pt x="118" y="237"/>
                  </a:lnTo>
                  <a:lnTo>
                    <a:pt x="118" y="241"/>
                  </a:lnTo>
                  <a:lnTo>
                    <a:pt x="119" y="244"/>
                  </a:lnTo>
                  <a:lnTo>
                    <a:pt x="123" y="249"/>
                  </a:lnTo>
                  <a:lnTo>
                    <a:pt x="125" y="252"/>
                  </a:lnTo>
                  <a:lnTo>
                    <a:pt x="125" y="253"/>
                  </a:lnTo>
                  <a:lnTo>
                    <a:pt x="126" y="255"/>
                  </a:lnTo>
                  <a:lnTo>
                    <a:pt x="125" y="256"/>
                  </a:lnTo>
                  <a:lnTo>
                    <a:pt x="124" y="258"/>
                  </a:lnTo>
                  <a:lnTo>
                    <a:pt x="122" y="259"/>
                  </a:lnTo>
                  <a:lnTo>
                    <a:pt x="125" y="262"/>
                  </a:lnTo>
                  <a:lnTo>
                    <a:pt x="127" y="258"/>
                  </a:lnTo>
                  <a:lnTo>
                    <a:pt x="131" y="257"/>
                  </a:lnTo>
                  <a:lnTo>
                    <a:pt x="135" y="258"/>
                  </a:lnTo>
                  <a:lnTo>
                    <a:pt x="137" y="261"/>
                  </a:lnTo>
                  <a:lnTo>
                    <a:pt x="135" y="276"/>
                  </a:lnTo>
                  <a:lnTo>
                    <a:pt x="135" y="282"/>
                  </a:lnTo>
                  <a:lnTo>
                    <a:pt x="143" y="298"/>
                  </a:lnTo>
                  <a:lnTo>
                    <a:pt x="146" y="301"/>
                  </a:lnTo>
                  <a:lnTo>
                    <a:pt x="146" y="304"/>
                  </a:lnTo>
                  <a:lnTo>
                    <a:pt x="144" y="306"/>
                  </a:lnTo>
                  <a:lnTo>
                    <a:pt x="142" y="308"/>
                  </a:lnTo>
                  <a:lnTo>
                    <a:pt x="139" y="307"/>
                  </a:lnTo>
                  <a:lnTo>
                    <a:pt x="137" y="306"/>
                  </a:lnTo>
                  <a:lnTo>
                    <a:pt x="132" y="304"/>
                  </a:lnTo>
                  <a:lnTo>
                    <a:pt x="133" y="306"/>
                  </a:lnTo>
                  <a:lnTo>
                    <a:pt x="134" y="308"/>
                  </a:lnTo>
                  <a:lnTo>
                    <a:pt x="128" y="306"/>
                  </a:lnTo>
                  <a:lnTo>
                    <a:pt x="124" y="303"/>
                  </a:lnTo>
                  <a:lnTo>
                    <a:pt x="118" y="302"/>
                  </a:lnTo>
                  <a:lnTo>
                    <a:pt x="113" y="304"/>
                  </a:lnTo>
                  <a:lnTo>
                    <a:pt x="111" y="301"/>
                  </a:lnTo>
                  <a:lnTo>
                    <a:pt x="109" y="297"/>
                  </a:lnTo>
                  <a:lnTo>
                    <a:pt x="108" y="294"/>
                  </a:lnTo>
                  <a:lnTo>
                    <a:pt x="110" y="290"/>
                  </a:lnTo>
                  <a:lnTo>
                    <a:pt x="107" y="287"/>
                  </a:lnTo>
                  <a:lnTo>
                    <a:pt x="103" y="282"/>
                  </a:lnTo>
                  <a:lnTo>
                    <a:pt x="101" y="275"/>
                  </a:lnTo>
                  <a:lnTo>
                    <a:pt x="99" y="269"/>
                  </a:lnTo>
                  <a:lnTo>
                    <a:pt x="100" y="265"/>
                  </a:lnTo>
                  <a:lnTo>
                    <a:pt x="101" y="262"/>
                  </a:lnTo>
                  <a:lnTo>
                    <a:pt x="102" y="261"/>
                  </a:lnTo>
                  <a:lnTo>
                    <a:pt x="104" y="259"/>
                  </a:lnTo>
                  <a:lnTo>
                    <a:pt x="105" y="256"/>
                  </a:lnTo>
                  <a:lnTo>
                    <a:pt x="106" y="252"/>
                  </a:lnTo>
                  <a:lnTo>
                    <a:pt x="105" y="249"/>
                  </a:lnTo>
                  <a:lnTo>
                    <a:pt x="102" y="248"/>
                  </a:lnTo>
                  <a:lnTo>
                    <a:pt x="96" y="245"/>
                  </a:lnTo>
                  <a:lnTo>
                    <a:pt x="92" y="237"/>
                  </a:lnTo>
                  <a:lnTo>
                    <a:pt x="88" y="223"/>
                  </a:lnTo>
                  <a:lnTo>
                    <a:pt x="87" y="217"/>
                  </a:lnTo>
                  <a:lnTo>
                    <a:pt x="88" y="214"/>
                  </a:lnTo>
                  <a:lnTo>
                    <a:pt x="91" y="211"/>
                  </a:lnTo>
                  <a:lnTo>
                    <a:pt x="93" y="208"/>
                  </a:lnTo>
                  <a:lnTo>
                    <a:pt x="92" y="207"/>
                  </a:lnTo>
                  <a:lnTo>
                    <a:pt x="90" y="206"/>
                  </a:lnTo>
                  <a:lnTo>
                    <a:pt x="87" y="209"/>
                  </a:lnTo>
                  <a:lnTo>
                    <a:pt x="85" y="206"/>
                  </a:lnTo>
                  <a:lnTo>
                    <a:pt x="84" y="204"/>
                  </a:lnTo>
                  <a:lnTo>
                    <a:pt x="83" y="202"/>
                  </a:lnTo>
                  <a:lnTo>
                    <a:pt x="82" y="203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6" y="202"/>
                  </a:lnTo>
                  <a:lnTo>
                    <a:pt x="77" y="207"/>
                  </a:lnTo>
                  <a:lnTo>
                    <a:pt x="77" y="210"/>
                  </a:lnTo>
                  <a:lnTo>
                    <a:pt x="79" y="213"/>
                  </a:lnTo>
                  <a:lnTo>
                    <a:pt x="81" y="215"/>
                  </a:lnTo>
                  <a:lnTo>
                    <a:pt x="83" y="217"/>
                  </a:lnTo>
                  <a:lnTo>
                    <a:pt x="85" y="220"/>
                  </a:lnTo>
                  <a:lnTo>
                    <a:pt x="87" y="229"/>
                  </a:lnTo>
                  <a:lnTo>
                    <a:pt x="88" y="238"/>
                  </a:lnTo>
                  <a:lnTo>
                    <a:pt x="89" y="241"/>
                  </a:lnTo>
                  <a:lnTo>
                    <a:pt x="91" y="243"/>
                  </a:lnTo>
                  <a:lnTo>
                    <a:pt x="94" y="245"/>
                  </a:lnTo>
                  <a:lnTo>
                    <a:pt x="97" y="248"/>
                  </a:lnTo>
                  <a:lnTo>
                    <a:pt x="101" y="255"/>
                  </a:lnTo>
                  <a:lnTo>
                    <a:pt x="96" y="259"/>
                  </a:lnTo>
                  <a:lnTo>
                    <a:pt x="94" y="262"/>
                  </a:lnTo>
                  <a:lnTo>
                    <a:pt x="94" y="265"/>
                  </a:lnTo>
                  <a:lnTo>
                    <a:pt x="99" y="287"/>
                  </a:lnTo>
                  <a:lnTo>
                    <a:pt x="101" y="294"/>
                  </a:lnTo>
                  <a:lnTo>
                    <a:pt x="104" y="297"/>
                  </a:lnTo>
                  <a:lnTo>
                    <a:pt x="104" y="303"/>
                  </a:lnTo>
                  <a:lnTo>
                    <a:pt x="108" y="307"/>
                  </a:lnTo>
                  <a:lnTo>
                    <a:pt x="111" y="311"/>
                  </a:lnTo>
                  <a:lnTo>
                    <a:pt x="105" y="314"/>
                  </a:lnTo>
                  <a:lnTo>
                    <a:pt x="98" y="314"/>
                  </a:lnTo>
                  <a:lnTo>
                    <a:pt x="90" y="315"/>
                  </a:lnTo>
                  <a:lnTo>
                    <a:pt x="81" y="314"/>
                  </a:lnTo>
                  <a:lnTo>
                    <a:pt x="76" y="311"/>
                  </a:lnTo>
                  <a:lnTo>
                    <a:pt x="75" y="308"/>
                  </a:lnTo>
                  <a:lnTo>
                    <a:pt x="76" y="295"/>
                  </a:lnTo>
                  <a:lnTo>
                    <a:pt x="77" y="294"/>
                  </a:lnTo>
                  <a:lnTo>
                    <a:pt x="77" y="292"/>
                  </a:lnTo>
                  <a:lnTo>
                    <a:pt x="77" y="291"/>
                  </a:lnTo>
                  <a:lnTo>
                    <a:pt x="75" y="289"/>
                  </a:lnTo>
                  <a:lnTo>
                    <a:pt x="74" y="288"/>
                  </a:lnTo>
                  <a:lnTo>
                    <a:pt x="74" y="280"/>
                  </a:lnTo>
                  <a:lnTo>
                    <a:pt x="75" y="276"/>
                  </a:lnTo>
                  <a:lnTo>
                    <a:pt x="80" y="263"/>
                  </a:lnTo>
                  <a:lnTo>
                    <a:pt x="80" y="261"/>
                  </a:lnTo>
                  <a:lnTo>
                    <a:pt x="80" y="254"/>
                  </a:lnTo>
                  <a:lnTo>
                    <a:pt x="77" y="258"/>
                  </a:lnTo>
                  <a:lnTo>
                    <a:pt x="75" y="254"/>
                  </a:lnTo>
                  <a:lnTo>
                    <a:pt x="68" y="251"/>
                  </a:lnTo>
                  <a:lnTo>
                    <a:pt x="61" y="245"/>
                  </a:lnTo>
                  <a:lnTo>
                    <a:pt x="57" y="238"/>
                  </a:lnTo>
                  <a:lnTo>
                    <a:pt x="55" y="230"/>
                  </a:lnTo>
                  <a:lnTo>
                    <a:pt x="41" y="221"/>
                  </a:lnTo>
                  <a:lnTo>
                    <a:pt x="23" y="228"/>
                  </a:lnTo>
                  <a:lnTo>
                    <a:pt x="16" y="229"/>
                  </a:lnTo>
                  <a:lnTo>
                    <a:pt x="13" y="222"/>
                  </a:lnTo>
                  <a:lnTo>
                    <a:pt x="14" y="217"/>
                  </a:lnTo>
                  <a:lnTo>
                    <a:pt x="12" y="215"/>
                  </a:lnTo>
                  <a:lnTo>
                    <a:pt x="9" y="214"/>
                  </a:lnTo>
                  <a:lnTo>
                    <a:pt x="6" y="213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3" y="189"/>
                  </a:lnTo>
                  <a:lnTo>
                    <a:pt x="8" y="182"/>
                  </a:lnTo>
                  <a:lnTo>
                    <a:pt x="9" y="179"/>
                  </a:lnTo>
                  <a:lnTo>
                    <a:pt x="10" y="174"/>
                  </a:lnTo>
                  <a:lnTo>
                    <a:pt x="15" y="169"/>
                  </a:lnTo>
                  <a:lnTo>
                    <a:pt x="13" y="168"/>
                  </a:lnTo>
                  <a:lnTo>
                    <a:pt x="12" y="165"/>
                  </a:lnTo>
                  <a:lnTo>
                    <a:pt x="10" y="163"/>
                  </a:lnTo>
                  <a:lnTo>
                    <a:pt x="10" y="160"/>
                  </a:lnTo>
                  <a:lnTo>
                    <a:pt x="10" y="155"/>
                  </a:lnTo>
                  <a:lnTo>
                    <a:pt x="11" y="150"/>
                  </a:lnTo>
                  <a:lnTo>
                    <a:pt x="13" y="145"/>
                  </a:lnTo>
                  <a:lnTo>
                    <a:pt x="14" y="143"/>
                  </a:lnTo>
                  <a:lnTo>
                    <a:pt x="18" y="141"/>
                  </a:lnTo>
                  <a:lnTo>
                    <a:pt x="20" y="136"/>
                  </a:lnTo>
                  <a:lnTo>
                    <a:pt x="21" y="126"/>
                  </a:lnTo>
                  <a:lnTo>
                    <a:pt x="24" y="118"/>
                  </a:lnTo>
                  <a:lnTo>
                    <a:pt x="29" y="113"/>
                  </a:lnTo>
                  <a:lnTo>
                    <a:pt x="35" y="109"/>
                  </a:lnTo>
                  <a:lnTo>
                    <a:pt x="42" y="100"/>
                  </a:lnTo>
                  <a:lnTo>
                    <a:pt x="44" y="98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50" y="93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53" y="89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46" y="77"/>
                  </a:lnTo>
                  <a:lnTo>
                    <a:pt x="25" y="74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1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1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38" y="47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45" y="26"/>
                  </a:lnTo>
                  <a:lnTo>
                    <a:pt x="51" y="0"/>
                  </a:lnTo>
                  <a:lnTo>
                    <a:pt x="58" y="5"/>
                  </a:lnTo>
                  <a:lnTo>
                    <a:pt x="65" y="6"/>
                  </a:lnTo>
                  <a:lnTo>
                    <a:pt x="62" y="14"/>
                  </a:lnTo>
                  <a:lnTo>
                    <a:pt x="55" y="50"/>
                  </a:lnTo>
                  <a:lnTo>
                    <a:pt x="57" y="55"/>
                  </a:lnTo>
                  <a:lnTo>
                    <a:pt x="65" y="56"/>
                  </a:lnTo>
                  <a:lnTo>
                    <a:pt x="73" y="53"/>
                  </a:lnTo>
                  <a:lnTo>
                    <a:pt x="83" y="64"/>
                  </a:lnTo>
                  <a:lnTo>
                    <a:pt x="81" y="80"/>
                  </a:lnTo>
                  <a:lnTo>
                    <a:pt x="77" y="87"/>
                  </a:lnTo>
                  <a:lnTo>
                    <a:pt x="78" y="95"/>
                  </a:lnTo>
                  <a:lnTo>
                    <a:pt x="80" y="98"/>
                  </a:lnTo>
                  <a:lnTo>
                    <a:pt x="85" y="102"/>
                  </a:lnTo>
                  <a:lnTo>
                    <a:pt x="87" y="104"/>
                  </a:lnTo>
                  <a:lnTo>
                    <a:pt x="111" y="120"/>
                  </a:lnTo>
                  <a:lnTo>
                    <a:pt x="143" y="123"/>
                  </a:lnTo>
                  <a:lnTo>
                    <a:pt x="172" y="119"/>
                  </a:lnTo>
                  <a:lnTo>
                    <a:pt x="184" y="123"/>
                  </a:lnTo>
                  <a:lnTo>
                    <a:pt x="191" y="122"/>
                  </a:lnTo>
                  <a:lnTo>
                    <a:pt x="198" y="120"/>
                  </a:lnTo>
                  <a:lnTo>
                    <a:pt x="202" y="129"/>
                  </a:lnTo>
                  <a:lnTo>
                    <a:pt x="202" y="140"/>
                  </a:lnTo>
                  <a:lnTo>
                    <a:pt x="178" y="175"/>
                  </a:lnTo>
                  <a:lnTo>
                    <a:pt x="181" y="193"/>
                  </a:lnTo>
                  <a:lnTo>
                    <a:pt x="191" y="196"/>
                  </a:lnTo>
                  <a:lnTo>
                    <a:pt x="209" y="193"/>
                  </a:lnTo>
                  <a:lnTo>
                    <a:pt x="218" y="193"/>
                  </a:lnTo>
                  <a:lnTo>
                    <a:pt x="226" y="196"/>
                  </a:lnTo>
                  <a:lnTo>
                    <a:pt x="239" y="196"/>
                  </a:lnTo>
                  <a:lnTo>
                    <a:pt x="254" y="207"/>
                  </a:lnTo>
                  <a:lnTo>
                    <a:pt x="257" y="212"/>
                  </a:lnTo>
                  <a:lnTo>
                    <a:pt x="261" y="2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A8D6415-CFA0-3640-971A-222D81028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561" y="4446971"/>
              <a:ext cx="69850" cy="53975"/>
            </a:xfrm>
            <a:custGeom>
              <a:avLst/>
              <a:gdLst>
                <a:gd name="T0" fmla="*/ 31 w 44"/>
                <a:gd name="T1" fmla="*/ 9 h 34"/>
                <a:gd name="T2" fmla="*/ 42 w 44"/>
                <a:gd name="T3" fmla="*/ 9 h 34"/>
                <a:gd name="T4" fmla="*/ 44 w 44"/>
                <a:gd name="T5" fmla="*/ 9 h 34"/>
                <a:gd name="T6" fmla="*/ 42 w 44"/>
                <a:gd name="T7" fmla="*/ 12 h 34"/>
                <a:gd name="T8" fmla="*/ 40 w 44"/>
                <a:gd name="T9" fmla="*/ 15 h 34"/>
                <a:gd name="T10" fmla="*/ 40 w 44"/>
                <a:gd name="T11" fmla="*/ 18 h 34"/>
                <a:gd name="T12" fmla="*/ 40 w 44"/>
                <a:gd name="T13" fmla="*/ 21 h 34"/>
                <a:gd name="T14" fmla="*/ 39 w 44"/>
                <a:gd name="T15" fmla="*/ 25 h 34"/>
                <a:gd name="T16" fmla="*/ 37 w 44"/>
                <a:gd name="T17" fmla="*/ 27 h 34"/>
                <a:gd name="T18" fmla="*/ 33 w 44"/>
                <a:gd name="T19" fmla="*/ 29 h 34"/>
                <a:gd name="T20" fmla="*/ 30 w 44"/>
                <a:gd name="T21" fmla="*/ 30 h 34"/>
                <a:gd name="T22" fmla="*/ 10 w 44"/>
                <a:gd name="T23" fmla="*/ 34 h 34"/>
                <a:gd name="T24" fmla="*/ 2 w 44"/>
                <a:gd name="T25" fmla="*/ 33 h 34"/>
                <a:gd name="T26" fmla="*/ 0 w 44"/>
                <a:gd name="T27" fmla="*/ 31 h 34"/>
                <a:gd name="T28" fmla="*/ 2 w 44"/>
                <a:gd name="T29" fmla="*/ 26 h 34"/>
                <a:gd name="T30" fmla="*/ 9 w 44"/>
                <a:gd name="T31" fmla="*/ 19 h 34"/>
                <a:gd name="T32" fmla="*/ 15 w 44"/>
                <a:gd name="T33" fmla="*/ 11 h 34"/>
                <a:gd name="T34" fmla="*/ 19 w 44"/>
                <a:gd name="T35" fmla="*/ 6 h 34"/>
                <a:gd name="T36" fmla="*/ 20 w 44"/>
                <a:gd name="T37" fmla="*/ 4 h 34"/>
                <a:gd name="T38" fmla="*/ 21 w 44"/>
                <a:gd name="T39" fmla="*/ 0 h 34"/>
                <a:gd name="T40" fmla="*/ 24 w 44"/>
                <a:gd name="T41" fmla="*/ 2 h 34"/>
                <a:gd name="T42" fmla="*/ 28 w 44"/>
                <a:gd name="T43" fmla="*/ 8 h 34"/>
                <a:gd name="T44" fmla="*/ 31 w 44"/>
                <a:gd name="T45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34">
                  <a:moveTo>
                    <a:pt x="31" y="9"/>
                  </a:moveTo>
                  <a:lnTo>
                    <a:pt x="42" y="9"/>
                  </a:lnTo>
                  <a:lnTo>
                    <a:pt x="44" y="9"/>
                  </a:lnTo>
                  <a:lnTo>
                    <a:pt x="42" y="12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39" y="25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30" y="30"/>
                  </a:lnTo>
                  <a:lnTo>
                    <a:pt x="10" y="34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2" y="26"/>
                  </a:lnTo>
                  <a:lnTo>
                    <a:pt x="9" y="19"/>
                  </a:lnTo>
                  <a:lnTo>
                    <a:pt x="15" y="11"/>
                  </a:lnTo>
                  <a:lnTo>
                    <a:pt x="19" y="6"/>
                  </a:lnTo>
                  <a:lnTo>
                    <a:pt x="20" y="4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8" y="8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A51E621-53C1-F444-A8DA-6B8CEF14F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998" y="4459671"/>
              <a:ext cx="90488" cy="23812"/>
            </a:xfrm>
            <a:custGeom>
              <a:avLst/>
              <a:gdLst>
                <a:gd name="T0" fmla="*/ 47 w 57"/>
                <a:gd name="T1" fmla="*/ 3 h 15"/>
                <a:gd name="T2" fmla="*/ 54 w 57"/>
                <a:gd name="T3" fmla="*/ 2 h 15"/>
                <a:gd name="T4" fmla="*/ 57 w 57"/>
                <a:gd name="T5" fmla="*/ 3 h 15"/>
                <a:gd name="T6" fmla="*/ 56 w 57"/>
                <a:gd name="T7" fmla="*/ 6 h 15"/>
                <a:gd name="T8" fmla="*/ 54 w 57"/>
                <a:gd name="T9" fmla="*/ 8 h 15"/>
                <a:gd name="T10" fmla="*/ 50 w 57"/>
                <a:gd name="T11" fmla="*/ 10 h 15"/>
                <a:gd name="T12" fmla="*/ 41 w 57"/>
                <a:gd name="T13" fmla="*/ 9 h 15"/>
                <a:gd name="T14" fmla="*/ 37 w 57"/>
                <a:gd name="T15" fmla="*/ 10 h 15"/>
                <a:gd name="T16" fmla="*/ 26 w 57"/>
                <a:gd name="T17" fmla="*/ 14 h 15"/>
                <a:gd name="T18" fmla="*/ 22 w 57"/>
                <a:gd name="T19" fmla="*/ 15 h 15"/>
                <a:gd name="T20" fmla="*/ 6 w 57"/>
                <a:gd name="T21" fmla="*/ 13 h 15"/>
                <a:gd name="T22" fmla="*/ 2 w 57"/>
                <a:gd name="T23" fmla="*/ 11 h 15"/>
                <a:gd name="T24" fmla="*/ 0 w 57"/>
                <a:gd name="T25" fmla="*/ 8 h 15"/>
                <a:gd name="T26" fmla="*/ 2 w 57"/>
                <a:gd name="T27" fmla="*/ 4 h 15"/>
                <a:gd name="T28" fmla="*/ 5 w 57"/>
                <a:gd name="T29" fmla="*/ 4 h 15"/>
                <a:gd name="T30" fmla="*/ 16 w 57"/>
                <a:gd name="T31" fmla="*/ 0 h 15"/>
                <a:gd name="T32" fmla="*/ 19 w 57"/>
                <a:gd name="T33" fmla="*/ 1 h 15"/>
                <a:gd name="T34" fmla="*/ 26 w 57"/>
                <a:gd name="T35" fmla="*/ 5 h 15"/>
                <a:gd name="T36" fmla="*/ 31 w 57"/>
                <a:gd name="T37" fmla="*/ 6 h 15"/>
                <a:gd name="T38" fmla="*/ 35 w 57"/>
                <a:gd name="T39" fmla="*/ 5 h 15"/>
                <a:gd name="T40" fmla="*/ 44 w 57"/>
                <a:gd name="T41" fmla="*/ 4 h 15"/>
                <a:gd name="T42" fmla="*/ 47 w 57"/>
                <a:gd name="T43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15">
                  <a:moveTo>
                    <a:pt x="47" y="3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56" y="6"/>
                  </a:lnTo>
                  <a:lnTo>
                    <a:pt x="54" y="8"/>
                  </a:lnTo>
                  <a:lnTo>
                    <a:pt x="50" y="10"/>
                  </a:lnTo>
                  <a:lnTo>
                    <a:pt x="41" y="9"/>
                  </a:lnTo>
                  <a:lnTo>
                    <a:pt x="37" y="10"/>
                  </a:lnTo>
                  <a:lnTo>
                    <a:pt x="26" y="14"/>
                  </a:lnTo>
                  <a:lnTo>
                    <a:pt x="22" y="15"/>
                  </a:lnTo>
                  <a:lnTo>
                    <a:pt x="6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4"/>
                  </a:lnTo>
                  <a:lnTo>
                    <a:pt x="5" y="4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6" y="5"/>
                  </a:lnTo>
                  <a:lnTo>
                    <a:pt x="31" y="6"/>
                  </a:lnTo>
                  <a:lnTo>
                    <a:pt x="35" y="5"/>
                  </a:lnTo>
                  <a:lnTo>
                    <a:pt x="44" y="4"/>
                  </a:lnTo>
                  <a:lnTo>
                    <a:pt x="47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B5A60443-EB2B-B44D-BE83-342F8FD4F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6148" y="4134234"/>
              <a:ext cx="482600" cy="407987"/>
            </a:xfrm>
            <a:custGeom>
              <a:avLst/>
              <a:gdLst>
                <a:gd name="T0" fmla="*/ 300 w 304"/>
                <a:gd name="T1" fmla="*/ 195 h 257"/>
                <a:gd name="T2" fmla="*/ 298 w 304"/>
                <a:gd name="T3" fmla="*/ 222 h 257"/>
                <a:gd name="T4" fmla="*/ 293 w 304"/>
                <a:gd name="T5" fmla="*/ 199 h 257"/>
                <a:gd name="T6" fmla="*/ 290 w 304"/>
                <a:gd name="T7" fmla="*/ 216 h 257"/>
                <a:gd name="T8" fmla="*/ 298 w 304"/>
                <a:gd name="T9" fmla="*/ 240 h 257"/>
                <a:gd name="T10" fmla="*/ 279 w 304"/>
                <a:gd name="T11" fmla="*/ 241 h 257"/>
                <a:gd name="T12" fmla="*/ 272 w 304"/>
                <a:gd name="T13" fmla="*/ 202 h 257"/>
                <a:gd name="T14" fmla="*/ 270 w 304"/>
                <a:gd name="T15" fmla="*/ 234 h 257"/>
                <a:gd name="T16" fmla="*/ 236 w 304"/>
                <a:gd name="T17" fmla="*/ 240 h 257"/>
                <a:gd name="T18" fmla="*/ 220 w 304"/>
                <a:gd name="T19" fmla="*/ 247 h 257"/>
                <a:gd name="T20" fmla="*/ 200 w 304"/>
                <a:gd name="T21" fmla="*/ 236 h 257"/>
                <a:gd name="T22" fmla="*/ 207 w 304"/>
                <a:gd name="T23" fmla="*/ 219 h 257"/>
                <a:gd name="T24" fmla="*/ 193 w 304"/>
                <a:gd name="T25" fmla="*/ 209 h 257"/>
                <a:gd name="T26" fmla="*/ 192 w 304"/>
                <a:gd name="T27" fmla="*/ 220 h 257"/>
                <a:gd name="T28" fmla="*/ 192 w 304"/>
                <a:gd name="T29" fmla="*/ 230 h 257"/>
                <a:gd name="T30" fmla="*/ 185 w 304"/>
                <a:gd name="T31" fmla="*/ 246 h 257"/>
                <a:gd name="T32" fmla="*/ 191 w 304"/>
                <a:gd name="T33" fmla="*/ 250 h 257"/>
                <a:gd name="T34" fmla="*/ 167 w 304"/>
                <a:gd name="T35" fmla="*/ 254 h 257"/>
                <a:gd name="T36" fmla="*/ 159 w 304"/>
                <a:gd name="T37" fmla="*/ 250 h 257"/>
                <a:gd name="T38" fmla="*/ 163 w 304"/>
                <a:gd name="T39" fmla="*/ 234 h 257"/>
                <a:gd name="T40" fmla="*/ 155 w 304"/>
                <a:gd name="T41" fmla="*/ 224 h 257"/>
                <a:gd name="T42" fmla="*/ 150 w 304"/>
                <a:gd name="T43" fmla="*/ 233 h 257"/>
                <a:gd name="T44" fmla="*/ 154 w 304"/>
                <a:gd name="T45" fmla="*/ 246 h 257"/>
                <a:gd name="T46" fmla="*/ 141 w 304"/>
                <a:gd name="T47" fmla="*/ 247 h 257"/>
                <a:gd name="T48" fmla="*/ 137 w 304"/>
                <a:gd name="T49" fmla="*/ 232 h 257"/>
                <a:gd name="T50" fmla="*/ 134 w 304"/>
                <a:gd name="T51" fmla="*/ 231 h 257"/>
                <a:gd name="T52" fmla="*/ 131 w 304"/>
                <a:gd name="T53" fmla="*/ 243 h 257"/>
                <a:gd name="T54" fmla="*/ 115 w 304"/>
                <a:gd name="T55" fmla="*/ 234 h 257"/>
                <a:gd name="T56" fmla="*/ 104 w 304"/>
                <a:gd name="T57" fmla="*/ 220 h 257"/>
                <a:gd name="T58" fmla="*/ 90 w 304"/>
                <a:gd name="T59" fmla="*/ 215 h 257"/>
                <a:gd name="T60" fmla="*/ 91 w 304"/>
                <a:gd name="T61" fmla="*/ 212 h 257"/>
                <a:gd name="T62" fmla="*/ 76 w 304"/>
                <a:gd name="T63" fmla="*/ 200 h 257"/>
                <a:gd name="T64" fmla="*/ 38 w 304"/>
                <a:gd name="T65" fmla="*/ 155 h 257"/>
                <a:gd name="T66" fmla="*/ 32 w 304"/>
                <a:gd name="T67" fmla="*/ 146 h 257"/>
                <a:gd name="T68" fmla="*/ 28 w 304"/>
                <a:gd name="T69" fmla="*/ 130 h 257"/>
                <a:gd name="T70" fmla="*/ 9 w 304"/>
                <a:gd name="T71" fmla="*/ 84 h 257"/>
                <a:gd name="T72" fmla="*/ 2 w 304"/>
                <a:gd name="T73" fmla="*/ 68 h 257"/>
                <a:gd name="T74" fmla="*/ 7 w 304"/>
                <a:gd name="T75" fmla="*/ 58 h 257"/>
                <a:gd name="T76" fmla="*/ 17 w 304"/>
                <a:gd name="T77" fmla="*/ 59 h 257"/>
                <a:gd name="T78" fmla="*/ 58 w 304"/>
                <a:gd name="T79" fmla="*/ 84 h 257"/>
                <a:gd name="T80" fmla="*/ 87 w 304"/>
                <a:gd name="T81" fmla="*/ 74 h 257"/>
                <a:gd name="T82" fmla="*/ 111 w 304"/>
                <a:gd name="T83" fmla="*/ 70 h 257"/>
                <a:gd name="T84" fmla="*/ 140 w 304"/>
                <a:gd name="T85" fmla="*/ 64 h 257"/>
                <a:gd name="T86" fmla="*/ 164 w 304"/>
                <a:gd name="T87" fmla="*/ 55 h 257"/>
                <a:gd name="T88" fmla="*/ 176 w 304"/>
                <a:gd name="T89" fmla="*/ 55 h 257"/>
                <a:gd name="T90" fmla="*/ 188 w 304"/>
                <a:gd name="T91" fmla="*/ 46 h 257"/>
                <a:gd name="T92" fmla="*/ 192 w 304"/>
                <a:gd name="T93" fmla="*/ 31 h 257"/>
                <a:gd name="T94" fmla="*/ 206 w 304"/>
                <a:gd name="T95" fmla="*/ 23 h 257"/>
                <a:gd name="T96" fmla="*/ 219 w 304"/>
                <a:gd name="T97" fmla="*/ 12 h 257"/>
                <a:gd name="T98" fmla="*/ 279 w 304"/>
                <a:gd name="T99" fmla="*/ 11 h 257"/>
                <a:gd name="T100" fmla="*/ 278 w 304"/>
                <a:gd name="T101" fmla="*/ 18 h 257"/>
                <a:gd name="T102" fmla="*/ 271 w 304"/>
                <a:gd name="T103" fmla="*/ 24 h 257"/>
                <a:gd name="T104" fmla="*/ 248 w 304"/>
                <a:gd name="T105" fmla="*/ 52 h 257"/>
                <a:gd name="T106" fmla="*/ 238 w 304"/>
                <a:gd name="T107" fmla="*/ 76 h 257"/>
                <a:gd name="T108" fmla="*/ 240 w 304"/>
                <a:gd name="T109" fmla="*/ 94 h 257"/>
                <a:gd name="T110" fmla="*/ 230 w 304"/>
                <a:gd name="T111" fmla="*/ 115 h 257"/>
                <a:gd name="T112" fmla="*/ 239 w 304"/>
                <a:gd name="T113" fmla="*/ 141 h 257"/>
                <a:gd name="T114" fmla="*/ 268 w 304"/>
                <a:gd name="T115" fmla="*/ 14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" h="257">
                  <a:moveTo>
                    <a:pt x="295" y="177"/>
                  </a:moveTo>
                  <a:lnTo>
                    <a:pt x="302" y="180"/>
                  </a:lnTo>
                  <a:lnTo>
                    <a:pt x="304" y="184"/>
                  </a:lnTo>
                  <a:lnTo>
                    <a:pt x="303" y="185"/>
                  </a:lnTo>
                  <a:lnTo>
                    <a:pt x="300" y="195"/>
                  </a:lnTo>
                  <a:lnTo>
                    <a:pt x="298" y="206"/>
                  </a:lnTo>
                  <a:lnTo>
                    <a:pt x="300" y="213"/>
                  </a:lnTo>
                  <a:lnTo>
                    <a:pt x="299" y="215"/>
                  </a:lnTo>
                  <a:lnTo>
                    <a:pt x="299" y="220"/>
                  </a:lnTo>
                  <a:lnTo>
                    <a:pt x="298" y="222"/>
                  </a:lnTo>
                  <a:lnTo>
                    <a:pt x="296" y="217"/>
                  </a:lnTo>
                  <a:lnTo>
                    <a:pt x="295" y="214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93" y="199"/>
                  </a:lnTo>
                  <a:lnTo>
                    <a:pt x="292" y="200"/>
                  </a:lnTo>
                  <a:lnTo>
                    <a:pt x="290" y="201"/>
                  </a:lnTo>
                  <a:lnTo>
                    <a:pt x="289" y="202"/>
                  </a:lnTo>
                  <a:lnTo>
                    <a:pt x="290" y="205"/>
                  </a:lnTo>
                  <a:lnTo>
                    <a:pt x="290" y="216"/>
                  </a:lnTo>
                  <a:lnTo>
                    <a:pt x="291" y="220"/>
                  </a:lnTo>
                  <a:lnTo>
                    <a:pt x="294" y="224"/>
                  </a:lnTo>
                  <a:lnTo>
                    <a:pt x="296" y="229"/>
                  </a:lnTo>
                  <a:lnTo>
                    <a:pt x="298" y="237"/>
                  </a:lnTo>
                  <a:lnTo>
                    <a:pt x="298" y="240"/>
                  </a:lnTo>
                  <a:lnTo>
                    <a:pt x="296" y="242"/>
                  </a:lnTo>
                  <a:lnTo>
                    <a:pt x="294" y="243"/>
                  </a:lnTo>
                  <a:lnTo>
                    <a:pt x="287" y="243"/>
                  </a:lnTo>
                  <a:lnTo>
                    <a:pt x="281" y="243"/>
                  </a:lnTo>
                  <a:lnTo>
                    <a:pt x="279" y="241"/>
                  </a:lnTo>
                  <a:lnTo>
                    <a:pt x="277" y="234"/>
                  </a:lnTo>
                  <a:lnTo>
                    <a:pt x="276" y="227"/>
                  </a:lnTo>
                  <a:lnTo>
                    <a:pt x="276" y="217"/>
                  </a:lnTo>
                  <a:lnTo>
                    <a:pt x="275" y="209"/>
                  </a:lnTo>
                  <a:lnTo>
                    <a:pt x="272" y="202"/>
                  </a:lnTo>
                  <a:lnTo>
                    <a:pt x="265" y="203"/>
                  </a:lnTo>
                  <a:lnTo>
                    <a:pt x="272" y="209"/>
                  </a:lnTo>
                  <a:lnTo>
                    <a:pt x="274" y="216"/>
                  </a:lnTo>
                  <a:lnTo>
                    <a:pt x="273" y="226"/>
                  </a:lnTo>
                  <a:lnTo>
                    <a:pt x="270" y="234"/>
                  </a:lnTo>
                  <a:lnTo>
                    <a:pt x="269" y="242"/>
                  </a:lnTo>
                  <a:lnTo>
                    <a:pt x="258" y="244"/>
                  </a:lnTo>
                  <a:lnTo>
                    <a:pt x="245" y="244"/>
                  </a:lnTo>
                  <a:lnTo>
                    <a:pt x="239" y="240"/>
                  </a:lnTo>
                  <a:lnTo>
                    <a:pt x="236" y="240"/>
                  </a:lnTo>
                  <a:lnTo>
                    <a:pt x="233" y="240"/>
                  </a:lnTo>
                  <a:lnTo>
                    <a:pt x="234" y="245"/>
                  </a:lnTo>
                  <a:lnTo>
                    <a:pt x="230" y="247"/>
                  </a:lnTo>
                  <a:lnTo>
                    <a:pt x="225" y="247"/>
                  </a:lnTo>
                  <a:lnTo>
                    <a:pt x="220" y="247"/>
                  </a:lnTo>
                  <a:lnTo>
                    <a:pt x="216" y="250"/>
                  </a:lnTo>
                  <a:lnTo>
                    <a:pt x="205" y="250"/>
                  </a:lnTo>
                  <a:lnTo>
                    <a:pt x="202" y="252"/>
                  </a:lnTo>
                  <a:lnTo>
                    <a:pt x="196" y="245"/>
                  </a:lnTo>
                  <a:lnTo>
                    <a:pt x="200" y="236"/>
                  </a:lnTo>
                  <a:lnTo>
                    <a:pt x="216" y="219"/>
                  </a:lnTo>
                  <a:lnTo>
                    <a:pt x="212" y="219"/>
                  </a:lnTo>
                  <a:lnTo>
                    <a:pt x="211" y="218"/>
                  </a:lnTo>
                  <a:lnTo>
                    <a:pt x="209" y="218"/>
                  </a:lnTo>
                  <a:lnTo>
                    <a:pt x="207" y="219"/>
                  </a:lnTo>
                  <a:lnTo>
                    <a:pt x="199" y="228"/>
                  </a:lnTo>
                  <a:lnTo>
                    <a:pt x="199" y="216"/>
                  </a:lnTo>
                  <a:lnTo>
                    <a:pt x="195" y="205"/>
                  </a:lnTo>
                  <a:lnTo>
                    <a:pt x="194" y="205"/>
                  </a:lnTo>
                  <a:lnTo>
                    <a:pt x="193" y="209"/>
                  </a:lnTo>
                  <a:lnTo>
                    <a:pt x="194" y="215"/>
                  </a:lnTo>
                  <a:lnTo>
                    <a:pt x="195" y="221"/>
                  </a:lnTo>
                  <a:lnTo>
                    <a:pt x="196" y="225"/>
                  </a:lnTo>
                  <a:lnTo>
                    <a:pt x="194" y="223"/>
                  </a:lnTo>
                  <a:lnTo>
                    <a:pt x="192" y="220"/>
                  </a:lnTo>
                  <a:lnTo>
                    <a:pt x="190" y="218"/>
                  </a:lnTo>
                  <a:lnTo>
                    <a:pt x="185" y="217"/>
                  </a:lnTo>
                  <a:lnTo>
                    <a:pt x="188" y="223"/>
                  </a:lnTo>
                  <a:lnTo>
                    <a:pt x="191" y="227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1" y="240"/>
                  </a:lnTo>
                  <a:lnTo>
                    <a:pt x="188" y="244"/>
                  </a:lnTo>
                  <a:lnTo>
                    <a:pt x="188" y="245"/>
                  </a:lnTo>
                  <a:lnTo>
                    <a:pt x="185" y="246"/>
                  </a:lnTo>
                  <a:lnTo>
                    <a:pt x="184" y="247"/>
                  </a:lnTo>
                  <a:lnTo>
                    <a:pt x="184" y="250"/>
                  </a:lnTo>
                  <a:lnTo>
                    <a:pt x="186" y="249"/>
                  </a:lnTo>
                  <a:lnTo>
                    <a:pt x="188" y="249"/>
                  </a:lnTo>
                  <a:lnTo>
                    <a:pt x="191" y="250"/>
                  </a:lnTo>
                  <a:lnTo>
                    <a:pt x="189" y="252"/>
                  </a:lnTo>
                  <a:lnTo>
                    <a:pt x="183" y="254"/>
                  </a:lnTo>
                  <a:lnTo>
                    <a:pt x="174" y="255"/>
                  </a:lnTo>
                  <a:lnTo>
                    <a:pt x="168" y="254"/>
                  </a:lnTo>
                  <a:lnTo>
                    <a:pt x="167" y="254"/>
                  </a:lnTo>
                  <a:lnTo>
                    <a:pt x="166" y="255"/>
                  </a:lnTo>
                  <a:lnTo>
                    <a:pt x="165" y="257"/>
                  </a:lnTo>
                  <a:lnTo>
                    <a:pt x="161" y="255"/>
                  </a:lnTo>
                  <a:lnTo>
                    <a:pt x="160" y="253"/>
                  </a:lnTo>
                  <a:lnTo>
                    <a:pt x="159" y="250"/>
                  </a:lnTo>
                  <a:lnTo>
                    <a:pt x="159" y="245"/>
                  </a:lnTo>
                  <a:lnTo>
                    <a:pt x="160" y="241"/>
                  </a:lnTo>
                  <a:lnTo>
                    <a:pt x="163" y="237"/>
                  </a:lnTo>
                  <a:lnTo>
                    <a:pt x="164" y="234"/>
                  </a:lnTo>
                  <a:lnTo>
                    <a:pt x="163" y="234"/>
                  </a:lnTo>
                  <a:lnTo>
                    <a:pt x="159" y="234"/>
                  </a:lnTo>
                  <a:lnTo>
                    <a:pt x="159" y="231"/>
                  </a:lnTo>
                  <a:lnTo>
                    <a:pt x="160" y="225"/>
                  </a:lnTo>
                  <a:lnTo>
                    <a:pt x="157" y="224"/>
                  </a:lnTo>
                  <a:lnTo>
                    <a:pt x="155" y="224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49" y="226"/>
                  </a:lnTo>
                  <a:lnTo>
                    <a:pt x="149" y="229"/>
                  </a:lnTo>
                  <a:lnTo>
                    <a:pt x="150" y="233"/>
                  </a:lnTo>
                  <a:lnTo>
                    <a:pt x="151" y="234"/>
                  </a:lnTo>
                  <a:lnTo>
                    <a:pt x="150" y="237"/>
                  </a:lnTo>
                  <a:lnTo>
                    <a:pt x="151" y="240"/>
                  </a:lnTo>
                  <a:lnTo>
                    <a:pt x="153" y="243"/>
                  </a:lnTo>
                  <a:lnTo>
                    <a:pt x="154" y="246"/>
                  </a:lnTo>
                  <a:lnTo>
                    <a:pt x="153" y="251"/>
                  </a:lnTo>
                  <a:lnTo>
                    <a:pt x="152" y="251"/>
                  </a:lnTo>
                  <a:lnTo>
                    <a:pt x="149" y="248"/>
                  </a:lnTo>
                  <a:lnTo>
                    <a:pt x="146" y="247"/>
                  </a:lnTo>
                  <a:lnTo>
                    <a:pt x="141" y="247"/>
                  </a:lnTo>
                  <a:lnTo>
                    <a:pt x="139" y="246"/>
                  </a:lnTo>
                  <a:lnTo>
                    <a:pt x="139" y="237"/>
                  </a:lnTo>
                  <a:lnTo>
                    <a:pt x="139" y="237"/>
                  </a:lnTo>
                  <a:lnTo>
                    <a:pt x="140" y="237"/>
                  </a:lnTo>
                  <a:lnTo>
                    <a:pt x="137" y="232"/>
                  </a:lnTo>
                  <a:lnTo>
                    <a:pt x="137" y="231"/>
                  </a:lnTo>
                  <a:lnTo>
                    <a:pt x="136" y="227"/>
                  </a:lnTo>
                  <a:lnTo>
                    <a:pt x="137" y="223"/>
                  </a:lnTo>
                  <a:lnTo>
                    <a:pt x="136" y="223"/>
                  </a:lnTo>
                  <a:lnTo>
                    <a:pt x="134" y="231"/>
                  </a:lnTo>
                  <a:lnTo>
                    <a:pt x="132" y="230"/>
                  </a:lnTo>
                  <a:lnTo>
                    <a:pt x="129" y="228"/>
                  </a:lnTo>
                  <a:lnTo>
                    <a:pt x="132" y="236"/>
                  </a:lnTo>
                  <a:lnTo>
                    <a:pt x="133" y="240"/>
                  </a:lnTo>
                  <a:lnTo>
                    <a:pt x="131" y="243"/>
                  </a:lnTo>
                  <a:lnTo>
                    <a:pt x="127" y="242"/>
                  </a:lnTo>
                  <a:lnTo>
                    <a:pt x="124" y="240"/>
                  </a:lnTo>
                  <a:lnTo>
                    <a:pt x="121" y="237"/>
                  </a:lnTo>
                  <a:lnTo>
                    <a:pt x="119" y="236"/>
                  </a:lnTo>
                  <a:lnTo>
                    <a:pt x="115" y="234"/>
                  </a:lnTo>
                  <a:lnTo>
                    <a:pt x="109" y="230"/>
                  </a:lnTo>
                  <a:lnTo>
                    <a:pt x="107" y="224"/>
                  </a:lnTo>
                  <a:lnTo>
                    <a:pt x="109" y="219"/>
                  </a:lnTo>
                  <a:lnTo>
                    <a:pt x="107" y="219"/>
                  </a:lnTo>
                  <a:lnTo>
                    <a:pt x="104" y="220"/>
                  </a:lnTo>
                  <a:lnTo>
                    <a:pt x="104" y="221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99" y="220"/>
                  </a:lnTo>
                  <a:lnTo>
                    <a:pt x="90" y="215"/>
                  </a:lnTo>
                  <a:lnTo>
                    <a:pt x="87" y="211"/>
                  </a:lnTo>
                  <a:lnTo>
                    <a:pt x="89" y="212"/>
                  </a:lnTo>
                  <a:lnTo>
                    <a:pt x="92" y="213"/>
                  </a:lnTo>
                  <a:lnTo>
                    <a:pt x="94" y="214"/>
                  </a:lnTo>
                  <a:lnTo>
                    <a:pt x="91" y="212"/>
                  </a:lnTo>
                  <a:lnTo>
                    <a:pt x="89" y="210"/>
                  </a:lnTo>
                  <a:lnTo>
                    <a:pt x="86" y="209"/>
                  </a:lnTo>
                  <a:lnTo>
                    <a:pt x="83" y="208"/>
                  </a:lnTo>
                  <a:lnTo>
                    <a:pt x="77" y="202"/>
                  </a:lnTo>
                  <a:lnTo>
                    <a:pt x="76" y="200"/>
                  </a:lnTo>
                  <a:lnTo>
                    <a:pt x="69" y="194"/>
                  </a:lnTo>
                  <a:lnTo>
                    <a:pt x="68" y="193"/>
                  </a:lnTo>
                  <a:lnTo>
                    <a:pt x="47" y="173"/>
                  </a:lnTo>
                  <a:lnTo>
                    <a:pt x="41" y="164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6"/>
                  </a:lnTo>
                  <a:lnTo>
                    <a:pt x="42" y="157"/>
                  </a:lnTo>
                  <a:lnTo>
                    <a:pt x="42" y="152"/>
                  </a:lnTo>
                  <a:lnTo>
                    <a:pt x="32" y="146"/>
                  </a:lnTo>
                  <a:lnTo>
                    <a:pt x="29" y="142"/>
                  </a:lnTo>
                  <a:lnTo>
                    <a:pt x="28" y="138"/>
                  </a:lnTo>
                  <a:lnTo>
                    <a:pt x="22" y="128"/>
                  </a:lnTo>
                  <a:lnTo>
                    <a:pt x="20" y="126"/>
                  </a:lnTo>
                  <a:lnTo>
                    <a:pt x="28" y="130"/>
                  </a:lnTo>
                  <a:lnTo>
                    <a:pt x="26" y="125"/>
                  </a:lnTo>
                  <a:lnTo>
                    <a:pt x="18" y="116"/>
                  </a:lnTo>
                  <a:lnTo>
                    <a:pt x="12" y="98"/>
                  </a:lnTo>
                  <a:lnTo>
                    <a:pt x="10" y="88"/>
                  </a:lnTo>
                  <a:lnTo>
                    <a:pt x="9" y="84"/>
                  </a:lnTo>
                  <a:lnTo>
                    <a:pt x="6" y="78"/>
                  </a:lnTo>
                  <a:lnTo>
                    <a:pt x="5" y="75"/>
                  </a:lnTo>
                  <a:lnTo>
                    <a:pt x="4" y="71"/>
                  </a:lnTo>
                  <a:lnTo>
                    <a:pt x="3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3" y="58"/>
                  </a:lnTo>
                  <a:lnTo>
                    <a:pt x="7" y="58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7" y="67"/>
                  </a:lnTo>
                  <a:lnTo>
                    <a:pt x="20" y="69"/>
                  </a:lnTo>
                  <a:lnTo>
                    <a:pt x="17" y="59"/>
                  </a:lnTo>
                  <a:lnTo>
                    <a:pt x="23" y="65"/>
                  </a:lnTo>
                  <a:lnTo>
                    <a:pt x="31" y="70"/>
                  </a:lnTo>
                  <a:lnTo>
                    <a:pt x="42" y="74"/>
                  </a:lnTo>
                  <a:lnTo>
                    <a:pt x="53" y="80"/>
                  </a:lnTo>
                  <a:lnTo>
                    <a:pt x="58" y="84"/>
                  </a:lnTo>
                  <a:lnTo>
                    <a:pt x="63" y="84"/>
                  </a:lnTo>
                  <a:lnTo>
                    <a:pt x="67" y="84"/>
                  </a:lnTo>
                  <a:lnTo>
                    <a:pt x="71" y="84"/>
                  </a:lnTo>
                  <a:lnTo>
                    <a:pt x="79" y="80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95" y="71"/>
                  </a:lnTo>
                  <a:lnTo>
                    <a:pt x="100" y="70"/>
                  </a:lnTo>
                  <a:lnTo>
                    <a:pt x="104" y="70"/>
                  </a:lnTo>
                  <a:lnTo>
                    <a:pt x="111" y="70"/>
                  </a:lnTo>
                  <a:lnTo>
                    <a:pt x="117" y="66"/>
                  </a:lnTo>
                  <a:lnTo>
                    <a:pt x="125" y="56"/>
                  </a:lnTo>
                  <a:lnTo>
                    <a:pt x="128" y="54"/>
                  </a:lnTo>
                  <a:lnTo>
                    <a:pt x="136" y="61"/>
                  </a:lnTo>
                  <a:lnTo>
                    <a:pt x="140" y="64"/>
                  </a:lnTo>
                  <a:lnTo>
                    <a:pt x="145" y="66"/>
                  </a:lnTo>
                  <a:lnTo>
                    <a:pt x="151" y="66"/>
                  </a:lnTo>
                  <a:lnTo>
                    <a:pt x="155" y="64"/>
                  </a:lnTo>
                  <a:lnTo>
                    <a:pt x="161" y="56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9" y="56"/>
                  </a:lnTo>
                  <a:lnTo>
                    <a:pt x="171" y="56"/>
                  </a:lnTo>
                  <a:lnTo>
                    <a:pt x="174" y="56"/>
                  </a:lnTo>
                  <a:lnTo>
                    <a:pt x="176" y="55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5" y="50"/>
                  </a:lnTo>
                  <a:lnTo>
                    <a:pt x="188" y="49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6" y="41"/>
                  </a:lnTo>
                  <a:lnTo>
                    <a:pt x="185" y="38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202" y="31"/>
                  </a:lnTo>
                  <a:lnTo>
                    <a:pt x="205" y="30"/>
                  </a:lnTo>
                  <a:lnTo>
                    <a:pt x="206" y="29"/>
                  </a:lnTo>
                  <a:lnTo>
                    <a:pt x="206" y="26"/>
                  </a:lnTo>
                  <a:lnTo>
                    <a:pt x="206" y="23"/>
                  </a:lnTo>
                  <a:lnTo>
                    <a:pt x="208" y="21"/>
                  </a:lnTo>
                  <a:lnTo>
                    <a:pt x="209" y="19"/>
                  </a:lnTo>
                  <a:lnTo>
                    <a:pt x="211" y="17"/>
                  </a:lnTo>
                  <a:lnTo>
                    <a:pt x="216" y="14"/>
                  </a:lnTo>
                  <a:lnTo>
                    <a:pt x="219" y="12"/>
                  </a:lnTo>
                  <a:lnTo>
                    <a:pt x="249" y="8"/>
                  </a:lnTo>
                  <a:lnTo>
                    <a:pt x="253" y="6"/>
                  </a:lnTo>
                  <a:lnTo>
                    <a:pt x="252" y="0"/>
                  </a:lnTo>
                  <a:lnTo>
                    <a:pt x="273" y="3"/>
                  </a:lnTo>
                  <a:lnTo>
                    <a:pt x="279" y="11"/>
                  </a:lnTo>
                  <a:lnTo>
                    <a:pt x="281" y="11"/>
                  </a:lnTo>
                  <a:lnTo>
                    <a:pt x="281" y="13"/>
                  </a:lnTo>
                  <a:lnTo>
                    <a:pt x="281" y="14"/>
                  </a:lnTo>
                  <a:lnTo>
                    <a:pt x="280" y="15"/>
                  </a:lnTo>
                  <a:lnTo>
                    <a:pt x="278" y="18"/>
                  </a:lnTo>
                  <a:lnTo>
                    <a:pt x="278" y="18"/>
                  </a:lnTo>
                  <a:lnTo>
                    <a:pt x="277" y="19"/>
                  </a:lnTo>
                  <a:lnTo>
                    <a:pt x="272" y="20"/>
                  </a:lnTo>
                  <a:lnTo>
                    <a:pt x="272" y="21"/>
                  </a:lnTo>
                  <a:lnTo>
                    <a:pt x="271" y="24"/>
                  </a:lnTo>
                  <a:lnTo>
                    <a:pt x="269" y="26"/>
                  </a:lnTo>
                  <a:lnTo>
                    <a:pt x="262" y="35"/>
                  </a:lnTo>
                  <a:lnTo>
                    <a:pt x="256" y="39"/>
                  </a:lnTo>
                  <a:lnTo>
                    <a:pt x="251" y="44"/>
                  </a:lnTo>
                  <a:lnTo>
                    <a:pt x="248" y="52"/>
                  </a:lnTo>
                  <a:lnTo>
                    <a:pt x="247" y="62"/>
                  </a:lnTo>
                  <a:lnTo>
                    <a:pt x="245" y="67"/>
                  </a:lnTo>
                  <a:lnTo>
                    <a:pt x="241" y="69"/>
                  </a:lnTo>
                  <a:lnTo>
                    <a:pt x="240" y="71"/>
                  </a:lnTo>
                  <a:lnTo>
                    <a:pt x="238" y="76"/>
                  </a:lnTo>
                  <a:lnTo>
                    <a:pt x="237" y="81"/>
                  </a:lnTo>
                  <a:lnTo>
                    <a:pt x="237" y="86"/>
                  </a:lnTo>
                  <a:lnTo>
                    <a:pt x="237" y="89"/>
                  </a:lnTo>
                  <a:lnTo>
                    <a:pt x="239" y="91"/>
                  </a:lnTo>
                  <a:lnTo>
                    <a:pt x="240" y="94"/>
                  </a:lnTo>
                  <a:lnTo>
                    <a:pt x="242" y="95"/>
                  </a:lnTo>
                  <a:lnTo>
                    <a:pt x="237" y="100"/>
                  </a:lnTo>
                  <a:lnTo>
                    <a:pt x="236" y="105"/>
                  </a:lnTo>
                  <a:lnTo>
                    <a:pt x="235" y="108"/>
                  </a:lnTo>
                  <a:lnTo>
                    <a:pt x="230" y="115"/>
                  </a:lnTo>
                  <a:lnTo>
                    <a:pt x="228" y="123"/>
                  </a:lnTo>
                  <a:lnTo>
                    <a:pt x="227" y="133"/>
                  </a:lnTo>
                  <a:lnTo>
                    <a:pt x="233" y="139"/>
                  </a:lnTo>
                  <a:lnTo>
                    <a:pt x="236" y="140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0" y="148"/>
                  </a:lnTo>
                  <a:lnTo>
                    <a:pt x="243" y="155"/>
                  </a:lnTo>
                  <a:lnTo>
                    <a:pt x="250" y="154"/>
                  </a:lnTo>
                  <a:lnTo>
                    <a:pt x="268" y="147"/>
                  </a:lnTo>
                  <a:lnTo>
                    <a:pt x="282" y="156"/>
                  </a:lnTo>
                  <a:lnTo>
                    <a:pt x="284" y="164"/>
                  </a:lnTo>
                  <a:lnTo>
                    <a:pt x="288" y="171"/>
                  </a:lnTo>
                  <a:lnTo>
                    <a:pt x="295" y="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D5F8E47-0038-9B4F-881A-082ABD520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9736" y="3143634"/>
              <a:ext cx="877888" cy="620712"/>
            </a:xfrm>
            <a:custGeom>
              <a:avLst/>
              <a:gdLst>
                <a:gd name="T0" fmla="*/ 490 w 553"/>
                <a:gd name="T1" fmla="*/ 367 h 391"/>
                <a:gd name="T2" fmla="*/ 477 w 553"/>
                <a:gd name="T3" fmla="*/ 372 h 391"/>
                <a:gd name="T4" fmla="*/ 464 w 553"/>
                <a:gd name="T5" fmla="*/ 387 h 391"/>
                <a:gd name="T6" fmla="*/ 443 w 553"/>
                <a:gd name="T7" fmla="*/ 372 h 391"/>
                <a:gd name="T8" fmla="*/ 360 w 553"/>
                <a:gd name="T9" fmla="*/ 336 h 391"/>
                <a:gd name="T10" fmla="*/ 336 w 553"/>
                <a:gd name="T11" fmla="*/ 332 h 391"/>
                <a:gd name="T12" fmla="*/ 306 w 553"/>
                <a:gd name="T13" fmla="*/ 290 h 391"/>
                <a:gd name="T14" fmla="*/ 258 w 553"/>
                <a:gd name="T15" fmla="*/ 289 h 391"/>
                <a:gd name="T16" fmla="*/ 254 w 553"/>
                <a:gd name="T17" fmla="*/ 311 h 391"/>
                <a:gd name="T18" fmla="*/ 227 w 553"/>
                <a:gd name="T19" fmla="*/ 318 h 391"/>
                <a:gd name="T20" fmla="*/ 202 w 553"/>
                <a:gd name="T21" fmla="*/ 321 h 391"/>
                <a:gd name="T22" fmla="*/ 181 w 553"/>
                <a:gd name="T23" fmla="*/ 332 h 391"/>
                <a:gd name="T24" fmla="*/ 171 w 553"/>
                <a:gd name="T25" fmla="*/ 310 h 391"/>
                <a:gd name="T26" fmla="*/ 164 w 553"/>
                <a:gd name="T27" fmla="*/ 308 h 391"/>
                <a:gd name="T28" fmla="*/ 150 w 553"/>
                <a:gd name="T29" fmla="*/ 313 h 391"/>
                <a:gd name="T30" fmla="*/ 124 w 553"/>
                <a:gd name="T31" fmla="*/ 326 h 391"/>
                <a:gd name="T32" fmla="*/ 108 w 553"/>
                <a:gd name="T33" fmla="*/ 354 h 391"/>
                <a:gd name="T34" fmla="*/ 76 w 553"/>
                <a:gd name="T35" fmla="*/ 342 h 391"/>
                <a:gd name="T36" fmla="*/ 81 w 553"/>
                <a:gd name="T37" fmla="*/ 300 h 391"/>
                <a:gd name="T38" fmla="*/ 58 w 553"/>
                <a:gd name="T39" fmla="*/ 288 h 391"/>
                <a:gd name="T40" fmla="*/ 33 w 553"/>
                <a:gd name="T41" fmla="*/ 290 h 391"/>
                <a:gd name="T42" fmla="*/ 10 w 553"/>
                <a:gd name="T43" fmla="*/ 269 h 391"/>
                <a:gd name="T44" fmla="*/ 8 w 553"/>
                <a:gd name="T45" fmla="*/ 245 h 391"/>
                <a:gd name="T46" fmla="*/ 31 w 553"/>
                <a:gd name="T47" fmla="*/ 255 h 391"/>
                <a:gd name="T48" fmla="*/ 66 w 553"/>
                <a:gd name="T49" fmla="*/ 219 h 391"/>
                <a:gd name="T50" fmla="*/ 80 w 553"/>
                <a:gd name="T51" fmla="*/ 178 h 391"/>
                <a:gd name="T52" fmla="*/ 81 w 553"/>
                <a:gd name="T53" fmla="*/ 160 h 391"/>
                <a:gd name="T54" fmla="*/ 63 w 553"/>
                <a:gd name="T55" fmla="*/ 147 h 391"/>
                <a:gd name="T56" fmla="*/ 59 w 553"/>
                <a:gd name="T57" fmla="*/ 86 h 391"/>
                <a:gd name="T58" fmla="*/ 41 w 553"/>
                <a:gd name="T59" fmla="*/ 61 h 391"/>
                <a:gd name="T60" fmla="*/ 38 w 553"/>
                <a:gd name="T61" fmla="*/ 25 h 391"/>
                <a:gd name="T62" fmla="*/ 76 w 553"/>
                <a:gd name="T63" fmla="*/ 32 h 391"/>
                <a:gd name="T64" fmla="*/ 108 w 553"/>
                <a:gd name="T65" fmla="*/ 39 h 391"/>
                <a:gd name="T66" fmla="*/ 142 w 553"/>
                <a:gd name="T67" fmla="*/ 49 h 391"/>
                <a:gd name="T68" fmla="*/ 167 w 553"/>
                <a:gd name="T69" fmla="*/ 60 h 391"/>
                <a:gd name="T70" fmla="*/ 187 w 553"/>
                <a:gd name="T71" fmla="*/ 69 h 391"/>
                <a:gd name="T72" fmla="*/ 206 w 553"/>
                <a:gd name="T73" fmla="*/ 81 h 391"/>
                <a:gd name="T74" fmla="*/ 213 w 553"/>
                <a:gd name="T75" fmla="*/ 77 h 391"/>
                <a:gd name="T76" fmla="*/ 195 w 553"/>
                <a:gd name="T77" fmla="*/ 30 h 391"/>
                <a:gd name="T78" fmla="*/ 242 w 553"/>
                <a:gd name="T79" fmla="*/ 0 h 391"/>
                <a:gd name="T80" fmla="*/ 330 w 553"/>
                <a:gd name="T81" fmla="*/ 20 h 391"/>
                <a:gd name="T82" fmla="*/ 381 w 553"/>
                <a:gd name="T83" fmla="*/ 49 h 391"/>
                <a:gd name="T84" fmla="*/ 379 w 553"/>
                <a:gd name="T85" fmla="*/ 72 h 391"/>
                <a:gd name="T86" fmla="*/ 439 w 553"/>
                <a:gd name="T87" fmla="*/ 62 h 391"/>
                <a:gd name="T88" fmla="*/ 519 w 553"/>
                <a:gd name="T89" fmla="*/ 109 h 391"/>
                <a:gd name="T90" fmla="*/ 544 w 553"/>
                <a:gd name="T91" fmla="*/ 184 h 391"/>
                <a:gd name="T92" fmla="*/ 521 w 553"/>
                <a:gd name="T93" fmla="*/ 228 h 391"/>
                <a:gd name="T94" fmla="*/ 497 w 553"/>
                <a:gd name="T95" fmla="*/ 29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391">
                  <a:moveTo>
                    <a:pt x="495" y="345"/>
                  </a:moveTo>
                  <a:lnTo>
                    <a:pt x="490" y="367"/>
                  </a:lnTo>
                  <a:lnTo>
                    <a:pt x="490" y="367"/>
                  </a:lnTo>
                  <a:lnTo>
                    <a:pt x="487" y="367"/>
                  </a:lnTo>
                  <a:lnTo>
                    <a:pt x="481" y="369"/>
                  </a:lnTo>
                  <a:lnTo>
                    <a:pt x="477" y="372"/>
                  </a:lnTo>
                  <a:lnTo>
                    <a:pt x="471" y="382"/>
                  </a:lnTo>
                  <a:lnTo>
                    <a:pt x="468" y="385"/>
                  </a:lnTo>
                  <a:lnTo>
                    <a:pt x="464" y="387"/>
                  </a:lnTo>
                  <a:lnTo>
                    <a:pt x="454" y="391"/>
                  </a:lnTo>
                  <a:lnTo>
                    <a:pt x="450" y="384"/>
                  </a:lnTo>
                  <a:lnTo>
                    <a:pt x="443" y="372"/>
                  </a:lnTo>
                  <a:lnTo>
                    <a:pt x="416" y="340"/>
                  </a:lnTo>
                  <a:lnTo>
                    <a:pt x="396" y="330"/>
                  </a:lnTo>
                  <a:lnTo>
                    <a:pt x="360" y="336"/>
                  </a:lnTo>
                  <a:lnTo>
                    <a:pt x="347" y="337"/>
                  </a:lnTo>
                  <a:lnTo>
                    <a:pt x="341" y="335"/>
                  </a:lnTo>
                  <a:lnTo>
                    <a:pt x="336" y="332"/>
                  </a:lnTo>
                  <a:lnTo>
                    <a:pt x="338" y="318"/>
                  </a:lnTo>
                  <a:lnTo>
                    <a:pt x="333" y="306"/>
                  </a:lnTo>
                  <a:lnTo>
                    <a:pt x="306" y="290"/>
                  </a:lnTo>
                  <a:lnTo>
                    <a:pt x="289" y="284"/>
                  </a:lnTo>
                  <a:lnTo>
                    <a:pt x="274" y="283"/>
                  </a:lnTo>
                  <a:lnTo>
                    <a:pt x="258" y="289"/>
                  </a:lnTo>
                  <a:lnTo>
                    <a:pt x="256" y="296"/>
                  </a:lnTo>
                  <a:lnTo>
                    <a:pt x="258" y="304"/>
                  </a:lnTo>
                  <a:lnTo>
                    <a:pt x="254" y="311"/>
                  </a:lnTo>
                  <a:lnTo>
                    <a:pt x="247" y="315"/>
                  </a:lnTo>
                  <a:lnTo>
                    <a:pt x="237" y="318"/>
                  </a:lnTo>
                  <a:lnTo>
                    <a:pt x="227" y="318"/>
                  </a:lnTo>
                  <a:lnTo>
                    <a:pt x="218" y="317"/>
                  </a:lnTo>
                  <a:lnTo>
                    <a:pt x="209" y="316"/>
                  </a:lnTo>
                  <a:lnTo>
                    <a:pt x="202" y="321"/>
                  </a:lnTo>
                  <a:lnTo>
                    <a:pt x="195" y="328"/>
                  </a:lnTo>
                  <a:lnTo>
                    <a:pt x="188" y="332"/>
                  </a:lnTo>
                  <a:lnTo>
                    <a:pt x="181" y="332"/>
                  </a:lnTo>
                  <a:lnTo>
                    <a:pt x="176" y="326"/>
                  </a:lnTo>
                  <a:lnTo>
                    <a:pt x="173" y="319"/>
                  </a:lnTo>
                  <a:lnTo>
                    <a:pt x="171" y="310"/>
                  </a:lnTo>
                  <a:lnTo>
                    <a:pt x="169" y="306"/>
                  </a:lnTo>
                  <a:lnTo>
                    <a:pt x="164" y="306"/>
                  </a:lnTo>
                  <a:lnTo>
                    <a:pt x="164" y="308"/>
                  </a:lnTo>
                  <a:lnTo>
                    <a:pt x="161" y="312"/>
                  </a:lnTo>
                  <a:lnTo>
                    <a:pt x="156" y="312"/>
                  </a:lnTo>
                  <a:lnTo>
                    <a:pt x="150" y="313"/>
                  </a:lnTo>
                  <a:lnTo>
                    <a:pt x="142" y="325"/>
                  </a:lnTo>
                  <a:lnTo>
                    <a:pt x="133" y="326"/>
                  </a:lnTo>
                  <a:lnTo>
                    <a:pt x="124" y="326"/>
                  </a:lnTo>
                  <a:lnTo>
                    <a:pt x="115" y="328"/>
                  </a:lnTo>
                  <a:lnTo>
                    <a:pt x="111" y="335"/>
                  </a:lnTo>
                  <a:lnTo>
                    <a:pt x="108" y="354"/>
                  </a:lnTo>
                  <a:lnTo>
                    <a:pt x="98" y="368"/>
                  </a:lnTo>
                  <a:lnTo>
                    <a:pt x="83" y="359"/>
                  </a:lnTo>
                  <a:lnTo>
                    <a:pt x="76" y="342"/>
                  </a:lnTo>
                  <a:lnTo>
                    <a:pt x="84" y="321"/>
                  </a:lnTo>
                  <a:lnTo>
                    <a:pt x="84" y="311"/>
                  </a:lnTo>
                  <a:lnTo>
                    <a:pt x="81" y="300"/>
                  </a:lnTo>
                  <a:lnTo>
                    <a:pt x="75" y="290"/>
                  </a:lnTo>
                  <a:lnTo>
                    <a:pt x="66" y="286"/>
                  </a:lnTo>
                  <a:lnTo>
                    <a:pt x="58" y="288"/>
                  </a:lnTo>
                  <a:lnTo>
                    <a:pt x="51" y="293"/>
                  </a:lnTo>
                  <a:lnTo>
                    <a:pt x="42" y="294"/>
                  </a:lnTo>
                  <a:lnTo>
                    <a:pt x="33" y="290"/>
                  </a:lnTo>
                  <a:lnTo>
                    <a:pt x="24" y="283"/>
                  </a:lnTo>
                  <a:lnTo>
                    <a:pt x="17" y="276"/>
                  </a:lnTo>
                  <a:lnTo>
                    <a:pt x="10" y="269"/>
                  </a:lnTo>
                  <a:lnTo>
                    <a:pt x="2" y="251"/>
                  </a:lnTo>
                  <a:lnTo>
                    <a:pt x="0" y="241"/>
                  </a:lnTo>
                  <a:lnTo>
                    <a:pt x="8" y="245"/>
                  </a:lnTo>
                  <a:lnTo>
                    <a:pt x="17" y="254"/>
                  </a:lnTo>
                  <a:lnTo>
                    <a:pt x="25" y="257"/>
                  </a:lnTo>
                  <a:lnTo>
                    <a:pt x="31" y="255"/>
                  </a:lnTo>
                  <a:lnTo>
                    <a:pt x="31" y="244"/>
                  </a:lnTo>
                  <a:lnTo>
                    <a:pt x="35" y="236"/>
                  </a:lnTo>
                  <a:lnTo>
                    <a:pt x="66" y="219"/>
                  </a:lnTo>
                  <a:lnTo>
                    <a:pt x="75" y="203"/>
                  </a:lnTo>
                  <a:lnTo>
                    <a:pt x="80" y="185"/>
                  </a:lnTo>
                  <a:lnTo>
                    <a:pt x="80" y="178"/>
                  </a:lnTo>
                  <a:lnTo>
                    <a:pt x="83" y="171"/>
                  </a:lnTo>
                  <a:lnTo>
                    <a:pt x="87" y="164"/>
                  </a:lnTo>
                  <a:lnTo>
                    <a:pt x="81" y="160"/>
                  </a:lnTo>
                  <a:lnTo>
                    <a:pt x="73" y="161"/>
                  </a:lnTo>
                  <a:lnTo>
                    <a:pt x="66" y="157"/>
                  </a:lnTo>
                  <a:lnTo>
                    <a:pt x="63" y="147"/>
                  </a:lnTo>
                  <a:lnTo>
                    <a:pt x="59" y="120"/>
                  </a:lnTo>
                  <a:lnTo>
                    <a:pt x="59" y="95"/>
                  </a:lnTo>
                  <a:lnTo>
                    <a:pt x="59" y="86"/>
                  </a:lnTo>
                  <a:lnTo>
                    <a:pt x="54" y="77"/>
                  </a:lnTo>
                  <a:lnTo>
                    <a:pt x="48" y="71"/>
                  </a:lnTo>
                  <a:lnTo>
                    <a:pt x="41" y="61"/>
                  </a:lnTo>
                  <a:lnTo>
                    <a:pt x="38" y="49"/>
                  </a:lnTo>
                  <a:lnTo>
                    <a:pt x="38" y="37"/>
                  </a:lnTo>
                  <a:lnTo>
                    <a:pt x="38" y="25"/>
                  </a:lnTo>
                  <a:lnTo>
                    <a:pt x="50" y="27"/>
                  </a:lnTo>
                  <a:lnTo>
                    <a:pt x="65" y="29"/>
                  </a:lnTo>
                  <a:lnTo>
                    <a:pt x="76" y="32"/>
                  </a:lnTo>
                  <a:lnTo>
                    <a:pt x="84" y="34"/>
                  </a:lnTo>
                  <a:lnTo>
                    <a:pt x="100" y="36"/>
                  </a:lnTo>
                  <a:lnTo>
                    <a:pt x="108" y="39"/>
                  </a:lnTo>
                  <a:lnTo>
                    <a:pt x="119" y="45"/>
                  </a:lnTo>
                  <a:lnTo>
                    <a:pt x="123" y="46"/>
                  </a:lnTo>
                  <a:lnTo>
                    <a:pt x="142" y="49"/>
                  </a:lnTo>
                  <a:lnTo>
                    <a:pt x="148" y="52"/>
                  </a:lnTo>
                  <a:lnTo>
                    <a:pt x="160" y="59"/>
                  </a:lnTo>
                  <a:lnTo>
                    <a:pt x="167" y="60"/>
                  </a:lnTo>
                  <a:lnTo>
                    <a:pt x="175" y="61"/>
                  </a:lnTo>
                  <a:lnTo>
                    <a:pt x="181" y="63"/>
                  </a:lnTo>
                  <a:lnTo>
                    <a:pt x="187" y="69"/>
                  </a:lnTo>
                  <a:lnTo>
                    <a:pt x="198" y="74"/>
                  </a:lnTo>
                  <a:lnTo>
                    <a:pt x="203" y="79"/>
                  </a:lnTo>
                  <a:lnTo>
                    <a:pt x="206" y="81"/>
                  </a:lnTo>
                  <a:lnTo>
                    <a:pt x="209" y="81"/>
                  </a:lnTo>
                  <a:lnTo>
                    <a:pt x="210" y="81"/>
                  </a:lnTo>
                  <a:lnTo>
                    <a:pt x="213" y="77"/>
                  </a:lnTo>
                  <a:lnTo>
                    <a:pt x="212" y="70"/>
                  </a:lnTo>
                  <a:lnTo>
                    <a:pt x="201" y="46"/>
                  </a:lnTo>
                  <a:lnTo>
                    <a:pt x="195" y="30"/>
                  </a:lnTo>
                  <a:lnTo>
                    <a:pt x="199" y="14"/>
                  </a:lnTo>
                  <a:lnTo>
                    <a:pt x="212" y="3"/>
                  </a:lnTo>
                  <a:lnTo>
                    <a:pt x="242" y="0"/>
                  </a:lnTo>
                  <a:lnTo>
                    <a:pt x="288" y="15"/>
                  </a:lnTo>
                  <a:lnTo>
                    <a:pt x="305" y="18"/>
                  </a:lnTo>
                  <a:lnTo>
                    <a:pt x="330" y="20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81" y="49"/>
                  </a:lnTo>
                  <a:lnTo>
                    <a:pt x="369" y="68"/>
                  </a:lnTo>
                  <a:lnTo>
                    <a:pt x="372" y="74"/>
                  </a:lnTo>
                  <a:lnTo>
                    <a:pt x="379" y="72"/>
                  </a:lnTo>
                  <a:lnTo>
                    <a:pt x="394" y="65"/>
                  </a:lnTo>
                  <a:lnTo>
                    <a:pt x="403" y="63"/>
                  </a:lnTo>
                  <a:lnTo>
                    <a:pt x="439" y="62"/>
                  </a:lnTo>
                  <a:lnTo>
                    <a:pt x="473" y="67"/>
                  </a:lnTo>
                  <a:lnTo>
                    <a:pt x="499" y="84"/>
                  </a:lnTo>
                  <a:lnTo>
                    <a:pt x="519" y="109"/>
                  </a:lnTo>
                  <a:lnTo>
                    <a:pt x="543" y="130"/>
                  </a:lnTo>
                  <a:lnTo>
                    <a:pt x="553" y="157"/>
                  </a:lnTo>
                  <a:lnTo>
                    <a:pt x="544" y="184"/>
                  </a:lnTo>
                  <a:lnTo>
                    <a:pt x="543" y="211"/>
                  </a:lnTo>
                  <a:lnTo>
                    <a:pt x="532" y="220"/>
                  </a:lnTo>
                  <a:lnTo>
                    <a:pt x="521" y="228"/>
                  </a:lnTo>
                  <a:lnTo>
                    <a:pt x="512" y="240"/>
                  </a:lnTo>
                  <a:lnTo>
                    <a:pt x="505" y="253"/>
                  </a:lnTo>
                  <a:lnTo>
                    <a:pt x="497" y="293"/>
                  </a:lnTo>
                  <a:lnTo>
                    <a:pt x="498" y="307"/>
                  </a:lnTo>
                  <a:lnTo>
                    <a:pt x="495" y="3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21B05B4-F9AF-E643-893A-8860D828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4673" y="3592896"/>
              <a:ext cx="585788" cy="792162"/>
            </a:xfrm>
            <a:custGeom>
              <a:avLst/>
              <a:gdLst>
                <a:gd name="T0" fmla="*/ 368 w 369"/>
                <a:gd name="T1" fmla="*/ 108 h 499"/>
                <a:gd name="T2" fmla="*/ 344 w 369"/>
                <a:gd name="T3" fmla="*/ 130 h 499"/>
                <a:gd name="T4" fmla="*/ 333 w 369"/>
                <a:gd name="T5" fmla="*/ 136 h 499"/>
                <a:gd name="T6" fmla="*/ 268 w 369"/>
                <a:gd name="T7" fmla="*/ 204 h 499"/>
                <a:gd name="T8" fmla="*/ 255 w 369"/>
                <a:gd name="T9" fmla="*/ 218 h 499"/>
                <a:gd name="T10" fmla="*/ 245 w 369"/>
                <a:gd name="T11" fmla="*/ 226 h 499"/>
                <a:gd name="T12" fmla="*/ 225 w 369"/>
                <a:gd name="T13" fmla="*/ 238 h 499"/>
                <a:gd name="T14" fmla="*/ 228 w 369"/>
                <a:gd name="T15" fmla="*/ 254 h 499"/>
                <a:gd name="T16" fmla="*/ 217 w 369"/>
                <a:gd name="T17" fmla="*/ 271 h 499"/>
                <a:gd name="T18" fmla="*/ 233 w 369"/>
                <a:gd name="T19" fmla="*/ 289 h 499"/>
                <a:gd name="T20" fmla="*/ 227 w 369"/>
                <a:gd name="T21" fmla="*/ 310 h 499"/>
                <a:gd name="T22" fmla="*/ 223 w 369"/>
                <a:gd name="T23" fmla="*/ 328 h 499"/>
                <a:gd name="T24" fmla="*/ 215 w 369"/>
                <a:gd name="T25" fmla="*/ 353 h 499"/>
                <a:gd name="T26" fmla="*/ 212 w 369"/>
                <a:gd name="T27" fmla="*/ 395 h 499"/>
                <a:gd name="T28" fmla="*/ 203 w 369"/>
                <a:gd name="T29" fmla="*/ 400 h 499"/>
                <a:gd name="T30" fmla="*/ 191 w 369"/>
                <a:gd name="T31" fmla="*/ 423 h 499"/>
                <a:gd name="T32" fmla="*/ 175 w 369"/>
                <a:gd name="T33" fmla="*/ 450 h 499"/>
                <a:gd name="T34" fmla="*/ 169 w 369"/>
                <a:gd name="T35" fmla="*/ 467 h 499"/>
                <a:gd name="T36" fmla="*/ 163 w 369"/>
                <a:gd name="T37" fmla="*/ 471 h 499"/>
                <a:gd name="T38" fmla="*/ 154 w 369"/>
                <a:gd name="T39" fmla="*/ 478 h 499"/>
                <a:gd name="T40" fmla="*/ 152 w 369"/>
                <a:gd name="T41" fmla="*/ 489 h 499"/>
                <a:gd name="T42" fmla="*/ 148 w 369"/>
                <a:gd name="T43" fmla="*/ 499 h 499"/>
                <a:gd name="T44" fmla="*/ 138 w 369"/>
                <a:gd name="T45" fmla="*/ 498 h 499"/>
                <a:gd name="T46" fmla="*/ 140 w 369"/>
                <a:gd name="T47" fmla="*/ 491 h 499"/>
                <a:gd name="T48" fmla="*/ 133 w 369"/>
                <a:gd name="T49" fmla="*/ 491 h 499"/>
                <a:gd name="T50" fmla="*/ 125 w 369"/>
                <a:gd name="T51" fmla="*/ 474 h 499"/>
                <a:gd name="T52" fmla="*/ 118 w 369"/>
                <a:gd name="T53" fmla="*/ 478 h 499"/>
                <a:gd name="T54" fmla="*/ 107 w 369"/>
                <a:gd name="T55" fmla="*/ 469 h 499"/>
                <a:gd name="T56" fmla="*/ 100 w 369"/>
                <a:gd name="T57" fmla="*/ 460 h 499"/>
                <a:gd name="T58" fmla="*/ 87 w 369"/>
                <a:gd name="T59" fmla="*/ 449 h 499"/>
                <a:gd name="T60" fmla="*/ 77 w 369"/>
                <a:gd name="T61" fmla="*/ 440 h 499"/>
                <a:gd name="T62" fmla="*/ 70 w 369"/>
                <a:gd name="T63" fmla="*/ 433 h 499"/>
                <a:gd name="T64" fmla="*/ 91 w 369"/>
                <a:gd name="T65" fmla="*/ 461 h 499"/>
                <a:gd name="T66" fmla="*/ 93 w 369"/>
                <a:gd name="T67" fmla="*/ 476 h 499"/>
                <a:gd name="T68" fmla="*/ 96 w 369"/>
                <a:gd name="T69" fmla="*/ 480 h 499"/>
                <a:gd name="T70" fmla="*/ 46 w 369"/>
                <a:gd name="T71" fmla="*/ 423 h 499"/>
                <a:gd name="T72" fmla="*/ 30 w 369"/>
                <a:gd name="T73" fmla="*/ 372 h 499"/>
                <a:gd name="T74" fmla="*/ 4 w 369"/>
                <a:gd name="T75" fmla="*/ 365 h 499"/>
                <a:gd name="T76" fmla="*/ 20 w 369"/>
                <a:gd name="T77" fmla="*/ 342 h 499"/>
                <a:gd name="T78" fmla="*/ 2 w 369"/>
                <a:gd name="T79" fmla="*/ 274 h 499"/>
                <a:gd name="T80" fmla="*/ 12 w 369"/>
                <a:gd name="T81" fmla="*/ 254 h 499"/>
                <a:gd name="T82" fmla="*/ 23 w 369"/>
                <a:gd name="T83" fmla="*/ 228 h 499"/>
                <a:gd name="T84" fmla="*/ 33 w 369"/>
                <a:gd name="T85" fmla="*/ 202 h 499"/>
                <a:gd name="T86" fmla="*/ 56 w 369"/>
                <a:gd name="T87" fmla="*/ 211 h 499"/>
                <a:gd name="T88" fmla="*/ 79 w 369"/>
                <a:gd name="T89" fmla="*/ 196 h 499"/>
                <a:gd name="T90" fmla="*/ 99 w 369"/>
                <a:gd name="T91" fmla="*/ 169 h 499"/>
                <a:gd name="T92" fmla="*/ 114 w 369"/>
                <a:gd name="T93" fmla="*/ 127 h 499"/>
                <a:gd name="T94" fmla="*/ 124 w 369"/>
                <a:gd name="T95" fmla="*/ 99 h 499"/>
                <a:gd name="T96" fmla="*/ 116 w 369"/>
                <a:gd name="T97" fmla="*/ 78 h 499"/>
                <a:gd name="T98" fmla="*/ 100 w 369"/>
                <a:gd name="T99" fmla="*/ 62 h 499"/>
                <a:gd name="T100" fmla="*/ 117 w 369"/>
                <a:gd name="T101" fmla="*/ 38 h 499"/>
                <a:gd name="T102" fmla="*/ 152 w 369"/>
                <a:gd name="T103" fmla="*/ 35 h 499"/>
                <a:gd name="T104" fmla="*/ 171 w 369"/>
                <a:gd name="T105" fmla="*/ 13 h 499"/>
                <a:gd name="T106" fmla="*/ 221 w 369"/>
                <a:gd name="T107" fmla="*/ 7 h 499"/>
                <a:gd name="T108" fmla="*/ 256 w 369"/>
                <a:gd name="T109" fmla="*/ 52 h 499"/>
                <a:gd name="T110" fmla="*/ 331 w 369"/>
                <a:gd name="T111" fmla="*/ 5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9" h="499">
                  <a:moveTo>
                    <a:pt x="358" y="89"/>
                  </a:moveTo>
                  <a:lnTo>
                    <a:pt x="365" y="101"/>
                  </a:lnTo>
                  <a:lnTo>
                    <a:pt x="369" y="108"/>
                  </a:lnTo>
                  <a:lnTo>
                    <a:pt x="368" y="108"/>
                  </a:lnTo>
                  <a:lnTo>
                    <a:pt x="361" y="113"/>
                  </a:lnTo>
                  <a:lnTo>
                    <a:pt x="354" y="126"/>
                  </a:lnTo>
                  <a:lnTo>
                    <a:pt x="347" y="130"/>
                  </a:lnTo>
                  <a:lnTo>
                    <a:pt x="344" y="130"/>
                  </a:lnTo>
                  <a:lnTo>
                    <a:pt x="341" y="130"/>
                  </a:lnTo>
                  <a:lnTo>
                    <a:pt x="339" y="130"/>
                  </a:lnTo>
                  <a:lnTo>
                    <a:pt x="336" y="132"/>
                  </a:lnTo>
                  <a:lnTo>
                    <a:pt x="333" y="136"/>
                  </a:lnTo>
                  <a:lnTo>
                    <a:pt x="326" y="149"/>
                  </a:lnTo>
                  <a:lnTo>
                    <a:pt x="320" y="157"/>
                  </a:lnTo>
                  <a:lnTo>
                    <a:pt x="288" y="182"/>
                  </a:lnTo>
                  <a:lnTo>
                    <a:pt x="268" y="204"/>
                  </a:lnTo>
                  <a:lnTo>
                    <a:pt x="263" y="211"/>
                  </a:lnTo>
                  <a:lnTo>
                    <a:pt x="260" y="214"/>
                  </a:lnTo>
                  <a:lnTo>
                    <a:pt x="257" y="216"/>
                  </a:lnTo>
                  <a:lnTo>
                    <a:pt x="255" y="218"/>
                  </a:lnTo>
                  <a:lnTo>
                    <a:pt x="254" y="224"/>
                  </a:lnTo>
                  <a:lnTo>
                    <a:pt x="254" y="227"/>
                  </a:lnTo>
                  <a:lnTo>
                    <a:pt x="250" y="228"/>
                  </a:lnTo>
                  <a:lnTo>
                    <a:pt x="245" y="226"/>
                  </a:lnTo>
                  <a:lnTo>
                    <a:pt x="240" y="225"/>
                  </a:lnTo>
                  <a:lnTo>
                    <a:pt x="236" y="229"/>
                  </a:lnTo>
                  <a:lnTo>
                    <a:pt x="233" y="233"/>
                  </a:lnTo>
                  <a:lnTo>
                    <a:pt x="225" y="238"/>
                  </a:lnTo>
                  <a:lnTo>
                    <a:pt x="222" y="242"/>
                  </a:lnTo>
                  <a:lnTo>
                    <a:pt x="223" y="247"/>
                  </a:lnTo>
                  <a:lnTo>
                    <a:pt x="225" y="250"/>
                  </a:lnTo>
                  <a:lnTo>
                    <a:pt x="228" y="254"/>
                  </a:lnTo>
                  <a:lnTo>
                    <a:pt x="226" y="260"/>
                  </a:lnTo>
                  <a:lnTo>
                    <a:pt x="222" y="265"/>
                  </a:lnTo>
                  <a:lnTo>
                    <a:pt x="218" y="268"/>
                  </a:lnTo>
                  <a:lnTo>
                    <a:pt x="217" y="271"/>
                  </a:lnTo>
                  <a:lnTo>
                    <a:pt x="219" y="277"/>
                  </a:lnTo>
                  <a:lnTo>
                    <a:pt x="224" y="281"/>
                  </a:lnTo>
                  <a:lnTo>
                    <a:pt x="229" y="285"/>
                  </a:lnTo>
                  <a:lnTo>
                    <a:pt x="233" y="289"/>
                  </a:lnTo>
                  <a:lnTo>
                    <a:pt x="236" y="296"/>
                  </a:lnTo>
                  <a:lnTo>
                    <a:pt x="235" y="301"/>
                  </a:lnTo>
                  <a:lnTo>
                    <a:pt x="232" y="306"/>
                  </a:lnTo>
                  <a:lnTo>
                    <a:pt x="227" y="310"/>
                  </a:lnTo>
                  <a:lnTo>
                    <a:pt x="224" y="314"/>
                  </a:lnTo>
                  <a:lnTo>
                    <a:pt x="222" y="319"/>
                  </a:lnTo>
                  <a:lnTo>
                    <a:pt x="222" y="324"/>
                  </a:lnTo>
                  <a:lnTo>
                    <a:pt x="223" y="328"/>
                  </a:lnTo>
                  <a:lnTo>
                    <a:pt x="223" y="333"/>
                  </a:lnTo>
                  <a:lnTo>
                    <a:pt x="222" y="338"/>
                  </a:lnTo>
                  <a:lnTo>
                    <a:pt x="217" y="348"/>
                  </a:lnTo>
                  <a:lnTo>
                    <a:pt x="215" y="353"/>
                  </a:lnTo>
                  <a:lnTo>
                    <a:pt x="216" y="356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2" y="395"/>
                  </a:lnTo>
                  <a:lnTo>
                    <a:pt x="211" y="398"/>
                  </a:lnTo>
                  <a:lnTo>
                    <a:pt x="208" y="399"/>
                  </a:lnTo>
                  <a:lnTo>
                    <a:pt x="205" y="400"/>
                  </a:lnTo>
                  <a:lnTo>
                    <a:pt x="203" y="400"/>
                  </a:lnTo>
                  <a:lnTo>
                    <a:pt x="201" y="403"/>
                  </a:lnTo>
                  <a:lnTo>
                    <a:pt x="196" y="410"/>
                  </a:lnTo>
                  <a:lnTo>
                    <a:pt x="194" y="413"/>
                  </a:lnTo>
                  <a:lnTo>
                    <a:pt x="191" y="423"/>
                  </a:lnTo>
                  <a:lnTo>
                    <a:pt x="189" y="427"/>
                  </a:lnTo>
                  <a:lnTo>
                    <a:pt x="186" y="432"/>
                  </a:lnTo>
                  <a:lnTo>
                    <a:pt x="176" y="446"/>
                  </a:lnTo>
                  <a:lnTo>
                    <a:pt x="175" y="450"/>
                  </a:lnTo>
                  <a:lnTo>
                    <a:pt x="169" y="455"/>
                  </a:lnTo>
                  <a:lnTo>
                    <a:pt x="167" y="459"/>
                  </a:lnTo>
                  <a:lnTo>
                    <a:pt x="168" y="463"/>
                  </a:lnTo>
                  <a:lnTo>
                    <a:pt x="169" y="467"/>
                  </a:lnTo>
                  <a:lnTo>
                    <a:pt x="169" y="470"/>
                  </a:lnTo>
                  <a:lnTo>
                    <a:pt x="166" y="474"/>
                  </a:lnTo>
                  <a:lnTo>
                    <a:pt x="165" y="473"/>
                  </a:lnTo>
                  <a:lnTo>
                    <a:pt x="163" y="471"/>
                  </a:lnTo>
                  <a:lnTo>
                    <a:pt x="161" y="471"/>
                  </a:lnTo>
                  <a:lnTo>
                    <a:pt x="159" y="472"/>
                  </a:lnTo>
                  <a:lnTo>
                    <a:pt x="157" y="474"/>
                  </a:lnTo>
                  <a:lnTo>
                    <a:pt x="154" y="478"/>
                  </a:lnTo>
                  <a:lnTo>
                    <a:pt x="154" y="480"/>
                  </a:lnTo>
                  <a:lnTo>
                    <a:pt x="152" y="484"/>
                  </a:lnTo>
                  <a:lnTo>
                    <a:pt x="151" y="487"/>
                  </a:lnTo>
                  <a:lnTo>
                    <a:pt x="152" y="489"/>
                  </a:lnTo>
                  <a:lnTo>
                    <a:pt x="153" y="492"/>
                  </a:lnTo>
                  <a:lnTo>
                    <a:pt x="152" y="494"/>
                  </a:lnTo>
                  <a:lnTo>
                    <a:pt x="151" y="498"/>
                  </a:lnTo>
                  <a:lnTo>
                    <a:pt x="148" y="499"/>
                  </a:lnTo>
                  <a:lnTo>
                    <a:pt x="145" y="498"/>
                  </a:lnTo>
                  <a:lnTo>
                    <a:pt x="142" y="498"/>
                  </a:lnTo>
                  <a:lnTo>
                    <a:pt x="141" y="498"/>
                  </a:lnTo>
                  <a:lnTo>
                    <a:pt x="138" y="498"/>
                  </a:lnTo>
                  <a:lnTo>
                    <a:pt x="137" y="497"/>
                  </a:lnTo>
                  <a:lnTo>
                    <a:pt x="138" y="495"/>
                  </a:lnTo>
                  <a:lnTo>
                    <a:pt x="139" y="494"/>
                  </a:lnTo>
                  <a:lnTo>
                    <a:pt x="140" y="491"/>
                  </a:lnTo>
                  <a:lnTo>
                    <a:pt x="141" y="489"/>
                  </a:lnTo>
                  <a:lnTo>
                    <a:pt x="139" y="487"/>
                  </a:lnTo>
                  <a:lnTo>
                    <a:pt x="138" y="488"/>
                  </a:lnTo>
                  <a:lnTo>
                    <a:pt x="133" y="491"/>
                  </a:lnTo>
                  <a:lnTo>
                    <a:pt x="130" y="491"/>
                  </a:lnTo>
                  <a:lnTo>
                    <a:pt x="123" y="489"/>
                  </a:lnTo>
                  <a:lnTo>
                    <a:pt x="123" y="482"/>
                  </a:lnTo>
                  <a:lnTo>
                    <a:pt x="125" y="474"/>
                  </a:lnTo>
                  <a:lnTo>
                    <a:pt x="126" y="467"/>
                  </a:lnTo>
                  <a:lnTo>
                    <a:pt x="124" y="467"/>
                  </a:lnTo>
                  <a:lnTo>
                    <a:pt x="123" y="474"/>
                  </a:lnTo>
                  <a:lnTo>
                    <a:pt x="118" y="478"/>
                  </a:lnTo>
                  <a:lnTo>
                    <a:pt x="111" y="477"/>
                  </a:lnTo>
                  <a:lnTo>
                    <a:pt x="106" y="472"/>
                  </a:lnTo>
                  <a:lnTo>
                    <a:pt x="107" y="471"/>
                  </a:lnTo>
                  <a:lnTo>
                    <a:pt x="107" y="469"/>
                  </a:lnTo>
                  <a:lnTo>
                    <a:pt x="106" y="469"/>
                  </a:lnTo>
                  <a:lnTo>
                    <a:pt x="101" y="467"/>
                  </a:lnTo>
                  <a:lnTo>
                    <a:pt x="102" y="463"/>
                  </a:lnTo>
                  <a:lnTo>
                    <a:pt x="100" y="460"/>
                  </a:lnTo>
                  <a:lnTo>
                    <a:pt x="94" y="456"/>
                  </a:lnTo>
                  <a:lnTo>
                    <a:pt x="89" y="453"/>
                  </a:lnTo>
                  <a:lnTo>
                    <a:pt x="88" y="453"/>
                  </a:lnTo>
                  <a:lnTo>
                    <a:pt x="87" y="449"/>
                  </a:lnTo>
                  <a:lnTo>
                    <a:pt x="85" y="444"/>
                  </a:lnTo>
                  <a:lnTo>
                    <a:pt x="82" y="442"/>
                  </a:lnTo>
                  <a:lnTo>
                    <a:pt x="80" y="441"/>
                  </a:lnTo>
                  <a:lnTo>
                    <a:pt x="77" y="440"/>
                  </a:lnTo>
                  <a:lnTo>
                    <a:pt x="75" y="438"/>
                  </a:lnTo>
                  <a:lnTo>
                    <a:pt x="72" y="435"/>
                  </a:lnTo>
                  <a:lnTo>
                    <a:pt x="71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82" y="446"/>
                  </a:lnTo>
                  <a:lnTo>
                    <a:pt x="86" y="450"/>
                  </a:lnTo>
                  <a:lnTo>
                    <a:pt x="91" y="461"/>
                  </a:lnTo>
                  <a:lnTo>
                    <a:pt x="93" y="467"/>
                  </a:lnTo>
                  <a:lnTo>
                    <a:pt x="89" y="469"/>
                  </a:lnTo>
                  <a:lnTo>
                    <a:pt x="90" y="472"/>
                  </a:lnTo>
                  <a:lnTo>
                    <a:pt x="93" y="476"/>
                  </a:lnTo>
                  <a:lnTo>
                    <a:pt x="95" y="479"/>
                  </a:lnTo>
                  <a:lnTo>
                    <a:pt x="97" y="480"/>
                  </a:lnTo>
                  <a:lnTo>
                    <a:pt x="98" y="481"/>
                  </a:lnTo>
                  <a:lnTo>
                    <a:pt x="96" y="480"/>
                  </a:lnTo>
                  <a:lnTo>
                    <a:pt x="86" y="474"/>
                  </a:lnTo>
                  <a:lnTo>
                    <a:pt x="60" y="446"/>
                  </a:lnTo>
                  <a:lnTo>
                    <a:pt x="51" y="435"/>
                  </a:lnTo>
                  <a:lnTo>
                    <a:pt x="46" y="423"/>
                  </a:lnTo>
                  <a:lnTo>
                    <a:pt x="43" y="411"/>
                  </a:lnTo>
                  <a:lnTo>
                    <a:pt x="44" y="383"/>
                  </a:lnTo>
                  <a:lnTo>
                    <a:pt x="40" y="379"/>
                  </a:lnTo>
                  <a:lnTo>
                    <a:pt x="30" y="372"/>
                  </a:lnTo>
                  <a:lnTo>
                    <a:pt x="24" y="371"/>
                  </a:lnTo>
                  <a:lnTo>
                    <a:pt x="11" y="372"/>
                  </a:lnTo>
                  <a:lnTo>
                    <a:pt x="6" y="369"/>
                  </a:lnTo>
                  <a:lnTo>
                    <a:pt x="4" y="365"/>
                  </a:lnTo>
                  <a:lnTo>
                    <a:pt x="0" y="355"/>
                  </a:lnTo>
                  <a:lnTo>
                    <a:pt x="6" y="348"/>
                  </a:lnTo>
                  <a:lnTo>
                    <a:pt x="17" y="350"/>
                  </a:lnTo>
                  <a:lnTo>
                    <a:pt x="20" y="342"/>
                  </a:lnTo>
                  <a:lnTo>
                    <a:pt x="9" y="321"/>
                  </a:lnTo>
                  <a:lnTo>
                    <a:pt x="4" y="297"/>
                  </a:lnTo>
                  <a:lnTo>
                    <a:pt x="6" y="285"/>
                  </a:lnTo>
                  <a:lnTo>
                    <a:pt x="2" y="274"/>
                  </a:lnTo>
                  <a:lnTo>
                    <a:pt x="2" y="268"/>
                  </a:lnTo>
                  <a:lnTo>
                    <a:pt x="5" y="263"/>
                  </a:lnTo>
                  <a:lnTo>
                    <a:pt x="9" y="259"/>
                  </a:lnTo>
                  <a:lnTo>
                    <a:pt x="12" y="254"/>
                  </a:lnTo>
                  <a:lnTo>
                    <a:pt x="11" y="249"/>
                  </a:lnTo>
                  <a:lnTo>
                    <a:pt x="11" y="244"/>
                  </a:lnTo>
                  <a:lnTo>
                    <a:pt x="14" y="240"/>
                  </a:lnTo>
                  <a:lnTo>
                    <a:pt x="23" y="228"/>
                  </a:lnTo>
                  <a:lnTo>
                    <a:pt x="25" y="218"/>
                  </a:lnTo>
                  <a:lnTo>
                    <a:pt x="21" y="211"/>
                  </a:lnTo>
                  <a:lnTo>
                    <a:pt x="24" y="205"/>
                  </a:lnTo>
                  <a:lnTo>
                    <a:pt x="33" y="202"/>
                  </a:lnTo>
                  <a:lnTo>
                    <a:pt x="41" y="205"/>
                  </a:lnTo>
                  <a:lnTo>
                    <a:pt x="46" y="215"/>
                  </a:lnTo>
                  <a:lnTo>
                    <a:pt x="52" y="215"/>
                  </a:lnTo>
                  <a:lnTo>
                    <a:pt x="56" y="211"/>
                  </a:lnTo>
                  <a:lnTo>
                    <a:pt x="67" y="205"/>
                  </a:lnTo>
                  <a:lnTo>
                    <a:pt x="71" y="202"/>
                  </a:lnTo>
                  <a:lnTo>
                    <a:pt x="73" y="196"/>
                  </a:lnTo>
                  <a:lnTo>
                    <a:pt x="79" y="196"/>
                  </a:lnTo>
                  <a:lnTo>
                    <a:pt x="86" y="199"/>
                  </a:lnTo>
                  <a:lnTo>
                    <a:pt x="89" y="193"/>
                  </a:lnTo>
                  <a:lnTo>
                    <a:pt x="94" y="176"/>
                  </a:lnTo>
                  <a:lnTo>
                    <a:pt x="99" y="169"/>
                  </a:lnTo>
                  <a:lnTo>
                    <a:pt x="103" y="163"/>
                  </a:lnTo>
                  <a:lnTo>
                    <a:pt x="117" y="150"/>
                  </a:lnTo>
                  <a:lnTo>
                    <a:pt x="118" y="134"/>
                  </a:lnTo>
                  <a:lnTo>
                    <a:pt x="114" y="127"/>
                  </a:lnTo>
                  <a:lnTo>
                    <a:pt x="116" y="120"/>
                  </a:lnTo>
                  <a:lnTo>
                    <a:pt x="130" y="111"/>
                  </a:lnTo>
                  <a:lnTo>
                    <a:pt x="129" y="104"/>
                  </a:lnTo>
                  <a:lnTo>
                    <a:pt x="124" y="99"/>
                  </a:lnTo>
                  <a:lnTo>
                    <a:pt x="122" y="93"/>
                  </a:lnTo>
                  <a:lnTo>
                    <a:pt x="121" y="85"/>
                  </a:lnTo>
                  <a:lnTo>
                    <a:pt x="117" y="81"/>
                  </a:lnTo>
                  <a:lnTo>
                    <a:pt x="116" y="78"/>
                  </a:lnTo>
                  <a:lnTo>
                    <a:pt x="114" y="76"/>
                  </a:lnTo>
                  <a:lnTo>
                    <a:pt x="111" y="74"/>
                  </a:lnTo>
                  <a:lnTo>
                    <a:pt x="108" y="72"/>
                  </a:lnTo>
                  <a:lnTo>
                    <a:pt x="100" y="62"/>
                  </a:lnTo>
                  <a:lnTo>
                    <a:pt x="96" y="49"/>
                  </a:lnTo>
                  <a:lnTo>
                    <a:pt x="103" y="49"/>
                  </a:lnTo>
                  <a:lnTo>
                    <a:pt x="110" y="45"/>
                  </a:lnTo>
                  <a:lnTo>
                    <a:pt x="117" y="38"/>
                  </a:lnTo>
                  <a:lnTo>
                    <a:pt x="124" y="33"/>
                  </a:lnTo>
                  <a:lnTo>
                    <a:pt x="133" y="34"/>
                  </a:lnTo>
                  <a:lnTo>
                    <a:pt x="142" y="35"/>
                  </a:lnTo>
                  <a:lnTo>
                    <a:pt x="152" y="35"/>
                  </a:lnTo>
                  <a:lnTo>
                    <a:pt x="162" y="32"/>
                  </a:lnTo>
                  <a:lnTo>
                    <a:pt x="169" y="28"/>
                  </a:lnTo>
                  <a:lnTo>
                    <a:pt x="173" y="21"/>
                  </a:lnTo>
                  <a:lnTo>
                    <a:pt x="171" y="13"/>
                  </a:lnTo>
                  <a:lnTo>
                    <a:pt x="173" y="6"/>
                  </a:lnTo>
                  <a:lnTo>
                    <a:pt x="189" y="0"/>
                  </a:lnTo>
                  <a:lnTo>
                    <a:pt x="204" y="1"/>
                  </a:lnTo>
                  <a:lnTo>
                    <a:pt x="221" y="7"/>
                  </a:lnTo>
                  <a:lnTo>
                    <a:pt x="248" y="23"/>
                  </a:lnTo>
                  <a:lnTo>
                    <a:pt x="253" y="35"/>
                  </a:lnTo>
                  <a:lnTo>
                    <a:pt x="251" y="49"/>
                  </a:lnTo>
                  <a:lnTo>
                    <a:pt x="256" y="52"/>
                  </a:lnTo>
                  <a:lnTo>
                    <a:pt x="262" y="54"/>
                  </a:lnTo>
                  <a:lnTo>
                    <a:pt x="275" y="53"/>
                  </a:lnTo>
                  <a:lnTo>
                    <a:pt x="311" y="47"/>
                  </a:lnTo>
                  <a:lnTo>
                    <a:pt x="331" y="57"/>
                  </a:lnTo>
                  <a:lnTo>
                    <a:pt x="358" y="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6A686B7-654A-994E-A697-313020914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523" y="2611822"/>
              <a:ext cx="1035050" cy="1147762"/>
            </a:xfrm>
            <a:custGeom>
              <a:avLst/>
              <a:gdLst>
                <a:gd name="T0" fmla="*/ 623 w 652"/>
                <a:gd name="T1" fmla="*/ 503 h 723"/>
                <a:gd name="T2" fmla="*/ 598 w 652"/>
                <a:gd name="T3" fmla="*/ 534 h 723"/>
                <a:gd name="T4" fmla="*/ 619 w 652"/>
                <a:gd name="T5" fmla="*/ 555 h 723"/>
                <a:gd name="T6" fmla="*/ 627 w 652"/>
                <a:gd name="T7" fmla="*/ 576 h 723"/>
                <a:gd name="T8" fmla="*/ 617 w 652"/>
                <a:gd name="T9" fmla="*/ 576 h 723"/>
                <a:gd name="T10" fmla="*/ 601 w 652"/>
                <a:gd name="T11" fmla="*/ 590 h 723"/>
                <a:gd name="T12" fmla="*/ 591 w 652"/>
                <a:gd name="T13" fmla="*/ 595 h 723"/>
                <a:gd name="T14" fmla="*/ 586 w 652"/>
                <a:gd name="T15" fmla="*/ 599 h 723"/>
                <a:gd name="T16" fmla="*/ 554 w 652"/>
                <a:gd name="T17" fmla="*/ 627 h 723"/>
                <a:gd name="T18" fmla="*/ 561 w 652"/>
                <a:gd name="T19" fmla="*/ 646 h 723"/>
                <a:gd name="T20" fmla="*/ 546 w 652"/>
                <a:gd name="T21" fmla="*/ 681 h 723"/>
                <a:gd name="T22" fmla="*/ 522 w 652"/>
                <a:gd name="T23" fmla="*/ 698 h 723"/>
                <a:gd name="T24" fmla="*/ 509 w 652"/>
                <a:gd name="T25" fmla="*/ 720 h 723"/>
                <a:gd name="T26" fmla="*/ 493 w 652"/>
                <a:gd name="T27" fmla="*/ 720 h 723"/>
                <a:gd name="T28" fmla="*/ 486 w 652"/>
                <a:gd name="T29" fmla="*/ 723 h 723"/>
                <a:gd name="T30" fmla="*/ 456 w 652"/>
                <a:gd name="T31" fmla="*/ 722 h 723"/>
                <a:gd name="T32" fmla="*/ 443 w 652"/>
                <a:gd name="T33" fmla="*/ 681 h 723"/>
                <a:gd name="T34" fmla="*/ 430 w 652"/>
                <a:gd name="T35" fmla="*/ 646 h 723"/>
                <a:gd name="T36" fmla="*/ 395 w 652"/>
                <a:gd name="T37" fmla="*/ 614 h 723"/>
                <a:gd name="T38" fmla="*/ 349 w 652"/>
                <a:gd name="T39" fmla="*/ 585 h 723"/>
                <a:gd name="T40" fmla="*/ 334 w 652"/>
                <a:gd name="T41" fmla="*/ 563 h 723"/>
                <a:gd name="T42" fmla="*/ 325 w 652"/>
                <a:gd name="T43" fmla="*/ 604 h 723"/>
                <a:gd name="T44" fmla="*/ 318 w 652"/>
                <a:gd name="T45" fmla="*/ 610 h 723"/>
                <a:gd name="T46" fmla="*/ 256 w 652"/>
                <a:gd name="T47" fmla="*/ 623 h 723"/>
                <a:gd name="T48" fmla="*/ 239 w 652"/>
                <a:gd name="T49" fmla="*/ 596 h 723"/>
                <a:gd name="T50" fmla="*/ 173 w 652"/>
                <a:gd name="T51" fmla="*/ 642 h 723"/>
                <a:gd name="T52" fmla="*/ 154 w 652"/>
                <a:gd name="T53" fmla="*/ 640 h 723"/>
                <a:gd name="T54" fmla="*/ 121 w 652"/>
                <a:gd name="T55" fmla="*/ 702 h 723"/>
                <a:gd name="T56" fmla="*/ 128 w 652"/>
                <a:gd name="T57" fmla="*/ 628 h 723"/>
                <a:gd name="T58" fmla="*/ 163 w 652"/>
                <a:gd name="T59" fmla="*/ 555 h 723"/>
                <a:gd name="T60" fmla="*/ 174 w 652"/>
                <a:gd name="T61" fmla="*/ 465 h 723"/>
                <a:gd name="T62" fmla="*/ 70 w 652"/>
                <a:gd name="T63" fmla="*/ 397 h 723"/>
                <a:gd name="T64" fmla="*/ 3 w 652"/>
                <a:gd name="T65" fmla="*/ 409 h 723"/>
                <a:gd name="T66" fmla="*/ 53 w 652"/>
                <a:gd name="T67" fmla="*/ 357 h 723"/>
                <a:gd name="T68" fmla="*/ 56 w 652"/>
                <a:gd name="T69" fmla="*/ 338 h 723"/>
                <a:gd name="T70" fmla="*/ 46 w 652"/>
                <a:gd name="T71" fmla="*/ 298 h 723"/>
                <a:gd name="T72" fmla="*/ 73 w 652"/>
                <a:gd name="T73" fmla="*/ 297 h 723"/>
                <a:gd name="T74" fmla="*/ 99 w 652"/>
                <a:gd name="T75" fmla="*/ 301 h 723"/>
                <a:gd name="T76" fmla="*/ 144 w 652"/>
                <a:gd name="T77" fmla="*/ 285 h 723"/>
                <a:gd name="T78" fmla="*/ 203 w 652"/>
                <a:gd name="T79" fmla="*/ 245 h 723"/>
                <a:gd name="T80" fmla="*/ 243 w 652"/>
                <a:gd name="T81" fmla="*/ 208 h 723"/>
                <a:gd name="T82" fmla="*/ 351 w 652"/>
                <a:gd name="T83" fmla="*/ 150 h 723"/>
                <a:gd name="T84" fmla="*/ 349 w 652"/>
                <a:gd name="T85" fmla="*/ 113 h 723"/>
                <a:gd name="T86" fmla="*/ 335 w 652"/>
                <a:gd name="T87" fmla="*/ 61 h 723"/>
                <a:gd name="T88" fmla="*/ 342 w 652"/>
                <a:gd name="T89" fmla="*/ 16 h 723"/>
                <a:gd name="T90" fmla="*/ 430 w 652"/>
                <a:gd name="T91" fmla="*/ 4 h 723"/>
                <a:gd name="T92" fmla="*/ 571 w 652"/>
                <a:gd name="T93" fmla="*/ 41 h 723"/>
                <a:gd name="T94" fmla="*/ 605 w 652"/>
                <a:gd name="T95" fmla="*/ 62 h 723"/>
                <a:gd name="T96" fmla="*/ 618 w 652"/>
                <a:gd name="T97" fmla="*/ 100 h 723"/>
                <a:gd name="T98" fmla="*/ 650 w 652"/>
                <a:gd name="T99" fmla="*/ 140 h 723"/>
                <a:gd name="T100" fmla="*/ 628 w 652"/>
                <a:gd name="T101" fmla="*/ 227 h 723"/>
                <a:gd name="T102" fmla="*/ 537 w 652"/>
                <a:gd name="T103" fmla="*/ 330 h 723"/>
                <a:gd name="T104" fmla="*/ 541 w 652"/>
                <a:gd name="T105" fmla="*/ 392 h 723"/>
                <a:gd name="T106" fmla="*/ 566 w 652"/>
                <a:gd name="T107" fmla="*/ 388 h 723"/>
                <a:gd name="T108" fmla="*/ 592 w 652"/>
                <a:gd name="T109" fmla="*/ 388 h 723"/>
                <a:gd name="T110" fmla="*/ 628 w 652"/>
                <a:gd name="T111" fmla="*/ 46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2" h="723">
                  <a:moveTo>
                    <a:pt x="633" y="478"/>
                  </a:moveTo>
                  <a:lnTo>
                    <a:pt x="636" y="489"/>
                  </a:lnTo>
                  <a:lnTo>
                    <a:pt x="636" y="490"/>
                  </a:lnTo>
                  <a:lnTo>
                    <a:pt x="623" y="503"/>
                  </a:lnTo>
                  <a:lnTo>
                    <a:pt x="609" y="524"/>
                  </a:lnTo>
                  <a:lnTo>
                    <a:pt x="604" y="528"/>
                  </a:lnTo>
                  <a:lnTo>
                    <a:pt x="600" y="531"/>
                  </a:lnTo>
                  <a:lnTo>
                    <a:pt x="598" y="534"/>
                  </a:lnTo>
                  <a:lnTo>
                    <a:pt x="600" y="534"/>
                  </a:lnTo>
                  <a:lnTo>
                    <a:pt x="604" y="535"/>
                  </a:lnTo>
                  <a:lnTo>
                    <a:pt x="608" y="538"/>
                  </a:lnTo>
                  <a:lnTo>
                    <a:pt x="619" y="555"/>
                  </a:lnTo>
                  <a:lnTo>
                    <a:pt x="628" y="565"/>
                  </a:lnTo>
                  <a:lnTo>
                    <a:pt x="631" y="570"/>
                  </a:lnTo>
                  <a:lnTo>
                    <a:pt x="629" y="576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3" y="575"/>
                  </a:lnTo>
                  <a:lnTo>
                    <a:pt x="620" y="574"/>
                  </a:lnTo>
                  <a:lnTo>
                    <a:pt x="617" y="576"/>
                  </a:lnTo>
                  <a:lnTo>
                    <a:pt x="614" y="577"/>
                  </a:lnTo>
                  <a:lnTo>
                    <a:pt x="605" y="586"/>
                  </a:lnTo>
                  <a:lnTo>
                    <a:pt x="601" y="588"/>
                  </a:lnTo>
                  <a:lnTo>
                    <a:pt x="601" y="590"/>
                  </a:lnTo>
                  <a:lnTo>
                    <a:pt x="599" y="594"/>
                  </a:lnTo>
                  <a:lnTo>
                    <a:pt x="597" y="594"/>
                  </a:lnTo>
                  <a:lnTo>
                    <a:pt x="594" y="594"/>
                  </a:lnTo>
                  <a:lnTo>
                    <a:pt x="591" y="595"/>
                  </a:lnTo>
                  <a:lnTo>
                    <a:pt x="589" y="595"/>
                  </a:lnTo>
                  <a:lnTo>
                    <a:pt x="588" y="595"/>
                  </a:lnTo>
                  <a:lnTo>
                    <a:pt x="587" y="596"/>
                  </a:lnTo>
                  <a:lnTo>
                    <a:pt x="586" y="599"/>
                  </a:lnTo>
                  <a:lnTo>
                    <a:pt x="586" y="600"/>
                  </a:lnTo>
                  <a:lnTo>
                    <a:pt x="572" y="609"/>
                  </a:lnTo>
                  <a:lnTo>
                    <a:pt x="558" y="621"/>
                  </a:lnTo>
                  <a:lnTo>
                    <a:pt x="554" y="627"/>
                  </a:lnTo>
                  <a:lnTo>
                    <a:pt x="553" y="633"/>
                  </a:lnTo>
                  <a:lnTo>
                    <a:pt x="555" y="637"/>
                  </a:lnTo>
                  <a:lnTo>
                    <a:pt x="559" y="642"/>
                  </a:lnTo>
                  <a:lnTo>
                    <a:pt x="561" y="646"/>
                  </a:lnTo>
                  <a:lnTo>
                    <a:pt x="560" y="653"/>
                  </a:lnTo>
                  <a:lnTo>
                    <a:pt x="558" y="659"/>
                  </a:lnTo>
                  <a:lnTo>
                    <a:pt x="551" y="674"/>
                  </a:lnTo>
                  <a:lnTo>
                    <a:pt x="546" y="681"/>
                  </a:lnTo>
                  <a:lnTo>
                    <a:pt x="540" y="685"/>
                  </a:lnTo>
                  <a:lnTo>
                    <a:pt x="531" y="686"/>
                  </a:lnTo>
                  <a:lnTo>
                    <a:pt x="525" y="691"/>
                  </a:lnTo>
                  <a:lnTo>
                    <a:pt x="522" y="698"/>
                  </a:lnTo>
                  <a:lnTo>
                    <a:pt x="520" y="708"/>
                  </a:lnTo>
                  <a:lnTo>
                    <a:pt x="519" y="713"/>
                  </a:lnTo>
                  <a:lnTo>
                    <a:pt x="514" y="717"/>
                  </a:lnTo>
                  <a:lnTo>
                    <a:pt x="509" y="720"/>
                  </a:lnTo>
                  <a:lnTo>
                    <a:pt x="503" y="722"/>
                  </a:lnTo>
                  <a:lnTo>
                    <a:pt x="500" y="722"/>
                  </a:lnTo>
                  <a:lnTo>
                    <a:pt x="496" y="720"/>
                  </a:lnTo>
                  <a:lnTo>
                    <a:pt x="493" y="720"/>
                  </a:lnTo>
                  <a:lnTo>
                    <a:pt x="492" y="720"/>
                  </a:lnTo>
                  <a:lnTo>
                    <a:pt x="489" y="722"/>
                  </a:lnTo>
                  <a:lnTo>
                    <a:pt x="489" y="723"/>
                  </a:lnTo>
                  <a:lnTo>
                    <a:pt x="486" y="723"/>
                  </a:lnTo>
                  <a:lnTo>
                    <a:pt x="484" y="722"/>
                  </a:lnTo>
                  <a:lnTo>
                    <a:pt x="483" y="721"/>
                  </a:lnTo>
                  <a:lnTo>
                    <a:pt x="462" y="723"/>
                  </a:lnTo>
                  <a:lnTo>
                    <a:pt x="456" y="722"/>
                  </a:lnTo>
                  <a:lnTo>
                    <a:pt x="452" y="719"/>
                  </a:lnTo>
                  <a:lnTo>
                    <a:pt x="447" y="708"/>
                  </a:lnTo>
                  <a:lnTo>
                    <a:pt x="444" y="691"/>
                  </a:lnTo>
                  <a:lnTo>
                    <a:pt x="443" y="681"/>
                  </a:lnTo>
                  <a:lnTo>
                    <a:pt x="443" y="673"/>
                  </a:lnTo>
                  <a:lnTo>
                    <a:pt x="443" y="662"/>
                  </a:lnTo>
                  <a:lnTo>
                    <a:pt x="438" y="653"/>
                  </a:lnTo>
                  <a:lnTo>
                    <a:pt x="430" y="646"/>
                  </a:lnTo>
                  <a:lnTo>
                    <a:pt x="409" y="642"/>
                  </a:lnTo>
                  <a:lnTo>
                    <a:pt x="402" y="635"/>
                  </a:lnTo>
                  <a:lnTo>
                    <a:pt x="398" y="625"/>
                  </a:lnTo>
                  <a:lnTo>
                    <a:pt x="395" y="614"/>
                  </a:lnTo>
                  <a:lnTo>
                    <a:pt x="391" y="606"/>
                  </a:lnTo>
                  <a:lnTo>
                    <a:pt x="384" y="600"/>
                  </a:lnTo>
                  <a:lnTo>
                    <a:pt x="365" y="593"/>
                  </a:lnTo>
                  <a:lnTo>
                    <a:pt x="349" y="585"/>
                  </a:lnTo>
                  <a:lnTo>
                    <a:pt x="343" y="583"/>
                  </a:lnTo>
                  <a:lnTo>
                    <a:pt x="339" y="580"/>
                  </a:lnTo>
                  <a:lnTo>
                    <a:pt x="339" y="569"/>
                  </a:lnTo>
                  <a:lnTo>
                    <a:pt x="334" y="563"/>
                  </a:lnTo>
                  <a:lnTo>
                    <a:pt x="331" y="570"/>
                  </a:lnTo>
                  <a:lnTo>
                    <a:pt x="328" y="578"/>
                  </a:lnTo>
                  <a:lnTo>
                    <a:pt x="326" y="586"/>
                  </a:lnTo>
                  <a:lnTo>
                    <a:pt x="325" y="604"/>
                  </a:lnTo>
                  <a:lnTo>
                    <a:pt x="324" y="605"/>
                  </a:lnTo>
                  <a:lnTo>
                    <a:pt x="322" y="605"/>
                  </a:lnTo>
                  <a:lnTo>
                    <a:pt x="321" y="607"/>
                  </a:lnTo>
                  <a:lnTo>
                    <a:pt x="318" y="610"/>
                  </a:lnTo>
                  <a:lnTo>
                    <a:pt x="316" y="613"/>
                  </a:lnTo>
                  <a:lnTo>
                    <a:pt x="315" y="617"/>
                  </a:lnTo>
                  <a:lnTo>
                    <a:pt x="315" y="622"/>
                  </a:lnTo>
                  <a:lnTo>
                    <a:pt x="256" y="623"/>
                  </a:lnTo>
                  <a:lnTo>
                    <a:pt x="250" y="621"/>
                  </a:lnTo>
                  <a:lnTo>
                    <a:pt x="245" y="618"/>
                  </a:lnTo>
                  <a:lnTo>
                    <a:pt x="243" y="613"/>
                  </a:lnTo>
                  <a:lnTo>
                    <a:pt x="239" y="596"/>
                  </a:lnTo>
                  <a:lnTo>
                    <a:pt x="238" y="592"/>
                  </a:lnTo>
                  <a:lnTo>
                    <a:pt x="234" y="591"/>
                  </a:lnTo>
                  <a:lnTo>
                    <a:pt x="229" y="594"/>
                  </a:lnTo>
                  <a:lnTo>
                    <a:pt x="173" y="642"/>
                  </a:lnTo>
                  <a:lnTo>
                    <a:pt x="168" y="644"/>
                  </a:lnTo>
                  <a:lnTo>
                    <a:pt x="164" y="642"/>
                  </a:lnTo>
                  <a:lnTo>
                    <a:pt x="159" y="641"/>
                  </a:lnTo>
                  <a:lnTo>
                    <a:pt x="154" y="640"/>
                  </a:lnTo>
                  <a:lnTo>
                    <a:pt x="149" y="645"/>
                  </a:lnTo>
                  <a:lnTo>
                    <a:pt x="132" y="700"/>
                  </a:lnTo>
                  <a:lnTo>
                    <a:pt x="129" y="702"/>
                  </a:lnTo>
                  <a:lnTo>
                    <a:pt x="121" y="702"/>
                  </a:lnTo>
                  <a:lnTo>
                    <a:pt x="121" y="702"/>
                  </a:lnTo>
                  <a:lnTo>
                    <a:pt x="126" y="680"/>
                  </a:lnTo>
                  <a:lnTo>
                    <a:pt x="129" y="642"/>
                  </a:lnTo>
                  <a:lnTo>
                    <a:pt x="128" y="628"/>
                  </a:lnTo>
                  <a:lnTo>
                    <a:pt x="136" y="588"/>
                  </a:lnTo>
                  <a:lnTo>
                    <a:pt x="143" y="575"/>
                  </a:lnTo>
                  <a:lnTo>
                    <a:pt x="152" y="563"/>
                  </a:lnTo>
                  <a:lnTo>
                    <a:pt x="163" y="555"/>
                  </a:lnTo>
                  <a:lnTo>
                    <a:pt x="174" y="546"/>
                  </a:lnTo>
                  <a:lnTo>
                    <a:pt x="175" y="519"/>
                  </a:lnTo>
                  <a:lnTo>
                    <a:pt x="184" y="492"/>
                  </a:lnTo>
                  <a:lnTo>
                    <a:pt x="174" y="465"/>
                  </a:lnTo>
                  <a:lnTo>
                    <a:pt x="150" y="444"/>
                  </a:lnTo>
                  <a:lnTo>
                    <a:pt x="130" y="419"/>
                  </a:lnTo>
                  <a:lnTo>
                    <a:pt x="104" y="402"/>
                  </a:lnTo>
                  <a:lnTo>
                    <a:pt x="70" y="397"/>
                  </a:lnTo>
                  <a:lnTo>
                    <a:pt x="34" y="398"/>
                  </a:lnTo>
                  <a:lnTo>
                    <a:pt x="25" y="400"/>
                  </a:lnTo>
                  <a:lnTo>
                    <a:pt x="10" y="407"/>
                  </a:lnTo>
                  <a:lnTo>
                    <a:pt x="3" y="409"/>
                  </a:lnTo>
                  <a:lnTo>
                    <a:pt x="0" y="403"/>
                  </a:lnTo>
                  <a:lnTo>
                    <a:pt x="12" y="384"/>
                  </a:lnTo>
                  <a:lnTo>
                    <a:pt x="21" y="378"/>
                  </a:lnTo>
                  <a:lnTo>
                    <a:pt x="53" y="357"/>
                  </a:lnTo>
                  <a:lnTo>
                    <a:pt x="58" y="352"/>
                  </a:lnTo>
                  <a:lnTo>
                    <a:pt x="57" y="346"/>
                  </a:lnTo>
                  <a:lnTo>
                    <a:pt x="56" y="342"/>
                  </a:lnTo>
                  <a:lnTo>
                    <a:pt x="56" y="338"/>
                  </a:lnTo>
                  <a:lnTo>
                    <a:pt x="56" y="326"/>
                  </a:lnTo>
                  <a:lnTo>
                    <a:pt x="43" y="311"/>
                  </a:lnTo>
                  <a:lnTo>
                    <a:pt x="44" y="304"/>
                  </a:lnTo>
                  <a:lnTo>
                    <a:pt x="46" y="298"/>
                  </a:lnTo>
                  <a:lnTo>
                    <a:pt x="50" y="293"/>
                  </a:lnTo>
                  <a:lnTo>
                    <a:pt x="56" y="290"/>
                  </a:lnTo>
                  <a:lnTo>
                    <a:pt x="67" y="294"/>
                  </a:lnTo>
                  <a:lnTo>
                    <a:pt x="73" y="297"/>
                  </a:lnTo>
                  <a:lnTo>
                    <a:pt x="79" y="298"/>
                  </a:lnTo>
                  <a:lnTo>
                    <a:pt x="86" y="301"/>
                  </a:lnTo>
                  <a:lnTo>
                    <a:pt x="92" y="301"/>
                  </a:lnTo>
                  <a:lnTo>
                    <a:pt x="99" y="301"/>
                  </a:lnTo>
                  <a:lnTo>
                    <a:pt x="109" y="295"/>
                  </a:lnTo>
                  <a:lnTo>
                    <a:pt x="115" y="285"/>
                  </a:lnTo>
                  <a:lnTo>
                    <a:pt x="126" y="286"/>
                  </a:lnTo>
                  <a:lnTo>
                    <a:pt x="144" y="285"/>
                  </a:lnTo>
                  <a:lnTo>
                    <a:pt x="161" y="280"/>
                  </a:lnTo>
                  <a:lnTo>
                    <a:pt x="175" y="269"/>
                  </a:lnTo>
                  <a:lnTo>
                    <a:pt x="189" y="256"/>
                  </a:lnTo>
                  <a:lnTo>
                    <a:pt x="203" y="245"/>
                  </a:lnTo>
                  <a:lnTo>
                    <a:pt x="220" y="236"/>
                  </a:lnTo>
                  <a:lnTo>
                    <a:pt x="226" y="231"/>
                  </a:lnTo>
                  <a:lnTo>
                    <a:pt x="238" y="216"/>
                  </a:lnTo>
                  <a:lnTo>
                    <a:pt x="243" y="208"/>
                  </a:lnTo>
                  <a:lnTo>
                    <a:pt x="255" y="195"/>
                  </a:lnTo>
                  <a:lnTo>
                    <a:pt x="307" y="182"/>
                  </a:lnTo>
                  <a:lnTo>
                    <a:pt x="343" y="165"/>
                  </a:lnTo>
                  <a:lnTo>
                    <a:pt x="351" y="150"/>
                  </a:lnTo>
                  <a:lnTo>
                    <a:pt x="351" y="141"/>
                  </a:lnTo>
                  <a:lnTo>
                    <a:pt x="348" y="127"/>
                  </a:lnTo>
                  <a:lnTo>
                    <a:pt x="349" y="120"/>
                  </a:lnTo>
                  <a:lnTo>
                    <a:pt x="349" y="113"/>
                  </a:lnTo>
                  <a:lnTo>
                    <a:pt x="343" y="92"/>
                  </a:lnTo>
                  <a:lnTo>
                    <a:pt x="339" y="85"/>
                  </a:lnTo>
                  <a:lnTo>
                    <a:pt x="337" y="78"/>
                  </a:lnTo>
                  <a:lnTo>
                    <a:pt x="335" y="61"/>
                  </a:lnTo>
                  <a:lnTo>
                    <a:pt x="336" y="47"/>
                  </a:lnTo>
                  <a:lnTo>
                    <a:pt x="335" y="35"/>
                  </a:lnTo>
                  <a:lnTo>
                    <a:pt x="330" y="24"/>
                  </a:lnTo>
                  <a:lnTo>
                    <a:pt x="342" y="16"/>
                  </a:lnTo>
                  <a:lnTo>
                    <a:pt x="371" y="15"/>
                  </a:lnTo>
                  <a:lnTo>
                    <a:pt x="399" y="2"/>
                  </a:lnTo>
                  <a:lnTo>
                    <a:pt x="414" y="0"/>
                  </a:lnTo>
                  <a:lnTo>
                    <a:pt x="430" y="4"/>
                  </a:lnTo>
                  <a:lnTo>
                    <a:pt x="446" y="4"/>
                  </a:lnTo>
                  <a:lnTo>
                    <a:pt x="470" y="5"/>
                  </a:lnTo>
                  <a:lnTo>
                    <a:pt x="550" y="2"/>
                  </a:lnTo>
                  <a:lnTo>
                    <a:pt x="571" y="41"/>
                  </a:lnTo>
                  <a:lnTo>
                    <a:pt x="576" y="47"/>
                  </a:lnTo>
                  <a:lnTo>
                    <a:pt x="584" y="48"/>
                  </a:lnTo>
                  <a:lnTo>
                    <a:pt x="592" y="50"/>
                  </a:lnTo>
                  <a:lnTo>
                    <a:pt x="605" y="62"/>
                  </a:lnTo>
                  <a:lnTo>
                    <a:pt x="613" y="78"/>
                  </a:lnTo>
                  <a:lnTo>
                    <a:pt x="618" y="85"/>
                  </a:lnTo>
                  <a:lnTo>
                    <a:pt x="620" y="92"/>
                  </a:lnTo>
                  <a:lnTo>
                    <a:pt x="618" y="100"/>
                  </a:lnTo>
                  <a:lnTo>
                    <a:pt x="618" y="108"/>
                  </a:lnTo>
                  <a:lnTo>
                    <a:pt x="626" y="121"/>
                  </a:lnTo>
                  <a:lnTo>
                    <a:pt x="641" y="128"/>
                  </a:lnTo>
                  <a:lnTo>
                    <a:pt x="650" y="140"/>
                  </a:lnTo>
                  <a:lnTo>
                    <a:pt x="652" y="156"/>
                  </a:lnTo>
                  <a:lnTo>
                    <a:pt x="629" y="203"/>
                  </a:lnTo>
                  <a:lnTo>
                    <a:pt x="627" y="218"/>
                  </a:lnTo>
                  <a:lnTo>
                    <a:pt x="628" y="227"/>
                  </a:lnTo>
                  <a:lnTo>
                    <a:pt x="626" y="235"/>
                  </a:lnTo>
                  <a:lnTo>
                    <a:pt x="611" y="247"/>
                  </a:lnTo>
                  <a:lnTo>
                    <a:pt x="551" y="317"/>
                  </a:lnTo>
                  <a:lnTo>
                    <a:pt x="537" y="330"/>
                  </a:lnTo>
                  <a:lnTo>
                    <a:pt x="524" y="345"/>
                  </a:lnTo>
                  <a:lnTo>
                    <a:pt x="522" y="352"/>
                  </a:lnTo>
                  <a:lnTo>
                    <a:pt x="532" y="377"/>
                  </a:lnTo>
                  <a:lnTo>
                    <a:pt x="541" y="392"/>
                  </a:lnTo>
                  <a:lnTo>
                    <a:pt x="548" y="399"/>
                  </a:lnTo>
                  <a:lnTo>
                    <a:pt x="555" y="400"/>
                  </a:lnTo>
                  <a:lnTo>
                    <a:pt x="561" y="395"/>
                  </a:lnTo>
                  <a:lnTo>
                    <a:pt x="566" y="388"/>
                  </a:lnTo>
                  <a:lnTo>
                    <a:pt x="570" y="381"/>
                  </a:lnTo>
                  <a:lnTo>
                    <a:pt x="578" y="378"/>
                  </a:lnTo>
                  <a:lnTo>
                    <a:pt x="586" y="381"/>
                  </a:lnTo>
                  <a:lnTo>
                    <a:pt x="592" y="388"/>
                  </a:lnTo>
                  <a:lnTo>
                    <a:pt x="614" y="409"/>
                  </a:lnTo>
                  <a:lnTo>
                    <a:pt x="625" y="436"/>
                  </a:lnTo>
                  <a:lnTo>
                    <a:pt x="625" y="451"/>
                  </a:lnTo>
                  <a:lnTo>
                    <a:pt x="628" y="466"/>
                  </a:lnTo>
                  <a:lnTo>
                    <a:pt x="633" y="4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99C88B93-045F-6F48-83E5-BC7F6D3D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948" y="2413384"/>
              <a:ext cx="1265238" cy="790575"/>
            </a:xfrm>
            <a:custGeom>
              <a:avLst/>
              <a:gdLst>
                <a:gd name="T0" fmla="*/ 0 w 797"/>
                <a:gd name="T1" fmla="*/ 311 h 498"/>
                <a:gd name="T2" fmla="*/ 5 w 797"/>
                <a:gd name="T3" fmla="*/ 301 h 498"/>
                <a:gd name="T4" fmla="*/ 8 w 797"/>
                <a:gd name="T5" fmla="*/ 284 h 498"/>
                <a:gd name="T6" fmla="*/ 8 w 797"/>
                <a:gd name="T7" fmla="*/ 277 h 498"/>
                <a:gd name="T8" fmla="*/ 28 w 797"/>
                <a:gd name="T9" fmla="*/ 251 h 498"/>
                <a:gd name="T10" fmla="*/ 40 w 797"/>
                <a:gd name="T11" fmla="*/ 245 h 498"/>
                <a:gd name="T12" fmla="*/ 57 w 797"/>
                <a:gd name="T13" fmla="*/ 248 h 498"/>
                <a:gd name="T14" fmla="*/ 92 w 797"/>
                <a:gd name="T15" fmla="*/ 210 h 498"/>
                <a:gd name="T16" fmla="*/ 94 w 797"/>
                <a:gd name="T17" fmla="*/ 171 h 498"/>
                <a:gd name="T18" fmla="*/ 103 w 797"/>
                <a:gd name="T19" fmla="*/ 148 h 498"/>
                <a:gd name="T20" fmla="*/ 117 w 797"/>
                <a:gd name="T21" fmla="*/ 123 h 498"/>
                <a:gd name="T22" fmla="*/ 139 w 797"/>
                <a:gd name="T23" fmla="*/ 113 h 498"/>
                <a:gd name="T24" fmla="*/ 135 w 797"/>
                <a:gd name="T25" fmla="*/ 84 h 498"/>
                <a:gd name="T26" fmla="*/ 180 w 797"/>
                <a:gd name="T27" fmla="*/ 69 h 498"/>
                <a:gd name="T28" fmla="*/ 201 w 797"/>
                <a:gd name="T29" fmla="*/ 22 h 498"/>
                <a:gd name="T30" fmla="*/ 214 w 797"/>
                <a:gd name="T31" fmla="*/ 6 h 498"/>
                <a:gd name="T32" fmla="*/ 288 w 797"/>
                <a:gd name="T33" fmla="*/ 2 h 498"/>
                <a:gd name="T34" fmla="*/ 386 w 797"/>
                <a:gd name="T35" fmla="*/ 102 h 498"/>
                <a:gd name="T36" fmla="*/ 412 w 797"/>
                <a:gd name="T37" fmla="*/ 163 h 498"/>
                <a:gd name="T38" fmla="*/ 433 w 797"/>
                <a:gd name="T39" fmla="*/ 180 h 498"/>
                <a:gd name="T40" fmla="*/ 436 w 797"/>
                <a:gd name="T41" fmla="*/ 191 h 498"/>
                <a:gd name="T42" fmla="*/ 464 w 797"/>
                <a:gd name="T43" fmla="*/ 204 h 498"/>
                <a:gd name="T44" fmla="*/ 474 w 797"/>
                <a:gd name="T45" fmla="*/ 231 h 498"/>
                <a:gd name="T46" fmla="*/ 517 w 797"/>
                <a:gd name="T47" fmla="*/ 217 h 498"/>
                <a:gd name="T48" fmla="*/ 538 w 797"/>
                <a:gd name="T49" fmla="*/ 228 h 498"/>
                <a:gd name="T50" fmla="*/ 562 w 797"/>
                <a:gd name="T51" fmla="*/ 248 h 498"/>
                <a:gd name="T52" fmla="*/ 567 w 797"/>
                <a:gd name="T53" fmla="*/ 260 h 498"/>
                <a:gd name="T54" fmla="*/ 614 w 797"/>
                <a:gd name="T55" fmla="*/ 266 h 498"/>
                <a:gd name="T56" fmla="*/ 629 w 797"/>
                <a:gd name="T57" fmla="*/ 276 h 498"/>
                <a:gd name="T58" fmla="*/ 646 w 797"/>
                <a:gd name="T59" fmla="*/ 281 h 498"/>
                <a:gd name="T60" fmla="*/ 660 w 797"/>
                <a:gd name="T61" fmla="*/ 297 h 498"/>
                <a:gd name="T62" fmla="*/ 683 w 797"/>
                <a:gd name="T63" fmla="*/ 303 h 498"/>
                <a:gd name="T64" fmla="*/ 698 w 797"/>
                <a:gd name="T65" fmla="*/ 318 h 498"/>
                <a:gd name="T66" fmla="*/ 728 w 797"/>
                <a:gd name="T67" fmla="*/ 322 h 498"/>
                <a:gd name="T68" fmla="*/ 772 w 797"/>
                <a:gd name="T69" fmla="*/ 318 h 498"/>
                <a:gd name="T70" fmla="*/ 787 w 797"/>
                <a:gd name="T71" fmla="*/ 336 h 498"/>
                <a:gd name="T72" fmla="*/ 760 w 797"/>
                <a:gd name="T73" fmla="*/ 405 h 498"/>
                <a:gd name="T74" fmla="*/ 646 w 797"/>
                <a:gd name="T75" fmla="*/ 373 h 498"/>
                <a:gd name="T76" fmla="*/ 606 w 797"/>
                <a:gd name="T77" fmla="*/ 431 h 498"/>
                <a:gd name="T78" fmla="*/ 640 w 797"/>
                <a:gd name="T79" fmla="*/ 461 h 498"/>
                <a:gd name="T80" fmla="*/ 603 w 797"/>
                <a:gd name="T81" fmla="*/ 491 h 498"/>
                <a:gd name="T82" fmla="*/ 581 w 797"/>
                <a:gd name="T83" fmla="*/ 496 h 498"/>
                <a:gd name="T84" fmla="*/ 537 w 797"/>
                <a:gd name="T85" fmla="*/ 485 h 498"/>
                <a:gd name="T86" fmla="*/ 506 w 797"/>
                <a:gd name="T87" fmla="*/ 472 h 498"/>
                <a:gd name="T88" fmla="*/ 472 w 797"/>
                <a:gd name="T89" fmla="*/ 477 h 498"/>
                <a:gd name="T90" fmla="*/ 418 w 797"/>
                <a:gd name="T91" fmla="*/ 482 h 498"/>
                <a:gd name="T92" fmla="*/ 393 w 797"/>
                <a:gd name="T93" fmla="*/ 440 h 498"/>
                <a:gd name="T94" fmla="*/ 357 w 797"/>
                <a:gd name="T95" fmla="*/ 377 h 498"/>
                <a:gd name="T96" fmla="*/ 346 w 797"/>
                <a:gd name="T97" fmla="*/ 293 h 498"/>
                <a:gd name="T98" fmla="*/ 352 w 797"/>
                <a:gd name="T99" fmla="*/ 270 h 498"/>
                <a:gd name="T100" fmla="*/ 283 w 797"/>
                <a:gd name="T101" fmla="*/ 245 h 498"/>
                <a:gd name="T102" fmla="*/ 239 w 797"/>
                <a:gd name="T103" fmla="*/ 230 h 498"/>
                <a:gd name="T104" fmla="*/ 175 w 797"/>
                <a:gd name="T105" fmla="*/ 288 h 498"/>
                <a:gd name="T106" fmla="*/ 116 w 797"/>
                <a:gd name="T107" fmla="*/ 320 h 498"/>
                <a:gd name="T108" fmla="*/ 102 w 797"/>
                <a:gd name="T109" fmla="*/ 314 h 498"/>
                <a:gd name="T110" fmla="*/ 74 w 797"/>
                <a:gd name="T111" fmla="*/ 332 h 498"/>
                <a:gd name="T112" fmla="*/ 45 w 797"/>
                <a:gd name="T113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7" h="498">
                  <a:moveTo>
                    <a:pt x="18" y="359"/>
                  </a:moveTo>
                  <a:lnTo>
                    <a:pt x="6" y="369"/>
                  </a:lnTo>
                  <a:lnTo>
                    <a:pt x="5" y="370"/>
                  </a:lnTo>
                  <a:lnTo>
                    <a:pt x="0" y="314"/>
                  </a:lnTo>
                  <a:lnTo>
                    <a:pt x="0" y="311"/>
                  </a:lnTo>
                  <a:lnTo>
                    <a:pt x="1" y="310"/>
                  </a:lnTo>
                  <a:lnTo>
                    <a:pt x="5" y="308"/>
                  </a:lnTo>
                  <a:lnTo>
                    <a:pt x="6" y="307"/>
                  </a:lnTo>
                  <a:lnTo>
                    <a:pt x="7" y="305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6" y="296"/>
                  </a:lnTo>
                  <a:lnTo>
                    <a:pt x="9" y="290"/>
                  </a:lnTo>
                  <a:lnTo>
                    <a:pt x="9" y="286"/>
                  </a:lnTo>
                  <a:lnTo>
                    <a:pt x="8" y="284"/>
                  </a:lnTo>
                  <a:lnTo>
                    <a:pt x="7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6" y="281"/>
                  </a:lnTo>
                  <a:lnTo>
                    <a:pt x="8" y="277"/>
                  </a:lnTo>
                  <a:lnTo>
                    <a:pt x="9" y="276"/>
                  </a:lnTo>
                  <a:lnTo>
                    <a:pt x="11" y="269"/>
                  </a:lnTo>
                  <a:lnTo>
                    <a:pt x="11" y="255"/>
                  </a:lnTo>
                  <a:lnTo>
                    <a:pt x="11" y="249"/>
                  </a:lnTo>
                  <a:lnTo>
                    <a:pt x="28" y="251"/>
                  </a:lnTo>
                  <a:lnTo>
                    <a:pt x="31" y="250"/>
                  </a:lnTo>
                  <a:lnTo>
                    <a:pt x="33" y="248"/>
                  </a:lnTo>
                  <a:lnTo>
                    <a:pt x="36" y="247"/>
                  </a:lnTo>
                  <a:lnTo>
                    <a:pt x="38" y="245"/>
                  </a:lnTo>
                  <a:lnTo>
                    <a:pt x="40" y="245"/>
                  </a:lnTo>
                  <a:lnTo>
                    <a:pt x="47" y="245"/>
                  </a:lnTo>
                  <a:lnTo>
                    <a:pt x="50" y="245"/>
                  </a:lnTo>
                  <a:lnTo>
                    <a:pt x="52" y="245"/>
                  </a:lnTo>
                  <a:lnTo>
                    <a:pt x="54" y="247"/>
                  </a:lnTo>
                  <a:lnTo>
                    <a:pt x="57" y="248"/>
                  </a:lnTo>
                  <a:lnTo>
                    <a:pt x="59" y="248"/>
                  </a:lnTo>
                  <a:lnTo>
                    <a:pt x="74" y="245"/>
                  </a:lnTo>
                  <a:lnTo>
                    <a:pt x="81" y="241"/>
                  </a:lnTo>
                  <a:lnTo>
                    <a:pt x="84" y="233"/>
                  </a:lnTo>
                  <a:lnTo>
                    <a:pt x="92" y="210"/>
                  </a:lnTo>
                  <a:lnTo>
                    <a:pt x="96" y="201"/>
                  </a:lnTo>
                  <a:lnTo>
                    <a:pt x="98" y="196"/>
                  </a:lnTo>
                  <a:lnTo>
                    <a:pt x="98" y="182"/>
                  </a:lnTo>
                  <a:lnTo>
                    <a:pt x="97" y="178"/>
                  </a:lnTo>
                  <a:lnTo>
                    <a:pt x="94" y="171"/>
                  </a:lnTo>
                  <a:lnTo>
                    <a:pt x="92" y="165"/>
                  </a:lnTo>
                  <a:lnTo>
                    <a:pt x="93" y="158"/>
                  </a:lnTo>
                  <a:lnTo>
                    <a:pt x="98" y="151"/>
                  </a:lnTo>
                  <a:lnTo>
                    <a:pt x="99" y="150"/>
                  </a:lnTo>
                  <a:lnTo>
                    <a:pt x="103" y="148"/>
                  </a:lnTo>
                  <a:lnTo>
                    <a:pt x="105" y="147"/>
                  </a:lnTo>
                  <a:lnTo>
                    <a:pt x="119" y="129"/>
                  </a:lnTo>
                  <a:lnTo>
                    <a:pt x="119" y="127"/>
                  </a:lnTo>
                  <a:lnTo>
                    <a:pt x="118" y="125"/>
                  </a:lnTo>
                  <a:lnTo>
                    <a:pt x="117" y="123"/>
                  </a:lnTo>
                  <a:lnTo>
                    <a:pt x="120" y="118"/>
                  </a:lnTo>
                  <a:lnTo>
                    <a:pt x="123" y="116"/>
                  </a:lnTo>
                  <a:lnTo>
                    <a:pt x="127" y="117"/>
                  </a:lnTo>
                  <a:lnTo>
                    <a:pt x="131" y="118"/>
                  </a:lnTo>
                  <a:lnTo>
                    <a:pt x="139" y="113"/>
                  </a:lnTo>
                  <a:lnTo>
                    <a:pt x="141" y="107"/>
                  </a:lnTo>
                  <a:lnTo>
                    <a:pt x="138" y="101"/>
                  </a:lnTo>
                  <a:lnTo>
                    <a:pt x="136" y="94"/>
                  </a:lnTo>
                  <a:lnTo>
                    <a:pt x="135" y="89"/>
                  </a:lnTo>
                  <a:lnTo>
                    <a:pt x="135" y="84"/>
                  </a:lnTo>
                  <a:lnTo>
                    <a:pt x="137" y="79"/>
                  </a:lnTo>
                  <a:lnTo>
                    <a:pt x="141" y="77"/>
                  </a:lnTo>
                  <a:lnTo>
                    <a:pt x="158" y="70"/>
                  </a:lnTo>
                  <a:lnTo>
                    <a:pt x="166" y="67"/>
                  </a:lnTo>
                  <a:lnTo>
                    <a:pt x="180" y="69"/>
                  </a:lnTo>
                  <a:lnTo>
                    <a:pt x="184" y="65"/>
                  </a:lnTo>
                  <a:lnTo>
                    <a:pt x="190" y="54"/>
                  </a:lnTo>
                  <a:lnTo>
                    <a:pt x="197" y="46"/>
                  </a:lnTo>
                  <a:lnTo>
                    <a:pt x="200" y="41"/>
                  </a:lnTo>
                  <a:lnTo>
                    <a:pt x="201" y="22"/>
                  </a:lnTo>
                  <a:lnTo>
                    <a:pt x="203" y="18"/>
                  </a:lnTo>
                  <a:lnTo>
                    <a:pt x="207" y="15"/>
                  </a:lnTo>
                  <a:lnTo>
                    <a:pt x="210" y="13"/>
                  </a:lnTo>
                  <a:lnTo>
                    <a:pt x="213" y="11"/>
                  </a:lnTo>
                  <a:lnTo>
                    <a:pt x="214" y="6"/>
                  </a:lnTo>
                  <a:lnTo>
                    <a:pt x="214" y="4"/>
                  </a:lnTo>
                  <a:lnTo>
                    <a:pt x="216" y="4"/>
                  </a:lnTo>
                  <a:lnTo>
                    <a:pt x="236" y="1"/>
                  </a:lnTo>
                  <a:lnTo>
                    <a:pt x="273" y="0"/>
                  </a:lnTo>
                  <a:lnTo>
                    <a:pt x="288" y="2"/>
                  </a:lnTo>
                  <a:lnTo>
                    <a:pt x="294" y="8"/>
                  </a:lnTo>
                  <a:lnTo>
                    <a:pt x="371" y="97"/>
                  </a:lnTo>
                  <a:lnTo>
                    <a:pt x="374" y="99"/>
                  </a:lnTo>
                  <a:lnTo>
                    <a:pt x="378" y="102"/>
                  </a:lnTo>
                  <a:lnTo>
                    <a:pt x="386" y="102"/>
                  </a:lnTo>
                  <a:lnTo>
                    <a:pt x="390" y="117"/>
                  </a:lnTo>
                  <a:lnTo>
                    <a:pt x="388" y="135"/>
                  </a:lnTo>
                  <a:lnTo>
                    <a:pt x="387" y="152"/>
                  </a:lnTo>
                  <a:lnTo>
                    <a:pt x="395" y="165"/>
                  </a:lnTo>
                  <a:lnTo>
                    <a:pt x="412" y="163"/>
                  </a:lnTo>
                  <a:lnTo>
                    <a:pt x="432" y="166"/>
                  </a:lnTo>
                  <a:lnTo>
                    <a:pt x="432" y="168"/>
                  </a:lnTo>
                  <a:lnTo>
                    <a:pt x="433" y="176"/>
                  </a:lnTo>
                  <a:lnTo>
                    <a:pt x="432" y="181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5"/>
                  </a:lnTo>
                  <a:lnTo>
                    <a:pt x="433" y="188"/>
                  </a:lnTo>
                  <a:lnTo>
                    <a:pt x="436" y="191"/>
                  </a:lnTo>
                  <a:lnTo>
                    <a:pt x="440" y="194"/>
                  </a:lnTo>
                  <a:lnTo>
                    <a:pt x="443" y="196"/>
                  </a:lnTo>
                  <a:lnTo>
                    <a:pt x="454" y="197"/>
                  </a:lnTo>
                  <a:lnTo>
                    <a:pt x="461" y="199"/>
                  </a:lnTo>
                  <a:lnTo>
                    <a:pt x="464" y="204"/>
                  </a:lnTo>
                  <a:lnTo>
                    <a:pt x="464" y="210"/>
                  </a:lnTo>
                  <a:lnTo>
                    <a:pt x="463" y="217"/>
                  </a:lnTo>
                  <a:lnTo>
                    <a:pt x="463" y="224"/>
                  </a:lnTo>
                  <a:lnTo>
                    <a:pt x="467" y="228"/>
                  </a:lnTo>
                  <a:lnTo>
                    <a:pt x="474" y="231"/>
                  </a:lnTo>
                  <a:lnTo>
                    <a:pt x="480" y="230"/>
                  </a:lnTo>
                  <a:lnTo>
                    <a:pt x="489" y="227"/>
                  </a:lnTo>
                  <a:lnTo>
                    <a:pt x="500" y="221"/>
                  </a:lnTo>
                  <a:lnTo>
                    <a:pt x="514" y="217"/>
                  </a:lnTo>
                  <a:lnTo>
                    <a:pt x="517" y="217"/>
                  </a:lnTo>
                  <a:lnTo>
                    <a:pt x="521" y="217"/>
                  </a:lnTo>
                  <a:lnTo>
                    <a:pt x="527" y="220"/>
                  </a:lnTo>
                  <a:lnTo>
                    <a:pt x="527" y="221"/>
                  </a:lnTo>
                  <a:lnTo>
                    <a:pt x="531" y="223"/>
                  </a:lnTo>
                  <a:lnTo>
                    <a:pt x="538" y="228"/>
                  </a:lnTo>
                  <a:lnTo>
                    <a:pt x="550" y="234"/>
                  </a:lnTo>
                  <a:lnTo>
                    <a:pt x="554" y="236"/>
                  </a:lnTo>
                  <a:lnTo>
                    <a:pt x="558" y="241"/>
                  </a:lnTo>
                  <a:lnTo>
                    <a:pt x="562" y="245"/>
                  </a:lnTo>
                  <a:lnTo>
                    <a:pt x="562" y="248"/>
                  </a:lnTo>
                  <a:lnTo>
                    <a:pt x="562" y="250"/>
                  </a:lnTo>
                  <a:lnTo>
                    <a:pt x="562" y="253"/>
                  </a:lnTo>
                  <a:lnTo>
                    <a:pt x="562" y="255"/>
                  </a:lnTo>
                  <a:lnTo>
                    <a:pt x="564" y="259"/>
                  </a:lnTo>
                  <a:lnTo>
                    <a:pt x="567" y="260"/>
                  </a:lnTo>
                  <a:lnTo>
                    <a:pt x="570" y="261"/>
                  </a:lnTo>
                  <a:lnTo>
                    <a:pt x="592" y="265"/>
                  </a:lnTo>
                  <a:lnTo>
                    <a:pt x="608" y="264"/>
                  </a:lnTo>
                  <a:lnTo>
                    <a:pt x="611" y="265"/>
                  </a:lnTo>
                  <a:lnTo>
                    <a:pt x="614" y="266"/>
                  </a:lnTo>
                  <a:lnTo>
                    <a:pt x="616" y="268"/>
                  </a:lnTo>
                  <a:lnTo>
                    <a:pt x="620" y="272"/>
                  </a:lnTo>
                  <a:lnTo>
                    <a:pt x="623" y="274"/>
                  </a:lnTo>
                  <a:lnTo>
                    <a:pt x="626" y="276"/>
                  </a:lnTo>
                  <a:lnTo>
                    <a:pt x="629" y="276"/>
                  </a:lnTo>
                  <a:lnTo>
                    <a:pt x="636" y="276"/>
                  </a:lnTo>
                  <a:lnTo>
                    <a:pt x="639" y="277"/>
                  </a:lnTo>
                  <a:lnTo>
                    <a:pt x="642" y="278"/>
                  </a:lnTo>
                  <a:lnTo>
                    <a:pt x="645" y="280"/>
                  </a:lnTo>
                  <a:lnTo>
                    <a:pt x="646" y="281"/>
                  </a:lnTo>
                  <a:lnTo>
                    <a:pt x="650" y="285"/>
                  </a:lnTo>
                  <a:lnTo>
                    <a:pt x="654" y="289"/>
                  </a:lnTo>
                  <a:lnTo>
                    <a:pt x="657" y="291"/>
                  </a:lnTo>
                  <a:lnTo>
                    <a:pt x="658" y="293"/>
                  </a:lnTo>
                  <a:lnTo>
                    <a:pt x="660" y="297"/>
                  </a:lnTo>
                  <a:lnTo>
                    <a:pt x="661" y="299"/>
                  </a:lnTo>
                  <a:lnTo>
                    <a:pt x="664" y="301"/>
                  </a:lnTo>
                  <a:lnTo>
                    <a:pt x="668" y="303"/>
                  </a:lnTo>
                  <a:lnTo>
                    <a:pt x="681" y="303"/>
                  </a:lnTo>
                  <a:lnTo>
                    <a:pt x="683" y="303"/>
                  </a:lnTo>
                  <a:lnTo>
                    <a:pt x="688" y="305"/>
                  </a:lnTo>
                  <a:lnTo>
                    <a:pt x="690" y="305"/>
                  </a:lnTo>
                  <a:lnTo>
                    <a:pt x="692" y="310"/>
                  </a:lnTo>
                  <a:lnTo>
                    <a:pt x="696" y="314"/>
                  </a:lnTo>
                  <a:lnTo>
                    <a:pt x="698" y="318"/>
                  </a:lnTo>
                  <a:lnTo>
                    <a:pt x="700" y="320"/>
                  </a:lnTo>
                  <a:lnTo>
                    <a:pt x="702" y="321"/>
                  </a:lnTo>
                  <a:lnTo>
                    <a:pt x="715" y="321"/>
                  </a:lnTo>
                  <a:lnTo>
                    <a:pt x="725" y="322"/>
                  </a:lnTo>
                  <a:lnTo>
                    <a:pt x="728" y="322"/>
                  </a:lnTo>
                  <a:lnTo>
                    <a:pt x="730" y="322"/>
                  </a:lnTo>
                  <a:lnTo>
                    <a:pt x="738" y="318"/>
                  </a:lnTo>
                  <a:lnTo>
                    <a:pt x="744" y="318"/>
                  </a:lnTo>
                  <a:lnTo>
                    <a:pt x="768" y="317"/>
                  </a:lnTo>
                  <a:lnTo>
                    <a:pt x="772" y="318"/>
                  </a:lnTo>
                  <a:lnTo>
                    <a:pt x="775" y="319"/>
                  </a:lnTo>
                  <a:lnTo>
                    <a:pt x="782" y="325"/>
                  </a:lnTo>
                  <a:lnTo>
                    <a:pt x="784" y="326"/>
                  </a:lnTo>
                  <a:lnTo>
                    <a:pt x="797" y="324"/>
                  </a:lnTo>
                  <a:lnTo>
                    <a:pt x="787" y="336"/>
                  </a:lnTo>
                  <a:lnTo>
                    <a:pt x="778" y="368"/>
                  </a:lnTo>
                  <a:lnTo>
                    <a:pt x="774" y="391"/>
                  </a:lnTo>
                  <a:lnTo>
                    <a:pt x="772" y="398"/>
                  </a:lnTo>
                  <a:lnTo>
                    <a:pt x="768" y="404"/>
                  </a:lnTo>
                  <a:lnTo>
                    <a:pt x="760" y="405"/>
                  </a:lnTo>
                  <a:lnTo>
                    <a:pt x="735" y="399"/>
                  </a:lnTo>
                  <a:lnTo>
                    <a:pt x="703" y="398"/>
                  </a:lnTo>
                  <a:lnTo>
                    <a:pt x="681" y="393"/>
                  </a:lnTo>
                  <a:lnTo>
                    <a:pt x="657" y="384"/>
                  </a:lnTo>
                  <a:lnTo>
                    <a:pt x="646" y="373"/>
                  </a:lnTo>
                  <a:lnTo>
                    <a:pt x="637" y="370"/>
                  </a:lnTo>
                  <a:lnTo>
                    <a:pt x="627" y="378"/>
                  </a:lnTo>
                  <a:lnTo>
                    <a:pt x="601" y="411"/>
                  </a:lnTo>
                  <a:lnTo>
                    <a:pt x="599" y="419"/>
                  </a:lnTo>
                  <a:lnTo>
                    <a:pt x="606" y="431"/>
                  </a:lnTo>
                  <a:lnTo>
                    <a:pt x="609" y="435"/>
                  </a:lnTo>
                  <a:lnTo>
                    <a:pt x="613" y="439"/>
                  </a:lnTo>
                  <a:lnTo>
                    <a:pt x="615" y="443"/>
                  </a:lnTo>
                  <a:lnTo>
                    <a:pt x="625" y="451"/>
                  </a:lnTo>
                  <a:lnTo>
                    <a:pt x="640" y="461"/>
                  </a:lnTo>
                  <a:lnTo>
                    <a:pt x="642" y="475"/>
                  </a:lnTo>
                  <a:lnTo>
                    <a:pt x="617" y="475"/>
                  </a:lnTo>
                  <a:lnTo>
                    <a:pt x="609" y="478"/>
                  </a:lnTo>
                  <a:lnTo>
                    <a:pt x="604" y="483"/>
                  </a:lnTo>
                  <a:lnTo>
                    <a:pt x="603" y="491"/>
                  </a:lnTo>
                  <a:lnTo>
                    <a:pt x="600" y="496"/>
                  </a:lnTo>
                  <a:lnTo>
                    <a:pt x="598" y="497"/>
                  </a:lnTo>
                  <a:lnTo>
                    <a:pt x="596" y="496"/>
                  </a:lnTo>
                  <a:lnTo>
                    <a:pt x="587" y="498"/>
                  </a:lnTo>
                  <a:lnTo>
                    <a:pt x="581" y="496"/>
                  </a:lnTo>
                  <a:lnTo>
                    <a:pt x="572" y="495"/>
                  </a:lnTo>
                  <a:lnTo>
                    <a:pt x="557" y="486"/>
                  </a:lnTo>
                  <a:lnTo>
                    <a:pt x="542" y="491"/>
                  </a:lnTo>
                  <a:lnTo>
                    <a:pt x="538" y="488"/>
                  </a:lnTo>
                  <a:lnTo>
                    <a:pt x="537" y="485"/>
                  </a:lnTo>
                  <a:lnTo>
                    <a:pt x="535" y="483"/>
                  </a:lnTo>
                  <a:lnTo>
                    <a:pt x="531" y="482"/>
                  </a:lnTo>
                  <a:lnTo>
                    <a:pt x="517" y="485"/>
                  </a:lnTo>
                  <a:lnTo>
                    <a:pt x="511" y="480"/>
                  </a:lnTo>
                  <a:lnTo>
                    <a:pt x="506" y="472"/>
                  </a:lnTo>
                  <a:lnTo>
                    <a:pt x="496" y="471"/>
                  </a:lnTo>
                  <a:lnTo>
                    <a:pt x="488" y="475"/>
                  </a:lnTo>
                  <a:lnTo>
                    <a:pt x="475" y="477"/>
                  </a:lnTo>
                  <a:lnTo>
                    <a:pt x="473" y="478"/>
                  </a:lnTo>
                  <a:lnTo>
                    <a:pt x="472" y="477"/>
                  </a:lnTo>
                  <a:lnTo>
                    <a:pt x="466" y="478"/>
                  </a:lnTo>
                  <a:lnTo>
                    <a:pt x="461" y="481"/>
                  </a:lnTo>
                  <a:lnTo>
                    <a:pt x="447" y="483"/>
                  </a:lnTo>
                  <a:lnTo>
                    <a:pt x="433" y="482"/>
                  </a:lnTo>
                  <a:lnTo>
                    <a:pt x="418" y="482"/>
                  </a:lnTo>
                  <a:lnTo>
                    <a:pt x="414" y="480"/>
                  </a:lnTo>
                  <a:lnTo>
                    <a:pt x="410" y="479"/>
                  </a:lnTo>
                  <a:lnTo>
                    <a:pt x="408" y="475"/>
                  </a:lnTo>
                  <a:lnTo>
                    <a:pt x="401" y="454"/>
                  </a:lnTo>
                  <a:lnTo>
                    <a:pt x="393" y="440"/>
                  </a:lnTo>
                  <a:lnTo>
                    <a:pt x="387" y="436"/>
                  </a:lnTo>
                  <a:lnTo>
                    <a:pt x="381" y="431"/>
                  </a:lnTo>
                  <a:lnTo>
                    <a:pt x="373" y="419"/>
                  </a:lnTo>
                  <a:lnTo>
                    <a:pt x="365" y="389"/>
                  </a:lnTo>
                  <a:lnTo>
                    <a:pt x="357" y="377"/>
                  </a:lnTo>
                  <a:lnTo>
                    <a:pt x="337" y="332"/>
                  </a:lnTo>
                  <a:lnTo>
                    <a:pt x="334" y="318"/>
                  </a:lnTo>
                  <a:lnTo>
                    <a:pt x="337" y="304"/>
                  </a:lnTo>
                  <a:lnTo>
                    <a:pt x="342" y="300"/>
                  </a:lnTo>
                  <a:lnTo>
                    <a:pt x="346" y="293"/>
                  </a:lnTo>
                  <a:lnTo>
                    <a:pt x="351" y="288"/>
                  </a:lnTo>
                  <a:lnTo>
                    <a:pt x="359" y="283"/>
                  </a:lnTo>
                  <a:lnTo>
                    <a:pt x="367" y="273"/>
                  </a:lnTo>
                  <a:lnTo>
                    <a:pt x="363" y="264"/>
                  </a:lnTo>
                  <a:lnTo>
                    <a:pt x="352" y="270"/>
                  </a:lnTo>
                  <a:lnTo>
                    <a:pt x="346" y="271"/>
                  </a:lnTo>
                  <a:lnTo>
                    <a:pt x="329" y="267"/>
                  </a:lnTo>
                  <a:lnTo>
                    <a:pt x="301" y="258"/>
                  </a:lnTo>
                  <a:lnTo>
                    <a:pt x="292" y="252"/>
                  </a:lnTo>
                  <a:lnTo>
                    <a:pt x="283" y="245"/>
                  </a:lnTo>
                  <a:lnTo>
                    <a:pt x="278" y="234"/>
                  </a:lnTo>
                  <a:lnTo>
                    <a:pt x="271" y="227"/>
                  </a:lnTo>
                  <a:lnTo>
                    <a:pt x="261" y="222"/>
                  </a:lnTo>
                  <a:lnTo>
                    <a:pt x="250" y="223"/>
                  </a:lnTo>
                  <a:lnTo>
                    <a:pt x="239" y="230"/>
                  </a:lnTo>
                  <a:lnTo>
                    <a:pt x="234" y="241"/>
                  </a:lnTo>
                  <a:lnTo>
                    <a:pt x="231" y="256"/>
                  </a:lnTo>
                  <a:lnTo>
                    <a:pt x="227" y="261"/>
                  </a:lnTo>
                  <a:lnTo>
                    <a:pt x="222" y="265"/>
                  </a:lnTo>
                  <a:lnTo>
                    <a:pt x="175" y="288"/>
                  </a:lnTo>
                  <a:lnTo>
                    <a:pt x="165" y="295"/>
                  </a:lnTo>
                  <a:lnTo>
                    <a:pt x="156" y="300"/>
                  </a:lnTo>
                  <a:lnTo>
                    <a:pt x="146" y="307"/>
                  </a:lnTo>
                  <a:lnTo>
                    <a:pt x="119" y="320"/>
                  </a:lnTo>
                  <a:lnTo>
                    <a:pt x="116" y="320"/>
                  </a:lnTo>
                  <a:lnTo>
                    <a:pt x="113" y="318"/>
                  </a:lnTo>
                  <a:lnTo>
                    <a:pt x="111" y="316"/>
                  </a:lnTo>
                  <a:lnTo>
                    <a:pt x="109" y="314"/>
                  </a:lnTo>
                  <a:lnTo>
                    <a:pt x="106" y="313"/>
                  </a:lnTo>
                  <a:lnTo>
                    <a:pt x="102" y="314"/>
                  </a:lnTo>
                  <a:lnTo>
                    <a:pt x="96" y="315"/>
                  </a:lnTo>
                  <a:lnTo>
                    <a:pt x="92" y="318"/>
                  </a:lnTo>
                  <a:lnTo>
                    <a:pt x="82" y="326"/>
                  </a:lnTo>
                  <a:lnTo>
                    <a:pt x="78" y="328"/>
                  </a:lnTo>
                  <a:lnTo>
                    <a:pt x="74" y="332"/>
                  </a:lnTo>
                  <a:lnTo>
                    <a:pt x="72" y="334"/>
                  </a:lnTo>
                  <a:lnTo>
                    <a:pt x="67" y="335"/>
                  </a:lnTo>
                  <a:lnTo>
                    <a:pt x="54" y="346"/>
                  </a:lnTo>
                  <a:lnTo>
                    <a:pt x="50" y="351"/>
                  </a:lnTo>
                  <a:lnTo>
                    <a:pt x="45" y="355"/>
                  </a:lnTo>
                  <a:lnTo>
                    <a:pt x="27" y="359"/>
                  </a:lnTo>
                  <a:lnTo>
                    <a:pt x="22" y="359"/>
                  </a:lnTo>
                  <a:lnTo>
                    <a:pt x="18" y="3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4CCF2EF-4E66-C141-83F3-C23A69F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011" y="3661159"/>
              <a:ext cx="596900" cy="120650"/>
            </a:xfrm>
            <a:custGeom>
              <a:avLst/>
              <a:gdLst>
                <a:gd name="T0" fmla="*/ 375 w 376"/>
                <a:gd name="T1" fmla="*/ 76 h 76"/>
                <a:gd name="T2" fmla="*/ 170 w 376"/>
                <a:gd name="T3" fmla="*/ 67 h 76"/>
                <a:gd name="T4" fmla="*/ 159 w 376"/>
                <a:gd name="T5" fmla="*/ 61 h 76"/>
                <a:gd name="T6" fmla="*/ 159 w 376"/>
                <a:gd name="T7" fmla="*/ 58 h 76"/>
                <a:gd name="T8" fmla="*/ 166 w 376"/>
                <a:gd name="T9" fmla="*/ 56 h 76"/>
                <a:gd name="T10" fmla="*/ 169 w 376"/>
                <a:gd name="T11" fmla="*/ 64 h 76"/>
                <a:gd name="T12" fmla="*/ 179 w 376"/>
                <a:gd name="T13" fmla="*/ 58 h 76"/>
                <a:gd name="T14" fmla="*/ 188 w 376"/>
                <a:gd name="T15" fmla="*/ 58 h 76"/>
                <a:gd name="T16" fmla="*/ 198 w 376"/>
                <a:gd name="T17" fmla="*/ 51 h 76"/>
                <a:gd name="T18" fmla="*/ 198 w 376"/>
                <a:gd name="T19" fmla="*/ 44 h 76"/>
                <a:gd name="T20" fmla="*/ 215 w 376"/>
                <a:gd name="T21" fmla="*/ 42 h 76"/>
                <a:gd name="T22" fmla="*/ 233 w 376"/>
                <a:gd name="T23" fmla="*/ 38 h 76"/>
                <a:gd name="T24" fmla="*/ 242 w 376"/>
                <a:gd name="T25" fmla="*/ 26 h 76"/>
                <a:gd name="T26" fmla="*/ 262 w 376"/>
                <a:gd name="T27" fmla="*/ 22 h 76"/>
                <a:gd name="T28" fmla="*/ 257 w 376"/>
                <a:gd name="T29" fmla="*/ 22 h 76"/>
                <a:gd name="T30" fmla="*/ 219 w 376"/>
                <a:gd name="T31" fmla="*/ 30 h 76"/>
                <a:gd name="T32" fmla="*/ 202 w 376"/>
                <a:gd name="T33" fmla="*/ 34 h 76"/>
                <a:gd name="T34" fmla="*/ 189 w 376"/>
                <a:gd name="T35" fmla="*/ 40 h 76"/>
                <a:gd name="T36" fmla="*/ 182 w 376"/>
                <a:gd name="T37" fmla="*/ 39 h 76"/>
                <a:gd name="T38" fmla="*/ 177 w 376"/>
                <a:gd name="T39" fmla="*/ 37 h 76"/>
                <a:gd name="T40" fmla="*/ 177 w 376"/>
                <a:gd name="T41" fmla="*/ 26 h 76"/>
                <a:gd name="T42" fmla="*/ 171 w 376"/>
                <a:gd name="T43" fmla="*/ 28 h 76"/>
                <a:gd name="T44" fmla="*/ 162 w 376"/>
                <a:gd name="T45" fmla="*/ 34 h 76"/>
                <a:gd name="T46" fmla="*/ 159 w 376"/>
                <a:gd name="T47" fmla="*/ 38 h 76"/>
                <a:gd name="T48" fmla="*/ 160 w 376"/>
                <a:gd name="T49" fmla="*/ 46 h 76"/>
                <a:gd name="T50" fmla="*/ 156 w 376"/>
                <a:gd name="T51" fmla="*/ 55 h 76"/>
                <a:gd name="T52" fmla="*/ 154 w 376"/>
                <a:gd name="T53" fmla="*/ 60 h 76"/>
                <a:gd name="T54" fmla="*/ 156 w 376"/>
                <a:gd name="T55" fmla="*/ 64 h 76"/>
                <a:gd name="T56" fmla="*/ 142 w 376"/>
                <a:gd name="T57" fmla="*/ 72 h 76"/>
                <a:gd name="T58" fmla="*/ 51 w 376"/>
                <a:gd name="T59" fmla="*/ 72 h 76"/>
                <a:gd name="T60" fmla="*/ 3 w 376"/>
                <a:gd name="T61" fmla="*/ 52 h 76"/>
                <a:gd name="T62" fmla="*/ 19 w 376"/>
                <a:gd name="T63" fmla="*/ 52 h 76"/>
                <a:gd name="T64" fmla="*/ 37 w 376"/>
                <a:gd name="T65" fmla="*/ 50 h 76"/>
                <a:gd name="T66" fmla="*/ 44 w 376"/>
                <a:gd name="T67" fmla="*/ 40 h 76"/>
                <a:gd name="T68" fmla="*/ 111 w 376"/>
                <a:gd name="T69" fmla="*/ 37 h 76"/>
                <a:gd name="T70" fmla="*/ 120 w 376"/>
                <a:gd name="T71" fmla="*/ 17 h 76"/>
                <a:gd name="T72" fmla="*/ 132 w 376"/>
                <a:gd name="T73" fmla="*/ 0 h 76"/>
                <a:gd name="T74" fmla="*/ 152 w 376"/>
                <a:gd name="T75" fmla="*/ 13 h 76"/>
                <a:gd name="T76" fmla="*/ 168 w 376"/>
                <a:gd name="T77" fmla="*/ 9 h 76"/>
                <a:gd name="T78" fmla="*/ 303 w 376"/>
                <a:gd name="T79" fmla="*/ 3 h 76"/>
                <a:gd name="T80" fmla="*/ 309 w 376"/>
                <a:gd name="T81" fmla="*/ 17 h 76"/>
                <a:gd name="T82" fmla="*/ 309 w 376"/>
                <a:gd name="T83" fmla="*/ 31 h 76"/>
                <a:gd name="T84" fmla="*/ 330 w 376"/>
                <a:gd name="T85" fmla="*/ 28 h 76"/>
                <a:gd name="T86" fmla="*/ 347 w 376"/>
                <a:gd name="T87" fmla="*/ 33 h 76"/>
                <a:gd name="T88" fmla="*/ 331 w 376"/>
                <a:gd name="T89" fmla="*/ 51 h 76"/>
                <a:gd name="T90" fmla="*/ 347 w 376"/>
                <a:gd name="T91" fmla="*/ 59 h 76"/>
                <a:gd name="T92" fmla="*/ 369 w 376"/>
                <a:gd name="T93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6" h="76">
                  <a:moveTo>
                    <a:pt x="376" y="69"/>
                  </a:moveTo>
                  <a:lnTo>
                    <a:pt x="375" y="75"/>
                  </a:lnTo>
                  <a:lnTo>
                    <a:pt x="375" y="76"/>
                  </a:lnTo>
                  <a:lnTo>
                    <a:pt x="325" y="67"/>
                  </a:lnTo>
                  <a:lnTo>
                    <a:pt x="267" y="62"/>
                  </a:lnTo>
                  <a:lnTo>
                    <a:pt x="170" y="67"/>
                  </a:lnTo>
                  <a:lnTo>
                    <a:pt x="164" y="66"/>
                  </a:lnTo>
                  <a:lnTo>
                    <a:pt x="162" y="64"/>
                  </a:lnTo>
                  <a:lnTo>
                    <a:pt x="159" y="61"/>
                  </a:lnTo>
                  <a:lnTo>
                    <a:pt x="156" y="59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61" y="58"/>
                  </a:lnTo>
                  <a:lnTo>
                    <a:pt x="163" y="59"/>
                  </a:lnTo>
                  <a:lnTo>
                    <a:pt x="166" y="56"/>
                  </a:lnTo>
                  <a:lnTo>
                    <a:pt x="167" y="57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7" y="56"/>
                  </a:lnTo>
                  <a:lnTo>
                    <a:pt x="178" y="57"/>
                  </a:lnTo>
                  <a:lnTo>
                    <a:pt x="179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91" y="57"/>
                  </a:lnTo>
                  <a:lnTo>
                    <a:pt x="195" y="54"/>
                  </a:lnTo>
                  <a:lnTo>
                    <a:pt x="198" y="51"/>
                  </a:lnTo>
                  <a:lnTo>
                    <a:pt x="199" y="49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1" y="44"/>
                  </a:lnTo>
                  <a:lnTo>
                    <a:pt x="210" y="44"/>
                  </a:lnTo>
                  <a:lnTo>
                    <a:pt x="215" y="42"/>
                  </a:lnTo>
                  <a:lnTo>
                    <a:pt x="225" y="39"/>
                  </a:lnTo>
                  <a:lnTo>
                    <a:pt x="228" y="40"/>
                  </a:lnTo>
                  <a:lnTo>
                    <a:pt x="233" y="38"/>
                  </a:lnTo>
                  <a:lnTo>
                    <a:pt x="238" y="36"/>
                  </a:lnTo>
                  <a:lnTo>
                    <a:pt x="241" y="32"/>
                  </a:lnTo>
                  <a:lnTo>
                    <a:pt x="242" y="26"/>
                  </a:lnTo>
                  <a:lnTo>
                    <a:pt x="245" y="26"/>
                  </a:lnTo>
                  <a:lnTo>
                    <a:pt x="264" y="23"/>
                  </a:lnTo>
                  <a:lnTo>
                    <a:pt x="262" y="22"/>
                  </a:lnTo>
                  <a:lnTo>
                    <a:pt x="261" y="21"/>
                  </a:lnTo>
                  <a:lnTo>
                    <a:pt x="260" y="21"/>
                  </a:lnTo>
                  <a:lnTo>
                    <a:pt x="257" y="22"/>
                  </a:lnTo>
                  <a:lnTo>
                    <a:pt x="245" y="19"/>
                  </a:lnTo>
                  <a:lnTo>
                    <a:pt x="232" y="23"/>
                  </a:lnTo>
                  <a:lnTo>
                    <a:pt x="219" y="30"/>
                  </a:lnTo>
                  <a:lnTo>
                    <a:pt x="208" y="34"/>
                  </a:lnTo>
                  <a:lnTo>
                    <a:pt x="205" y="34"/>
                  </a:lnTo>
                  <a:lnTo>
                    <a:pt x="202" y="34"/>
                  </a:lnTo>
                  <a:lnTo>
                    <a:pt x="194" y="39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6" y="40"/>
                  </a:lnTo>
                  <a:lnTo>
                    <a:pt x="185" y="40"/>
                  </a:lnTo>
                  <a:lnTo>
                    <a:pt x="182" y="39"/>
                  </a:lnTo>
                  <a:lnTo>
                    <a:pt x="180" y="39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7" y="34"/>
                  </a:lnTo>
                  <a:lnTo>
                    <a:pt x="176" y="31"/>
                  </a:lnTo>
                  <a:lnTo>
                    <a:pt x="177" y="26"/>
                  </a:lnTo>
                  <a:lnTo>
                    <a:pt x="178" y="23"/>
                  </a:lnTo>
                  <a:lnTo>
                    <a:pt x="174" y="25"/>
                  </a:lnTo>
                  <a:lnTo>
                    <a:pt x="171" y="28"/>
                  </a:lnTo>
                  <a:lnTo>
                    <a:pt x="166" y="33"/>
                  </a:lnTo>
                  <a:lnTo>
                    <a:pt x="164" y="34"/>
                  </a:lnTo>
                  <a:lnTo>
                    <a:pt x="162" y="34"/>
                  </a:lnTo>
                  <a:lnTo>
                    <a:pt x="160" y="34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41"/>
                  </a:lnTo>
                  <a:lnTo>
                    <a:pt x="161" y="44"/>
                  </a:lnTo>
                  <a:lnTo>
                    <a:pt x="160" y="46"/>
                  </a:lnTo>
                  <a:lnTo>
                    <a:pt x="157" y="51"/>
                  </a:lnTo>
                  <a:lnTo>
                    <a:pt x="156" y="54"/>
                  </a:lnTo>
                  <a:lnTo>
                    <a:pt x="156" y="55"/>
                  </a:lnTo>
                  <a:lnTo>
                    <a:pt x="153" y="56"/>
                  </a:lnTo>
                  <a:lnTo>
                    <a:pt x="152" y="58"/>
                  </a:lnTo>
                  <a:lnTo>
                    <a:pt x="154" y="60"/>
                  </a:lnTo>
                  <a:lnTo>
                    <a:pt x="155" y="61"/>
                  </a:lnTo>
                  <a:lnTo>
                    <a:pt x="156" y="62"/>
                  </a:lnTo>
                  <a:lnTo>
                    <a:pt x="156" y="64"/>
                  </a:lnTo>
                  <a:lnTo>
                    <a:pt x="157" y="65"/>
                  </a:lnTo>
                  <a:lnTo>
                    <a:pt x="156" y="70"/>
                  </a:lnTo>
                  <a:lnTo>
                    <a:pt x="142" y="72"/>
                  </a:lnTo>
                  <a:lnTo>
                    <a:pt x="117" y="70"/>
                  </a:lnTo>
                  <a:lnTo>
                    <a:pt x="87" y="73"/>
                  </a:lnTo>
                  <a:lnTo>
                    <a:pt x="51" y="72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11" y="53"/>
                  </a:lnTo>
                  <a:lnTo>
                    <a:pt x="19" y="52"/>
                  </a:lnTo>
                  <a:lnTo>
                    <a:pt x="25" y="54"/>
                  </a:lnTo>
                  <a:lnTo>
                    <a:pt x="30" y="54"/>
                  </a:lnTo>
                  <a:lnTo>
                    <a:pt x="37" y="50"/>
                  </a:lnTo>
                  <a:lnTo>
                    <a:pt x="41" y="45"/>
                  </a:lnTo>
                  <a:lnTo>
                    <a:pt x="41" y="42"/>
                  </a:lnTo>
                  <a:lnTo>
                    <a:pt x="44" y="40"/>
                  </a:lnTo>
                  <a:lnTo>
                    <a:pt x="93" y="43"/>
                  </a:lnTo>
                  <a:lnTo>
                    <a:pt x="107" y="40"/>
                  </a:lnTo>
                  <a:lnTo>
                    <a:pt x="111" y="37"/>
                  </a:lnTo>
                  <a:lnTo>
                    <a:pt x="112" y="26"/>
                  </a:lnTo>
                  <a:lnTo>
                    <a:pt x="116" y="21"/>
                  </a:lnTo>
                  <a:lnTo>
                    <a:pt x="120" y="17"/>
                  </a:lnTo>
                  <a:lnTo>
                    <a:pt x="123" y="6"/>
                  </a:lnTo>
                  <a:lnTo>
                    <a:pt x="125" y="2"/>
                  </a:lnTo>
                  <a:lnTo>
                    <a:pt x="132" y="0"/>
                  </a:lnTo>
                  <a:lnTo>
                    <a:pt x="137" y="2"/>
                  </a:lnTo>
                  <a:lnTo>
                    <a:pt x="147" y="6"/>
                  </a:lnTo>
                  <a:lnTo>
                    <a:pt x="152" y="13"/>
                  </a:lnTo>
                  <a:lnTo>
                    <a:pt x="160" y="14"/>
                  </a:lnTo>
                  <a:lnTo>
                    <a:pt x="165" y="13"/>
                  </a:lnTo>
                  <a:lnTo>
                    <a:pt x="168" y="9"/>
                  </a:lnTo>
                  <a:lnTo>
                    <a:pt x="168" y="6"/>
                  </a:lnTo>
                  <a:lnTo>
                    <a:pt x="170" y="4"/>
                  </a:lnTo>
                  <a:lnTo>
                    <a:pt x="303" y="3"/>
                  </a:lnTo>
                  <a:lnTo>
                    <a:pt x="317" y="6"/>
                  </a:lnTo>
                  <a:lnTo>
                    <a:pt x="315" y="13"/>
                  </a:lnTo>
                  <a:lnTo>
                    <a:pt x="309" y="17"/>
                  </a:lnTo>
                  <a:lnTo>
                    <a:pt x="307" y="23"/>
                  </a:lnTo>
                  <a:lnTo>
                    <a:pt x="309" y="28"/>
                  </a:lnTo>
                  <a:lnTo>
                    <a:pt x="309" y="31"/>
                  </a:lnTo>
                  <a:lnTo>
                    <a:pt x="316" y="36"/>
                  </a:lnTo>
                  <a:lnTo>
                    <a:pt x="323" y="33"/>
                  </a:lnTo>
                  <a:lnTo>
                    <a:pt x="330" y="28"/>
                  </a:lnTo>
                  <a:lnTo>
                    <a:pt x="337" y="26"/>
                  </a:lnTo>
                  <a:lnTo>
                    <a:pt x="344" y="29"/>
                  </a:lnTo>
                  <a:lnTo>
                    <a:pt x="347" y="33"/>
                  </a:lnTo>
                  <a:lnTo>
                    <a:pt x="344" y="38"/>
                  </a:lnTo>
                  <a:lnTo>
                    <a:pt x="331" y="46"/>
                  </a:lnTo>
                  <a:lnTo>
                    <a:pt x="331" y="51"/>
                  </a:lnTo>
                  <a:lnTo>
                    <a:pt x="337" y="54"/>
                  </a:lnTo>
                  <a:lnTo>
                    <a:pt x="344" y="56"/>
                  </a:lnTo>
                  <a:lnTo>
                    <a:pt x="347" y="59"/>
                  </a:lnTo>
                  <a:lnTo>
                    <a:pt x="351" y="61"/>
                  </a:lnTo>
                  <a:lnTo>
                    <a:pt x="356" y="61"/>
                  </a:lnTo>
                  <a:lnTo>
                    <a:pt x="369" y="61"/>
                  </a:lnTo>
                  <a:lnTo>
                    <a:pt x="375" y="63"/>
                  </a:lnTo>
                  <a:lnTo>
                    <a:pt x="376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11C020C9-CDFC-E049-BADD-108D8F5D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336" y="1979997"/>
              <a:ext cx="1365250" cy="1136650"/>
            </a:xfrm>
            <a:custGeom>
              <a:avLst/>
              <a:gdLst>
                <a:gd name="T0" fmla="*/ 20 w 860"/>
                <a:gd name="T1" fmla="*/ 267 h 716"/>
                <a:gd name="T2" fmla="*/ 12 w 860"/>
                <a:gd name="T3" fmla="*/ 220 h 716"/>
                <a:gd name="T4" fmla="*/ 28 w 860"/>
                <a:gd name="T5" fmla="*/ 208 h 716"/>
                <a:gd name="T6" fmla="*/ 54 w 860"/>
                <a:gd name="T7" fmla="*/ 187 h 716"/>
                <a:gd name="T8" fmla="*/ 55 w 860"/>
                <a:gd name="T9" fmla="*/ 145 h 716"/>
                <a:gd name="T10" fmla="*/ 42 w 860"/>
                <a:gd name="T11" fmla="*/ 129 h 716"/>
                <a:gd name="T12" fmla="*/ 35 w 860"/>
                <a:gd name="T13" fmla="*/ 76 h 716"/>
                <a:gd name="T14" fmla="*/ 31 w 860"/>
                <a:gd name="T15" fmla="*/ 51 h 716"/>
                <a:gd name="T16" fmla="*/ 174 w 860"/>
                <a:gd name="T17" fmla="*/ 76 h 716"/>
                <a:gd name="T18" fmla="*/ 256 w 860"/>
                <a:gd name="T19" fmla="*/ 147 h 716"/>
                <a:gd name="T20" fmla="*/ 221 w 860"/>
                <a:gd name="T21" fmla="*/ 187 h 716"/>
                <a:gd name="T22" fmla="*/ 226 w 860"/>
                <a:gd name="T23" fmla="*/ 246 h 716"/>
                <a:gd name="T24" fmla="*/ 245 w 860"/>
                <a:gd name="T25" fmla="*/ 269 h 716"/>
                <a:gd name="T26" fmla="*/ 303 w 860"/>
                <a:gd name="T27" fmla="*/ 231 h 716"/>
                <a:gd name="T28" fmla="*/ 287 w 860"/>
                <a:gd name="T29" fmla="*/ 153 h 716"/>
                <a:gd name="T30" fmla="*/ 343 w 860"/>
                <a:gd name="T31" fmla="*/ 122 h 716"/>
                <a:gd name="T32" fmla="*/ 332 w 860"/>
                <a:gd name="T33" fmla="*/ 69 h 716"/>
                <a:gd name="T34" fmla="*/ 287 w 860"/>
                <a:gd name="T35" fmla="*/ 52 h 716"/>
                <a:gd name="T36" fmla="*/ 405 w 860"/>
                <a:gd name="T37" fmla="*/ 9 h 716"/>
                <a:gd name="T38" fmla="*/ 426 w 860"/>
                <a:gd name="T39" fmla="*/ 79 h 716"/>
                <a:gd name="T40" fmla="*/ 520 w 860"/>
                <a:gd name="T41" fmla="*/ 68 h 716"/>
                <a:gd name="T42" fmla="*/ 554 w 860"/>
                <a:gd name="T43" fmla="*/ 49 h 716"/>
                <a:gd name="T44" fmla="*/ 582 w 860"/>
                <a:gd name="T45" fmla="*/ 117 h 716"/>
                <a:gd name="T46" fmla="*/ 583 w 860"/>
                <a:gd name="T47" fmla="*/ 165 h 716"/>
                <a:gd name="T48" fmla="*/ 577 w 860"/>
                <a:gd name="T49" fmla="*/ 193 h 716"/>
                <a:gd name="T50" fmla="*/ 602 w 860"/>
                <a:gd name="T51" fmla="*/ 224 h 716"/>
                <a:gd name="T52" fmla="*/ 674 w 860"/>
                <a:gd name="T53" fmla="*/ 176 h 716"/>
                <a:gd name="T54" fmla="*/ 723 w 860"/>
                <a:gd name="T55" fmla="*/ 173 h 716"/>
                <a:gd name="T56" fmla="*/ 749 w 860"/>
                <a:gd name="T57" fmla="*/ 188 h 716"/>
                <a:gd name="T58" fmla="*/ 775 w 860"/>
                <a:gd name="T59" fmla="*/ 229 h 716"/>
                <a:gd name="T60" fmla="*/ 777 w 860"/>
                <a:gd name="T61" fmla="*/ 265 h 716"/>
                <a:gd name="T62" fmla="*/ 802 w 860"/>
                <a:gd name="T63" fmla="*/ 305 h 716"/>
                <a:gd name="T64" fmla="*/ 837 w 860"/>
                <a:gd name="T65" fmla="*/ 362 h 716"/>
                <a:gd name="T66" fmla="*/ 851 w 860"/>
                <a:gd name="T67" fmla="*/ 391 h 716"/>
                <a:gd name="T68" fmla="*/ 848 w 860"/>
                <a:gd name="T69" fmla="*/ 419 h 716"/>
                <a:gd name="T70" fmla="*/ 844 w 860"/>
                <a:gd name="T71" fmla="*/ 454 h 716"/>
                <a:gd name="T72" fmla="*/ 822 w 860"/>
                <a:gd name="T73" fmla="*/ 512 h 716"/>
                <a:gd name="T74" fmla="*/ 727 w 860"/>
                <a:gd name="T75" fmla="*/ 486 h 716"/>
                <a:gd name="T76" fmla="*/ 742 w 860"/>
                <a:gd name="T77" fmla="*/ 680 h 716"/>
                <a:gd name="T78" fmla="*/ 723 w 860"/>
                <a:gd name="T79" fmla="*/ 698 h 716"/>
                <a:gd name="T80" fmla="*/ 708 w 860"/>
                <a:gd name="T81" fmla="*/ 712 h 716"/>
                <a:gd name="T82" fmla="*/ 662 w 860"/>
                <a:gd name="T83" fmla="*/ 666 h 716"/>
                <a:gd name="T84" fmla="*/ 649 w 860"/>
                <a:gd name="T85" fmla="*/ 633 h 716"/>
                <a:gd name="T86" fmla="*/ 636 w 860"/>
                <a:gd name="T87" fmla="*/ 605 h 716"/>
                <a:gd name="T88" fmla="*/ 604 w 860"/>
                <a:gd name="T89" fmla="*/ 597 h 716"/>
                <a:gd name="T90" fmla="*/ 551 w 860"/>
                <a:gd name="T91" fmla="*/ 591 h 716"/>
                <a:gd name="T92" fmla="*/ 509 w 860"/>
                <a:gd name="T93" fmla="*/ 594 h 716"/>
                <a:gd name="T94" fmla="*/ 495 w 860"/>
                <a:gd name="T95" fmla="*/ 578 h 716"/>
                <a:gd name="T96" fmla="*/ 467 w 860"/>
                <a:gd name="T97" fmla="*/ 570 h 716"/>
                <a:gd name="T98" fmla="*/ 452 w 860"/>
                <a:gd name="T99" fmla="*/ 553 h 716"/>
                <a:gd name="T100" fmla="*/ 430 w 860"/>
                <a:gd name="T101" fmla="*/ 547 h 716"/>
                <a:gd name="T102" fmla="*/ 399 w 860"/>
                <a:gd name="T103" fmla="*/ 538 h 716"/>
                <a:gd name="T104" fmla="*/ 369 w 860"/>
                <a:gd name="T105" fmla="*/ 523 h 716"/>
                <a:gd name="T106" fmla="*/ 345 w 860"/>
                <a:gd name="T107" fmla="*/ 501 h 716"/>
                <a:gd name="T108" fmla="*/ 321 w 860"/>
                <a:gd name="T109" fmla="*/ 490 h 716"/>
                <a:gd name="T110" fmla="*/ 270 w 860"/>
                <a:gd name="T111" fmla="*/ 497 h 716"/>
                <a:gd name="T112" fmla="*/ 250 w 860"/>
                <a:gd name="T113" fmla="*/ 469 h 716"/>
                <a:gd name="T114" fmla="*/ 240 w 860"/>
                <a:gd name="T115" fmla="*/ 453 h 716"/>
                <a:gd name="T116" fmla="*/ 219 w 860"/>
                <a:gd name="T117" fmla="*/ 436 h 716"/>
                <a:gd name="T118" fmla="*/ 185 w 860"/>
                <a:gd name="T119" fmla="*/ 375 h 716"/>
                <a:gd name="T120" fmla="*/ 43 w 860"/>
                <a:gd name="T121" fmla="*/ 274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0" h="716">
                  <a:moveTo>
                    <a:pt x="43" y="274"/>
                  </a:moveTo>
                  <a:lnTo>
                    <a:pt x="23" y="277"/>
                  </a:lnTo>
                  <a:lnTo>
                    <a:pt x="21" y="277"/>
                  </a:lnTo>
                  <a:lnTo>
                    <a:pt x="22" y="274"/>
                  </a:lnTo>
                  <a:lnTo>
                    <a:pt x="21" y="270"/>
                  </a:lnTo>
                  <a:lnTo>
                    <a:pt x="20" y="267"/>
                  </a:lnTo>
                  <a:lnTo>
                    <a:pt x="4" y="251"/>
                  </a:lnTo>
                  <a:lnTo>
                    <a:pt x="1" y="246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11" y="223"/>
                  </a:lnTo>
                  <a:lnTo>
                    <a:pt x="12" y="220"/>
                  </a:lnTo>
                  <a:lnTo>
                    <a:pt x="12" y="215"/>
                  </a:lnTo>
                  <a:lnTo>
                    <a:pt x="13" y="214"/>
                  </a:lnTo>
                  <a:lnTo>
                    <a:pt x="14" y="212"/>
                  </a:lnTo>
                  <a:lnTo>
                    <a:pt x="19" y="208"/>
                  </a:lnTo>
                  <a:lnTo>
                    <a:pt x="23" y="206"/>
                  </a:lnTo>
                  <a:lnTo>
                    <a:pt x="28" y="208"/>
                  </a:lnTo>
                  <a:lnTo>
                    <a:pt x="43" y="215"/>
                  </a:lnTo>
                  <a:lnTo>
                    <a:pt x="46" y="214"/>
                  </a:lnTo>
                  <a:lnTo>
                    <a:pt x="50" y="210"/>
                  </a:lnTo>
                  <a:lnTo>
                    <a:pt x="51" y="206"/>
                  </a:lnTo>
                  <a:lnTo>
                    <a:pt x="52" y="194"/>
                  </a:lnTo>
                  <a:lnTo>
                    <a:pt x="54" y="187"/>
                  </a:lnTo>
                  <a:lnTo>
                    <a:pt x="59" y="176"/>
                  </a:lnTo>
                  <a:lnTo>
                    <a:pt x="61" y="170"/>
                  </a:lnTo>
                  <a:lnTo>
                    <a:pt x="61" y="158"/>
                  </a:lnTo>
                  <a:lnTo>
                    <a:pt x="60" y="151"/>
                  </a:lnTo>
                  <a:lnTo>
                    <a:pt x="58" y="147"/>
                  </a:lnTo>
                  <a:lnTo>
                    <a:pt x="55" y="145"/>
                  </a:lnTo>
                  <a:lnTo>
                    <a:pt x="52" y="145"/>
                  </a:lnTo>
                  <a:lnTo>
                    <a:pt x="49" y="144"/>
                  </a:lnTo>
                  <a:lnTo>
                    <a:pt x="46" y="141"/>
                  </a:lnTo>
                  <a:lnTo>
                    <a:pt x="45" y="134"/>
                  </a:lnTo>
                  <a:lnTo>
                    <a:pt x="43" y="131"/>
                  </a:lnTo>
                  <a:lnTo>
                    <a:pt x="42" y="129"/>
                  </a:lnTo>
                  <a:lnTo>
                    <a:pt x="37" y="123"/>
                  </a:lnTo>
                  <a:lnTo>
                    <a:pt x="37" y="119"/>
                  </a:lnTo>
                  <a:lnTo>
                    <a:pt x="42" y="107"/>
                  </a:lnTo>
                  <a:lnTo>
                    <a:pt x="42" y="100"/>
                  </a:lnTo>
                  <a:lnTo>
                    <a:pt x="38" y="80"/>
                  </a:lnTo>
                  <a:lnTo>
                    <a:pt x="35" y="76"/>
                  </a:lnTo>
                  <a:lnTo>
                    <a:pt x="34" y="72"/>
                  </a:lnTo>
                  <a:lnTo>
                    <a:pt x="32" y="67"/>
                  </a:lnTo>
                  <a:lnTo>
                    <a:pt x="32" y="62"/>
                  </a:lnTo>
                  <a:lnTo>
                    <a:pt x="35" y="54"/>
                  </a:lnTo>
                  <a:lnTo>
                    <a:pt x="33" y="51"/>
                  </a:lnTo>
                  <a:lnTo>
                    <a:pt x="31" y="51"/>
                  </a:lnTo>
                  <a:lnTo>
                    <a:pt x="33" y="50"/>
                  </a:lnTo>
                  <a:lnTo>
                    <a:pt x="54" y="52"/>
                  </a:lnTo>
                  <a:lnTo>
                    <a:pt x="74" y="65"/>
                  </a:lnTo>
                  <a:lnTo>
                    <a:pt x="99" y="76"/>
                  </a:lnTo>
                  <a:lnTo>
                    <a:pt x="111" y="78"/>
                  </a:lnTo>
                  <a:lnTo>
                    <a:pt x="174" y="76"/>
                  </a:lnTo>
                  <a:lnTo>
                    <a:pt x="198" y="72"/>
                  </a:lnTo>
                  <a:lnTo>
                    <a:pt x="221" y="79"/>
                  </a:lnTo>
                  <a:lnTo>
                    <a:pt x="248" y="96"/>
                  </a:lnTo>
                  <a:lnTo>
                    <a:pt x="263" y="101"/>
                  </a:lnTo>
                  <a:lnTo>
                    <a:pt x="264" y="107"/>
                  </a:lnTo>
                  <a:lnTo>
                    <a:pt x="256" y="147"/>
                  </a:lnTo>
                  <a:lnTo>
                    <a:pt x="256" y="156"/>
                  </a:lnTo>
                  <a:lnTo>
                    <a:pt x="255" y="159"/>
                  </a:lnTo>
                  <a:lnTo>
                    <a:pt x="254" y="162"/>
                  </a:lnTo>
                  <a:lnTo>
                    <a:pt x="248" y="169"/>
                  </a:lnTo>
                  <a:lnTo>
                    <a:pt x="247" y="173"/>
                  </a:lnTo>
                  <a:lnTo>
                    <a:pt x="221" y="187"/>
                  </a:lnTo>
                  <a:lnTo>
                    <a:pt x="213" y="202"/>
                  </a:lnTo>
                  <a:lnTo>
                    <a:pt x="211" y="219"/>
                  </a:lnTo>
                  <a:lnTo>
                    <a:pt x="212" y="228"/>
                  </a:lnTo>
                  <a:lnTo>
                    <a:pt x="216" y="236"/>
                  </a:lnTo>
                  <a:lnTo>
                    <a:pt x="222" y="240"/>
                  </a:lnTo>
                  <a:lnTo>
                    <a:pt x="226" y="246"/>
                  </a:lnTo>
                  <a:lnTo>
                    <a:pt x="225" y="262"/>
                  </a:lnTo>
                  <a:lnTo>
                    <a:pt x="222" y="279"/>
                  </a:lnTo>
                  <a:lnTo>
                    <a:pt x="226" y="284"/>
                  </a:lnTo>
                  <a:lnTo>
                    <a:pt x="242" y="284"/>
                  </a:lnTo>
                  <a:lnTo>
                    <a:pt x="245" y="278"/>
                  </a:lnTo>
                  <a:lnTo>
                    <a:pt x="245" y="269"/>
                  </a:lnTo>
                  <a:lnTo>
                    <a:pt x="248" y="261"/>
                  </a:lnTo>
                  <a:lnTo>
                    <a:pt x="256" y="259"/>
                  </a:lnTo>
                  <a:lnTo>
                    <a:pt x="282" y="253"/>
                  </a:lnTo>
                  <a:lnTo>
                    <a:pt x="290" y="250"/>
                  </a:lnTo>
                  <a:lnTo>
                    <a:pt x="296" y="246"/>
                  </a:lnTo>
                  <a:lnTo>
                    <a:pt x="303" y="231"/>
                  </a:lnTo>
                  <a:lnTo>
                    <a:pt x="296" y="215"/>
                  </a:lnTo>
                  <a:lnTo>
                    <a:pt x="285" y="201"/>
                  </a:lnTo>
                  <a:lnTo>
                    <a:pt x="283" y="194"/>
                  </a:lnTo>
                  <a:lnTo>
                    <a:pt x="284" y="186"/>
                  </a:lnTo>
                  <a:lnTo>
                    <a:pt x="283" y="169"/>
                  </a:lnTo>
                  <a:lnTo>
                    <a:pt x="287" y="153"/>
                  </a:lnTo>
                  <a:lnTo>
                    <a:pt x="294" y="151"/>
                  </a:lnTo>
                  <a:lnTo>
                    <a:pt x="310" y="153"/>
                  </a:lnTo>
                  <a:lnTo>
                    <a:pt x="325" y="146"/>
                  </a:lnTo>
                  <a:lnTo>
                    <a:pt x="342" y="141"/>
                  </a:lnTo>
                  <a:lnTo>
                    <a:pt x="348" y="137"/>
                  </a:lnTo>
                  <a:lnTo>
                    <a:pt x="343" y="122"/>
                  </a:lnTo>
                  <a:lnTo>
                    <a:pt x="334" y="110"/>
                  </a:lnTo>
                  <a:lnTo>
                    <a:pt x="345" y="96"/>
                  </a:lnTo>
                  <a:lnTo>
                    <a:pt x="344" y="87"/>
                  </a:lnTo>
                  <a:lnTo>
                    <a:pt x="342" y="78"/>
                  </a:lnTo>
                  <a:lnTo>
                    <a:pt x="338" y="72"/>
                  </a:lnTo>
                  <a:lnTo>
                    <a:pt x="332" y="69"/>
                  </a:lnTo>
                  <a:lnTo>
                    <a:pt x="330" y="68"/>
                  </a:lnTo>
                  <a:lnTo>
                    <a:pt x="328" y="64"/>
                  </a:lnTo>
                  <a:lnTo>
                    <a:pt x="324" y="62"/>
                  </a:lnTo>
                  <a:lnTo>
                    <a:pt x="321" y="62"/>
                  </a:lnTo>
                  <a:lnTo>
                    <a:pt x="303" y="59"/>
                  </a:lnTo>
                  <a:lnTo>
                    <a:pt x="287" y="52"/>
                  </a:lnTo>
                  <a:lnTo>
                    <a:pt x="272" y="41"/>
                  </a:lnTo>
                  <a:lnTo>
                    <a:pt x="276" y="27"/>
                  </a:lnTo>
                  <a:lnTo>
                    <a:pt x="307" y="13"/>
                  </a:lnTo>
                  <a:lnTo>
                    <a:pt x="375" y="0"/>
                  </a:lnTo>
                  <a:lnTo>
                    <a:pt x="391" y="1"/>
                  </a:lnTo>
                  <a:lnTo>
                    <a:pt x="405" y="9"/>
                  </a:lnTo>
                  <a:lnTo>
                    <a:pt x="408" y="26"/>
                  </a:lnTo>
                  <a:lnTo>
                    <a:pt x="416" y="40"/>
                  </a:lnTo>
                  <a:lnTo>
                    <a:pt x="424" y="44"/>
                  </a:lnTo>
                  <a:lnTo>
                    <a:pt x="427" y="52"/>
                  </a:lnTo>
                  <a:lnTo>
                    <a:pt x="425" y="70"/>
                  </a:lnTo>
                  <a:lnTo>
                    <a:pt x="426" y="79"/>
                  </a:lnTo>
                  <a:lnTo>
                    <a:pt x="429" y="86"/>
                  </a:lnTo>
                  <a:lnTo>
                    <a:pt x="435" y="89"/>
                  </a:lnTo>
                  <a:lnTo>
                    <a:pt x="458" y="89"/>
                  </a:lnTo>
                  <a:lnTo>
                    <a:pt x="473" y="86"/>
                  </a:lnTo>
                  <a:lnTo>
                    <a:pt x="512" y="69"/>
                  </a:lnTo>
                  <a:lnTo>
                    <a:pt x="520" y="68"/>
                  </a:lnTo>
                  <a:lnTo>
                    <a:pt x="528" y="67"/>
                  </a:lnTo>
                  <a:lnTo>
                    <a:pt x="534" y="62"/>
                  </a:lnTo>
                  <a:lnTo>
                    <a:pt x="537" y="58"/>
                  </a:lnTo>
                  <a:lnTo>
                    <a:pt x="542" y="52"/>
                  </a:lnTo>
                  <a:lnTo>
                    <a:pt x="546" y="50"/>
                  </a:lnTo>
                  <a:lnTo>
                    <a:pt x="554" y="49"/>
                  </a:lnTo>
                  <a:lnTo>
                    <a:pt x="561" y="54"/>
                  </a:lnTo>
                  <a:lnTo>
                    <a:pt x="571" y="66"/>
                  </a:lnTo>
                  <a:lnTo>
                    <a:pt x="588" y="95"/>
                  </a:lnTo>
                  <a:lnTo>
                    <a:pt x="592" y="110"/>
                  </a:lnTo>
                  <a:lnTo>
                    <a:pt x="587" y="113"/>
                  </a:lnTo>
                  <a:lnTo>
                    <a:pt x="582" y="117"/>
                  </a:lnTo>
                  <a:lnTo>
                    <a:pt x="581" y="124"/>
                  </a:lnTo>
                  <a:lnTo>
                    <a:pt x="579" y="142"/>
                  </a:lnTo>
                  <a:lnTo>
                    <a:pt x="579" y="148"/>
                  </a:lnTo>
                  <a:lnTo>
                    <a:pt x="583" y="159"/>
                  </a:lnTo>
                  <a:lnTo>
                    <a:pt x="584" y="162"/>
                  </a:lnTo>
                  <a:lnTo>
                    <a:pt x="583" y="165"/>
                  </a:lnTo>
                  <a:lnTo>
                    <a:pt x="582" y="170"/>
                  </a:lnTo>
                  <a:lnTo>
                    <a:pt x="579" y="178"/>
                  </a:lnTo>
                  <a:lnTo>
                    <a:pt x="579" y="180"/>
                  </a:lnTo>
                  <a:lnTo>
                    <a:pt x="579" y="187"/>
                  </a:lnTo>
                  <a:lnTo>
                    <a:pt x="578" y="190"/>
                  </a:lnTo>
                  <a:lnTo>
                    <a:pt x="577" y="193"/>
                  </a:lnTo>
                  <a:lnTo>
                    <a:pt x="576" y="197"/>
                  </a:lnTo>
                  <a:lnTo>
                    <a:pt x="577" y="204"/>
                  </a:lnTo>
                  <a:lnTo>
                    <a:pt x="585" y="210"/>
                  </a:lnTo>
                  <a:lnTo>
                    <a:pt x="590" y="217"/>
                  </a:lnTo>
                  <a:lnTo>
                    <a:pt x="594" y="225"/>
                  </a:lnTo>
                  <a:lnTo>
                    <a:pt x="602" y="224"/>
                  </a:lnTo>
                  <a:lnTo>
                    <a:pt x="608" y="217"/>
                  </a:lnTo>
                  <a:lnTo>
                    <a:pt x="613" y="210"/>
                  </a:lnTo>
                  <a:lnTo>
                    <a:pt x="624" y="197"/>
                  </a:lnTo>
                  <a:lnTo>
                    <a:pt x="652" y="176"/>
                  </a:lnTo>
                  <a:lnTo>
                    <a:pt x="668" y="173"/>
                  </a:lnTo>
                  <a:lnTo>
                    <a:pt x="674" y="176"/>
                  </a:lnTo>
                  <a:lnTo>
                    <a:pt x="677" y="184"/>
                  </a:lnTo>
                  <a:lnTo>
                    <a:pt x="684" y="185"/>
                  </a:lnTo>
                  <a:lnTo>
                    <a:pt x="701" y="178"/>
                  </a:lnTo>
                  <a:lnTo>
                    <a:pt x="710" y="176"/>
                  </a:lnTo>
                  <a:lnTo>
                    <a:pt x="718" y="177"/>
                  </a:lnTo>
                  <a:lnTo>
                    <a:pt x="723" y="173"/>
                  </a:lnTo>
                  <a:lnTo>
                    <a:pt x="722" y="165"/>
                  </a:lnTo>
                  <a:lnTo>
                    <a:pt x="730" y="162"/>
                  </a:lnTo>
                  <a:lnTo>
                    <a:pt x="738" y="162"/>
                  </a:lnTo>
                  <a:lnTo>
                    <a:pt x="745" y="165"/>
                  </a:lnTo>
                  <a:lnTo>
                    <a:pt x="747" y="169"/>
                  </a:lnTo>
                  <a:lnTo>
                    <a:pt x="749" y="188"/>
                  </a:lnTo>
                  <a:lnTo>
                    <a:pt x="752" y="189"/>
                  </a:lnTo>
                  <a:lnTo>
                    <a:pt x="760" y="187"/>
                  </a:lnTo>
                  <a:lnTo>
                    <a:pt x="773" y="197"/>
                  </a:lnTo>
                  <a:lnTo>
                    <a:pt x="773" y="215"/>
                  </a:lnTo>
                  <a:lnTo>
                    <a:pt x="770" y="223"/>
                  </a:lnTo>
                  <a:lnTo>
                    <a:pt x="775" y="229"/>
                  </a:lnTo>
                  <a:lnTo>
                    <a:pt x="791" y="234"/>
                  </a:lnTo>
                  <a:lnTo>
                    <a:pt x="798" y="239"/>
                  </a:lnTo>
                  <a:lnTo>
                    <a:pt x="798" y="246"/>
                  </a:lnTo>
                  <a:lnTo>
                    <a:pt x="792" y="254"/>
                  </a:lnTo>
                  <a:lnTo>
                    <a:pt x="784" y="259"/>
                  </a:lnTo>
                  <a:lnTo>
                    <a:pt x="777" y="265"/>
                  </a:lnTo>
                  <a:lnTo>
                    <a:pt x="771" y="272"/>
                  </a:lnTo>
                  <a:lnTo>
                    <a:pt x="763" y="277"/>
                  </a:lnTo>
                  <a:lnTo>
                    <a:pt x="758" y="283"/>
                  </a:lnTo>
                  <a:lnTo>
                    <a:pt x="768" y="296"/>
                  </a:lnTo>
                  <a:lnTo>
                    <a:pt x="784" y="303"/>
                  </a:lnTo>
                  <a:lnTo>
                    <a:pt x="802" y="305"/>
                  </a:lnTo>
                  <a:lnTo>
                    <a:pt x="836" y="305"/>
                  </a:lnTo>
                  <a:lnTo>
                    <a:pt x="847" y="312"/>
                  </a:lnTo>
                  <a:lnTo>
                    <a:pt x="851" y="349"/>
                  </a:lnTo>
                  <a:lnTo>
                    <a:pt x="851" y="357"/>
                  </a:lnTo>
                  <a:lnTo>
                    <a:pt x="844" y="361"/>
                  </a:lnTo>
                  <a:lnTo>
                    <a:pt x="837" y="362"/>
                  </a:lnTo>
                  <a:lnTo>
                    <a:pt x="833" y="366"/>
                  </a:lnTo>
                  <a:lnTo>
                    <a:pt x="837" y="372"/>
                  </a:lnTo>
                  <a:lnTo>
                    <a:pt x="845" y="375"/>
                  </a:lnTo>
                  <a:lnTo>
                    <a:pt x="850" y="378"/>
                  </a:lnTo>
                  <a:lnTo>
                    <a:pt x="848" y="385"/>
                  </a:lnTo>
                  <a:lnTo>
                    <a:pt x="851" y="391"/>
                  </a:lnTo>
                  <a:lnTo>
                    <a:pt x="858" y="394"/>
                  </a:lnTo>
                  <a:lnTo>
                    <a:pt x="860" y="402"/>
                  </a:lnTo>
                  <a:lnTo>
                    <a:pt x="854" y="407"/>
                  </a:lnTo>
                  <a:lnTo>
                    <a:pt x="851" y="410"/>
                  </a:lnTo>
                  <a:lnTo>
                    <a:pt x="849" y="414"/>
                  </a:lnTo>
                  <a:lnTo>
                    <a:pt x="848" y="419"/>
                  </a:lnTo>
                  <a:lnTo>
                    <a:pt x="847" y="423"/>
                  </a:lnTo>
                  <a:lnTo>
                    <a:pt x="834" y="431"/>
                  </a:lnTo>
                  <a:lnTo>
                    <a:pt x="833" y="441"/>
                  </a:lnTo>
                  <a:lnTo>
                    <a:pt x="837" y="447"/>
                  </a:lnTo>
                  <a:lnTo>
                    <a:pt x="840" y="449"/>
                  </a:lnTo>
                  <a:lnTo>
                    <a:pt x="844" y="454"/>
                  </a:lnTo>
                  <a:lnTo>
                    <a:pt x="844" y="458"/>
                  </a:lnTo>
                  <a:lnTo>
                    <a:pt x="841" y="464"/>
                  </a:lnTo>
                  <a:lnTo>
                    <a:pt x="842" y="468"/>
                  </a:lnTo>
                  <a:lnTo>
                    <a:pt x="848" y="466"/>
                  </a:lnTo>
                  <a:lnTo>
                    <a:pt x="854" y="467"/>
                  </a:lnTo>
                  <a:lnTo>
                    <a:pt x="822" y="512"/>
                  </a:lnTo>
                  <a:lnTo>
                    <a:pt x="820" y="513"/>
                  </a:lnTo>
                  <a:lnTo>
                    <a:pt x="809" y="507"/>
                  </a:lnTo>
                  <a:lnTo>
                    <a:pt x="788" y="486"/>
                  </a:lnTo>
                  <a:lnTo>
                    <a:pt x="774" y="483"/>
                  </a:lnTo>
                  <a:lnTo>
                    <a:pt x="732" y="484"/>
                  </a:lnTo>
                  <a:lnTo>
                    <a:pt x="727" y="486"/>
                  </a:lnTo>
                  <a:lnTo>
                    <a:pt x="725" y="493"/>
                  </a:lnTo>
                  <a:lnTo>
                    <a:pt x="728" y="656"/>
                  </a:lnTo>
                  <a:lnTo>
                    <a:pt x="729" y="660"/>
                  </a:lnTo>
                  <a:lnTo>
                    <a:pt x="735" y="669"/>
                  </a:lnTo>
                  <a:lnTo>
                    <a:pt x="745" y="671"/>
                  </a:lnTo>
                  <a:lnTo>
                    <a:pt x="742" y="680"/>
                  </a:lnTo>
                  <a:lnTo>
                    <a:pt x="736" y="686"/>
                  </a:lnTo>
                  <a:lnTo>
                    <a:pt x="731" y="688"/>
                  </a:lnTo>
                  <a:lnTo>
                    <a:pt x="727" y="691"/>
                  </a:lnTo>
                  <a:lnTo>
                    <a:pt x="727" y="696"/>
                  </a:lnTo>
                  <a:lnTo>
                    <a:pt x="726" y="700"/>
                  </a:lnTo>
                  <a:lnTo>
                    <a:pt x="723" y="698"/>
                  </a:lnTo>
                  <a:lnTo>
                    <a:pt x="720" y="700"/>
                  </a:lnTo>
                  <a:lnTo>
                    <a:pt x="718" y="706"/>
                  </a:lnTo>
                  <a:lnTo>
                    <a:pt x="716" y="712"/>
                  </a:lnTo>
                  <a:lnTo>
                    <a:pt x="712" y="716"/>
                  </a:lnTo>
                  <a:lnTo>
                    <a:pt x="711" y="714"/>
                  </a:lnTo>
                  <a:lnTo>
                    <a:pt x="708" y="712"/>
                  </a:lnTo>
                  <a:lnTo>
                    <a:pt x="708" y="710"/>
                  </a:lnTo>
                  <a:lnTo>
                    <a:pt x="705" y="709"/>
                  </a:lnTo>
                  <a:lnTo>
                    <a:pt x="697" y="700"/>
                  </a:lnTo>
                  <a:lnTo>
                    <a:pt x="688" y="685"/>
                  </a:lnTo>
                  <a:lnTo>
                    <a:pt x="685" y="683"/>
                  </a:lnTo>
                  <a:lnTo>
                    <a:pt x="662" y="666"/>
                  </a:lnTo>
                  <a:lnTo>
                    <a:pt x="661" y="664"/>
                  </a:lnTo>
                  <a:lnTo>
                    <a:pt x="655" y="654"/>
                  </a:lnTo>
                  <a:lnTo>
                    <a:pt x="652" y="643"/>
                  </a:lnTo>
                  <a:lnTo>
                    <a:pt x="652" y="636"/>
                  </a:lnTo>
                  <a:lnTo>
                    <a:pt x="652" y="635"/>
                  </a:lnTo>
                  <a:lnTo>
                    <a:pt x="649" y="633"/>
                  </a:lnTo>
                  <a:lnTo>
                    <a:pt x="649" y="630"/>
                  </a:lnTo>
                  <a:lnTo>
                    <a:pt x="645" y="623"/>
                  </a:lnTo>
                  <a:lnTo>
                    <a:pt x="645" y="622"/>
                  </a:lnTo>
                  <a:lnTo>
                    <a:pt x="645" y="618"/>
                  </a:lnTo>
                  <a:lnTo>
                    <a:pt x="639" y="608"/>
                  </a:lnTo>
                  <a:lnTo>
                    <a:pt x="636" y="605"/>
                  </a:lnTo>
                  <a:lnTo>
                    <a:pt x="632" y="603"/>
                  </a:lnTo>
                  <a:lnTo>
                    <a:pt x="627" y="602"/>
                  </a:lnTo>
                  <a:lnTo>
                    <a:pt x="620" y="597"/>
                  </a:lnTo>
                  <a:lnTo>
                    <a:pt x="618" y="595"/>
                  </a:lnTo>
                  <a:lnTo>
                    <a:pt x="614" y="594"/>
                  </a:lnTo>
                  <a:lnTo>
                    <a:pt x="604" y="597"/>
                  </a:lnTo>
                  <a:lnTo>
                    <a:pt x="591" y="599"/>
                  </a:lnTo>
                  <a:lnTo>
                    <a:pt x="589" y="598"/>
                  </a:lnTo>
                  <a:lnTo>
                    <a:pt x="582" y="592"/>
                  </a:lnTo>
                  <a:lnTo>
                    <a:pt x="579" y="591"/>
                  </a:lnTo>
                  <a:lnTo>
                    <a:pt x="575" y="590"/>
                  </a:lnTo>
                  <a:lnTo>
                    <a:pt x="551" y="591"/>
                  </a:lnTo>
                  <a:lnTo>
                    <a:pt x="545" y="591"/>
                  </a:lnTo>
                  <a:lnTo>
                    <a:pt x="537" y="595"/>
                  </a:lnTo>
                  <a:lnTo>
                    <a:pt x="535" y="595"/>
                  </a:lnTo>
                  <a:lnTo>
                    <a:pt x="532" y="595"/>
                  </a:lnTo>
                  <a:lnTo>
                    <a:pt x="522" y="594"/>
                  </a:lnTo>
                  <a:lnTo>
                    <a:pt x="509" y="594"/>
                  </a:lnTo>
                  <a:lnTo>
                    <a:pt x="507" y="593"/>
                  </a:lnTo>
                  <a:lnTo>
                    <a:pt x="505" y="591"/>
                  </a:lnTo>
                  <a:lnTo>
                    <a:pt x="503" y="587"/>
                  </a:lnTo>
                  <a:lnTo>
                    <a:pt x="499" y="583"/>
                  </a:lnTo>
                  <a:lnTo>
                    <a:pt x="497" y="578"/>
                  </a:lnTo>
                  <a:lnTo>
                    <a:pt x="495" y="578"/>
                  </a:lnTo>
                  <a:lnTo>
                    <a:pt x="490" y="576"/>
                  </a:lnTo>
                  <a:lnTo>
                    <a:pt x="488" y="576"/>
                  </a:lnTo>
                  <a:lnTo>
                    <a:pt x="475" y="576"/>
                  </a:lnTo>
                  <a:lnTo>
                    <a:pt x="471" y="574"/>
                  </a:lnTo>
                  <a:lnTo>
                    <a:pt x="468" y="572"/>
                  </a:lnTo>
                  <a:lnTo>
                    <a:pt x="467" y="570"/>
                  </a:lnTo>
                  <a:lnTo>
                    <a:pt x="465" y="566"/>
                  </a:lnTo>
                  <a:lnTo>
                    <a:pt x="464" y="564"/>
                  </a:lnTo>
                  <a:lnTo>
                    <a:pt x="461" y="562"/>
                  </a:lnTo>
                  <a:lnTo>
                    <a:pt x="457" y="558"/>
                  </a:lnTo>
                  <a:lnTo>
                    <a:pt x="453" y="554"/>
                  </a:lnTo>
                  <a:lnTo>
                    <a:pt x="452" y="553"/>
                  </a:lnTo>
                  <a:lnTo>
                    <a:pt x="449" y="551"/>
                  </a:lnTo>
                  <a:lnTo>
                    <a:pt x="446" y="550"/>
                  </a:lnTo>
                  <a:lnTo>
                    <a:pt x="443" y="549"/>
                  </a:lnTo>
                  <a:lnTo>
                    <a:pt x="436" y="549"/>
                  </a:lnTo>
                  <a:lnTo>
                    <a:pt x="433" y="549"/>
                  </a:lnTo>
                  <a:lnTo>
                    <a:pt x="430" y="547"/>
                  </a:lnTo>
                  <a:lnTo>
                    <a:pt x="427" y="545"/>
                  </a:lnTo>
                  <a:lnTo>
                    <a:pt x="423" y="541"/>
                  </a:lnTo>
                  <a:lnTo>
                    <a:pt x="421" y="539"/>
                  </a:lnTo>
                  <a:lnTo>
                    <a:pt x="418" y="538"/>
                  </a:lnTo>
                  <a:lnTo>
                    <a:pt x="415" y="537"/>
                  </a:lnTo>
                  <a:lnTo>
                    <a:pt x="399" y="538"/>
                  </a:lnTo>
                  <a:lnTo>
                    <a:pt x="377" y="534"/>
                  </a:lnTo>
                  <a:lnTo>
                    <a:pt x="374" y="533"/>
                  </a:lnTo>
                  <a:lnTo>
                    <a:pt x="371" y="532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9" y="523"/>
                  </a:lnTo>
                  <a:lnTo>
                    <a:pt x="369" y="521"/>
                  </a:lnTo>
                  <a:lnTo>
                    <a:pt x="369" y="518"/>
                  </a:lnTo>
                  <a:lnTo>
                    <a:pt x="365" y="514"/>
                  </a:lnTo>
                  <a:lnTo>
                    <a:pt x="361" y="509"/>
                  </a:lnTo>
                  <a:lnTo>
                    <a:pt x="357" y="507"/>
                  </a:lnTo>
                  <a:lnTo>
                    <a:pt x="345" y="501"/>
                  </a:lnTo>
                  <a:lnTo>
                    <a:pt x="338" y="496"/>
                  </a:lnTo>
                  <a:lnTo>
                    <a:pt x="334" y="494"/>
                  </a:lnTo>
                  <a:lnTo>
                    <a:pt x="334" y="493"/>
                  </a:lnTo>
                  <a:lnTo>
                    <a:pt x="328" y="490"/>
                  </a:lnTo>
                  <a:lnTo>
                    <a:pt x="324" y="490"/>
                  </a:lnTo>
                  <a:lnTo>
                    <a:pt x="321" y="490"/>
                  </a:lnTo>
                  <a:lnTo>
                    <a:pt x="307" y="494"/>
                  </a:lnTo>
                  <a:lnTo>
                    <a:pt x="296" y="500"/>
                  </a:lnTo>
                  <a:lnTo>
                    <a:pt x="287" y="503"/>
                  </a:lnTo>
                  <a:lnTo>
                    <a:pt x="281" y="504"/>
                  </a:lnTo>
                  <a:lnTo>
                    <a:pt x="274" y="501"/>
                  </a:lnTo>
                  <a:lnTo>
                    <a:pt x="270" y="497"/>
                  </a:lnTo>
                  <a:lnTo>
                    <a:pt x="270" y="490"/>
                  </a:lnTo>
                  <a:lnTo>
                    <a:pt x="271" y="483"/>
                  </a:lnTo>
                  <a:lnTo>
                    <a:pt x="271" y="477"/>
                  </a:lnTo>
                  <a:lnTo>
                    <a:pt x="268" y="472"/>
                  </a:lnTo>
                  <a:lnTo>
                    <a:pt x="261" y="470"/>
                  </a:lnTo>
                  <a:lnTo>
                    <a:pt x="250" y="469"/>
                  </a:lnTo>
                  <a:lnTo>
                    <a:pt x="247" y="467"/>
                  </a:lnTo>
                  <a:lnTo>
                    <a:pt x="243" y="464"/>
                  </a:lnTo>
                  <a:lnTo>
                    <a:pt x="240" y="461"/>
                  </a:lnTo>
                  <a:lnTo>
                    <a:pt x="240" y="458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39" y="454"/>
                  </a:lnTo>
                  <a:lnTo>
                    <a:pt x="240" y="449"/>
                  </a:lnTo>
                  <a:lnTo>
                    <a:pt x="239" y="441"/>
                  </a:lnTo>
                  <a:lnTo>
                    <a:pt x="239" y="439"/>
                  </a:lnTo>
                  <a:lnTo>
                    <a:pt x="219" y="436"/>
                  </a:lnTo>
                  <a:lnTo>
                    <a:pt x="202" y="438"/>
                  </a:lnTo>
                  <a:lnTo>
                    <a:pt x="194" y="425"/>
                  </a:lnTo>
                  <a:lnTo>
                    <a:pt x="195" y="408"/>
                  </a:lnTo>
                  <a:lnTo>
                    <a:pt x="197" y="390"/>
                  </a:lnTo>
                  <a:lnTo>
                    <a:pt x="193" y="375"/>
                  </a:lnTo>
                  <a:lnTo>
                    <a:pt x="185" y="375"/>
                  </a:lnTo>
                  <a:lnTo>
                    <a:pt x="181" y="372"/>
                  </a:lnTo>
                  <a:lnTo>
                    <a:pt x="178" y="370"/>
                  </a:lnTo>
                  <a:lnTo>
                    <a:pt x="101" y="281"/>
                  </a:lnTo>
                  <a:lnTo>
                    <a:pt x="95" y="275"/>
                  </a:lnTo>
                  <a:lnTo>
                    <a:pt x="80" y="273"/>
                  </a:lnTo>
                  <a:lnTo>
                    <a:pt x="43" y="2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9632FFD-B8E7-8442-85AC-857F0CD22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3207134"/>
              <a:ext cx="696913" cy="593725"/>
            </a:xfrm>
            <a:custGeom>
              <a:avLst/>
              <a:gdLst>
                <a:gd name="T0" fmla="*/ 396 w 439"/>
                <a:gd name="T1" fmla="*/ 365 h 374"/>
                <a:gd name="T2" fmla="*/ 382 w 439"/>
                <a:gd name="T3" fmla="*/ 349 h 374"/>
                <a:gd name="T4" fmla="*/ 354 w 439"/>
                <a:gd name="T5" fmla="*/ 345 h 374"/>
                <a:gd name="T6" fmla="*/ 338 w 439"/>
                <a:gd name="T7" fmla="*/ 332 h 374"/>
                <a:gd name="T8" fmla="*/ 344 w 439"/>
                <a:gd name="T9" fmla="*/ 312 h 374"/>
                <a:gd name="T10" fmla="*/ 316 w 439"/>
                <a:gd name="T11" fmla="*/ 317 h 374"/>
                <a:gd name="T12" fmla="*/ 322 w 439"/>
                <a:gd name="T13" fmla="*/ 299 h 374"/>
                <a:gd name="T14" fmla="*/ 175 w 439"/>
                <a:gd name="T15" fmla="*/ 292 h 374"/>
                <a:gd name="T16" fmla="*/ 159 w 439"/>
                <a:gd name="T17" fmla="*/ 299 h 374"/>
                <a:gd name="T18" fmla="*/ 132 w 439"/>
                <a:gd name="T19" fmla="*/ 288 h 374"/>
                <a:gd name="T20" fmla="*/ 119 w 439"/>
                <a:gd name="T21" fmla="*/ 312 h 374"/>
                <a:gd name="T22" fmla="*/ 51 w 439"/>
                <a:gd name="T23" fmla="*/ 326 h 374"/>
                <a:gd name="T24" fmla="*/ 37 w 439"/>
                <a:gd name="T25" fmla="*/ 340 h 374"/>
                <a:gd name="T26" fmla="*/ 11 w 439"/>
                <a:gd name="T27" fmla="*/ 338 h 374"/>
                <a:gd name="T28" fmla="*/ 16 w 439"/>
                <a:gd name="T29" fmla="*/ 314 h 374"/>
                <a:gd name="T30" fmla="*/ 20 w 439"/>
                <a:gd name="T31" fmla="*/ 292 h 374"/>
                <a:gd name="T32" fmla="*/ 24 w 439"/>
                <a:gd name="T33" fmla="*/ 274 h 374"/>
                <a:gd name="T34" fmla="*/ 15 w 439"/>
                <a:gd name="T35" fmla="*/ 271 h 374"/>
                <a:gd name="T36" fmla="*/ 15 w 439"/>
                <a:gd name="T37" fmla="*/ 250 h 374"/>
                <a:gd name="T38" fmla="*/ 16 w 439"/>
                <a:gd name="T39" fmla="*/ 215 h 374"/>
                <a:gd name="T40" fmla="*/ 25 w 439"/>
                <a:gd name="T41" fmla="*/ 209 h 374"/>
                <a:gd name="T42" fmla="*/ 15 w 439"/>
                <a:gd name="T43" fmla="*/ 196 h 374"/>
                <a:gd name="T44" fmla="*/ 20 w 439"/>
                <a:gd name="T45" fmla="*/ 187 h 374"/>
                <a:gd name="T46" fmla="*/ 17 w 439"/>
                <a:gd name="T47" fmla="*/ 123 h 374"/>
                <a:gd name="T48" fmla="*/ 27 w 439"/>
                <a:gd name="T49" fmla="*/ 122 h 374"/>
                <a:gd name="T50" fmla="*/ 23 w 439"/>
                <a:gd name="T51" fmla="*/ 101 h 374"/>
                <a:gd name="T52" fmla="*/ 13 w 439"/>
                <a:gd name="T53" fmla="*/ 37 h 374"/>
                <a:gd name="T54" fmla="*/ 3 w 439"/>
                <a:gd name="T55" fmla="*/ 18 h 374"/>
                <a:gd name="T56" fmla="*/ 21 w 439"/>
                <a:gd name="T57" fmla="*/ 0 h 374"/>
                <a:gd name="T58" fmla="*/ 55 w 439"/>
                <a:gd name="T59" fmla="*/ 49 h 374"/>
                <a:gd name="T60" fmla="*/ 75 w 439"/>
                <a:gd name="T61" fmla="*/ 28 h 374"/>
                <a:gd name="T62" fmla="*/ 72 w 439"/>
                <a:gd name="T63" fmla="*/ 88 h 374"/>
                <a:gd name="T64" fmla="*/ 116 w 439"/>
                <a:gd name="T65" fmla="*/ 138 h 374"/>
                <a:gd name="T66" fmla="*/ 159 w 439"/>
                <a:gd name="T67" fmla="*/ 112 h 374"/>
                <a:gd name="T68" fmla="*/ 188 w 439"/>
                <a:gd name="T69" fmla="*/ 127 h 374"/>
                <a:gd name="T70" fmla="*/ 233 w 439"/>
                <a:gd name="T71" fmla="*/ 131 h 374"/>
                <a:gd name="T72" fmla="*/ 246 w 439"/>
                <a:gd name="T73" fmla="*/ 157 h 374"/>
                <a:gd name="T74" fmla="*/ 250 w 439"/>
                <a:gd name="T75" fmla="*/ 172 h 374"/>
                <a:gd name="T76" fmla="*/ 251 w 439"/>
                <a:gd name="T77" fmla="*/ 208 h 374"/>
                <a:gd name="T78" fmla="*/ 307 w 439"/>
                <a:gd name="T79" fmla="*/ 194 h 374"/>
                <a:gd name="T80" fmla="*/ 342 w 439"/>
                <a:gd name="T81" fmla="*/ 194 h 374"/>
                <a:gd name="T82" fmla="*/ 372 w 439"/>
                <a:gd name="T83" fmla="*/ 197 h 374"/>
                <a:gd name="T84" fmla="*/ 385 w 439"/>
                <a:gd name="T85" fmla="*/ 219 h 374"/>
                <a:gd name="T86" fmla="*/ 406 w 439"/>
                <a:gd name="T87" fmla="*/ 220 h 374"/>
                <a:gd name="T88" fmla="*/ 428 w 439"/>
                <a:gd name="T89" fmla="*/ 217 h 374"/>
                <a:gd name="T90" fmla="*/ 401 w 439"/>
                <a:gd name="T91" fmla="*/ 271 h 374"/>
                <a:gd name="T92" fmla="*/ 388 w 439"/>
                <a:gd name="T93" fmla="*/ 312 h 374"/>
                <a:gd name="T94" fmla="*/ 414 w 439"/>
                <a:gd name="T95" fmla="*/ 317 h 374"/>
                <a:gd name="T96" fmla="*/ 437 w 439"/>
                <a:gd name="T97" fmla="*/ 309 h 374"/>
                <a:gd name="T98" fmla="*/ 436 w 439"/>
                <a:gd name="T99" fmla="*/ 342 h 374"/>
                <a:gd name="T100" fmla="*/ 410 w 439"/>
                <a:gd name="T101" fmla="*/ 354 h 374"/>
                <a:gd name="T102" fmla="*/ 433 w 439"/>
                <a:gd name="T103" fmla="*/ 37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" h="374">
                  <a:moveTo>
                    <a:pt x="430" y="374"/>
                  </a:moveTo>
                  <a:lnTo>
                    <a:pt x="416" y="373"/>
                  </a:lnTo>
                  <a:lnTo>
                    <a:pt x="416" y="373"/>
                  </a:lnTo>
                  <a:lnTo>
                    <a:pt x="396" y="365"/>
                  </a:lnTo>
                  <a:lnTo>
                    <a:pt x="382" y="362"/>
                  </a:lnTo>
                  <a:lnTo>
                    <a:pt x="382" y="361"/>
                  </a:lnTo>
                  <a:lnTo>
                    <a:pt x="383" y="355"/>
                  </a:lnTo>
                  <a:lnTo>
                    <a:pt x="382" y="349"/>
                  </a:lnTo>
                  <a:lnTo>
                    <a:pt x="376" y="347"/>
                  </a:lnTo>
                  <a:lnTo>
                    <a:pt x="363" y="347"/>
                  </a:lnTo>
                  <a:lnTo>
                    <a:pt x="358" y="347"/>
                  </a:lnTo>
                  <a:lnTo>
                    <a:pt x="354" y="345"/>
                  </a:lnTo>
                  <a:lnTo>
                    <a:pt x="351" y="342"/>
                  </a:lnTo>
                  <a:lnTo>
                    <a:pt x="344" y="340"/>
                  </a:lnTo>
                  <a:lnTo>
                    <a:pt x="338" y="337"/>
                  </a:lnTo>
                  <a:lnTo>
                    <a:pt x="338" y="332"/>
                  </a:lnTo>
                  <a:lnTo>
                    <a:pt x="351" y="324"/>
                  </a:lnTo>
                  <a:lnTo>
                    <a:pt x="354" y="319"/>
                  </a:lnTo>
                  <a:lnTo>
                    <a:pt x="351" y="315"/>
                  </a:lnTo>
                  <a:lnTo>
                    <a:pt x="344" y="312"/>
                  </a:lnTo>
                  <a:lnTo>
                    <a:pt x="337" y="314"/>
                  </a:lnTo>
                  <a:lnTo>
                    <a:pt x="330" y="319"/>
                  </a:lnTo>
                  <a:lnTo>
                    <a:pt x="323" y="322"/>
                  </a:lnTo>
                  <a:lnTo>
                    <a:pt x="316" y="317"/>
                  </a:lnTo>
                  <a:lnTo>
                    <a:pt x="316" y="314"/>
                  </a:lnTo>
                  <a:lnTo>
                    <a:pt x="314" y="309"/>
                  </a:lnTo>
                  <a:lnTo>
                    <a:pt x="316" y="303"/>
                  </a:lnTo>
                  <a:lnTo>
                    <a:pt x="322" y="299"/>
                  </a:lnTo>
                  <a:lnTo>
                    <a:pt x="324" y="292"/>
                  </a:lnTo>
                  <a:lnTo>
                    <a:pt x="310" y="289"/>
                  </a:lnTo>
                  <a:lnTo>
                    <a:pt x="177" y="290"/>
                  </a:lnTo>
                  <a:lnTo>
                    <a:pt x="175" y="292"/>
                  </a:lnTo>
                  <a:lnTo>
                    <a:pt x="175" y="295"/>
                  </a:lnTo>
                  <a:lnTo>
                    <a:pt x="172" y="299"/>
                  </a:lnTo>
                  <a:lnTo>
                    <a:pt x="167" y="300"/>
                  </a:lnTo>
                  <a:lnTo>
                    <a:pt x="159" y="299"/>
                  </a:lnTo>
                  <a:lnTo>
                    <a:pt x="154" y="292"/>
                  </a:lnTo>
                  <a:lnTo>
                    <a:pt x="144" y="288"/>
                  </a:lnTo>
                  <a:lnTo>
                    <a:pt x="139" y="286"/>
                  </a:lnTo>
                  <a:lnTo>
                    <a:pt x="132" y="288"/>
                  </a:lnTo>
                  <a:lnTo>
                    <a:pt x="130" y="292"/>
                  </a:lnTo>
                  <a:lnTo>
                    <a:pt x="127" y="303"/>
                  </a:lnTo>
                  <a:lnTo>
                    <a:pt x="123" y="307"/>
                  </a:lnTo>
                  <a:lnTo>
                    <a:pt x="119" y="312"/>
                  </a:lnTo>
                  <a:lnTo>
                    <a:pt x="118" y="323"/>
                  </a:lnTo>
                  <a:lnTo>
                    <a:pt x="114" y="326"/>
                  </a:lnTo>
                  <a:lnTo>
                    <a:pt x="100" y="329"/>
                  </a:lnTo>
                  <a:lnTo>
                    <a:pt x="51" y="326"/>
                  </a:lnTo>
                  <a:lnTo>
                    <a:pt x="48" y="328"/>
                  </a:lnTo>
                  <a:lnTo>
                    <a:pt x="48" y="331"/>
                  </a:lnTo>
                  <a:lnTo>
                    <a:pt x="44" y="336"/>
                  </a:lnTo>
                  <a:lnTo>
                    <a:pt x="37" y="340"/>
                  </a:lnTo>
                  <a:lnTo>
                    <a:pt x="32" y="340"/>
                  </a:lnTo>
                  <a:lnTo>
                    <a:pt x="26" y="338"/>
                  </a:lnTo>
                  <a:lnTo>
                    <a:pt x="18" y="339"/>
                  </a:lnTo>
                  <a:lnTo>
                    <a:pt x="11" y="338"/>
                  </a:lnTo>
                  <a:lnTo>
                    <a:pt x="10" y="338"/>
                  </a:lnTo>
                  <a:lnTo>
                    <a:pt x="10" y="333"/>
                  </a:lnTo>
                  <a:lnTo>
                    <a:pt x="15" y="319"/>
                  </a:lnTo>
                  <a:lnTo>
                    <a:pt x="16" y="314"/>
                  </a:lnTo>
                  <a:lnTo>
                    <a:pt x="13" y="305"/>
                  </a:lnTo>
                  <a:lnTo>
                    <a:pt x="13" y="300"/>
                  </a:lnTo>
                  <a:lnTo>
                    <a:pt x="17" y="295"/>
                  </a:lnTo>
                  <a:lnTo>
                    <a:pt x="20" y="292"/>
                  </a:lnTo>
                  <a:lnTo>
                    <a:pt x="24" y="289"/>
                  </a:lnTo>
                  <a:lnTo>
                    <a:pt x="24" y="287"/>
                  </a:lnTo>
                  <a:lnTo>
                    <a:pt x="24" y="277"/>
                  </a:lnTo>
                  <a:lnTo>
                    <a:pt x="24" y="274"/>
                  </a:lnTo>
                  <a:lnTo>
                    <a:pt x="22" y="273"/>
                  </a:lnTo>
                  <a:lnTo>
                    <a:pt x="20" y="273"/>
                  </a:lnTo>
                  <a:lnTo>
                    <a:pt x="17" y="272"/>
                  </a:lnTo>
                  <a:lnTo>
                    <a:pt x="15" y="271"/>
                  </a:lnTo>
                  <a:lnTo>
                    <a:pt x="13" y="268"/>
                  </a:lnTo>
                  <a:lnTo>
                    <a:pt x="12" y="264"/>
                  </a:lnTo>
                  <a:lnTo>
                    <a:pt x="13" y="259"/>
                  </a:lnTo>
                  <a:lnTo>
                    <a:pt x="15" y="250"/>
                  </a:lnTo>
                  <a:lnTo>
                    <a:pt x="14" y="239"/>
                  </a:lnTo>
                  <a:lnTo>
                    <a:pt x="11" y="231"/>
                  </a:lnTo>
                  <a:lnTo>
                    <a:pt x="10" y="223"/>
                  </a:lnTo>
                  <a:lnTo>
                    <a:pt x="16" y="215"/>
                  </a:lnTo>
                  <a:lnTo>
                    <a:pt x="19" y="213"/>
                  </a:lnTo>
                  <a:lnTo>
                    <a:pt x="21" y="212"/>
                  </a:lnTo>
                  <a:lnTo>
                    <a:pt x="24" y="211"/>
                  </a:lnTo>
                  <a:lnTo>
                    <a:pt x="25" y="209"/>
                  </a:lnTo>
                  <a:lnTo>
                    <a:pt x="24" y="207"/>
                  </a:lnTo>
                  <a:lnTo>
                    <a:pt x="17" y="202"/>
                  </a:lnTo>
                  <a:lnTo>
                    <a:pt x="16" y="199"/>
                  </a:lnTo>
                  <a:lnTo>
                    <a:pt x="15" y="196"/>
                  </a:lnTo>
                  <a:lnTo>
                    <a:pt x="15" y="194"/>
                  </a:lnTo>
                  <a:lnTo>
                    <a:pt x="16" y="193"/>
                  </a:lnTo>
                  <a:lnTo>
                    <a:pt x="18" y="189"/>
                  </a:lnTo>
                  <a:lnTo>
                    <a:pt x="20" y="187"/>
                  </a:lnTo>
                  <a:lnTo>
                    <a:pt x="20" y="184"/>
                  </a:lnTo>
                  <a:lnTo>
                    <a:pt x="21" y="181"/>
                  </a:lnTo>
                  <a:lnTo>
                    <a:pt x="16" y="125"/>
                  </a:lnTo>
                  <a:lnTo>
                    <a:pt x="17" y="123"/>
                  </a:lnTo>
                  <a:lnTo>
                    <a:pt x="18" y="121"/>
                  </a:lnTo>
                  <a:lnTo>
                    <a:pt x="21" y="121"/>
                  </a:lnTo>
                  <a:lnTo>
                    <a:pt x="26" y="123"/>
                  </a:lnTo>
                  <a:lnTo>
                    <a:pt x="27" y="122"/>
                  </a:lnTo>
                  <a:lnTo>
                    <a:pt x="27" y="121"/>
                  </a:lnTo>
                  <a:lnTo>
                    <a:pt x="27" y="119"/>
                  </a:lnTo>
                  <a:lnTo>
                    <a:pt x="27" y="109"/>
                  </a:lnTo>
                  <a:lnTo>
                    <a:pt x="23" y="101"/>
                  </a:lnTo>
                  <a:lnTo>
                    <a:pt x="16" y="93"/>
                  </a:lnTo>
                  <a:lnTo>
                    <a:pt x="11" y="84"/>
                  </a:lnTo>
                  <a:lnTo>
                    <a:pt x="10" y="76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5" y="25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1" y="0"/>
                  </a:lnTo>
                  <a:lnTo>
                    <a:pt x="44" y="0"/>
                  </a:lnTo>
                  <a:lnTo>
                    <a:pt x="49" y="11"/>
                  </a:lnTo>
                  <a:lnTo>
                    <a:pt x="51" y="37"/>
                  </a:lnTo>
                  <a:lnTo>
                    <a:pt x="55" y="49"/>
                  </a:lnTo>
                  <a:lnTo>
                    <a:pt x="61" y="50"/>
                  </a:lnTo>
                  <a:lnTo>
                    <a:pt x="63" y="38"/>
                  </a:lnTo>
                  <a:lnTo>
                    <a:pt x="66" y="28"/>
                  </a:lnTo>
                  <a:lnTo>
                    <a:pt x="75" y="28"/>
                  </a:lnTo>
                  <a:lnTo>
                    <a:pt x="76" y="48"/>
                  </a:lnTo>
                  <a:lnTo>
                    <a:pt x="68" y="72"/>
                  </a:lnTo>
                  <a:lnTo>
                    <a:pt x="69" y="76"/>
                  </a:lnTo>
                  <a:lnTo>
                    <a:pt x="72" y="88"/>
                  </a:lnTo>
                  <a:lnTo>
                    <a:pt x="83" y="96"/>
                  </a:lnTo>
                  <a:lnTo>
                    <a:pt x="90" y="106"/>
                  </a:lnTo>
                  <a:lnTo>
                    <a:pt x="100" y="124"/>
                  </a:lnTo>
                  <a:lnTo>
                    <a:pt x="116" y="138"/>
                  </a:lnTo>
                  <a:lnTo>
                    <a:pt x="128" y="143"/>
                  </a:lnTo>
                  <a:lnTo>
                    <a:pt x="142" y="142"/>
                  </a:lnTo>
                  <a:lnTo>
                    <a:pt x="150" y="135"/>
                  </a:lnTo>
                  <a:lnTo>
                    <a:pt x="159" y="112"/>
                  </a:lnTo>
                  <a:lnTo>
                    <a:pt x="169" y="106"/>
                  </a:lnTo>
                  <a:lnTo>
                    <a:pt x="177" y="112"/>
                  </a:lnTo>
                  <a:lnTo>
                    <a:pt x="181" y="123"/>
                  </a:lnTo>
                  <a:lnTo>
                    <a:pt x="188" y="127"/>
                  </a:lnTo>
                  <a:lnTo>
                    <a:pt x="194" y="123"/>
                  </a:lnTo>
                  <a:lnTo>
                    <a:pt x="201" y="120"/>
                  </a:lnTo>
                  <a:lnTo>
                    <a:pt x="225" y="121"/>
                  </a:lnTo>
                  <a:lnTo>
                    <a:pt x="233" y="131"/>
                  </a:lnTo>
                  <a:lnTo>
                    <a:pt x="233" y="145"/>
                  </a:lnTo>
                  <a:lnTo>
                    <a:pt x="233" y="149"/>
                  </a:lnTo>
                  <a:lnTo>
                    <a:pt x="240" y="153"/>
                  </a:lnTo>
                  <a:lnTo>
                    <a:pt x="246" y="157"/>
                  </a:lnTo>
                  <a:lnTo>
                    <a:pt x="247" y="161"/>
                  </a:lnTo>
                  <a:lnTo>
                    <a:pt x="247" y="165"/>
                  </a:lnTo>
                  <a:lnTo>
                    <a:pt x="248" y="169"/>
                  </a:lnTo>
                  <a:lnTo>
                    <a:pt x="250" y="172"/>
                  </a:lnTo>
                  <a:lnTo>
                    <a:pt x="252" y="186"/>
                  </a:lnTo>
                  <a:lnTo>
                    <a:pt x="243" y="197"/>
                  </a:lnTo>
                  <a:lnTo>
                    <a:pt x="237" y="208"/>
                  </a:lnTo>
                  <a:lnTo>
                    <a:pt x="251" y="208"/>
                  </a:lnTo>
                  <a:lnTo>
                    <a:pt x="279" y="204"/>
                  </a:lnTo>
                  <a:lnTo>
                    <a:pt x="293" y="201"/>
                  </a:lnTo>
                  <a:lnTo>
                    <a:pt x="300" y="197"/>
                  </a:lnTo>
                  <a:lnTo>
                    <a:pt x="307" y="194"/>
                  </a:lnTo>
                  <a:lnTo>
                    <a:pt x="314" y="194"/>
                  </a:lnTo>
                  <a:lnTo>
                    <a:pt x="321" y="193"/>
                  </a:lnTo>
                  <a:lnTo>
                    <a:pt x="337" y="185"/>
                  </a:lnTo>
                  <a:lnTo>
                    <a:pt x="342" y="194"/>
                  </a:lnTo>
                  <a:lnTo>
                    <a:pt x="344" y="205"/>
                  </a:lnTo>
                  <a:lnTo>
                    <a:pt x="353" y="204"/>
                  </a:lnTo>
                  <a:lnTo>
                    <a:pt x="362" y="198"/>
                  </a:lnTo>
                  <a:lnTo>
                    <a:pt x="372" y="197"/>
                  </a:lnTo>
                  <a:lnTo>
                    <a:pt x="379" y="204"/>
                  </a:lnTo>
                  <a:lnTo>
                    <a:pt x="383" y="210"/>
                  </a:lnTo>
                  <a:lnTo>
                    <a:pt x="385" y="216"/>
                  </a:lnTo>
                  <a:lnTo>
                    <a:pt x="385" y="219"/>
                  </a:lnTo>
                  <a:lnTo>
                    <a:pt x="386" y="222"/>
                  </a:lnTo>
                  <a:lnTo>
                    <a:pt x="393" y="223"/>
                  </a:lnTo>
                  <a:lnTo>
                    <a:pt x="401" y="218"/>
                  </a:lnTo>
                  <a:lnTo>
                    <a:pt x="406" y="220"/>
                  </a:lnTo>
                  <a:lnTo>
                    <a:pt x="411" y="220"/>
                  </a:lnTo>
                  <a:lnTo>
                    <a:pt x="414" y="218"/>
                  </a:lnTo>
                  <a:lnTo>
                    <a:pt x="418" y="218"/>
                  </a:lnTo>
                  <a:lnTo>
                    <a:pt x="428" y="217"/>
                  </a:lnTo>
                  <a:lnTo>
                    <a:pt x="431" y="221"/>
                  </a:lnTo>
                  <a:lnTo>
                    <a:pt x="426" y="251"/>
                  </a:lnTo>
                  <a:lnTo>
                    <a:pt x="422" y="257"/>
                  </a:lnTo>
                  <a:lnTo>
                    <a:pt x="401" y="271"/>
                  </a:lnTo>
                  <a:lnTo>
                    <a:pt x="390" y="284"/>
                  </a:lnTo>
                  <a:lnTo>
                    <a:pt x="384" y="299"/>
                  </a:lnTo>
                  <a:lnTo>
                    <a:pt x="384" y="305"/>
                  </a:lnTo>
                  <a:lnTo>
                    <a:pt x="388" y="312"/>
                  </a:lnTo>
                  <a:lnTo>
                    <a:pt x="391" y="314"/>
                  </a:lnTo>
                  <a:lnTo>
                    <a:pt x="398" y="316"/>
                  </a:lnTo>
                  <a:lnTo>
                    <a:pt x="402" y="316"/>
                  </a:lnTo>
                  <a:lnTo>
                    <a:pt x="414" y="317"/>
                  </a:lnTo>
                  <a:lnTo>
                    <a:pt x="424" y="311"/>
                  </a:lnTo>
                  <a:lnTo>
                    <a:pt x="427" y="305"/>
                  </a:lnTo>
                  <a:lnTo>
                    <a:pt x="433" y="303"/>
                  </a:lnTo>
                  <a:lnTo>
                    <a:pt x="437" y="309"/>
                  </a:lnTo>
                  <a:lnTo>
                    <a:pt x="437" y="325"/>
                  </a:lnTo>
                  <a:lnTo>
                    <a:pt x="439" y="336"/>
                  </a:lnTo>
                  <a:lnTo>
                    <a:pt x="438" y="339"/>
                  </a:lnTo>
                  <a:lnTo>
                    <a:pt x="436" y="342"/>
                  </a:lnTo>
                  <a:lnTo>
                    <a:pt x="432" y="343"/>
                  </a:lnTo>
                  <a:lnTo>
                    <a:pt x="421" y="351"/>
                  </a:lnTo>
                  <a:lnTo>
                    <a:pt x="413" y="352"/>
                  </a:lnTo>
                  <a:lnTo>
                    <a:pt x="410" y="354"/>
                  </a:lnTo>
                  <a:lnTo>
                    <a:pt x="414" y="358"/>
                  </a:lnTo>
                  <a:lnTo>
                    <a:pt x="421" y="358"/>
                  </a:lnTo>
                  <a:lnTo>
                    <a:pt x="433" y="364"/>
                  </a:lnTo>
                  <a:lnTo>
                    <a:pt x="433" y="370"/>
                  </a:lnTo>
                  <a:lnTo>
                    <a:pt x="430" y="3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35135D32-124D-BF4C-A97F-06E149DAE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498" y="3275396"/>
              <a:ext cx="606425" cy="693737"/>
            </a:xfrm>
            <a:custGeom>
              <a:avLst/>
              <a:gdLst>
                <a:gd name="T0" fmla="*/ 149 w 382"/>
                <a:gd name="T1" fmla="*/ 437 h 437"/>
                <a:gd name="T2" fmla="*/ 108 w 382"/>
                <a:gd name="T3" fmla="*/ 394 h 437"/>
                <a:gd name="T4" fmla="*/ 89 w 382"/>
                <a:gd name="T5" fmla="*/ 372 h 437"/>
                <a:gd name="T6" fmla="*/ 58 w 382"/>
                <a:gd name="T7" fmla="*/ 350 h 437"/>
                <a:gd name="T8" fmla="*/ 32 w 382"/>
                <a:gd name="T9" fmla="*/ 330 h 437"/>
                <a:gd name="T10" fmla="*/ 49 w 382"/>
                <a:gd name="T11" fmla="*/ 327 h 437"/>
                <a:gd name="T12" fmla="*/ 30 w 382"/>
                <a:gd name="T13" fmla="*/ 315 h 437"/>
                <a:gd name="T14" fmla="*/ 37 w 382"/>
                <a:gd name="T15" fmla="*/ 308 h 437"/>
                <a:gd name="T16" fmla="*/ 54 w 382"/>
                <a:gd name="T17" fmla="*/ 296 h 437"/>
                <a:gd name="T18" fmla="*/ 53 w 382"/>
                <a:gd name="T19" fmla="*/ 266 h 437"/>
                <a:gd name="T20" fmla="*/ 40 w 382"/>
                <a:gd name="T21" fmla="*/ 268 h 437"/>
                <a:gd name="T22" fmla="*/ 14 w 382"/>
                <a:gd name="T23" fmla="*/ 273 h 437"/>
                <a:gd name="T24" fmla="*/ 0 w 382"/>
                <a:gd name="T25" fmla="*/ 262 h 437"/>
                <a:gd name="T26" fmla="*/ 17 w 382"/>
                <a:gd name="T27" fmla="*/ 228 h 437"/>
                <a:gd name="T28" fmla="*/ 47 w 382"/>
                <a:gd name="T29" fmla="*/ 178 h 437"/>
                <a:gd name="T30" fmla="*/ 61 w 382"/>
                <a:gd name="T31" fmla="*/ 162 h 437"/>
                <a:gd name="T32" fmla="*/ 86 w 382"/>
                <a:gd name="T33" fmla="*/ 142 h 437"/>
                <a:gd name="T34" fmla="*/ 109 w 382"/>
                <a:gd name="T35" fmla="*/ 154 h 437"/>
                <a:gd name="T36" fmla="*/ 118 w 382"/>
                <a:gd name="T37" fmla="*/ 148 h 437"/>
                <a:gd name="T38" fmla="*/ 118 w 382"/>
                <a:gd name="T39" fmla="*/ 120 h 437"/>
                <a:gd name="T40" fmla="*/ 135 w 382"/>
                <a:gd name="T41" fmla="*/ 93 h 437"/>
                <a:gd name="T42" fmla="*/ 162 w 382"/>
                <a:gd name="T43" fmla="*/ 75 h 437"/>
                <a:gd name="T44" fmla="*/ 211 w 382"/>
                <a:gd name="T45" fmla="*/ 76 h 437"/>
                <a:gd name="T46" fmla="*/ 233 w 382"/>
                <a:gd name="T47" fmla="*/ 106 h 437"/>
                <a:gd name="T48" fmla="*/ 282 w 382"/>
                <a:gd name="T49" fmla="*/ 62 h 437"/>
                <a:gd name="T50" fmla="*/ 299 w 382"/>
                <a:gd name="T51" fmla="*/ 23 h 437"/>
                <a:gd name="T52" fmla="*/ 311 w 382"/>
                <a:gd name="T53" fmla="*/ 12 h 437"/>
                <a:gd name="T54" fmla="*/ 329 w 382"/>
                <a:gd name="T55" fmla="*/ 9 h 437"/>
                <a:gd name="T56" fmla="*/ 358 w 382"/>
                <a:gd name="T57" fmla="*/ 2 h 437"/>
                <a:gd name="T58" fmla="*/ 382 w 382"/>
                <a:gd name="T59" fmla="*/ 44 h 437"/>
                <a:gd name="T60" fmla="*/ 370 w 382"/>
                <a:gd name="T61" fmla="*/ 59 h 437"/>
                <a:gd name="T62" fmla="*/ 358 w 382"/>
                <a:gd name="T63" fmla="*/ 71 h 437"/>
                <a:gd name="T64" fmla="*/ 364 w 382"/>
                <a:gd name="T65" fmla="*/ 85 h 437"/>
                <a:gd name="T66" fmla="*/ 367 w 382"/>
                <a:gd name="T67" fmla="*/ 100 h 437"/>
                <a:gd name="T68" fmla="*/ 358 w 382"/>
                <a:gd name="T69" fmla="*/ 113 h 437"/>
                <a:gd name="T70" fmla="*/ 347 w 382"/>
                <a:gd name="T71" fmla="*/ 127 h 437"/>
                <a:gd name="T72" fmla="*/ 336 w 382"/>
                <a:gd name="T73" fmla="*/ 158 h 437"/>
                <a:gd name="T74" fmla="*/ 324 w 382"/>
                <a:gd name="T75" fmla="*/ 176 h 437"/>
                <a:gd name="T76" fmla="*/ 327 w 382"/>
                <a:gd name="T77" fmla="*/ 194 h 437"/>
                <a:gd name="T78" fmla="*/ 324 w 382"/>
                <a:gd name="T79" fmla="*/ 198 h 437"/>
                <a:gd name="T80" fmla="*/ 317 w 382"/>
                <a:gd name="T81" fmla="*/ 209 h 437"/>
                <a:gd name="T82" fmla="*/ 310 w 382"/>
                <a:gd name="T83" fmla="*/ 232 h 437"/>
                <a:gd name="T84" fmla="*/ 296 w 382"/>
                <a:gd name="T85" fmla="*/ 233 h 437"/>
                <a:gd name="T86" fmla="*/ 276 w 382"/>
                <a:gd name="T87" fmla="*/ 239 h 437"/>
                <a:gd name="T88" fmla="*/ 267 w 382"/>
                <a:gd name="T89" fmla="*/ 218 h 437"/>
                <a:gd name="T90" fmla="*/ 197 w 382"/>
                <a:gd name="T91" fmla="*/ 204 h 437"/>
                <a:gd name="T92" fmla="*/ 190 w 382"/>
                <a:gd name="T93" fmla="*/ 215 h 437"/>
                <a:gd name="T94" fmla="*/ 175 w 382"/>
                <a:gd name="T95" fmla="*/ 234 h 437"/>
                <a:gd name="T96" fmla="*/ 165 w 382"/>
                <a:gd name="T97" fmla="*/ 255 h 437"/>
                <a:gd name="T98" fmla="*/ 165 w 382"/>
                <a:gd name="T99" fmla="*/ 267 h 437"/>
                <a:gd name="T100" fmla="*/ 175 w 382"/>
                <a:gd name="T101" fmla="*/ 286 h 437"/>
                <a:gd name="T102" fmla="*/ 164 w 382"/>
                <a:gd name="T103" fmla="*/ 311 h 437"/>
                <a:gd name="T104" fmla="*/ 150 w 382"/>
                <a:gd name="T105" fmla="*/ 321 h 437"/>
                <a:gd name="T106" fmla="*/ 145 w 382"/>
                <a:gd name="T107" fmla="*/ 336 h 437"/>
                <a:gd name="T108" fmla="*/ 142 w 382"/>
                <a:gd name="T109" fmla="*/ 337 h 437"/>
                <a:gd name="T110" fmla="*/ 144 w 382"/>
                <a:gd name="T111" fmla="*/ 341 h 437"/>
                <a:gd name="T112" fmla="*/ 159 w 382"/>
                <a:gd name="T113" fmla="*/ 353 h 437"/>
                <a:gd name="T114" fmla="*/ 164 w 382"/>
                <a:gd name="T115" fmla="*/ 358 h 437"/>
                <a:gd name="T116" fmla="*/ 173 w 382"/>
                <a:gd name="T117" fmla="*/ 36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2" h="437">
                  <a:moveTo>
                    <a:pt x="173" y="374"/>
                  </a:moveTo>
                  <a:lnTo>
                    <a:pt x="149" y="436"/>
                  </a:lnTo>
                  <a:lnTo>
                    <a:pt x="149" y="437"/>
                  </a:lnTo>
                  <a:lnTo>
                    <a:pt x="121" y="402"/>
                  </a:lnTo>
                  <a:lnTo>
                    <a:pt x="117" y="398"/>
                  </a:lnTo>
                  <a:lnTo>
                    <a:pt x="108" y="394"/>
                  </a:lnTo>
                  <a:lnTo>
                    <a:pt x="103" y="389"/>
                  </a:lnTo>
                  <a:lnTo>
                    <a:pt x="98" y="380"/>
                  </a:lnTo>
                  <a:lnTo>
                    <a:pt x="89" y="372"/>
                  </a:lnTo>
                  <a:lnTo>
                    <a:pt x="83" y="366"/>
                  </a:lnTo>
                  <a:lnTo>
                    <a:pt x="66" y="355"/>
                  </a:lnTo>
                  <a:lnTo>
                    <a:pt x="58" y="350"/>
                  </a:lnTo>
                  <a:lnTo>
                    <a:pt x="44" y="338"/>
                  </a:lnTo>
                  <a:lnTo>
                    <a:pt x="35" y="332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46" y="331"/>
                  </a:lnTo>
                  <a:lnTo>
                    <a:pt x="49" y="327"/>
                  </a:lnTo>
                  <a:lnTo>
                    <a:pt x="49" y="321"/>
                  </a:lnTo>
                  <a:lnTo>
                    <a:pt x="37" y="315"/>
                  </a:lnTo>
                  <a:lnTo>
                    <a:pt x="30" y="315"/>
                  </a:lnTo>
                  <a:lnTo>
                    <a:pt x="26" y="311"/>
                  </a:lnTo>
                  <a:lnTo>
                    <a:pt x="29" y="309"/>
                  </a:lnTo>
                  <a:lnTo>
                    <a:pt x="37" y="308"/>
                  </a:lnTo>
                  <a:lnTo>
                    <a:pt x="48" y="300"/>
                  </a:lnTo>
                  <a:lnTo>
                    <a:pt x="52" y="299"/>
                  </a:lnTo>
                  <a:lnTo>
                    <a:pt x="54" y="296"/>
                  </a:lnTo>
                  <a:lnTo>
                    <a:pt x="55" y="293"/>
                  </a:lnTo>
                  <a:lnTo>
                    <a:pt x="53" y="282"/>
                  </a:lnTo>
                  <a:lnTo>
                    <a:pt x="53" y="266"/>
                  </a:lnTo>
                  <a:lnTo>
                    <a:pt x="49" y="260"/>
                  </a:lnTo>
                  <a:lnTo>
                    <a:pt x="43" y="262"/>
                  </a:lnTo>
                  <a:lnTo>
                    <a:pt x="40" y="268"/>
                  </a:lnTo>
                  <a:lnTo>
                    <a:pt x="30" y="274"/>
                  </a:lnTo>
                  <a:lnTo>
                    <a:pt x="18" y="273"/>
                  </a:lnTo>
                  <a:lnTo>
                    <a:pt x="14" y="273"/>
                  </a:lnTo>
                  <a:lnTo>
                    <a:pt x="7" y="271"/>
                  </a:lnTo>
                  <a:lnTo>
                    <a:pt x="4" y="269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6" y="241"/>
                  </a:lnTo>
                  <a:lnTo>
                    <a:pt x="17" y="228"/>
                  </a:lnTo>
                  <a:lnTo>
                    <a:pt x="38" y="214"/>
                  </a:lnTo>
                  <a:lnTo>
                    <a:pt x="42" y="208"/>
                  </a:lnTo>
                  <a:lnTo>
                    <a:pt x="47" y="178"/>
                  </a:lnTo>
                  <a:lnTo>
                    <a:pt x="56" y="173"/>
                  </a:lnTo>
                  <a:lnTo>
                    <a:pt x="60" y="168"/>
                  </a:lnTo>
                  <a:lnTo>
                    <a:pt x="61" y="162"/>
                  </a:lnTo>
                  <a:lnTo>
                    <a:pt x="68" y="152"/>
                  </a:lnTo>
                  <a:lnTo>
                    <a:pt x="77" y="144"/>
                  </a:lnTo>
                  <a:lnTo>
                    <a:pt x="86" y="142"/>
                  </a:lnTo>
                  <a:lnTo>
                    <a:pt x="95" y="145"/>
                  </a:lnTo>
                  <a:lnTo>
                    <a:pt x="107" y="153"/>
                  </a:lnTo>
                  <a:lnTo>
                    <a:pt x="109" y="154"/>
                  </a:lnTo>
                  <a:lnTo>
                    <a:pt x="115" y="154"/>
                  </a:lnTo>
                  <a:lnTo>
                    <a:pt x="117" y="153"/>
                  </a:lnTo>
                  <a:lnTo>
                    <a:pt x="118" y="148"/>
                  </a:lnTo>
                  <a:lnTo>
                    <a:pt x="117" y="143"/>
                  </a:lnTo>
                  <a:lnTo>
                    <a:pt x="118" y="137"/>
                  </a:lnTo>
                  <a:lnTo>
                    <a:pt x="118" y="120"/>
                  </a:lnTo>
                  <a:lnTo>
                    <a:pt x="121" y="109"/>
                  </a:lnTo>
                  <a:lnTo>
                    <a:pt x="124" y="98"/>
                  </a:lnTo>
                  <a:lnTo>
                    <a:pt x="135" y="93"/>
                  </a:lnTo>
                  <a:lnTo>
                    <a:pt x="145" y="90"/>
                  </a:lnTo>
                  <a:lnTo>
                    <a:pt x="145" y="81"/>
                  </a:lnTo>
                  <a:lnTo>
                    <a:pt x="162" y="75"/>
                  </a:lnTo>
                  <a:lnTo>
                    <a:pt x="170" y="75"/>
                  </a:lnTo>
                  <a:lnTo>
                    <a:pt x="195" y="77"/>
                  </a:lnTo>
                  <a:lnTo>
                    <a:pt x="211" y="76"/>
                  </a:lnTo>
                  <a:lnTo>
                    <a:pt x="223" y="80"/>
                  </a:lnTo>
                  <a:lnTo>
                    <a:pt x="229" y="91"/>
                  </a:lnTo>
                  <a:lnTo>
                    <a:pt x="233" y="106"/>
                  </a:lnTo>
                  <a:lnTo>
                    <a:pt x="246" y="111"/>
                  </a:lnTo>
                  <a:lnTo>
                    <a:pt x="270" y="92"/>
                  </a:lnTo>
                  <a:lnTo>
                    <a:pt x="282" y="62"/>
                  </a:lnTo>
                  <a:lnTo>
                    <a:pt x="287" y="40"/>
                  </a:lnTo>
                  <a:lnTo>
                    <a:pt x="290" y="34"/>
                  </a:lnTo>
                  <a:lnTo>
                    <a:pt x="299" y="23"/>
                  </a:lnTo>
                  <a:lnTo>
                    <a:pt x="305" y="20"/>
                  </a:lnTo>
                  <a:lnTo>
                    <a:pt x="309" y="16"/>
                  </a:lnTo>
                  <a:lnTo>
                    <a:pt x="311" y="12"/>
                  </a:lnTo>
                  <a:lnTo>
                    <a:pt x="316" y="8"/>
                  </a:lnTo>
                  <a:lnTo>
                    <a:pt x="323" y="12"/>
                  </a:lnTo>
                  <a:lnTo>
                    <a:pt x="329" y="9"/>
                  </a:lnTo>
                  <a:lnTo>
                    <a:pt x="333" y="3"/>
                  </a:lnTo>
                  <a:lnTo>
                    <a:pt x="351" y="0"/>
                  </a:lnTo>
                  <a:lnTo>
                    <a:pt x="358" y="2"/>
                  </a:lnTo>
                  <a:lnTo>
                    <a:pt x="357" y="12"/>
                  </a:lnTo>
                  <a:lnTo>
                    <a:pt x="368" y="29"/>
                  </a:lnTo>
                  <a:lnTo>
                    <a:pt x="382" y="44"/>
                  </a:lnTo>
                  <a:lnTo>
                    <a:pt x="378" y="52"/>
                  </a:lnTo>
                  <a:lnTo>
                    <a:pt x="372" y="57"/>
                  </a:lnTo>
                  <a:lnTo>
                    <a:pt x="370" y="59"/>
                  </a:lnTo>
                  <a:lnTo>
                    <a:pt x="364" y="60"/>
                  </a:lnTo>
                  <a:lnTo>
                    <a:pt x="361" y="63"/>
                  </a:lnTo>
                  <a:lnTo>
                    <a:pt x="358" y="71"/>
                  </a:lnTo>
                  <a:lnTo>
                    <a:pt x="365" y="75"/>
                  </a:lnTo>
                  <a:lnTo>
                    <a:pt x="366" y="79"/>
                  </a:lnTo>
                  <a:lnTo>
                    <a:pt x="364" y="85"/>
                  </a:lnTo>
                  <a:lnTo>
                    <a:pt x="365" y="92"/>
                  </a:lnTo>
                  <a:lnTo>
                    <a:pt x="366" y="95"/>
                  </a:lnTo>
                  <a:lnTo>
                    <a:pt x="367" y="100"/>
                  </a:lnTo>
                  <a:lnTo>
                    <a:pt x="365" y="107"/>
                  </a:lnTo>
                  <a:lnTo>
                    <a:pt x="361" y="110"/>
                  </a:lnTo>
                  <a:lnTo>
                    <a:pt x="358" y="113"/>
                  </a:lnTo>
                  <a:lnTo>
                    <a:pt x="352" y="118"/>
                  </a:lnTo>
                  <a:lnTo>
                    <a:pt x="347" y="123"/>
                  </a:lnTo>
                  <a:lnTo>
                    <a:pt x="347" y="127"/>
                  </a:lnTo>
                  <a:lnTo>
                    <a:pt x="347" y="129"/>
                  </a:lnTo>
                  <a:lnTo>
                    <a:pt x="337" y="152"/>
                  </a:lnTo>
                  <a:lnTo>
                    <a:pt x="336" y="158"/>
                  </a:lnTo>
                  <a:lnTo>
                    <a:pt x="333" y="162"/>
                  </a:lnTo>
                  <a:lnTo>
                    <a:pt x="326" y="168"/>
                  </a:lnTo>
                  <a:lnTo>
                    <a:pt x="324" y="176"/>
                  </a:lnTo>
                  <a:lnTo>
                    <a:pt x="323" y="184"/>
                  </a:lnTo>
                  <a:lnTo>
                    <a:pt x="326" y="192"/>
                  </a:lnTo>
                  <a:lnTo>
                    <a:pt x="327" y="194"/>
                  </a:lnTo>
                  <a:lnTo>
                    <a:pt x="326" y="196"/>
                  </a:lnTo>
                  <a:lnTo>
                    <a:pt x="326" y="196"/>
                  </a:lnTo>
                  <a:lnTo>
                    <a:pt x="324" y="198"/>
                  </a:lnTo>
                  <a:lnTo>
                    <a:pt x="324" y="202"/>
                  </a:lnTo>
                  <a:lnTo>
                    <a:pt x="319" y="203"/>
                  </a:lnTo>
                  <a:lnTo>
                    <a:pt x="317" y="209"/>
                  </a:lnTo>
                  <a:lnTo>
                    <a:pt x="315" y="223"/>
                  </a:lnTo>
                  <a:lnTo>
                    <a:pt x="313" y="226"/>
                  </a:lnTo>
                  <a:lnTo>
                    <a:pt x="310" y="232"/>
                  </a:lnTo>
                  <a:lnTo>
                    <a:pt x="308" y="234"/>
                  </a:lnTo>
                  <a:lnTo>
                    <a:pt x="304" y="235"/>
                  </a:lnTo>
                  <a:lnTo>
                    <a:pt x="296" y="233"/>
                  </a:lnTo>
                  <a:lnTo>
                    <a:pt x="294" y="231"/>
                  </a:lnTo>
                  <a:lnTo>
                    <a:pt x="287" y="230"/>
                  </a:lnTo>
                  <a:lnTo>
                    <a:pt x="276" y="239"/>
                  </a:lnTo>
                  <a:lnTo>
                    <a:pt x="271" y="240"/>
                  </a:lnTo>
                  <a:lnTo>
                    <a:pt x="265" y="224"/>
                  </a:lnTo>
                  <a:lnTo>
                    <a:pt x="267" y="218"/>
                  </a:lnTo>
                  <a:lnTo>
                    <a:pt x="271" y="213"/>
                  </a:lnTo>
                  <a:lnTo>
                    <a:pt x="260" y="204"/>
                  </a:lnTo>
                  <a:lnTo>
                    <a:pt x="197" y="204"/>
                  </a:lnTo>
                  <a:lnTo>
                    <a:pt x="193" y="206"/>
                  </a:lnTo>
                  <a:lnTo>
                    <a:pt x="190" y="209"/>
                  </a:lnTo>
                  <a:lnTo>
                    <a:pt x="190" y="215"/>
                  </a:lnTo>
                  <a:lnTo>
                    <a:pt x="187" y="220"/>
                  </a:lnTo>
                  <a:lnTo>
                    <a:pt x="183" y="226"/>
                  </a:lnTo>
                  <a:lnTo>
                    <a:pt x="175" y="234"/>
                  </a:lnTo>
                  <a:lnTo>
                    <a:pt x="168" y="242"/>
                  </a:lnTo>
                  <a:lnTo>
                    <a:pt x="166" y="248"/>
                  </a:lnTo>
                  <a:lnTo>
                    <a:pt x="165" y="255"/>
                  </a:lnTo>
                  <a:lnTo>
                    <a:pt x="164" y="258"/>
                  </a:lnTo>
                  <a:lnTo>
                    <a:pt x="164" y="265"/>
                  </a:lnTo>
                  <a:lnTo>
                    <a:pt x="165" y="267"/>
                  </a:lnTo>
                  <a:lnTo>
                    <a:pt x="167" y="268"/>
                  </a:lnTo>
                  <a:lnTo>
                    <a:pt x="171" y="274"/>
                  </a:lnTo>
                  <a:lnTo>
                    <a:pt x="175" y="286"/>
                  </a:lnTo>
                  <a:lnTo>
                    <a:pt x="170" y="298"/>
                  </a:lnTo>
                  <a:lnTo>
                    <a:pt x="166" y="304"/>
                  </a:lnTo>
                  <a:lnTo>
                    <a:pt x="164" y="311"/>
                  </a:lnTo>
                  <a:lnTo>
                    <a:pt x="161" y="316"/>
                  </a:lnTo>
                  <a:lnTo>
                    <a:pt x="156" y="319"/>
                  </a:lnTo>
                  <a:lnTo>
                    <a:pt x="150" y="321"/>
                  </a:lnTo>
                  <a:lnTo>
                    <a:pt x="147" y="325"/>
                  </a:lnTo>
                  <a:lnTo>
                    <a:pt x="146" y="332"/>
                  </a:lnTo>
                  <a:lnTo>
                    <a:pt x="145" y="336"/>
                  </a:lnTo>
                  <a:lnTo>
                    <a:pt x="143" y="337"/>
                  </a:lnTo>
                  <a:lnTo>
                    <a:pt x="143" y="336"/>
                  </a:lnTo>
                  <a:lnTo>
                    <a:pt x="142" y="337"/>
                  </a:lnTo>
                  <a:lnTo>
                    <a:pt x="143" y="337"/>
                  </a:lnTo>
                  <a:lnTo>
                    <a:pt x="142" y="339"/>
                  </a:lnTo>
                  <a:lnTo>
                    <a:pt x="144" y="341"/>
                  </a:lnTo>
                  <a:lnTo>
                    <a:pt x="149" y="343"/>
                  </a:lnTo>
                  <a:lnTo>
                    <a:pt x="154" y="348"/>
                  </a:lnTo>
                  <a:lnTo>
                    <a:pt x="159" y="353"/>
                  </a:lnTo>
                  <a:lnTo>
                    <a:pt x="159" y="357"/>
                  </a:lnTo>
                  <a:lnTo>
                    <a:pt x="162" y="358"/>
                  </a:lnTo>
                  <a:lnTo>
                    <a:pt x="164" y="358"/>
                  </a:lnTo>
                  <a:lnTo>
                    <a:pt x="167" y="359"/>
                  </a:lnTo>
                  <a:lnTo>
                    <a:pt x="170" y="361"/>
                  </a:lnTo>
                  <a:lnTo>
                    <a:pt x="173" y="367"/>
                  </a:lnTo>
                  <a:lnTo>
                    <a:pt x="173" y="3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2F7A24C3-01EE-7D4F-B22B-5203FFEEB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1523" y="3167446"/>
              <a:ext cx="328613" cy="284162"/>
            </a:xfrm>
            <a:custGeom>
              <a:avLst/>
              <a:gdLst>
                <a:gd name="T0" fmla="*/ 178 w 207"/>
                <a:gd name="T1" fmla="*/ 59 h 179"/>
                <a:gd name="T2" fmla="*/ 197 w 207"/>
                <a:gd name="T3" fmla="*/ 68 h 179"/>
                <a:gd name="T4" fmla="*/ 207 w 207"/>
                <a:gd name="T5" fmla="*/ 71 h 179"/>
                <a:gd name="T6" fmla="*/ 203 w 207"/>
                <a:gd name="T7" fmla="*/ 77 h 179"/>
                <a:gd name="T8" fmla="*/ 197 w 207"/>
                <a:gd name="T9" fmla="*/ 80 h 179"/>
                <a:gd name="T10" fmla="*/ 190 w 207"/>
                <a:gd name="T11" fmla="*/ 76 h 179"/>
                <a:gd name="T12" fmla="*/ 185 w 207"/>
                <a:gd name="T13" fmla="*/ 80 h 179"/>
                <a:gd name="T14" fmla="*/ 183 w 207"/>
                <a:gd name="T15" fmla="*/ 84 h 179"/>
                <a:gd name="T16" fmla="*/ 179 w 207"/>
                <a:gd name="T17" fmla="*/ 88 h 179"/>
                <a:gd name="T18" fmla="*/ 173 w 207"/>
                <a:gd name="T19" fmla="*/ 91 h 179"/>
                <a:gd name="T20" fmla="*/ 164 w 207"/>
                <a:gd name="T21" fmla="*/ 102 h 179"/>
                <a:gd name="T22" fmla="*/ 161 w 207"/>
                <a:gd name="T23" fmla="*/ 108 h 179"/>
                <a:gd name="T24" fmla="*/ 156 w 207"/>
                <a:gd name="T25" fmla="*/ 130 h 179"/>
                <a:gd name="T26" fmla="*/ 144 w 207"/>
                <a:gd name="T27" fmla="*/ 160 h 179"/>
                <a:gd name="T28" fmla="*/ 120 w 207"/>
                <a:gd name="T29" fmla="*/ 179 h 179"/>
                <a:gd name="T30" fmla="*/ 107 w 207"/>
                <a:gd name="T31" fmla="*/ 174 h 179"/>
                <a:gd name="T32" fmla="*/ 103 w 207"/>
                <a:gd name="T33" fmla="*/ 159 h 179"/>
                <a:gd name="T34" fmla="*/ 97 w 207"/>
                <a:gd name="T35" fmla="*/ 148 h 179"/>
                <a:gd name="T36" fmla="*/ 85 w 207"/>
                <a:gd name="T37" fmla="*/ 144 h 179"/>
                <a:gd name="T38" fmla="*/ 69 w 207"/>
                <a:gd name="T39" fmla="*/ 145 h 179"/>
                <a:gd name="T40" fmla="*/ 44 w 207"/>
                <a:gd name="T41" fmla="*/ 143 h 179"/>
                <a:gd name="T42" fmla="*/ 36 w 207"/>
                <a:gd name="T43" fmla="*/ 143 h 179"/>
                <a:gd name="T44" fmla="*/ 19 w 207"/>
                <a:gd name="T45" fmla="*/ 149 h 179"/>
                <a:gd name="T46" fmla="*/ 2 w 207"/>
                <a:gd name="T47" fmla="*/ 101 h 179"/>
                <a:gd name="T48" fmla="*/ 0 w 207"/>
                <a:gd name="T49" fmla="*/ 89 h 179"/>
                <a:gd name="T50" fmla="*/ 2 w 207"/>
                <a:gd name="T51" fmla="*/ 78 h 179"/>
                <a:gd name="T52" fmla="*/ 5 w 207"/>
                <a:gd name="T53" fmla="*/ 51 h 179"/>
                <a:gd name="T54" fmla="*/ 15 w 207"/>
                <a:gd name="T55" fmla="*/ 38 h 179"/>
                <a:gd name="T56" fmla="*/ 24 w 207"/>
                <a:gd name="T57" fmla="*/ 33 h 179"/>
                <a:gd name="T58" fmla="*/ 31 w 207"/>
                <a:gd name="T59" fmla="*/ 27 h 179"/>
                <a:gd name="T60" fmla="*/ 37 w 207"/>
                <a:gd name="T61" fmla="*/ 8 h 179"/>
                <a:gd name="T62" fmla="*/ 39 w 207"/>
                <a:gd name="T63" fmla="*/ 10 h 179"/>
                <a:gd name="T64" fmla="*/ 40 w 207"/>
                <a:gd name="T65" fmla="*/ 13 h 179"/>
                <a:gd name="T66" fmla="*/ 44 w 207"/>
                <a:gd name="T67" fmla="*/ 16 h 179"/>
                <a:gd name="T68" fmla="*/ 59 w 207"/>
                <a:gd name="T69" fmla="*/ 11 h 179"/>
                <a:gd name="T70" fmla="*/ 74 w 207"/>
                <a:gd name="T71" fmla="*/ 20 h 179"/>
                <a:gd name="T72" fmla="*/ 83 w 207"/>
                <a:gd name="T73" fmla="*/ 21 h 179"/>
                <a:gd name="T74" fmla="*/ 89 w 207"/>
                <a:gd name="T75" fmla="*/ 23 h 179"/>
                <a:gd name="T76" fmla="*/ 98 w 207"/>
                <a:gd name="T77" fmla="*/ 21 h 179"/>
                <a:gd name="T78" fmla="*/ 100 w 207"/>
                <a:gd name="T79" fmla="*/ 22 h 179"/>
                <a:gd name="T80" fmla="*/ 102 w 207"/>
                <a:gd name="T81" fmla="*/ 21 h 179"/>
                <a:gd name="T82" fmla="*/ 105 w 207"/>
                <a:gd name="T83" fmla="*/ 16 h 179"/>
                <a:gd name="T84" fmla="*/ 106 w 207"/>
                <a:gd name="T85" fmla="*/ 8 h 179"/>
                <a:gd name="T86" fmla="*/ 111 w 207"/>
                <a:gd name="T87" fmla="*/ 3 h 179"/>
                <a:gd name="T88" fmla="*/ 119 w 207"/>
                <a:gd name="T89" fmla="*/ 0 h 179"/>
                <a:gd name="T90" fmla="*/ 144 w 207"/>
                <a:gd name="T91" fmla="*/ 0 h 179"/>
                <a:gd name="T92" fmla="*/ 139 w 207"/>
                <a:gd name="T93" fmla="*/ 6 h 179"/>
                <a:gd name="T94" fmla="*/ 139 w 207"/>
                <a:gd name="T95" fmla="*/ 15 h 179"/>
                <a:gd name="T96" fmla="*/ 144 w 207"/>
                <a:gd name="T97" fmla="*/ 17 h 179"/>
                <a:gd name="T98" fmla="*/ 150 w 207"/>
                <a:gd name="T99" fmla="*/ 13 h 179"/>
                <a:gd name="T100" fmla="*/ 159 w 207"/>
                <a:gd name="T101" fmla="*/ 11 h 179"/>
                <a:gd name="T102" fmla="*/ 167 w 207"/>
                <a:gd name="T103" fmla="*/ 10 h 179"/>
                <a:gd name="T104" fmla="*/ 171 w 207"/>
                <a:gd name="T105" fmla="*/ 11 h 179"/>
                <a:gd name="T106" fmla="*/ 174 w 207"/>
                <a:gd name="T107" fmla="*/ 13 h 179"/>
                <a:gd name="T108" fmla="*/ 174 w 207"/>
                <a:gd name="T109" fmla="*/ 19 h 179"/>
                <a:gd name="T110" fmla="*/ 169 w 207"/>
                <a:gd name="T111" fmla="*/ 22 h 179"/>
                <a:gd name="T112" fmla="*/ 162 w 207"/>
                <a:gd name="T113" fmla="*/ 30 h 179"/>
                <a:gd name="T114" fmla="*/ 161 w 207"/>
                <a:gd name="T115" fmla="*/ 39 h 179"/>
                <a:gd name="T116" fmla="*/ 164 w 207"/>
                <a:gd name="T117" fmla="*/ 49 h 179"/>
                <a:gd name="T118" fmla="*/ 172 w 207"/>
                <a:gd name="T119" fmla="*/ 56 h 179"/>
                <a:gd name="T120" fmla="*/ 175 w 207"/>
                <a:gd name="T121" fmla="*/ 56 h 179"/>
                <a:gd name="T122" fmla="*/ 178 w 207"/>
                <a:gd name="T123" fmla="*/ 5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79">
                  <a:moveTo>
                    <a:pt x="178" y="59"/>
                  </a:moveTo>
                  <a:lnTo>
                    <a:pt x="197" y="68"/>
                  </a:lnTo>
                  <a:lnTo>
                    <a:pt x="207" y="71"/>
                  </a:lnTo>
                  <a:lnTo>
                    <a:pt x="203" y="77"/>
                  </a:lnTo>
                  <a:lnTo>
                    <a:pt x="197" y="80"/>
                  </a:lnTo>
                  <a:lnTo>
                    <a:pt x="190" y="76"/>
                  </a:lnTo>
                  <a:lnTo>
                    <a:pt x="185" y="80"/>
                  </a:lnTo>
                  <a:lnTo>
                    <a:pt x="183" y="84"/>
                  </a:lnTo>
                  <a:lnTo>
                    <a:pt x="179" y="88"/>
                  </a:lnTo>
                  <a:lnTo>
                    <a:pt x="173" y="91"/>
                  </a:lnTo>
                  <a:lnTo>
                    <a:pt x="164" y="102"/>
                  </a:lnTo>
                  <a:lnTo>
                    <a:pt x="161" y="108"/>
                  </a:lnTo>
                  <a:lnTo>
                    <a:pt x="156" y="130"/>
                  </a:lnTo>
                  <a:lnTo>
                    <a:pt x="144" y="160"/>
                  </a:lnTo>
                  <a:lnTo>
                    <a:pt x="120" y="179"/>
                  </a:lnTo>
                  <a:lnTo>
                    <a:pt x="107" y="174"/>
                  </a:lnTo>
                  <a:lnTo>
                    <a:pt x="103" y="159"/>
                  </a:lnTo>
                  <a:lnTo>
                    <a:pt x="97" y="148"/>
                  </a:lnTo>
                  <a:lnTo>
                    <a:pt x="85" y="144"/>
                  </a:lnTo>
                  <a:lnTo>
                    <a:pt x="69" y="145"/>
                  </a:lnTo>
                  <a:lnTo>
                    <a:pt x="44" y="143"/>
                  </a:lnTo>
                  <a:lnTo>
                    <a:pt x="36" y="143"/>
                  </a:lnTo>
                  <a:lnTo>
                    <a:pt x="19" y="149"/>
                  </a:lnTo>
                  <a:lnTo>
                    <a:pt x="2" y="101"/>
                  </a:lnTo>
                  <a:lnTo>
                    <a:pt x="0" y="89"/>
                  </a:lnTo>
                  <a:lnTo>
                    <a:pt x="2" y="78"/>
                  </a:lnTo>
                  <a:lnTo>
                    <a:pt x="5" y="51"/>
                  </a:lnTo>
                  <a:lnTo>
                    <a:pt x="15" y="38"/>
                  </a:lnTo>
                  <a:lnTo>
                    <a:pt x="24" y="33"/>
                  </a:lnTo>
                  <a:lnTo>
                    <a:pt x="31" y="27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40" y="13"/>
                  </a:lnTo>
                  <a:lnTo>
                    <a:pt x="44" y="16"/>
                  </a:lnTo>
                  <a:lnTo>
                    <a:pt x="59" y="11"/>
                  </a:lnTo>
                  <a:lnTo>
                    <a:pt x="74" y="20"/>
                  </a:lnTo>
                  <a:lnTo>
                    <a:pt x="83" y="21"/>
                  </a:lnTo>
                  <a:lnTo>
                    <a:pt x="89" y="23"/>
                  </a:lnTo>
                  <a:lnTo>
                    <a:pt x="98" y="21"/>
                  </a:lnTo>
                  <a:lnTo>
                    <a:pt x="100" y="22"/>
                  </a:lnTo>
                  <a:lnTo>
                    <a:pt x="102" y="21"/>
                  </a:lnTo>
                  <a:lnTo>
                    <a:pt x="105" y="16"/>
                  </a:lnTo>
                  <a:lnTo>
                    <a:pt x="106" y="8"/>
                  </a:lnTo>
                  <a:lnTo>
                    <a:pt x="111" y="3"/>
                  </a:lnTo>
                  <a:lnTo>
                    <a:pt x="119" y="0"/>
                  </a:lnTo>
                  <a:lnTo>
                    <a:pt x="144" y="0"/>
                  </a:lnTo>
                  <a:lnTo>
                    <a:pt x="139" y="6"/>
                  </a:lnTo>
                  <a:lnTo>
                    <a:pt x="139" y="15"/>
                  </a:lnTo>
                  <a:lnTo>
                    <a:pt x="144" y="17"/>
                  </a:lnTo>
                  <a:lnTo>
                    <a:pt x="150" y="13"/>
                  </a:lnTo>
                  <a:lnTo>
                    <a:pt x="159" y="11"/>
                  </a:lnTo>
                  <a:lnTo>
                    <a:pt x="167" y="10"/>
                  </a:lnTo>
                  <a:lnTo>
                    <a:pt x="171" y="11"/>
                  </a:lnTo>
                  <a:lnTo>
                    <a:pt x="174" y="13"/>
                  </a:lnTo>
                  <a:lnTo>
                    <a:pt x="174" y="19"/>
                  </a:lnTo>
                  <a:lnTo>
                    <a:pt x="169" y="22"/>
                  </a:lnTo>
                  <a:lnTo>
                    <a:pt x="162" y="30"/>
                  </a:lnTo>
                  <a:lnTo>
                    <a:pt x="161" y="39"/>
                  </a:lnTo>
                  <a:lnTo>
                    <a:pt x="164" y="49"/>
                  </a:lnTo>
                  <a:lnTo>
                    <a:pt x="172" y="56"/>
                  </a:lnTo>
                  <a:lnTo>
                    <a:pt x="175" y="56"/>
                  </a:lnTo>
                  <a:lnTo>
                    <a:pt x="178" y="5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529B2270-4F08-A14A-8034-9A2C5384A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5611" y="3161096"/>
              <a:ext cx="374650" cy="400050"/>
            </a:xfrm>
            <a:custGeom>
              <a:avLst/>
              <a:gdLst>
                <a:gd name="T0" fmla="*/ 201 w 236"/>
                <a:gd name="T1" fmla="*/ 105 h 252"/>
                <a:gd name="T2" fmla="*/ 218 w 236"/>
                <a:gd name="T3" fmla="*/ 162 h 252"/>
                <a:gd name="T4" fmla="*/ 197 w 236"/>
                <a:gd name="T5" fmla="*/ 170 h 252"/>
                <a:gd name="T6" fmla="*/ 191 w 236"/>
                <a:gd name="T7" fmla="*/ 192 h 252"/>
                <a:gd name="T8" fmla="*/ 190 w 236"/>
                <a:gd name="T9" fmla="*/ 215 h 252"/>
                <a:gd name="T10" fmla="*/ 190 w 236"/>
                <a:gd name="T11" fmla="*/ 225 h 252"/>
                <a:gd name="T12" fmla="*/ 182 w 236"/>
                <a:gd name="T13" fmla="*/ 226 h 252"/>
                <a:gd name="T14" fmla="*/ 168 w 236"/>
                <a:gd name="T15" fmla="*/ 217 h 252"/>
                <a:gd name="T16" fmla="*/ 150 w 236"/>
                <a:gd name="T17" fmla="*/ 216 h 252"/>
                <a:gd name="T18" fmla="*/ 134 w 236"/>
                <a:gd name="T19" fmla="*/ 234 h 252"/>
                <a:gd name="T20" fmla="*/ 129 w 236"/>
                <a:gd name="T21" fmla="*/ 245 h 252"/>
                <a:gd name="T22" fmla="*/ 117 w 236"/>
                <a:gd name="T23" fmla="*/ 246 h 252"/>
                <a:gd name="T24" fmla="*/ 103 w 236"/>
                <a:gd name="T25" fmla="*/ 247 h 252"/>
                <a:gd name="T26" fmla="*/ 95 w 236"/>
                <a:gd name="T27" fmla="*/ 249 h 252"/>
                <a:gd name="T28" fmla="*/ 82 w 236"/>
                <a:gd name="T29" fmla="*/ 252 h 252"/>
                <a:gd name="T30" fmla="*/ 74 w 236"/>
                <a:gd name="T31" fmla="*/ 248 h 252"/>
                <a:gd name="T32" fmla="*/ 72 w 236"/>
                <a:gd name="T33" fmla="*/ 239 h 252"/>
                <a:gd name="T34" fmla="*/ 61 w 236"/>
                <a:gd name="T35" fmla="*/ 226 h 252"/>
                <a:gd name="T36" fmla="*/ 42 w 236"/>
                <a:gd name="T37" fmla="*/ 233 h 252"/>
                <a:gd name="T38" fmla="*/ 31 w 236"/>
                <a:gd name="T39" fmla="*/ 223 h 252"/>
                <a:gd name="T40" fmla="*/ 10 w 236"/>
                <a:gd name="T41" fmla="*/ 222 h 252"/>
                <a:gd name="T42" fmla="*/ 24 w 236"/>
                <a:gd name="T43" fmla="*/ 132 h 252"/>
                <a:gd name="T44" fmla="*/ 16 w 236"/>
                <a:gd name="T45" fmla="*/ 120 h 252"/>
                <a:gd name="T46" fmla="*/ 5 w 236"/>
                <a:gd name="T47" fmla="*/ 110 h 252"/>
                <a:gd name="T48" fmla="*/ 1 w 236"/>
                <a:gd name="T49" fmla="*/ 98 h 252"/>
                <a:gd name="T50" fmla="*/ 6 w 236"/>
                <a:gd name="T51" fmla="*/ 86 h 252"/>
                <a:gd name="T52" fmla="*/ 9 w 236"/>
                <a:gd name="T53" fmla="*/ 64 h 252"/>
                <a:gd name="T54" fmla="*/ 27 w 236"/>
                <a:gd name="T55" fmla="*/ 58 h 252"/>
                <a:gd name="T56" fmla="*/ 39 w 236"/>
                <a:gd name="T57" fmla="*/ 45 h 252"/>
                <a:gd name="T58" fmla="*/ 44 w 236"/>
                <a:gd name="T59" fmla="*/ 41 h 252"/>
                <a:gd name="T60" fmla="*/ 52 w 236"/>
                <a:gd name="T61" fmla="*/ 30 h 252"/>
                <a:gd name="T62" fmla="*/ 66 w 236"/>
                <a:gd name="T63" fmla="*/ 38 h 252"/>
                <a:gd name="T64" fmla="*/ 83 w 236"/>
                <a:gd name="T65" fmla="*/ 53 h 252"/>
                <a:gd name="T66" fmla="*/ 95 w 236"/>
                <a:gd name="T67" fmla="*/ 44 h 252"/>
                <a:gd name="T68" fmla="*/ 97 w 236"/>
                <a:gd name="T69" fmla="*/ 40 h 252"/>
                <a:gd name="T70" fmla="*/ 100 w 236"/>
                <a:gd name="T71" fmla="*/ 39 h 252"/>
                <a:gd name="T72" fmla="*/ 108 w 236"/>
                <a:gd name="T73" fmla="*/ 34 h 252"/>
                <a:gd name="T74" fmla="*/ 117 w 236"/>
                <a:gd name="T75" fmla="*/ 31 h 252"/>
                <a:gd name="T76" fmla="*/ 120 w 236"/>
                <a:gd name="T77" fmla="*/ 27 h 252"/>
                <a:gd name="T78" fmla="*/ 119 w 236"/>
                <a:gd name="T79" fmla="*/ 11 h 252"/>
                <a:gd name="T80" fmla="*/ 148 w 236"/>
                <a:gd name="T81" fmla="*/ 12 h 252"/>
                <a:gd name="T82" fmla="*/ 167 w 236"/>
                <a:gd name="T83" fmla="*/ 7 h 252"/>
                <a:gd name="T84" fmla="*/ 174 w 236"/>
                <a:gd name="T85" fmla="*/ 7 h 252"/>
                <a:gd name="T86" fmla="*/ 189 w 236"/>
                <a:gd name="T87" fmla="*/ 4 h 252"/>
                <a:gd name="T88" fmla="*/ 207 w 236"/>
                <a:gd name="T89" fmla="*/ 1 h 252"/>
                <a:gd name="T90" fmla="*/ 218 w 236"/>
                <a:gd name="T91" fmla="*/ 14 h 252"/>
                <a:gd name="T92" fmla="*/ 236 w 236"/>
                <a:gd name="T93" fmla="*/ 12 h 252"/>
                <a:gd name="T94" fmla="*/ 223 w 236"/>
                <a:gd name="T95" fmla="*/ 37 h 252"/>
                <a:gd name="T96" fmla="*/ 204 w 236"/>
                <a:gd name="T97" fmla="*/ 55 h 252"/>
                <a:gd name="T98" fmla="*/ 199 w 236"/>
                <a:gd name="T99" fmla="*/ 9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" h="252">
                  <a:moveTo>
                    <a:pt x="199" y="93"/>
                  </a:moveTo>
                  <a:lnTo>
                    <a:pt x="201" y="105"/>
                  </a:lnTo>
                  <a:lnTo>
                    <a:pt x="218" y="153"/>
                  </a:lnTo>
                  <a:lnTo>
                    <a:pt x="218" y="162"/>
                  </a:lnTo>
                  <a:lnTo>
                    <a:pt x="208" y="165"/>
                  </a:lnTo>
                  <a:lnTo>
                    <a:pt x="197" y="170"/>
                  </a:lnTo>
                  <a:lnTo>
                    <a:pt x="194" y="181"/>
                  </a:lnTo>
                  <a:lnTo>
                    <a:pt x="191" y="192"/>
                  </a:lnTo>
                  <a:lnTo>
                    <a:pt x="191" y="209"/>
                  </a:lnTo>
                  <a:lnTo>
                    <a:pt x="190" y="215"/>
                  </a:lnTo>
                  <a:lnTo>
                    <a:pt x="191" y="220"/>
                  </a:lnTo>
                  <a:lnTo>
                    <a:pt x="190" y="225"/>
                  </a:lnTo>
                  <a:lnTo>
                    <a:pt x="188" y="226"/>
                  </a:lnTo>
                  <a:lnTo>
                    <a:pt x="182" y="226"/>
                  </a:lnTo>
                  <a:lnTo>
                    <a:pt x="180" y="225"/>
                  </a:lnTo>
                  <a:lnTo>
                    <a:pt x="168" y="217"/>
                  </a:lnTo>
                  <a:lnTo>
                    <a:pt x="159" y="214"/>
                  </a:lnTo>
                  <a:lnTo>
                    <a:pt x="150" y="216"/>
                  </a:lnTo>
                  <a:lnTo>
                    <a:pt x="141" y="224"/>
                  </a:lnTo>
                  <a:lnTo>
                    <a:pt x="134" y="234"/>
                  </a:lnTo>
                  <a:lnTo>
                    <a:pt x="133" y="240"/>
                  </a:lnTo>
                  <a:lnTo>
                    <a:pt x="129" y="245"/>
                  </a:lnTo>
                  <a:lnTo>
                    <a:pt x="120" y="250"/>
                  </a:lnTo>
                  <a:lnTo>
                    <a:pt x="117" y="246"/>
                  </a:lnTo>
                  <a:lnTo>
                    <a:pt x="107" y="247"/>
                  </a:lnTo>
                  <a:lnTo>
                    <a:pt x="103" y="247"/>
                  </a:lnTo>
                  <a:lnTo>
                    <a:pt x="100" y="249"/>
                  </a:lnTo>
                  <a:lnTo>
                    <a:pt x="95" y="249"/>
                  </a:lnTo>
                  <a:lnTo>
                    <a:pt x="90" y="247"/>
                  </a:lnTo>
                  <a:lnTo>
                    <a:pt x="82" y="252"/>
                  </a:lnTo>
                  <a:lnTo>
                    <a:pt x="75" y="251"/>
                  </a:lnTo>
                  <a:lnTo>
                    <a:pt x="74" y="248"/>
                  </a:lnTo>
                  <a:lnTo>
                    <a:pt x="74" y="245"/>
                  </a:lnTo>
                  <a:lnTo>
                    <a:pt x="72" y="239"/>
                  </a:lnTo>
                  <a:lnTo>
                    <a:pt x="68" y="233"/>
                  </a:lnTo>
                  <a:lnTo>
                    <a:pt x="61" y="226"/>
                  </a:lnTo>
                  <a:lnTo>
                    <a:pt x="51" y="227"/>
                  </a:lnTo>
                  <a:lnTo>
                    <a:pt x="42" y="233"/>
                  </a:lnTo>
                  <a:lnTo>
                    <a:pt x="33" y="234"/>
                  </a:lnTo>
                  <a:lnTo>
                    <a:pt x="31" y="223"/>
                  </a:lnTo>
                  <a:lnTo>
                    <a:pt x="26" y="214"/>
                  </a:lnTo>
                  <a:lnTo>
                    <a:pt x="10" y="222"/>
                  </a:lnTo>
                  <a:lnTo>
                    <a:pt x="26" y="139"/>
                  </a:lnTo>
                  <a:lnTo>
                    <a:pt x="24" y="132"/>
                  </a:lnTo>
                  <a:lnTo>
                    <a:pt x="19" y="127"/>
                  </a:lnTo>
                  <a:lnTo>
                    <a:pt x="16" y="120"/>
                  </a:lnTo>
                  <a:lnTo>
                    <a:pt x="11" y="114"/>
                  </a:lnTo>
                  <a:lnTo>
                    <a:pt x="5" y="110"/>
                  </a:lnTo>
                  <a:lnTo>
                    <a:pt x="0" y="105"/>
                  </a:lnTo>
                  <a:lnTo>
                    <a:pt x="1" y="98"/>
                  </a:lnTo>
                  <a:lnTo>
                    <a:pt x="4" y="92"/>
                  </a:lnTo>
                  <a:lnTo>
                    <a:pt x="6" y="86"/>
                  </a:lnTo>
                  <a:lnTo>
                    <a:pt x="7" y="79"/>
                  </a:lnTo>
                  <a:lnTo>
                    <a:pt x="9" y="64"/>
                  </a:lnTo>
                  <a:lnTo>
                    <a:pt x="12" y="54"/>
                  </a:lnTo>
                  <a:lnTo>
                    <a:pt x="27" y="58"/>
                  </a:lnTo>
                  <a:lnTo>
                    <a:pt x="39" y="49"/>
                  </a:lnTo>
                  <a:lnTo>
                    <a:pt x="39" y="45"/>
                  </a:lnTo>
                  <a:lnTo>
                    <a:pt x="41" y="42"/>
                  </a:lnTo>
                  <a:lnTo>
                    <a:pt x="44" y="41"/>
                  </a:lnTo>
                  <a:lnTo>
                    <a:pt x="47" y="35"/>
                  </a:lnTo>
                  <a:lnTo>
                    <a:pt x="52" y="30"/>
                  </a:lnTo>
                  <a:lnTo>
                    <a:pt x="60" y="32"/>
                  </a:lnTo>
                  <a:lnTo>
                    <a:pt x="66" y="38"/>
                  </a:lnTo>
                  <a:lnTo>
                    <a:pt x="74" y="52"/>
                  </a:lnTo>
                  <a:lnTo>
                    <a:pt x="83" y="53"/>
                  </a:lnTo>
                  <a:lnTo>
                    <a:pt x="88" y="49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7" y="40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3" y="36"/>
                  </a:lnTo>
                  <a:lnTo>
                    <a:pt x="108" y="34"/>
                  </a:lnTo>
                  <a:lnTo>
                    <a:pt x="112" y="32"/>
                  </a:lnTo>
                  <a:lnTo>
                    <a:pt x="117" y="31"/>
                  </a:lnTo>
                  <a:lnTo>
                    <a:pt x="118" y="30"/>
                  </a:lnTo>
                  <a:lnTo>
                    <a:pt x="120" y="27"/>
                  </a:lnTo>
                  <a:lnTo>
                    <a:pt x="120" y="19"/>
                  </a:lnTo>
                  <a:lnTo>
                    <a:pt x="119" y="11"/>
                  </a:lnTo>
                  <a:lnTo>
                    <a:pt x="134" y="11"/>
                  </a:lnTo>
                  <a:lnTo>
                    <a:pt x="148" y="12"/>
                  </a:lnTo>
                  <a:lnTo>
                    <a:pt x="162" y="10"/>
                  </a:lnTo>
                  <a:lnTo>
                    <a:pt x="167" y="7"/>
                  </a:lnTo>
                  <a:lnTo>
                    <a:pt x="173" y="6"/>
                  </a:lnTo>
                  <a:lnTo>
                    <a:pt x="174" y="7"/>
                  </a:lnTo>
                  <a:lnTo>
                    <a:pt x="176" y="6"/>
                  </a:lnTo>
                  <a:lnTo>
                    <a:pt x="189" y="4"/>
                  </a:lnTo>
                  <a:lnTo>
                    <a:pt x="197" y="0"/>
                  </a:lnTo>
                  <a:lnTo>
                    <a:pt x="207" y="1"/>
                  </a:lnTo>
                  <a:lnTo>
                    <a:pt x="212" y="9"/>
                  </a:lnTo>
                  <a:lnTo>
                    <a:pt x="218" y="14"/>
                  </a:lnTo>
                  <a:lnTo>
                    <a:pt x="232" y="11"/>
                  </a:lnTo>
                  <a:lnTo>
                    <a:pt x="236" y="12"/>
                  </a:lnTo>
                  <a:lnTo>
                    <a:pt x="230" y="31"/>
                  </a:lnTo>
                  <a:lnTo>
                    <a:pt x="223" y="37"/>
                  </a:lnTo>
                  <a:lnTo>
                    <a:pt x="214" y="42"/>
                  </a:lnTo>
                  <a:lnTo>
                    <a:pt x="204" y="55"/>
                  </a:lnTo>
                  <a:lnTo>
                    <a:pt x="201" y="82"/>
                  </a:lnTo>
                  <a:lnTo>
                    <a:pt x="199" y="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815A6182-DF8D-784B-87E7-590244531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2765809"/>
              <a:ext cx="684213" cy="771525"/>
            </a:xfrm>
            <a:custGeom>
              <a:avLst/>
              <a:gdLst>
                <a:gd name="T0" fmla="*/ 0 w 431"/>
                <a:gd name="T1" fmla="*/ 292 h 486"/>
                <a:gd name="T2" fmla="*/ 3 w 431"/>
                <a:gd name="T3" fmla="*/ 285 h 486"/>
                <a:gd name="T4" fmla="*/ 8 w 431"/>
                <a:gd name="T5" fmla="*/ 241 h 486"/>
                <a:gd name="T6" fmla="*/ 13 w 431"/>
                <a:gd name="T7" fmla="*/ 229 h 486"/>
                <a:gd name="T8" fmla="*/ 13 w 431"/>
                <a:gd name="T9" fmla="*/ 215 h 486"/>
                <a:gd name="T10" fmla="*/ 6 w 431"/>
                <a:gd name="T11" fmla="*/ 195 h 486"/>
                <a:gd name="T12" fmla="*/ 8 w 431"/>
                <a:gd name="T13" fmla="*/ 179 h 486"/>
                <a:gd name="T14" fmla="*/ 9 w 431"/>
                <a:gd name="T15" fmla="*/ 170 h 486"/>
                <a:gd name="T16" fmla="*/ 17 w 431"/>
                <a:gd name="T17" fmla="*/ 155 h 486"/>
                <a:gd name="T18" fmla="*/ 30 w 431"/>
                <a:gd name="T19" fmla="*/ 137 h 486"/>
                <a:gd name="T20" fmla="*/ 57 w 431"/>
                <a:gd name="T21" fmla="*/ 133 h 486"/>
                <a:gd name="T22" fmla="*/ 79 w 431"/>
                <a:gd name="T23" fmla="*/ 113 h 486"/>
                <a:gd name="T24" fmla="*/ 90 w 431"/>
                <a:gd name="T25" fmla="*/ 106 h 486"/>
                <a:gd name="T26" fmla="*/ 108 w 431"/>
                <a:gd name="T27" fmla="*/ 93 h 486"/>
                <a:gd name="T28" fmla="*/ 121 w 431"/>
                <a:gd name="T29" fmla="*/ 92 h 486"/>
                <a:gd name="T30" fmla="*/ 128 w 431"/>
                <a:gd name="T31" fmla="*/ 98 h 486"/>
                <a:gd name="T32" fmla="*/ 168 w 431"/>
                <a:gd name="T33" fmla="*/ 78 h 486"/>
                <a:gd name="T34" fmla="*/ 234 w 431"/>
                <a:gd name="T35" fmla="*/ 43 h 486"/>
                <a:gd name="T36" fmla="*/ 246 w 431"/>
                <a:gd name="T37" fmla="*/ 19 h 486"/>
                <a:gd name="T38" fmla="*/ 273 w 431"/>
                <a:gd name="T39" fmla="*/ 0 h 486"/>
                <a:gd name="T40" fmla="*/ 295 w 431"/>
                <a:gd name="T41" fmla="*/ 23 h 486"/>
                <a:gd name="T42" fmla="*/ 341 w 431"/>
                <a:gd name="T43" fmla="*/ 45 h 486"/>
                <a:gd name="T44" fmla="*/ 375 w 431"/>
                <a:gd name="T45" fmla="*/ 42 h 486"/>
                <a:gd name="T46" fmla="*/ 363 w 431"/>
                <a:gd name="T47" fmla="*/ 66 h 486"/>
                <a:gd name="T48" fmla="*/ 349 w 431"/>
                <a:gd name="T49" fmla="*/ 82 h 486"/>
                <a:gd name="T50" fmla="*/ 369 w 431"/>
                <a:gd name="T51" fmla="*/ 155 h 486"/>
                <a:gd name="T52" fmla="*/ 393 w 431"/>
                <a:gd name="T53" fmla="*/ 209 h 486"/>
                <a:gd name="T54" fmla="*/ 413 w 431"/>
                <a:gd name="T55" fmla="*/ 232 h 486"/>
                <a:gd name="T56" fmla="*/ 426 w 431"/>
                <a:gd name="T57" fmla="*/ 258 h 486"/>
                <a:gd name="T58" fmla="*/ 431 w 431"/>
                <a:gd name="T59" fmla="*/ 276 h 486"/>
                <a:gd name="T60" fmla="*/ 423 w 431"/>
                <a:gd name="T61" fmla="*/ 281 h 486"/>
                <a:gd name="T62" fmla="*/ 411 w 431"/>
                <a:gd name="T63" fmla="*/ 288 h 486"/>
                <a:gd name="T64" fmla="*/ 407 w 431"/>
                <a:gd name="T65" fmla="*/ 291 h 486"/>
                <a:gd name="T66" fmla="*/ 394 w 431"/>
                <a:gd name="T67" fmla="*/ 302 h 486"/>
                <a:gd name="T68" fmla="*/ 371 w 431"/>
                <a:gd name="T69" fmla="*/ 281 h 486"/>
                <a:gd name="T70" fmla="*/ 355 w 431"/>
                <a:gd name="T71" fmla="*/ 290 h 486"/>
                <a:gd name="T72" fmla="*/ 350 w 431"/>
                <a:gd name="T73" fmla="*/ 298 h 486"/>
                <a:gd name="T74" fmla="*/ 320 w 431"/>
                <a:gd name="T75" fmla="*/ 313 h 486"/>
                <a:gd name="T76" fmla="*/ 315 w 431"/>
                <a:gd name="T77" fmla="*/ 341 h 486"/>
                <a:gd name="T78" fmla="*/ 316 w 431"/>
                <a:gd name="T79" fmla="*/ 359 h 486"/>
                <a:gd name="T80" fmla="*/ 330 w 431"/>
                <a:gd name="T81" fmla="*/ 376 h 486"/>
                <a:gd name="T82" fmla="*/ 321 w 431"/>
                <a:gd name="T83" fmla="*/ 471 h 486"/>
                <a:gd name="T84" fmla="*/ 300 w 431"/>
                <a:gd name="T85" fmla="*/ 475 h 486"/>
                <a:gd name="T86" fmla="*/ 251 w 431"/>
                <a:gd name="T87" fmla="*/ 486 h 486"/>
                <a:gd name="T88" fmla="*/ 252 w 431"/>
                <a:gd name="T89" fmla="*/ 464 h 486"/>
                <a:gd name="T90" fmla="*/ 247 w 431"/>
                <a:gd name="T91" fmla="*/ 443 h 486"/>
                <a:gd name="T92" fmla="*/ 240 w 431"/>
                <a:gd name="T93" fmla="*/ 431 h 486"/>
                <a:gd name="T94" fmla="*/ 233 w 431"/>
                <a:gd name="T95" fmla="*/ 409 h 486"/>
                <a:gd name="T96" fmla="*/ 194 w 431"/>
                <a:gd name="T97" fmla="*/ 401 h 486"/>
                <a:gd name="T98" fmla="*/ 177 w 431"/>
                <a:gd name="T99" fmla="*/ 390 h 486"/>
                <a:gd name="T100" fmla="*/ 150 w 431"/>
                <a:gd name="T101" fmla="*/ 413 h 486"/>
                <a:gd name="T102" fmla="*/ 116 w 431"/>
                <a:gd name="T103" fmla="*/ 416 h 486"/>
                <a:gd name="T104" fmla="*/ 83 w 431"/>
                <a:gd name="T105" fmla="*/ 374 h 486"/>
                <a:gd name="T106" fmla="*/ 68 w 431"/>
                <a:gd name="T107" fmla="*/ 350 h 486"/>
                <a:gd name="T108" fmla="*/ 66 w 431"/>
                <a:gd name="T109" fmla="*/ 306 h 486"/>
                <a:gd name="T110" fmla="*/ 55 w 431"/>
                <a:gd name="T111" fmla="*/ 327 h 486"/>
                <a:gd name="T112" fmla="*/ 44 w 431"/>
                <a:gd name="T113" fmla="*/ 27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1" h="486">
                  <a:moveTo>
                    <a:pt x="21" y="278"/>
                  </a:moveTo>
                  <a:lnTo>
                    <a:pt x="2" y="291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1" y="290"/>
                  </a:lnTo>
                  <a:lnTo>
                    <a:pt x="3" y="285"/>
                  </a:lnTo>
                  <a:lnTo>
                    <a:pt x="5" y="269"/>
                  </a:lnTo>
                  <a:lnTo>
                    <a:pt x="7" y="255"/>
                  </a:lnTo>
                  <a:lnTo>
                    <a:pt x="8" y="241"/>
                  </a:lnTo>
                  <a:lnTo>
                    <a:pt x="9" y="237"/>
                  </a:lnTo>
                  <a:lnTo>
                    <a:pt x="10" y="233"/>
                  </a:lnTo>
                  <a:lnTo>
                    <a:pt x="13" y="229"/>
                  </a:lnTo>
                  <a:lnTo>
                    <a:pt x="15" y="225"/>
                  </a:lnTo>
                  <a:lnTo>
                    <a:pt x="15" y="220"/>
                  </a:lnTo>
                  <a:lnTo>
                    <a:pt x="13" y="215"/>
                  </a:lnTo>
                  <a:lnTo>
                    <a:pt x="9" y="205"/>
                  </a:lnTo>
                  <a:lnTo>
                    <a:pt x="7" y="200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7" y="172"/>
                  </a:lnTo>
                  <a:lnTo>
                    <a:pt x="9" y="170"/>
                  </a:lnTo>
                  <a:lnTo>
                    <a:pt x="13" y="165"/>
                  </a:lnTo>
                  <a:lnTo>
                    <a:pt x="15" y="162"/>
                  </a:lnTo>
                  <a:lnTo>
                    <a:pt x="17" y="155"/>
                  </a:lnTo>
                  <a:lnTo>
                    <a:pt x="17" y="148"/>
                  </a:lnTo>
                  <a:lnTo>
                    <a:pt x="18" y="147"/>
                  </a:lnTo>
                  <a:lnTo>
                    <a:pt x="30" y="137"/>
                  </a:lnTo>
                  <a:lnTo>
                    <a:pt x="34" y="137"/>
                  </a:lnTo>
                  <a:lnTo>
                    <a:pt x="39" y="137"/>
                  </a:lnTo>
                  <a:lnTo>
                    <a:pt x="57" y="133"/>
                  </a:lnTo>
                  <a:lnTo>
                    <a:pt x="62" y="129"/>
                  </a:lnTo>
                  <a:lnTo>
                    <a:pt x="66" y="124"/>
                  </a:lnTo>
                  <a:lnTo>
                    <a:pt x="79" y="113"/>
                  </a:lnTo>
                  <a:lnTo>
                    <a:pt x="84" y="112"/>
                  </a:lnTo>
                  <a:lnTo>
                    <a:pt x="86" y="110"/>
                  </a:lnTo>
                  <a:lnTo>
                    <a:pt x="90" y="106"/>
                  </a:lnTo>
                  <a:lnTo>
                    <a:pt x="94" y="104"/>
                  </a:lnTo>
                  <a:lnTo>
                    <a:pt x="104" y="96"/>
                  </a:lnTo>
                  <a:lnTo>
                    <a:pt x="108" y="93"/>
                  </a:lnTo>
                  <a:lnTo>
                    <a:pt x="114" y="92"/>
                  </a:lnTo>
                  <a:lnTo>
                    <a:pt x="118" y="91"/>
                  </a:lnTo>
                  <a:lnTo>
                    <a:pt x="121" y="92"/>
                  </a:lnTo>
                  <a:lnTo>
                    <a:pt x="123" y="94"/>
                  </a:lnTo>
                  <a:lnTo>
                    <a:pt x="125" y="96"/>
                  </a:lnTo>
                  <a:lnTo>
                    <a:pt x="128" y="98"/>
                  </a:lnTo>
                  <a:lnTo>
                    <a:pt x="131" y="98"/>
                  </a:lnTo>
                  <a:lnTo>
                    <a:pt x="158" y="85"/>
                  </a:lnTo>
                  <a:lnTo>
                    <a:pt x="168" y="78"/>
                  </a:lnTo>
                  <a:lnTo>
                    <a:pt x="177" y="73"/>
                  </a:lnTo>
                  <a:lnTo>
                    <a:pt x="187" y="66"/>
                  </a:lnTo>
                  <a:lnTo>
                    <a:pt x="234" y="43"/>
                  </a:lnTo>
                  <a:lnTo>
                    <a:pt x="239" y="39"/>
                  </a:lnTo>
                  <a:lnTo>
                    <a:pt x="243" y="34"/>
                  </a:lnTo>
                  <a:lnTo>
                    <a:pt x="246" y="19"/>
                  </a:lnTo>
                  <a:lnTo>
                    <a:pt x="251" y="8"/>
                  </a:lnTo>
                  <a:lnTo>
                    <a:pt x="262" y="1"/>
                  </a:lnTo>
                  <a:lnTo>
                    <a:pt x="273" y="0"/>
                  </a:lnTo>
                  <a:lnTo>
                    <a:pt x="283" y="5"/>
                  </a:lnTo>
                  <a:lnTo>
                    <a:pt x="290" y="12"/>
                  </a:lnTo>
                  <a:lnTo>
                    <a:pt x="295" y="23"/>
                  </a:lnTo>
                  <a:lnTo>
                    <a:pt x="304" y="30"/>
                  </a:lnTo>
                  <a:lnTo>
                    <a:pt x="313" y="36"/>
                  </a:lnTo>
                  <a:lnTo>
                    <a:pt x="341" y="45"/>
                  </a:lnTo>
                  <a:lnTo>
                    <a:pt x="358" y="49"/>
                  </a:lnTo>
                  <a:lnTo>
                    <a:pt x="364" y="48"/>
                  </a:lnTo>
                  <a:lnTo>
                    <a:pt x="375" y="42"/>
                  </a:lnTo>
                  <a:lnTo>
                    <a:pt x="379" y="51"/>
                  </a:lnTo>
                  <a:lnTo>
                    <a:pt x="371" y="61"/>
                  </a:lnTo>
                  <a:lnTo>
                    <a:pt x="363" y="66"/>
                  </a:lnTo>
                  <a:lnTo>
                    <a:pt x="358" y="71"/>
                  </a:lnTo>
                  <a:lnTo>
                    <a:pt x="354" y="78"/>
                  </a:lnTo>
                  <a:lnTo>
                    <a:pt x="349" y="82"/>
                  </a:lnTo>
                  <a:lnTo>
                    <a:pt x="346" y="96"/>
                  </a:lnTo>
                  <a:lnTo>
                    <a:pt x="349" y="110"/>
                  </a:lnTo>
                  <a:lnTo>
                    <a:pt x="369" y="155"/>
                  </a:lnTo>
                  <a:lnTo>
                    <a:pt x="377" y="167"/>
                  </a:lnTo>
                  <a:lnTo>
                    <a:pt x="385" y="197"/>
                  </a:lnTo>
                  <a:lnTo>
                    <a:pt x="393" y="209"/>
                  </a:lnTo>
                  <a:lnTo>
                    <a:pt x="399" y="214"/>
                  </a:lnTo>
                  <a:lnTo>
                    <a:pt x="405" y="218"/>
                  </a:lnTo>
                  <a:lnTo>
                    <a:pt x="413" y="232"/>
                  </a:lnTo>
                  <a:lnTo>
                    <a:pt x="420" y="253"/>
                  </a:lnTo>
                  <a:lnTo>
                    <a:pt x="422" y="257"/>
                  </a:lnTo>
                  <a:lnTo>
                    <a:pt x="426" y="258"/>
                  </a:lnTo>
                  <a:lnTo>
                    <a:pt x="430" y="260"/>
                  </a:lnTo>
                  <a:lnTo>
                    <a:pt x="431" y="268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8" y="280"/>
                  </a:lnTo>
                  <a:lnTo>
                    <a:pt x="423" y="281"/>
                  </a:lnTo>
                  <a:lnTo>
                    <a:pt x="419" y="283"/>
                  </a:lnTo>
                  <a:lnTo>
                    <a:pt x="414" y="285"/>
                  </a:lnTo>
                  <a:lnTo>
                    <a:pt x="411" y="288"/>
                  </a:lnTo>
                  <a:lnTo>
                    <a:pt x="411" y="287"/>
                  </a:lnTo>
                  <a:lnTo>
                    <a:pt x="408" y="289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399" y="298"/>
                  </a:lnTo>
                  <a:lnTo>
                    <a:pt x="394" y="302"/>
                  </a:lnTo>
                  <a:lnTo>
                    <a:pt x="385" y="301"/>
                  </a:lnTo>
                  <a:lnTo>
                    <a:pt x="377" y="287"/>
                  </a:lnTo>
                  <a:lnTo>
                    <a:pt x="371" y="281"/>
                  </a:lnTo>
                  <a:lnTo>
                    <a:pt x="363" y="279"/>
                  </a:lnTo>
                  <a:lnTo>
                    <a:pt x="358" y="284"/>
                  </a:lnTo>
                  <a:lnTo>
                    <a:pt x="355" y="290"/>
                  </a:lnTo>
                  <a:lnTo>
                    <a:pt x="352" y="291"/>
                  </a:lnTo>
                  <a:lnTo>
                    <a:pt x="350" y="294"/>
                  </a:lnTo>
                  <a:lnTo>
                    <a:pt x="350" y="298"/>
                  </a:lnTo>
                  <a:lnTo>
                    <a:pt x="338" y="307"/>
                  </a:lnTo>
                  <a:lnTo>
                    <a:pt x="323" y="303"/>
                  </a:lnTo>
                  <a:lnTo>
                    <a:pt x="320" y="313"/>
                  </a:lnTo>
                  <a:lnTo>
                    <a:pt x="318" y="328"/>
                  </a:lnTo>
                  <a:lnTo>
                    <a:pt x="317" y="335"/>
                  </a:lnTo>
                  <a:lnTo>
                    <a:pt x="315" y="341"/>
                  </a:lnTo>
                  <a:lnTo>
                    <a:pt x="312" y="347"/>
                  </a:lnTo>
                  <a:lnTo>
                    <a:pt x="311" y="354"/>
                  </a:lnTo>
                  <a:lnTo>
                    <a:pt x="316" y="359"/>
                  </a:lnTo>
                  <a:lnTo>
                    <a:pt x="322" y="363"/>
                  </a:lnTo>
                  <a:lnTo>
                    <a:pt x="327" y="369"/>
                  </a:lnTo>
                  <a:lnTo>
                    <a:pt x="330" y="376"/>
                  </a:lnTo>
                  <a:lnTo>
                    <a:pt x="335" y="381"/>
                  </a:lnTo>
                  <a:lnTo>
                    <a:pt x="337" y="388"/>
                  </a:lnTo>
                  <a:lnTo>
                    <a:pt x="321" y="471"/>
                  </a:lnTo>
                  <a:lnTo>
                    <a:pt x="314" y="472"/>
                  </a:lnTo>
                  <a:lnTo>
                    <a:pt x="307" y="472"/>
                  </a:lnTo>
                  <a:lnTo>
                    <a:pt x="300" y="475"/>
                  </a:lnTo>
                  <a:lnTo>
                    <a:pt x="293" y="479"/>
                  </a:lnTo>
                  <a:lnTo>
                    <a:pt x="279" y="482"/>
                  </a:lnTo>
                  <a:lnTo>
                    <a:pt x="251" y="486"/>
                  </a:lnTo>
                  <a:lnTo>
                    <a:pt x="237" y="486"/>
                  </a:lnTo>
                  <a:lnTo>
                    <a:pt x="243" y="475"/>
                  </a:lnTo>
                  <a:lnTo>
                    <a:pt x="252" y="464"/>
                  </a:lnTo>
                  <a:lnTo>
                    <a:pt x="250" y="450"/>
                  </a:lnTo>
                  <a:lnTo>
                    <a:pt x="248" y="447"/>
                  </a:lnTo>
                  <a:lnTo>
                    <a:pt x="247" y="443"/>
                  </a:lnTo>
                  <a:lnTo>
                    <a:pt x="247" y="439"/>
                  </a:lnTo>
                  <a:lnTo>
                    <a:pt x="246" y="435"/>
                  </a:lnTo>
                  <a:lnTo>
                    <a:pt x="240" y="431"/>
                  </a:lnTo>
                  <a:lnTo>
                    <a:pt x="233" y="427"/>
                  </a:lnTo>
                  <a:lnTo>
                    <a:pt x="233" y="423"/>
                  </a:lnTo>
                  <a:lnTo>
                    <a:pt x="233" y="409"/>
                  </a:lnTo>
                  <a:lnTo>
                    <a:pt x="225" y="399"/>
                  </a:lnTo>
                  <a:lnTo>
                    <a:pt x="201" y="398"/>
                  </a:lnTo>
                  <a:lnTo>
                    <a:pt x="194" y="401"/>
                  </a:lnTo>
                  <a:lnTo>
                    <a:pt x="188" y="405"/>
                  </a:lnTo>
                  <a:lnTo>
                    <a:pt x="181" y="401"/>
                  </a:lnTo>
                  <a:lnTo>
                    <a:pt x="177" y="390"/>
                  </a:lnTo>
                  <a:lnTo>
                    <a:pt x="169" y="384"/>
                  </a:lnTo>
                  <a:lnTo>
                    <a:pt x="159" y="390"/>
                  </a:lnTo>
                  <a:lnTo>
                    <a:pt x="150" y="413"/>
                  </a:lnTo>
                  <a:lnTo>
                    <a:pt x="142" y="420"/>
                  </a:lnTo>
                  <a:lnTo>
                    <a:pt x="128" y="421"/>
                  </a:lnTo>
                  <a:lnTo>
                    <a:pt x="116" y="416"/>
                  </a:lnTo>
                  <a:lnTo>
                    <a:pt x="100" y="402"/>
                  </a:lnTo>
                  <a:lnTo>
                    <a:pt x="90" y="384"/>
                  </a:lnTo>
                  <a:lnTo>
                    <a:pt x="83" y="374"/>
                  </a:lnTo>
                  <a:lnTo>
                    <a:pt x="72" y="366"/>
                  </a:lnTo>
                  <a:lnTo>
                    <a:pt x="69" y="354"/>
                  </a:lnTo>
                  <a:lnTo>
                    <a:pt x="68" y="350"/>
                  </a:lnTo>
                  <a:lnTo>
                    <a:pt x="76" y="326"/>
                  </a:lnTo>
                  <a:lnTo>
                    <a:pt x="75" y="306"/>
                  </a:lnTo>
                  <a:lnTo>
                    <a:pt x="66" y="306"/>
                  </a:lnTo>
                  <a:lnTo>
                    <a:pt x="63" y="316"/>
                  </a:lnTo>
                  <a:lnTo>
                    <a:pt x="61" y="328"/>
                  </a:lnTo>
                  <a:lnTo>
                    <a:pt x="55" y="327"/>
                  </a:lnTo>
                  <a:lnTo>
                    <a:pt x="51" y="315"/>
                  </a:lnTo>
                  <a:lnTo>
                    <a:pt x="49" y="289"/>
                  </a:lnTo>
                  <a:lnTo>
                    <a:pt x="44" y="278"/>
                  </a:lnTo>
                  <a:lnTo>
                    <a:pt x="21" y="2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949FC7CB-7D39-B14C-B233-92E920E99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7473" y="3634171"/>
              <a:ext cx="273050" cy="392112"/>
            </a:xfrm>
            <a:custGeom>
              <a:avLst/>
              <a:gdLst>
                <a:gd name="T0" fmla="*/ 29 w 172"/>
                <a:gd name="T1" fmla="*/ 235 h 247"/>
                <a:gd name="T2" fmla="*/ 7 w 172"/>
                <a:gd name="T3" fmla="*/ 246 h 247"/>
                <a:gd name="T4" fmla="*/ 1 w 172"/>
                <a:gd name="T5" fmla="*/ 231 h 247"/>
                <a:gd name="T6" fmla="*/ 4 w 172"/>
                <a:gd name="T7" fmla="*/ 219 h 247"/>
                <a:gd name="T8" fmla="*/ 18 w 172"/>
                <a:gd name="T9" fmla="*/ 199 h 247"/>
                <a:gd name="T10" fmla="*/ 19 w 172"/>
                <a:gd name="T11" fmla="*/ 195 h 247"/>
                <a:gd name="T12" fmla="*/ 19 w 172"/>
                <a:gd name="T13" fmla="*/ 189 h 247"/>
                <a:gd name="T14" fmla="*/ 22 w 172"/>
                <a:gd name="T15" fmla="*/ 165 h 247"/>
                <a:gd name="T16" fmla="*/ 26 w 172"/>
                <a:gd name="T17" fmla="*/ 156 h 247"/>
                <a:gd name="T18" fmla="*/ 32 w 172"/>
                <a:gd name="T19" fmla="*/ 154 h 247"/>
                <a:gd name="T20" fmla="*/ 34 w 172"/>
                <a:gd name="T21" fmla="*/ 149 h 247"/>
                <a:gd name="T22" fmla="*/ 35 w 172"/>
                <a:gd name="T23" fmla="*/ 136 h 247"/>
                <a:gd name="T24" fmla="*/ 31 w 172"/>
                <a:gd name="T25" fmla="*/ 127 h 247"/>
                <a:gd name="T26" fmla="*/ 29 w 172"/>
                <a:gd name="T27" fmla="*/ 115 h 247"/>
                <a:gd name="T28" fmla="*/ 23 w 172"/>
                <a:gd name="T29" fmla="*/ 92 h 247"/>
                <a:gd name="T30" fmla="*/ 16 w 172"/>
                <a:gd name="T31" fmla="*/ 62 h 247"/>
                <a:gd name="T32" fmla="*/ 18 w 172"/>
                <a:gd name="T33" fmla="*/ 55 h 247"/>
                <a:gd name="T34" fmla="*/ 29 w 172"/>
                <a:gd name="T35" fmla="*/ 57 h 247"/>
                <a:gd name="T36" fmla="*/ 43 w 172"/>
                <a:gd name="T37" fmla="*/ 48 h 247"/>
                <a:gd name="T38" fmla="*/ 53 w 172"/>
                <a:gd name="T39" fmla="*/ 15 h 247"/>
                <a:gd name="T40" fmla="*/ 70 w 172"/>
                <a:gd name="T41" fmla="*/ 7 h 247"/>
                <a:gd name="T42" fmla="*/ 73 w 172"/>
                <a:gd name="T43" fmla="*/ 16 h 247"/>
                <a:gd name="T44" fmla="*/ 98 w 172"/>
                <a:gd name="T45" fmla="*/ 20 h 247"/>
                <a:gd name="T46" fmla="*/ 112 w 172"/>
                <a:gd name="T47" fmla="*/ 25 h 247"/>
                <a:gd name="T48" fmla="*/ 99 w 172"/>
                <a:gd name="T49" fmla="*/ 54 h 247"/>
                <a:gd name="T50" fmla="*/ 95 w 172"/>
                <a:gd name="T51" fmla="*/ 77 h 247"/>
                <a:gd name="T52" fmla="*/ 105 w 172"/>
                <a:gd name="T53" fmla="*/ 80 h 247"/>
                <a:gd name="T54" fmla="*/ 114 w 172"/>
                <a:gd name="T55" fmla="*/ 89 h 247"/>
                <a:gd name="T56" fmla="*/ 123 w 172"/>
                <a:gd name="T57" fmla="*/ 107 h 247"/>
                <a:gd name="T58" fmla="*/ 122 w 172"/>
                <a:gd name="T59" fmla="*/ 111 h 247"/>
                <a:gd name="T60" fmla="*/ 120 w 172"/>
                <a:gd name="T61" fmla="*/ 116 h 247"/>
                <a:gd name="T62" fmla="*/ 119 w 172"/>
                <a:gd name="T63" fmla="*/ 123 h 247"/>
                <a:gd name="T64" fmla="*/ 124 w 172"/>
                <a:gd name="T65" fmla="*/ 125 h 247"/>
                <a:gd name="T66" fmla="*/ 131 w 172"/>
                <a:gd name="T67" fmla="*/ 125 h 247"/>
                <a:gd name="T68" fmla="*/ 137 w 172"/>
                <a:gd name="T69" fmla="*/ 134 h 247"/>
                <a:gd name="T70" fmla="*/ 139 w 172"/>
                <a:gd name="T71" fmla="*/ 149 h 247"/>
                <a:gd name="T72" fmla="*/ 145 w 172"/>
                <a:gd name="T73" fmla="*/ 162 h 247"/>
                <a:gd name="T74" fmla="*/ 157 w 172"/>
                <a:gd name="T75" fmla="*/ 169 h 247"/>
                <a:gd name="T76" fmla="*/ 165 w 172"/>
                <a:gd name="T77" fmla="*/ 168 h 247"/>
                <a:gd name="T78" fmla="*/ 171 w 172"/>
                <a:gd name="T79" fmla="*/ 172 h 247"/>
                <a:gd name="T80" fmla="*/ 158 w 172"/>
                <a:gd name="T81" fmla="*/ 181 h 247"/>
                <a:gd name="T82" fmla="*/ 137 w 172"/>
                <a:gd name="T83" fmla="*/ 196 h 247"/>
                <a:gd name="T84" fmla="*/ 107 w 172"/>
                <a:gd name="T85" fmla="*/ 195 h 247"/>
                <a:gd name="T86" fmla="*/ 87 w 172"/>
                <a:gd name="T87" fmla="*/ 199 h 247"/>
                <a:gd name="T88" fmla="*/ 75 w 172"/>
                <a:gd name="T89" fmla="*/ 214 h 247"/>
                <a:gd name="T90" fmla="*/ 57 w 172"/>
                <a:gd name="T91" fmla="*/ 23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" h="247">
                  <a:moveTo>
                    <a:pt x="47" y="230"/>
                  </a:moveTo>
                  <a:lnTo>
                    <a:pt x="29" y="235"/>
                  </a:lnTo>
                  <a:lnTo>
                    <a:pt x="14" y="247"/>
                  </a:lnTo>
                  <a:lnTo>
                    <a:pt x="7" y="246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2" y="225"/>
                  </a:lnTo>
                  <a:lnTo>
                    <a:pt x="4" y="219"/>
                  </a:lnTo>
                  <a:lnTo>
                    <a:pt x="9" y="211"/>
                  </a:lnTo>
                  <a:lnTo>
                    <a:pt x="18" y="199"/>
                  </a:lnTo>
                  <a:lnTo>
                    <a:pt x="18" y="197"/>
                  </a:lnTo>
                  <a:lnTo>
                    <a:pt x="19" y="195"/>
                  </a:lnTo>
                  <a:lnTo>
                    <a:pt x="18" y="191"/>
                  </a:lnTo>
                  <a:lnTo>
                    <a:pt x="19" y="189"/>
                  </a:lnTo>
                  <a:lnTo>
                    <a:pt x="22" y="177"/>
                  </a:lnTo>
                  <a:lnTo>
                    <a:pt x="22" y="165"/>
                  </a:lnTo>
                  <a:lnTo>
                    <a:pt x="22" y="160"/>
                  </a:lnTo>
                  <a:lnTo>
                    <a:pt x="26" y="156"/>
                  </a:lnTo>
                  <a:lnTo>
                    <a:pt x="29" y="155"/>
                  </a:lnTo>
                  <a:lnTo>
                    <a:pt x="32" y="154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6" y="139"/>
                  </a:lnTo>
                  <a:lnTo>
                    <a:pt x="35" y="136"/>
                  </a:lnTo>
                  <a:lnTo>
                    <a:pt x="34" y="133"/>
                  </a:lnTo>
                  <a:lnTo>
                    <a:pt x="31" y="127"/>
                  </a:lnTo>
                  <a:lnTo>
                    <a:pt x="29" y="124"/>
                  </a:lnTo>
                  <a:lnTo>
                    <a:pt x="29" y="115"/>
                  </a:lnTo>
                  <a:lnTo>
                    <a:pt x="25" y="104"/>
                  </a:lnTo>
                  <a:lnTo>
                    <a:pt x="23" y="92"/>
                  </a:lnTo>
                  <a:lnTo>
                    <a:pt x="17" y="69"/>
                  </a:lnTo>
                  <a:lnTo>
                    <a:pt x="16" y="62"/>
                  </a:lnTo>
                  <a:lnTo>
                    <a:pt x="16" y="55"/>
                  </a:lnTo>
                  <a:lnTo>
                    <a:pt x="18" y="55"/>
                  </a:lnTo>
                  <a:lnTo>
                    <a:pt x="23" y="55"/>
                  </a:lnTo>
                  <a:lnTo>
                    <a:pt x="29" y="57"/>
                  </a:lnTo>
                  <a:lnTo>
                    <a:pt x="35" y="56"/>
                  </a:lnTo>
                  <a:lnTo>
                    <a:pt x="43" y="48"/>
                  </a:lnTo>
                  <a:lnTo>
                    <a:pt x="47" y="26"/>
                  </a:lnTo>
                  <a:lnTo>
                    <a:pt x="53" y="15"/>
                  </a:lnTo>
                  <a:lnTo>
                    <a:pt x="68" y="0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3" y="16"/>
                  </a:lnTo>
                  <a:lnTo>
                    <a:pt x="85" y="15"/>
                  </a:lnTo>
                  <a:lnTo>
                    <a:pt x="98" y="20"/>
                  </a:lnTo>
                  <a:lnTo>
                    <a:pt x="105" y="22"/>
                  </a:lnTo>
                  <a:lnTo>
                    <a:pt x="112" y="25"/>
                  </a:lnTo>
                  <a:lnTo>
                    <a:pt x="112" y="40"/>
                  </a:lnTo>
                  <a:lnTo>
                    <a:pt x="99" y="54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8" y="78"/>
                  </a:lnTo>
                  <a:lnTo>
                    <a:pt x="105" y="80"/>
                  </a:lnTo>
                  <a:lnTo>
                    <a:pt x="109" y="82"/>
                  </a:lnTo>
                  <a:lnTo>
                    <a:pt x="114" y="89"/>
                  </a:lnTo>
                  <a:lnTo>
                    <a:pt x="121" y="105"/>
                  </a:lnTo>
                  <a:lnTo>
                    <a:pt x="123" y="107"/>
                  </a:lnTo>
                  <a:lnTo>
                    <a:pt x="123" y="109"/>
                  </a:lnTo>
                  <a:lnTo>
                    <a:pt x="122" y="111"/>
                  </a:lnTo>
                  <a:lnTo>
                    <a:pt x="120" y="112"/>
                  </a:lnTo>
                  <a:lnTo>
                    <a:pt x="120" y="116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1" y="126"/>
                  </a:lnTo>
                  <a:lnTo>
                    <a:pt x="124" y="125"/>
                  </a:lnTo>
                  <a:lnTo>
                    <a:pt x="127" y="123"/>
                  </a:lnTo>
                  <a:lnTo>
                    <a:pt x="131" y="125"/>
                  </a:lnTo>
                  <a:lnTo>
                    <a:pt x="132" y="131"/>
                  </a:lnTo>
                  <a:lnTo>
                    <a:pt x="137" y="134"/>
                  </a:lnTo>
                  <a:lnTo>
                    <a:pt x="137" y="142"/>
                  </a:lnTo>
                  <a:lnTo>
                    <a:pt x="139" y="149"/>
                  </a:lnTo>
                  <a:lnTo>
                    <a:pt x="143" y="155"/>
                  </a:lnTo>
                  <a:lnTo>
                    <a:pt x="145" y="162"/>
                  </a:lnTo>
                  <a:lnTo>
                    <a:pt x="151" y="168"/>
                  </a:lnTo>
                  <a:lnTo>
                    <a:pt x="157" y="169"/>
                  </a:lnTo>
                  <a:lnTo>
                    <a:pt x="163" y="167"/>
                  </a:lnTo>
                  <a:lnTo>
                    <a:pt x="165" y="168"/>
                  </a:lnTo>
                  <a:lnTo>
                    <a:pt x="169" y="169"/>
                  </a:lnTo>
                  <a:lnTo>
                    <a:pt x="171" y="172"/>
                  </a:lnTo>
                  <a:lnTo>
                    <a:pt x="172" y="172"/>
                  </a:lnTo>
                  <a:lnTo>
                    <a:pt x="158" y="181"/>
                  </a:lnTo>
                  <a:lnTo>
                    <a:pt x="147" y="194"/>
                  </a:lnTo>
                  <a:lnTo>
                    <a:pt x="137" y="196"/>
                  </a:lnTo>
                  <a:lnTo>
                    <a:pt x="128" y="199"/>
                  </a:lnTo>
                  <a:lnTo>
                    <a:pt x="107" y="195"/>
                  </a:lnTo>
                  <a:lnTo>
                    <a:pt x="97" y="196"/>
                  </a:lnTo>
                  <a:lnTo>
                    <a:pt x="87" y="199"/>
                  </a:lnTo>
                  <a:lnTo>
                    <a:pt x="77" y="204"/>
                  </a:lnTo>
                  <a:lnTo>
                    <a:pt x="75" y="214"/>
                  </a:lnTo>
                  <a:lnTo>
                    <a:pt x="66" y="232"/>
                  </a:lnTo>
                  <a:lnTo>
                    <a:pt x="57" y="235"/>
                  </a:lnTo>
                  <a:lnTo>
                    <a:pt x="47" y="2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7D6E5A51-6BA4-DD4E-990C-B3808C333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4711" y="1562484"/>
              <a:ext cx="860425" cy="1087437"/>
            </a:xfrm>
            <a:custGeom>
              <a:avLst/>
              <a:gdLst>
                <a:gd name="T0" fmla="*/ 541 w 542"/>
                <a:gd name="T1" fmla="*/ 665 h 685"/>
                <a:gd name="T2" fmla="*/ 494 w 542"/>
                <a:gd name="T3" fmla="*/ 663 h 685"/>
                <a:gd name="T4" fmla="*/ 425 w 542"/>
                <a:gd name="T5" fmla="*/ 685 h 685"/>
                <a:gd name="T6" fmla="*/ 268 w 542"/>
                <a:gd name="T7" fmla="*/ 607 h 685"/>
                <a:gd name="T8" fmla="*/ 255 w 542"/>
                <a:gd name="T9" fmla="*/ 617 h 685"/>
                <a:gd name="T10" fmla="*/ 264 w 542"/>
                <a:gd name="T11" fmla="*/ 645 h 685"/>
                <a:gd name="T12" fmla="*/ 237 w 542"/>
                <a:gd name="T13" fmla="*/ 669 h 685"/>
                <a:gd name="T14" fmla="*/ 183 w 542"/>
                <a:gd name="T15" fmla="*/ 676 h 685"/>
                <a:gd name="T16" fmla="*/ 129 w 542"/>
                <a:gd name="T17" fmla="*/ 652 h 685"/>
                <a:gd name="T18" fmla="*/ 106 w 542"/>
                <a:gd name="T19" fmla="*/ 632 h 685"/>
                <a:gd name="T20" fmla="*/ 113 w 542"/>
                <a:gd name="T21" fmla="*/ 612 h 685"/>
                <a:gd name="T22" fmla="*/ 109 w 542"/>
                <a:gd name="T23" fmla="*/ 571 h 685"/>
                <a:gd name="T24" fmla="*/ 60 w 542"/>
                <a:gd name="T25" fmla="*/ 565 h 685"/>
                <a:gd name="T26" fmla="*/ 54 w 542"/>
                <a:gd name="T27" fmla="*/ 505 h 685"/>
                <a:gd name="T28" fmla="*/ 20 w 542"/>
                <a:gd name="T29" fmla="*/ 494 h 685"/>
                <a:gd name="T30" fmla="*/ 3 w 542"/>
                <a:gd name="T31" fmla="*/ 480 h 685"/>
                <a:gd name="T32" fmla="*/ 10 w 542"/>
                <a:gd name="T33" fmla="*/ 445 h 685"/>
                <a:gd name="T34" fmla="*/ 25 w 542"/>
                <a:gd name="T35" fmla="*/ 403 h 685"/>
                <a:gd name="T36" fmla="*/ 8 w 542"/>
                <a:gd name="T37" fmla="*/ 354 h 685"/>
                <a:gd name="T38" fmla="*/ 29 w 542"/>
                <a:gd name="T39" fmla="*/ 322 h 685"/>
                <a:gd name="T40" fmla="*/ 53 w 542"/>
                <a:gd name="T41" fmla="*/ 298 h 685"/>
                <a:gd name="T42" fmla="*/ 95 w 542"/>
                <a:gd name="T43" fmla="*/ 270 h 685"/>
                <a:gd name="T44" fmla="*/ 120 w 542"/>
                <a:gd name="T45" fmla="*/ 264 h 685"/>
                <a:gd name="T46" fmla="*/ 162 w 542"/>
                <a:gd name="T47" fmla="*/ 274 h 685"/>
                <a:gd name="T48" fmla="*/ 200 w 542"/>
                <a:gd name="T49" fmla="*/ 284 h 685"/>
                <a:gd name="T50" fmla="*/ 254 w 542"/>
                <a:gd name="T51" fmla="*/ 283 h 685"/>
                <a:gd name="T52" fmla="*/ 269 w 542"/>
                <a:gd name="T53" fmla="*/ 320 h 685"/>
                <a:gd name="T54" fmla="*/ 285 w 542"/>
                <a:gd name="T55" fmla="*/ 352 h 685"/>
                <a:gd name="T56" fmla="*/ 338 w 542"/>
                <a:gd name="T57" fmla="*/ 357 h 685"/>
                <a:gd name="T58" fmla="*/ 347 w 542"/>
                <a:gd name="T59" fmla="*/ 330 h 685"/>
                <a:gd name="T60" fmla="*/ 385 w 542"/>
                <a:gd name="T61" fmla="*/ 309 h 685"/>
                <a:gd name="T62" fmla="*/ 350 w 542"/>
                <a:gd name="T63" fmla="*/ 295 h 685"/>
                <a:gd name="T64" fmla="*/ 275 w 542"/>
                <a:gd name="T65" fmla="*/ 254 h 685"/>
                <a:gd name="T66" fmla="*/ 255 w 542"/>
                <a:gd name="T67" fmla="*/ 238 h 685"/>
                <a:gd name="T68" fmla="*/ 258 w 542"/>
                <a:gd name="T69" fmla="*/ 211 h 685"/>
                <a:gd name="T70" fmla="*/ 251 w 542"/>
                <a:gd name="T71" fmla="*/ 179 h 685"/>
                <a:gd name="T72" fmla="*/ 221 w 542"/>
                <a:gd name="T73" fmla="*/ 182 h 685"/>
                <a:gd name="T74" fmla="*/ 228 w 542"/>
                <a:gd name="T75" fmla="*/ 148 h 685"/>
                <a:gd name="T76" fmla="*/ 263 w 542"/>
                <a:gd name="T77" fmla="*/ 138 h 685"/>
                <a:gd name="T78" fmla="*/ 334 w 542"/>
                <a:gd name="T79" fmla="*/ 94 h 685"/>
                <a:gd name="T80" fmla="*/ 354 w 542"/>
                <a:gd name="T81" fmla="*/ 32 h 685"/>
                <a:gd name="T82" fmla="*/ 370 w 542"/>
                <a:gd name="T83" fmla="*/ 14 h 685"/>
                <a:gd name="T84" fmla="*/ 406 w 542"/>
                <a:gd name="T85" fmla="*/ 19 h 685"/>
                <a:gd name="T86" fmla="*/ 465 w 542"/>
                <a:gd name="T87" fmla="*/ 22 h 685"/>
                <a:gd name="T88" fmla="*/ 472 w 542"/>
                <a:gd name="T89" fmla="*/ 58 h 685"/>
                <a:gd name="T90" fmla="*/ 482 w 542"/>
                <a:gd name="T91" fmla="*/ 82 h 685"/>
                <a:gd name="T92" fmla="*/ 490 w 542"/>
                <a:gd name="T93" fmla="*/ 144 h 685"/>
                <a:gd name="T94" fmla="*/ 511 w 542"/>
                <a:gd name="T95" fmla="*/ 265 h 685"/>
                <a:gd name="T96" fmla="*/ 524 w 542"/>
                <a:gd name="T97" fmla="*/ 278 h 685"/>
                <a:gd name="T98" fmla="*/ 493 w 542"/>
                <a:gd name="T99" fmla="*/ 301 h 685"/>
                <a:gd name="T100" fmla="*/ 458 w 542"/>
                <a:gd name="T101" fmla="*/ 327 h 685"/>
                <a:gd name="T102" fmla="*/ 436 w 542"/>
                <a:gd name="T103" fmla="*/ 377 h 685"/>
                <a:gd name="T104" fmla="*/ 420 w 542"/>
                <a:gd name="T105" fmla="*/ 408 h 685"/>
                <a:gd name="T106" fmla="*/ 454 w 542"/>
                <a:gd name="T107" fmla="*/ 452 h 685"/>
                <a:gd name="T108" fmla="*/ 490 w 542"/>
                <a:gd name="T109" fmla="*/ 482 h 685"/>
                <a:gd name="T110" fmla="*/ 490 w 542"/>
                <a:gd name="T111" fmla="*/ 527 h 685"/>
                <a:gd name="T112" fmla="*/ 472 w 542"/>
                <a:gd name="T113" fmla="*/ 561 h 685"/>
                <a:gd name="T114" fmla="*/ 527 w 542"/>
                <a:gd name="T115" fmla="*/ 625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2" h="685">
                  <a:moveTo>
                    <a:pt x="537" y="652"/>
                  </a:moveTo>
                  <a:lnTo>
                    <a:pt x="542" y="659"/>
                  </a:lnTo>
                  <a:lnTo>
                    <a:pt x="541" y="665"/>
                  </a:lnTo>
                  <a:lnTo>
                    <a:pt x="525" y="665"/>
                  </a:lnTo>
                  <a:lnTo>
                    <a:pt x="509" y="661"/>
                  </a:lnTo>
                  <a:lnTo>
                    <a:pt x="494" y="663"/>
                  </a:lnTo>
                  <a:lnTo>
                    <a:pt x="466" y="676"/>
                  </a:lnTo>
                  <a:lnTo>
                    <a:pt x="437" y="677"/>
                  </a:lnTo>
                  <a:lnTo>
                    <a:pt x="425" y="685"/>
                  </a:lnTo>
                  <a:lnTo>
                    <a:pt x="418" y="682"/>
                  </a:lnTo>
                  <a:lnTo>
                    <a:pt x="380" y="659"/>
                  </a:lnTo>
                  <a:lnTo>
                    <a:pt x="268" y="607"/>
                  </a:lnTo>
                  <a:lnTo>
                    <a:pt x="261" y="609"/>
                  </a:lnTo>
                  <a:lnTo>
                    <a:pt x="257" y="611"/>
                  </a:lnTo>
                  <a:lnTo>
                    <a:pt x="255" y="617"/>
                  </a:lnTo>
                  <a:lnTo>
                    <a:pt x="263" y="629"/>
                  </a:lnTo>
                  <a:lnTo>
                    <a:pt x="266" y="637"/>
                  </a:lnTo>
                  <a:lnTo>
                    <a:pt x="264" y="645"/>
                  </a:lnTo>
                  <a:lnTo>
                    <a:pt x="249" y="650"/>
                  </a:lnTo>
                  <a:lnTo>
                    <a:pt x="243" y="655"/>
                  </a:lnTo>
                  <a:lnTo>
                    <a:pt x="237" y="669"/>
                  </a:lnTo>
                  <a:lnTo>
                    <a:pt x="228" y="673"/>
                  </a:lnTo>
                  <a:lnTo>
                    <a:pt x="220" y="674"/>
                  </a:lnTo>
                  <a:lnTo>
                    <a:pt x="183" y="676"/>
                  </a:lnTo>
                  <a:lnTo>
                    <a:pt x="151" y="670"/>
                  </a:lnTo>
                  <a:lnTo>
                    <a:pt x="137" y="666"/>
                  </a:lnTo>
                  <a:lnTo>
                    <a:pt x="129" y="652"/>
                  </a:lnTo>
                  <a:lnTo>
                    <a:pt x="119" y="640"/>
                  </a:lnTo>
                  <a:lnTo>
                    <a:pt x="111" y="638"/>
                  </a:lnTo>
                  <a:lnTo>
                    <a:pt x="106" y="632"/>
                  </a:lnTo>
                  <a:lnTo>
                    <a:pt x="106" y="625"/>
                  </a:lnTo>
                  <a:lnTo>
                    <a:pt x="109" y="618"/>
                  </a:lnTo>
                  <a:lnTo>
                    <a:pt x="113" y="612"/>
                  </a:lnTo>
                  <a:lnTo>
                    <a:pt x="115" y="606"/>
                  </a:lnTo>
                  <a:lnTo>
                    <a:pt x="114" y="587"/>
                  </a:lnTo>
                  <a:lnTo>
                    <a:pt x="109" y="571"/>
                  </a:lnTo>
                  <a:lnTo>
                    <a:pt x="95" y="566"/>
                  </a:lnTo>
                  <a:lnTo>
                    <a:pt x="68" y="570"/>
                  </a:lnTo>
                  <a:lnTo>
                    <a:pt x="60" y="565"/>
                  </a:lnTo>
                  <a:lnTo>
                    <a:pt x="61" y="528"/>
                  </a:lnTo>
                  <a:lnTo>
                    <a:pt x="59" y="517"/>
                  </a:lnTo>
                  <a:lnTo>
                    <a:pt x="54" y="505"/>
                  </a:lnTo>
                  <a:lnTo>
                    <a:pt x="47" y="495"/>
                  </a:lnTo>
                  <a:lnTo>
                    <a:pt x="33" y="492"/>
                  </a:lnTo>
                  <a:lnTo>
                    <a:pt x="20" y="494"/>
                  </a:lnTo>
                  <a:lnTo>
                    <a:pt x="15" y="488"/>
                  </a:lnTo>
                  <a:lnTo>
                    <a:pt x="9" y="483"/>
                  </a:lnTo>
                  <a:lnTo>
                    <a:pt x="3" y="480"/>
                  </a:lnTo>
                  <a:lnTo>
                    <a:pt x="0" y="474"/>
                  </a:lnTo>
                  <a:lnTo>
                    <a:pt x="8" y="460"/>
                  </a:lnTo>
                  <a:lnTo>
                    <a:pt x="10" y="445"/>
                  </a:lnTo>
                  <a:lnTo>
                    <a:pt x="20" y="433"/>
                  </a:lnTo>
                  <a:lnTo>
                    <a:pt x="26" y="418"/>
                  </a:lnTo>
                  <a:lnTo>
                    <a:pt x="25" y="403"/>
                  </a:lnTo>
                  <a:lnTo>
                    <a:pt x="15" y="391"/>
                  </a:lnTo>
                  <a:lnTo>
                    <a:pt x="8" y="373"/>
                  </a:lnTo>
                  <a:lnTo>
                    <a:pt x="8" y="354"/>
                  </a:lnTo>
                  <a:lnTo>
                    <a:pt x="9" y="337"/>
                  </a:lnTo>
                  <a:lnTo>
                    <a:pt x="15" y="323"/>
                  </a:lnTo>
                  <a:lnTo>
                    <a:pt x="29" y="322"/>
                  </a:lnTo>
                  <a:lnTo>
                    <a:pt x="38" y="318"/>
                  </a:lnTo>
                  <a:lnTo>
                    <a:pt x="43" y="312"/>
                  </a:lnTo>
                  <a:lnTo>
                    <a:pt x="53" y="298"/>
                  </a:lnTo>
                  <a:lnTo>
                    <a:pt x="76" y="275"/>
                  </a:lnTo>
                  <a:lnTo>
                    <a:pt x="92" y="268"/>
                  </a:lnTo>
                  <a:lnTo>
                    <a:pt x="95" y="270"/>
                  </a:lnTo>
                  <a:lnTo>
                    <a:pt x="99" y="272"/>
                  </a:lnTo>
                  <a:lnTo>
                    <a:pt x="103" y="271"/>
                  </a:lnTo>
                  <a:lnTo>
                    <a:pt x="120" y="264"/>
                  </a:lnTo>
                  <a:lnTo>
                    <a:pt x="134" y="264"/>
                  </a:lnTo>
                  <a:lnTo>
                    <a:pt x="148" y="268"/>
                  </a:lnTo>
                  <a:lnTo>
                    <a:pt x="162" y="274"/>
                  </a:lnTo>
                  <a:lnTo>
                    <a:pt x="176" y="275"/>
                  </a:lnTo>
                  <a:lnTo>
                    <a:pt x="191" y="272"/>
                  </a:lnTo>
                  <a:lnTo>
                    <a:pt x="200" y="284"/>
                  </a:lnTo>
                  <a:lnTo>
                    <a:pt x="211" y="288"/>
                  </a:lnTo>
                  <a:lnTo>
                    <a:pt x="241" y="286"/>
                  </a:lnTo>
                  <a:lnTo>
                    <a:pt x="254" y="283"/>
                  </a:lnTo>
                  <a:lnTo>
                    <a:pt x="264" y="292"/>
                  </a:lnTo>
                  <a:lnTo>
                    <a:pt x="269" y="305"/>
                  </a:lnTo>
                  <a:lnTo>
                    <a:pt x="269" y="320"/>
                  </a:lnTo>
                  <a:lnTo>
                    <a:pt x="267" y="335"/>
                  </a:lnTo>
                  <a:lnTo>
                    <a:pt x="272" y="347"/>
                  </a:lnTo>
                  <a:lnTo>
                    <a:pt x="285" y="352"/>
                  </a:lnTo>
                  <a:lnTo>
                    <a:pt x="322" y="350"/>
                  </a:lnTo>
                  <a:lnTo>
                    <a:pt x="329" y="354"/>
                  </a:lnTo>
                  <a:lnTo>
                    <a:pt x="338" y="357"/>
                  </a:lnTo>
                  <a:lnTo>
                    <a:pt x="344" y="353"/>
                  </a:lnTo>
                  <a:lnTo>
                    <a:pt x="342" y="345"/>
                  </a:lnTo>
                  <a:lnTo>
                    <a:pt x="347" y="330"/>
                  </a:lnTo>
                  <a:lnTo>
                    <a:pt x="371" y="320"/>
                  </a:lnTo>
                  <a:lnTo>
                    <a:pt x="379" y="315"/>
                  </a:lnTo>
                  <a:lnTo>
                    <a:pt x="385" y="309"/>
                  </a:lnTo>
                  <a:lnTo>
                    <a:pt x="386" y="301"/>
                  </a:lnTo>
                  <a:lnTo>
                    <a:pt x="370" y="296"/>
                  </a:lnTo>
                  <a:lnTo>
                    <a:pt x="350" y="295"/>
                  </a:lnTo>
                  <a:lnTo>
                    <a:pt x="314" y="289"/>
                  </a:lnTo>
                  <a:lnTo>
                    <a:pt x="297" y="283"/>
                  </a:lnTo>
                  <a:lnTo>
                    <a:pt x="275" y="254"/>
                  </a:lnTo>
                  <a:lnTo>
                    <a:pt x="266" y="237"/>
                  </a:lnTo>
                  <a:lnTo>
                    <a:pt x="262" y="238"/>
                  </a:lnTo>
                  <a:lnTo>
                    <a:pt x="255" y="238"/>
                  </a:lnTo>
                  <a:lnTo>
                    <a:pt x="250" y="232"/>
                  </a:lnTo>
                  <a:lnTo>
                    <a:pt x="251" y="225"/>
                  </a:lnTo>
                  <a:lnTo>
                    <a:pt x="258" y="211"/>
                  </a:lnTo>
                  <a:lnTo>
                    <a:pt x="258" y="203"/>
                  </a:lnTo>
                  <a:lnTo>
                    <a:pt x="255" y="187"/>
                  </a:lnTo>
                  <a:lnTo>
                    <a:pt x="251" y="179"/>
                  </a:lnTo>
                  <a:lnTo>
                    <a:pt x="243" y="177"/>
                  </a:lnTo>
                  <a:lnTo>
                    <a:pt x="235" y="178"/>
                  </a:lnTo>
                  <a:lnTo>
                    <a:pt x="221" y="182"/>
                  </a:lnTo>
                  <a:lnTo>
                    <a:pt x="211" y="175"/>
                  </a:lnTo>
                  <a:lnTo>
                    <a:pt x="216" y="159"/>
                  </a:lnTo>
                  <a:lnTo>
                    <a:pt x="228" y="148"/>
                  </a:lnTo>
                  <a:lnTo>
                    <a:pt x="248" y="147"/>
                  </a:lnTo>
                  <a:lnTo>
                    <a:pt x="256" y="143"/>
                  </a:lnTo>
                  <a:lnTo>
                    <a:pt x="263" y="138"/>
                  </a:lnTo>
                  <a:lnTo>
                    <a:pt x="333" y="112"/>
                  </a:lnTo>
                  <a:lnTo>
                    <a:pt x="336" y="104"/>
                  </a:lnTo>
                  <a:lnTo>
                    <a:pt x="334" y="94"/>
                  </a:lnTo>
                  <a:lnTo>
                    <a:pt x="336" y="87"/>
                  </a:lnTo>
                  <a:lnTo>
                    <a:pt x="352" y="42"/>
                  </a:lnTo>
                  <a:lnTo>
                    <a:pt x="354" y="32"/>
                  </a:lnTo>
                  <a:lnTo>
                    <a:pt x="357" y="22"/>
                  </a:lnTo>
                  <a:lnTo>
                    <a:pt x="363" y="17"/>
                  </a:lnTo>
                  <a:lnTo>
                    <a:pt x="370" y="14"/>
                  </a:lnTo>
                  <a:lnTo>
                    <a:pt x="387" y="11"/>
                  </a:lnTo>
                  <a:lnTo>
                    <a:pt x="394" y="16"/>
                  </a:lnTo>
                  <a:lnTo>
                    <a:pt x="406" y="19"/>
                  </a:lnTo>
                  <a:lnTo>
                    <a:pt x="436" y="0"/>
                  </a:lnTo>
                  <a:lnTo>
                    <a:pt x="451" y="10"/>
                  </a:lnTo>
                  <a:lnTo>
                    <a:pt x="465" y="22"/>
                  </a:lnTo>
                  <a:lnTo>
                    <a:pt x="468" y="31"/>
                  </a:lnTo>
                  <a:lnTo>
                    <a:pt x="471" y="49"/>
                  </a:lnTo>
                  <a:lnTo>
                    <a:pt x="472" y="58"/>
                  </a:lnTo>
                  <a:lnTo>
                    <a:pt x="472" y="67"/>
                  </a:lnTo>
                  <a:lnTo>
                    <a:pt x="477" y="74"/>
                  </a:lnTo>
                  <a:lnTo>
                    <a:pt x="482" y="82"/>
                  </a:lnTo>
                  <a:lnTo>
                    <a:pt x="483" y="92"/>
                  </a:lnTo>
                  <a:lnTo>
                    <a:pt x="483" y="108"/>
                  </a:lnTo>
                  <a:lnTo>
                    <a:pt x="490" y="144"/>
                  </a:lnTo>
                  <a:lnTo>
                    <a:pt x="517" y="211"/>
                  </a:lnTo>
                  <a:lnTo>
                    <a:pt x="519" y="230"/>
                  </a:lnTo>
                  <a:lnTo>
                    <a:pt x="511" y="265"/>
                  </a:lnTo>
                  <a:lnTo>
                    <a:pt x="517" y="273"/>
                  </a:lnTo>
                  <a:lnTo>
                    <a:pt x="528" y="275"/>
                  </a:lnTo>
                  <a:lnTo>
                    <a:pt x="524" y="278"/>
                  </a:lnTo>
                  <a:lnTo>
                    <a:pt x="520" y="283"/>
                  </a:lnTo>
                  <a:lnTo>
                    <a:pt x="514" y="289"/>
                  </a:lnTo>
                  <a:lnTo>
                    <a:pt x="493" y="301"/>
                  </a:lnTo>
                  <a:lnTo>
                    <a:pt x="483" y="316"/>
                  </a:lnTo>
                  <a:lnTo>
                    <a:pt x="475" y="321"/>
                  </a:lnTo>
                  <a:lnTo>
                    <a:pt x="458" y="327"/>
                  </a:lnTo>
                  <a:lnTo>
                    <a:pt x="451" y="332"/>
                  </a:lnTo>
                  <a:lnTo>
                    <a:pt x="444" y="349"/>
                  </a:lnTo>
                  <a:lnTo>
                    <a:pt x="436" y="377"/>
                  </a:lnTo>
                  <a:lnTo>
                    <a:pt x="433" y="385"/>
                  </a:lnTo>
                  <a:lnTo>
                    <a:pt x="420" y="401"/>
                  </a:lnTo>
                  <a:lnTo>
                    <a:pt x="420" y="408"/>
                  </a:lnTo>
                  <a:lnTo>
                    <a:pt x="444" y="418"/>
                  </a:lnTo>
                  <a:lnTo>
                    <a:pt x="451" y="434"/>
                  </a:lnTo>
                  <a:lnTo>
                    <a:pt x="454" y="452"/>
                  </a:lnTo>
                  <a:lnTo>
                    <a:pt x="470" y="460"/>
                  </a:lnTo>
                  <a:lnTo>
                    <a:pt x="485" y="468"/>
                  </a:lnTo>
                  <a:lnTo>
                    <a:pt x="490" y="482"/>
                  </a:lnTo>
                  <a:lnTo>
                    <a:pt x="490" y="514"/>
                  </a:lnTo>
                  <a:lnTo>
                    <a:pt x="490" y="520"/>
                  </a:lnTo>
                  <a:lnTo>
                    <a:pt x="490" y="527"/>
                  </a:lnTo>
                  <a:lnTo>
                    <a:pt x="463" y="540"/>
                  </a:lnTo>
                  <a:lnTo>
                    <a:pt x="462" y="548"/>
                  </a:lnTo>
                  <a:lnTo>
                    <a:pt x="472" y="561"/>
                  </a:lnTo>
                  <a:lnTo>
                    <a:pt x="519" y="596"/>
                  </a:lnTo>
                  <a:lnTo>
                    <a:pt x="525" y="610"/>
                  </a:lnTo>
                  <a:lnTo>
                    <a:pt x="527" y="625"/>
                  </a:lnTo>
                  <a:lnTo>
                    <a:pt x="531" y="640"/>
                  </a:lnTo>
                  <a:lnTo>
                    <a:pt x="53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764EE190-4A1E-4449-816D-88C293ACC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461" y="1986347"/>
              <a:ext cx="509588" cy="633412"/>
            </a:xfrm>
            <a:custGeom>
              <a:avLst/>
              <a:gdLst>
                <a:gd name="T0" fmla="*/ 256 w 321"/>
                <a:gd name="T1" fmla="*/ 169 h 399"/>
                <a:gd name="T2" fmla="*/ 268 w 321"/>
                <a:gd name="T3" fmla="*/ 187 h 399"/>
                <a:gd name="T4" fmla="*/ 251 w 321"/>
                <a:gd name="T5" fmla="*/ 225 h 399"/>
                <a:gd name="T6" fmla="*/ 262 w 321"/>
                <a:gd name="T7" fmla="*/ 243 h 399"/>
                <a:gd name="T8" fmla="*/ 281 w 321"/>
                <a:gd name="T9" fmla="*/ 252 h 399"/>
                <a:gd name="T10" fmla="*/ 304 w 321"/>
                <a:gd name="T11" fmla="*/ 283 h 399"/>
                <a:gd name="T12" fmla="*/ 318 w 321"/>
                <a:gd name="T13" fmla="*/ 312 h 399"/>
                <a:gd name="T14" fmla="*/ 316 w 321"/>
                <a:gd name="T15" fmla="*/ 353 h 399"/>
                <a:gd name="T16" fmla="*/ 265 w 321"/>
                <a:gd name="T17" fmla="*/ 385 h 399"/>
                <a:gd name="T18" fmla="*/ 225 w 321"/>
                <a:gd name="T19" fmla="*/ 396 h 399"/>
                <a:gd name="T20" fmla="*/ 121 w 321"/>
                <a:gd name="T21" fmla="*/ 398 h 399"/>
                <a:gd name="T22" fmla="*/ 117 w 321"/>
                <a:gd name="T23" fmla="*/ 385 h 399"/>
                <a:gd name="T24" fmla="*/ 107 w 321"/>
                <a:gd name="T25" fmla="*/ 358 h 399"/>
                <a:gd name="T26" fmla="*/ 99 w 321"/>
                <a:gd name="T27" fmla="*/ 329 h 399"/>
                <a:gd name="T28" fmla="*/ 42 w 321"/>
                <a:gd name="T29" fmla="*/ 281 h 399"/>
                <a:gd name="T30" fmla="*/ 70 w 321"/>
                <a:gd name="T31" fmla="*/ 260 h 399"/>
                <a:gd name="T32" fmla="*/ 70 w 321"/>
                <a:gd name="T33" fmla="*/ 247 h 399"/>
                <a:gd name="T34" fmla="*/ 65 w 321"/>
                <a:gd name="T35" fmla="*/ 201 h 399"/>
                <a:gd name="T36" fmla="*/ 34 w 321"/>
                <a:gd name="T37" fmla="*/ 185 h 399"/>
                <a:gd name="T38" fmla="*/ 24 w 321"/>
                <a:gd name="T39" fmla="*/ 151 h 399"/>
                <a:gd name="T40" fmla="*/ 0 w 321"/>
                <a:gd name="T41" fmla="*/ 134 h 399"/>
                <a:gd name="T42" fmla="*/ 16 w 321"/>
                <a:gd name="T43" fmla="*/ 110 h 399"/>
                <a:gd name="T44" fmla="*/ 31 w 321"/>
                <a:gd name="T45" fmla="*/ 65 h 399"/>
                <a:gd name="T46" fmla="*/ 55 w 321"/>
                <a:gd name="T47" fmla="*/ 54 h 399"/>
                <a:gd name="T48" fmla="*/ 73 w 321"/>
                <a:gd name="T49" fmla="*/ 34 h 399"/>
                <a:gd name="T50" fmla="*/ 100 w 321"/>
                <a:gd name="T51" fmla="*/ 16 h 399"/>
                <a:gd name="T52" fmla="*/ 108 w 321"/>
                <a:gd name="T53" fmla="*/ 8 h 399"/>
                <a:gd name="T54" fmla="*/ 171 w 321"/>
                <a:gd name="T55" fmla="*/ 15 h 399"/>
                <a:gd name="T56" fmla="*/ 199 w 321"/>
                <a:gd name="T57" fmla="*/ 39 h 399"/>
                <a:gd name="T58" fmla="*/ 233 w 321"/>
                <a:gd name="T59" fmla="*/ 78 h 399"/>
                <a:gd name="T60" fmla="*/ 240 w 321"/>
                <a:gd name="T61" fmla="*/ 92 h 399"/>
                <a:gd name="T62" fmla="*/ 238 w 321"/>
                <a:gd name="T63" fmla="*/ 16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399">
                  <a:moveTo>
                    <a:pt x="240" y="167"/>
                  </a:moveTo>
                  <a:lnTo>
                    <a:pt x="256" y="169"/>
                  </a:lnTo>
                  <a:lnTo>
                    <a:pt x="265" y="168"/>
                  </a:lnTo>
                  <a:lnTo>
                    <a:pt x="268" y="187"/>
                  </a:lnTo>
                  <a:lnTo>
                    <a:pt x="251" y="214"/>
                  </a:lnTo>
                  <a:lnTo>
                    <a:pt x="251" y="225"/>
                  </a:lnTo>
                  <a:lnTo>
                    <a:pt x="255" y="235"/>
                  </a:lnTo>
                  <a:lnTo>
                    <a:pt x="262" y="243"/>
                  </a:lnTo>
                  <a:lnTo>
                    <a:pt x="271" y="249"/>
                  </a:lnTo>
                  <a:lnTo>
                    <a:pt x="281" y="252"/>
                  </a:lnTo>
                  <a:lnTo>
                    <a:pt x="289" y="258"/>
                  </a:lnTo>
                  <a:lnTo>
                    <a:pt x="304" y="283"/>
                  </a:lnTo>
                  <a:lnTo>
                    <a:pt x="321" y="293"/>
                  </a:lnTo>
                  <a:lnTo>
                    <a:pt x="318" y="312"/>
                  </a:lnTo>
                  <a:lnTo>
                    <a:pt x="320" y="343"/>
                  </a:lnTo>
                  <a:lnTo>
                    <a:pt x="316" y="353"/>
                  </a:lnTo>
                  <a:lnTo>
                    <a:pt x="307" y="359"/>
                  </a:lnTo>
                  <a:lnTo>
                    <a:pt x="265" y="385"/>
                  </a:lnTo>
                  <a:lnTo>
                    <a:pt x="246" y="393"/>
                  </a:lnTo>
                  <a:lnTo>
                    <a:pt x="225" y="396"/>
                  </a:lnTo>
                  <a:lnTo>
                    <a:pt x="145" y="399"/>
                  </a:lnTo>
                  <a:lnTo>
                    <a:pt x="121" y="398"/>
                  </a:lnTo>
                  <a:lnTo>
                    <a:pt x="122" y="392"/>
                  </a:lnTo>
                  <a:lnTo>
                    <a:pt x="117" y="385"/>
                  </a:lnTo>
                  <a:lnTo>
                    <a:pt x="111" y="373"/>
                  </a:lnTo>
                  <a:lnTo>
                    <a:pt x="107" y="358"/>
                  </a:lnTo>
                  <a:lnTo>
                    <a:pt x="105" y="343"/>
                  </a:lnTo>
                  <a:lnTo>
                    <a:pt x="99" y="329"/>
                  </a:lnTo>
                  <a:lnTo>
                    <a:pt x="52" y="294"/>
                  </a:lnTo>
                  <a:lnTo>
                    <a:pt x="42" y="281"/>
                  </a:lnTo>
                  <a:lnTo>
                    <a:pt x="43" y="273"/>
                  </a:lnTo>
                  <a:lnTo>
                    <a:pt x="70" y="260"/>
                  </a:lnTo>
                  <a:lnTo>
                    <a:pt x="70" y="253"/>
                  </a:lnTo>
                  <a:lnTo>
                    <a:pt x="70" y="247"/>
                  </a:lnTo>
                  <a:lnTo>
                    <a:pt x="70" y="215"/>
                  </a:lnTo>
                  <a:lnTo>
                    <a:pt x="65" y="201"/>
                  </a:lnTo>
                  <a:lnTo>
                    <a:pt x="50" y="193"/>
                  </a:lnTo>
                  <a:lnTo>
                    <a:pt x="34" y="185"/>
                  </a:lnTo>
                  <a:lnTo>
                    <a:pt x="31" y="167"/>
                  </a:lnTo>
                  <a:lnTo>
                    <a:pt x="24" y="151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3" y="118"/>
                  </a:lnTo>
                  <a:lnTo>
                    <a:pt x="16" y="110"/>
                  </a:lnTo>
                  <a:lnTo>
                    <a:pt x="24" y="82"/>
                  </a:lnTo>
                  <a:lnTo>
                    <a:pt x="31" y="65"/>
                  </a:lnTo>
                  <a:lnTo>
                    <a:pt x="38" y="60"/>
                  </a:lnTo>
                  <a:lnTo>
                    <a:pt x="55" y="54"/>
                  </a:lnTo>
                  <a:lnTo>
                    <a:pt x="63" y="49"/>
                  </a:lnTo>
                  <a:lnTo>
                    <a:pt x="73" y="34"/>
                  </a:lnTo>
                  <a:lnTo>
                    <a:pt x="94" y="22"/>
                  </a:lnTo>
                  <a:lnTo>
                    <a:pt x="100" y="16"/>
                  </a:lnTo>
                  <a:lnTo>
                    <a:pt x="104" y="11"/>
                  </a:lnTo>
                  <a:lnTo>
                    <a:pt x="108" y="8"/>
                  </a:lnTo>
                  <a:lnTo>
                    <a:pt x="140" y="0"/>
                  </a:lnTo>
                  <a:lnTo>
                    <a:pt x="171" y="15"/>
                  </a:lnTo>
                  <a:lnTo>
                    <a:pt x="186" y="26"/>
                  </a:lnTo>
                  <a:lnTo>
                    <a:pt x="199" y="39"/>
                  </a:lnTo>
                  <a:lnTo>
                    <a:pt x="209" y="54"/>
                  </a:lnTo>
                  <a:lnTo>
                    <a:pt x="233" y="78"/>
                  </a:lnTo>
                  <a:lnTo>
                    <a:pt x="238" y="84"/>
                  </a:lnTo>
                  <a:lnTo>
                    <a:pt x="240" y="92"/>
                  </a:lnTo>
                  <a:lnTo>
                    <a:pt x="237" y="144"/>
                  </a:lnTo>
                  <a:lnTo>
                    <a:pt x="238" y="160"/>
                  </a:lnTo>
                  <a:lnTo>
                    <a:pt x="240" y="1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5DC39C42-2D3F-A041-9F0C-3A8CA02E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036" y="3721484"/>
              <a:ext cx="636588" cy="546100"/>
            </a:xfrm>
            <a:custGeom>
              <a:avLst/>
              <a:gdLst>
                <a:gd name="T0" fmla="*/ 111 w 401"/>
                <a:gd name="T1" fmla="*/ 318 h 344"/>
                <a:gd name="T2" fmla="*/ 100 w 401"/>
                <a:gd name="T3" fmla="*/ 313 h 344"/>
                <a:gd name="T4" fmla="*/ 82 w 401"/>
                <a:gd name="T5" fmla="*/ 313 h 344"/>
                <a:gd name="T6" fmla="*/ 83 w 401"/>
                <a:gd name="T7" fmla="*/ 268 h 344"/>
                <a:gd name="T8" fmla="*/ 107 w 401"/>
                <a:gd name="T9" fmla="*/ 271 h 344"/>
                <a:gd name="T10" fmla="*/ 126 w 401"/>
                <a:gd name="T11" fmla="*/ 262 h 344"/>
                <a:gd name="T12" fmla="*/ 120 w 401"/>
                <a:gd name="T13" fmla="*/ 250 h 344"/>
                <a:gd name="T14" fmla="*/ 136 w 401"/>
                <a:gd name="T15" fmla="*/ 236 h 344"/>
                <a:gd name="T16" fmla="*/ 135 w 401"/>
                <a:gd name="T17" fmla="*/ 233 h 344"/>
                <a:gd name="T18" fmla="*/ 116 w 401"/>
                <a:gd name="T19" fmla="*/ 237 h 344"/>
                <a:gd name="T20" fmla="*/ 101 w 401"/>
                <a:gd name="T21" fmla="*/ 256 h 344"/>
                <a:gd name="T22" fmla="*/ 94 w 401"/>
                <a:gd name="T23" fmla="*/ 255 h 344"/>
                <a:gd name="T24" fmla="*/ 56 w 401"/>
                <a:gd name="T25" fmla="*/ 247 h 344"/>
                <a:gd name="T26" fmla="*/ 42 w 401"/>
                <a:gd name="T27" fmla="*/ 224 h 344"/>
                <a:gd name="T28" fmla="*/ 82 w 401"/>
                <a:gd name="T29" fmla="*/ 220 h 344"/>
                <a:gd name="T30" fmla="*/ 99 w 401"/>
                <a:gd name="T31" fmla="*/ 208 h 344"/>
                <a:gd name="T32" fmla="*/ 111 w 401"/>
                <a:gd name="T33" fmla="*/ 218 h 344"/>
                <a:gd name="T34" fmla="*/ 109 w 401"/>
                <a:gd name="T35" fmla="*/ 206 h 344"/>
                <a:gd name="T36" fmla="*/ 89 w 401"/>
                <a:gd name="T37" fmla="*/ 212 h 344"/>
                <a:gd name="T38" fmla="*/ 71 w 401"/>
                <a:gd name="T39" fmla="*/ 205 h 344"/>
                <a:gd name="T40" fmla="*/ 66 w 401"/>
                <a:gd name="T41" fmla="*/ 207 h 344"/>
                <a:gd name="T42" fmla="*/ 39 w 401"/>
                <a:gd name="T43" fmla="*/ 218 h 344"/>
                <a:gd name="T44" fmla="*/ 23 w 401"/>
                <a:gd name="T45" fmla="*/ 196 h 344"/>
                <a:gd name="T46" fmla="*/ 22 w 401"/>
                <a:gd name="T47" fmla="*/ 170 h 344"/>
                <a:gd name="T48" fmla="*/ 34 w 401"/>
                <a:gd name="T49" fmla="*/ 170 h 344"/>
                <a:gd name="T50" fmla="*/ 60 w 401"/>
                <a:gd name="T51" fmla="*/ 144 h 344"/>
                <a:gd name="T52" fmla="*/ 9 w 401"/>
                <a:gd name="T53" fmla="*/ 175 h 344"/>
                <a:gd name="T54" fmla="*/ 52 w 401"/>
                <a:gd name="T55" fmla="*/ 114 h 344"/>
                <a:gd name="T56" fmla="*/ 72 w 401"/>
                <a:gd name="T57" fmla="*/ 124 h 344"/>
                <a:gd name="T58" fmla="*/ 117 w 401"/>
                <a:gd name="T59" fmla="*/ 126 h 344"/>
                <a:gd name="T60" fmla="*/ 177 w 401"/>
                <a:gd name="T61" fmla="*/ 128 h 344"/>
                <a:gd name="T62" fmla="*/ 198 w 401"/>
                <a:gd name="T63" fmla="*/ 169 h 344"/>
                <a:gd name="T64" fmla="*/ 209 w 401"/>
                <a:gd name="T65" fmla="*/ 181 h 344"/>
                <a:gd name="T66" fmla="*/ 278 w 401"/>
                <a:gd name="T67" fmla="*/ 128 h 344"/>
                <a:gd name="T68" fmla="*/ 247 w 401"/>
                <a:gd name="T69" fmla="*/ 82 h 344"/>
                <a:gd name="T70" fmla="*/ 256 w 401"/>
                <a:gd name="T71" fmla="*/ 44 h 344"/>
                <a:gd name="T72" fmla="*/ 310 w 401"/>
                <a:gd name="T73" fmla="*/ 32 h 344"/>
                <a:gd name="T74" fmla="*/ 381 w 401"/>
                <a:gd name="T75" fmla="*/ 0 h 344"/>
                <a:gd name="T76" fmla="*/ 394 w 401"/>
                <a:gd name="T77" fmla="*/ 69 h 344"/>
                <a:gd name="T78" fmla="*/ 399 w 401"/>
                <a:gd name="T79" fmla="*/ 97 h 344"/>
                <a:gd name="T80" fmla="*/ 387 w 401"/>
                <a:gd name="T81" fmla="*/ 122 h 344"/>
                <a:gd name="T82" fmla="*/ 374 w 401"/>
                <a:gd name="T83" fmla="*/ 156 h 344"/>
                <a:gd name="T84" fmla="*/ 354 w 401"/>
                <a:gd name="T85" fmla="*/ 222 h 344"/>
                <a:gd name="T86" fmla="*/ 344 w 401"/>
                <a:gd name="T87" fmla="*/ 244 h 344"/>
                <a:gd name="T88" fmla="*/ 339 w 401"/>
                <a:gd name="T89" fmla="*/ 260 h 344"/>
                <a:gd name="T90" fmla="*/ 296 w 401"/>
                <a:gd name="T91" fmla="*/ 279 h 344"/>
                <a:gd name="T92" fmla="*/ 289 w 401"/>
                <a:gd name="T93" fmla="*/ 291 h 344"/>
                <a:gd name="T94" fmla="*/ 275 w 401"/>
                <a:gd name="T95" fmla="*/ 306 h 344"/>
                <a:gd name="T96" fmla="*/ 261 w 401"/>
                <a:gd name="T97" fmla="*/ 316 h 344"/>
                <a:gd name="T98" fmla="*/ 242 w 401"/>
                <a:gd name="T99" fmla="*/ 324 h 344"/>
                <a:gd name="T100" fmla="*/ 212 w 401"/>
                <a:gd name="T101" fmla="*/ 316 h 344"/>
                <a:gd name="T102" fmla="*/ 178 w 401"/>
                <a:gd name="T103" fmla="*/ 333 h 344"/>
                <a:gd name="T104" fmla="*/ 145 w 401"/>
                <a:gd name="T10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1" h="344">
                  <a:moveTo>
                    <a:pt x="118" y="330"/>
                  </a:moveTo>
                  <a:lnTo>
                    <a:pt x="110" y="325"/>
                  </a:lnTo>
                  <a:lnTo>
                    <a:pt x="104" y="319"/>
                  </a:lnTo>
                  <a:lnTo>
                    <a:pt x="102" y="316"/>
                  </a:lnTo>
                  <a:lnTo>
                    <a:pt x="107" y="317"/>
                  </a:lnTo>
                  <a:lnTo>
                    <a:pt x="111" y="318"/>
                  </a:lnTo>
                  <a:lnTo>
                    <a:pt x="110" y="316"/>
                  </a:lnTo>
                  <a:lnTo>
                    <a:pt x="104" y="309"/>
                  </a:lnTo>
                  <a:lnTo>
                    <a:pt x="101" y="307"/>
                  </a:lnTo>
                  <a:lnTo>
                    <a:pt x="101" y="308"/>
                  </a:lnTo>
                  <a:lnTo>
                    <a:pt x="101" y="312"/>
                  </a:lnTo>
                  <a:lnTo>
                    <a:pt x="100" y="313"/>
                  </a:lnTo>
                  <a:lnTo>
                    <a:pt x="97" y="313"/>
                  </a:lnTo>
                  <a:lnTo>
                    <a:pt x="96" y="313"/>
                  </a:lnTo>
                  <a:lnTo>
                    <a:pt x="93" y="315"/>
                  </a:lnTo>
                  <a:lnTo>
                    <a:pt x="90" y="313"/>
                  </a:lnTo>
                  <a:lnTo>
                    <a:pt x="84" y="315"/>
                  </a:lnTo>
                  <a:lnTo>
                    <a:pt x="82" y="313"/>
                  </a:lnTo>
                  <a:lnTo>
                    <a:pt x="81" y="312"/>
                  </a:lnTo>
                  <a:lnTo>
                    <a:pt x="82" y="303"/>
                  </a:lnTo>
                  <a:lnTo>
                    <a:pt x="81" y="292"/>
                  </a:lnTo>
                  <a:lnTo>
                    <a:pt x="76" y="272"/>
                  </a:lnTo>
                  <a:lnTo>
                    <a:pt x="77" y="269"/>
                  </a:lnTo>
                  <a:lnTo>
                    <a:pt x="83" y="268"/>
                  </a:lnTo>
                  <a:lnTo>
                    <a:pt x="97" y="267"/>
                  </a:lnTo>
                  <a:lnTo>
                    <a:pt x="102" y="267"/>
                  </a:lnTo>
                  <a:lnTo>
                    <a:pt x="103" y="268"/>
                  </a:lnTo>
                  <a:lnTo>
                    <a:pt x="104" y="270"/>
                  </a:lnTo>
                  <a:lnTo>
                    <a:pt x="105" y="273"/>
                  </a:lnTo>
                  <a:lnTo>
                    <a:pt x="107" y="271"/>
                  </a:lnTo>
                  <a:lnTo>
                    <a:pt x="108" y="268"/>
                  </a:lnTo>
                  <a:lnTo>
                    <a:pt x="110" y="267"/>
                  </a:lnTo>
                  <a:lnTo>
                    <a:pt x="111" y="265"/>
                  </a:lnTo>
                  <a:lnTo>
                    <a:pt x="119" y="262"/>
                  </a:lnTo>
                  <a:lnTo>
                    <a:pt x="123" y="262"/>
                  </a:lnTo>
                  <a:lnTo>
                    <a:pt x="126" y="262"/>
                  </a:lnTo>
                  <a:lnTo>
                    <a:pt x="129" y="264"/>
                  </a:lnTo>
                  <a:lnTo>
                    <a:pt x="130" y="264"/>
                  </a:lnTo>
                  <a:lnTo>
                    <a:pt x="129" y="260"/>
                  </a:lnTo>
                  <a:lnTo>
                    <a:pt x="123" y="256"/>
                  </a:lnTo>
                  <a:lnTo>
                    <a:pt x="121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2"/>
                  </a:lnTo>
                  <a:lnTo>
                    <a:pt x="122" y="239"/>
                  </a:lnTo>
                  <a:lnTo>
                    <a:pt x="125" y="237"/>
                  </a:lnTo>
                  <a:lnTo>
                    <a:pt x="129" y="236"/>
                  </a:lnTo>
                  <a:lnTo>
                    <a:pt x="136" y="236"/>
                  </a:lnTo>
                  <a:lnTo>
                    <a:pt x="139" y="236"/>
                  </a:lnTo>
                  <a:lnTo>
                    <a:pt x="141" y="232"/>
                  </a:lnTo>
                  <a:lnTo>
                    <a:pt x="144" y="227"/>
                  </a:lnTo>
                  <a:lnTo>
                    <a:pt x="141" y="229"/>
                  </a:lnTo>
                  <a:lnTo>
                    <a:pt x="138" y="232"/>
                  </a:lnTo>
                  <a:lnTo>
                    <a:pt x="135" y="233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4"/>
                  </a:lnTo>
                  <a:lnTo>
                    <a:pt x="127" y="236"/>
                  </a:lnTo>
                  <a:lnTo>
                    <a:pt x="122" y="234"/>
                  </a:lnTo>
                  <a:lnTo>
                    <a:pt x="116" y="237"/>
                  </a:lnTo>
                  <a:lnTo>
                    <a:pt x="113" y="242"/>
                  </a:lnTo>
                  <a:lnTo>
                    <a:pt x="115" y="248"/>
                  </a:lnTo>
                  <a:lnTo>
                    <a:pt x="112" y="253"/>
                  </a:lnTo>
                  <a:lnTo>
                    <a:pt x="109" y="257"/>
                  </a:lnTo>
                  <a:lnTo>
                    <a:pt x="105" y="257"/>
                  </a:lnTo>
                  <a:lnTo>
                    <a:pt x="101" y="256"/>
                  </a:lnTo>
                  <a:lnTo>
                    <a:pt x="99" y="254"/>
                  </a:lnTo>
                  <a:lnTo>
                    <a:pt x="99" y="253"/>
                  </a:lnTo>
                  <a:lnTo>
                    <a:pt x="97" y="251"/>
                  </a:lnTo>
                  <a:lnTo>
                    <a:pt x="95" y="251"/>
                  </a:lnTo>
                  <a:lnTo>
                    <a:pt x="94" y="253"/>
                  </a:lnTo>
                  <a:lnTo>
                    <a:pt x="94" y="255"/>
                  </a:lnTo>
                  <a:lnTo>
                    <a:pt x="96" y="258"/>
                  </a:lnTo>
                  <a:lnTo>
                    <a:pt x="97" y="260"/>
                  </a:lnTo>
                  <a:lnTo>
                    <a:pt x="84" y="260"/>
                  </a:lnTo>
                  <a:lnTo>
                    <a:pt x="59" y="251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5" y="246"/>
                  </a:lnTo>
                  <a:lnTo>
                    <a:pt x="48" y="239"/>
                  </a:lnTo>
                  <a:lnTo>
                    <a:pt x="44" y="236"/>
                  </a:lnTo>
                  <a:lnTo>
                    <a:pt x="41" y="231"/>
                  </a:lnTo>
                  <a:lnTo>
                    <a:pt x="41" y="226"/>
                  </a:lnTo>
                  <a:lnTo>
                    <a:pt x="42" y="224"/>
                  </a:lnTo>
                  <a:lnTo>
                    <a:pt x="44" y="223"/>
                  </a:lnTo>
                  <a:lnTo>
                    <a:pt x="48" y="219"/>
                  </a:lnTo>
                  <a:lnTo>
                    <a:pt x="49" y="218"/>
                  </a:lnTo>
                  <a:lnTo>
                    <a:pt x="51" y="218"/>
                  </a:lnTo>
                  <a:lnTo>
                    <a:pt x="73" y="218"/>
                  </a:lnTo>
                  <a:lnTo>
                    <a:pt x="82" y="220"/>
                  </a:lnTo>
                  <a:lnTo>
                    <a:pt x="87" y="222"/>
                  </a:lnTo>
                  <a:lnTo>
                    <a:pt x="88" y="222"/>
                  </a:lnTo>
                  <a:lnTo>
                    <a:pt x="90" y="219"/>
                  </a:lnTo>
                  <a:lnTo>
                    <a:pt x="94" y="211"/>
                  </a:lnTo>
                  <a:lnTo>
                    <a:pt x="96" y="208"/>
                  </a:lnTo>
                  <a:lnTo>
                    <a:pt x="99" y="208"/>
                  </a:lnTo>
                  <a:lnTo>
                    <a:pt x="102" y="208"/>
                  </a:lnTo>
                  <a:lnTo>
                    <a:pt x="106" y="208"/>
                  </a:lnTo>
                  <a:lnTo>
                    <a:pt x="108" y="210"/>
                  </a:lnTo>
                  <a:lnTo>
                    <a:pt x="109" y="211"/>
                  </a:lnTo>
                  <a:lnTo>
                    <a:pt x="110" y="217"/>
                  </a:lnTo>
                  <a:lnTo>
                    <a:pt x="111" y="218"/>
                  </a:lnTo>
                  <a:lnTo>
                    <a:pt x="113" y="218"/>
                  </a:lnTo>
                  <a:lnTo>
                    <a:pt x="115" y="217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3" y="210"/>
                  </a:lnTo>
                  <a:lnTo>
                    <a:pt x="109" y="206"/>
                  </a:lnTo>
                  <a:lnTo>
                    <a:pt x="104" y="203"/>
                  </a:lnTo>
                  <a:lnTo>
                    <a:pt x="101" y="201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1" y="210"/>
                  </a:lnTo>
                  <a:lnTo>
                    <a:pt x="89" y="212"/>
                  </a:lnTo>
                  <a:lnTo>
                    <a:pt x="85" y="214"/>
                  </a:lnTo>
                  <a:lnTo>
                    <a:pt x="81" y="215"/>
                  </a:lnTo>
                  <a:lnTo>
                    <a:pt x="77" y="215"/>
                  </a:lnTo>
                  <a:lnTo>
                    <a:pt x="73" y="212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76" y="193"/>
                  </a:lnTo>
                  <a:lnTo>
                    <a:pt x="76" y="190"/>
                  </a:lnTo>
                  <a:lnTo>
                    <a:pt x="76" y="185"/>
                  </a:lnTo>
                  <a:lnTo>
                    <a:pt x="74" y="185"/>
                  </a:lnTo>
                  <a:lnTo>
                    <a:pt x="68" y="202"/>
                  </a:lnTo>
                  <a:lnTo>
                    <a:pt x="66" y="207"/>
                  </a:lnTo>
                  <a:lnTo>
                    <a:pt x="62" y="210"/>
                  </a:lnTo>
                  <a:lnTo>
                    <a:pt x="59" y="211"/>
                  </a:lnTo>
                  <a:lnTo>
                    <a:pt x="53" y="211"/>
                  </a:lnTo>
                  <a:lnTo>
                    <a:pt x="51" y="212"/>
                  </a:lnTo>
                  <a:lnTo>
                    <a:pt x="45" y="215"/>
                  </a:lnTo>
                  <a:lnTo>
                    <a:pt x="39" y="218"/>
                  </a:lnTo>
                  <a:lnTo>
                    <a:pt x="38" y="217"/>
                  </a:lnTo>
                  <a:lnTo>
                    <a:pt x="35" y="215"/>
                  </a:lnTo>
                  <a:lnTo>
                    <a:pt x="31" y="211"/>
                  </a:lnTo>
                  <a:lnTo>
                    <a:pt x="27" y="208"/>
                  </a:lnTo>
                  <a:lnTo>
                    <a:pt x="25" y="203"/>
                  </a:lnTo>
                  <a:lnTo>
                    <a:pt x="23" y="196"/>
                  </a:lnTo>
                  <a:lnTo>
                    <a:pt x="21" y="193"/>
                  </a:lnTo>
                  <a:lnTo>
                    <a:pt x="19" y="189"/>
                  </a:lnTo>
                  <a:lnTo>
                    <a:pt x="18" y="184"/>
                  </a:lnTo>
                  <a:lnTo>
                    <a:pt x="18" y="179"/>
                  </a:lnTo>
                  <a:lnTo>
                    <a:pt x="20" y="173"/>
                  </a:lnTo>
                  <a:lnTo>
                    <a:pt x="22" y="170"/>
                  </a:lnTo>
                  <a:lnTo>
                    <a:pt x="24" y="168"/>
                  </a:lnTo>
                  <a:lnTo>
                    <a:pt x="27" y="169"/>
                  </a:lnTo>
                  <a:lnTo>
                    <a:pt x="32" y="172"/>
                  </a:lnTo>
                  <a:lnTo>
                    <a:pt x="34" y="173"/>
                  </a:lnTo>
                  <a:lnTo>
                    <a:pt x="34" y="171"/>
                  </a:lnTo>
                  <a:lnTo>
                    <a:pt x="34" y="170"/>
                  </a:lnTo>
                  <a:lnTo>
                    <a:pt x="34" y="167"/>
                  </a:lnTo>
                  <a:lnTo>
                    <a:pt x="34" y="165"/>
                  </a:lnTo>
                  <a:lnTo>
                    <a:pt x="41" y="159"/>
                  </a:lnTo>
                  <a:lnTo>
                    <a:pt x="59" y="152"/>
                  </a:lnTo>
                  <a:lnTo>
                    <a:pt x="65" y="143"/>
                  </a:lnTo>
                  <a:lnTo>
                    <a:pt x="60" y="144"/>
                  </a:lnTo>
                  <a:lnTo>
                    <a:pt x="52" y="151"/>
                  </a:lnTo>
                  <a:lnTo>
                    <a:pt x="43" y="153"/>
                  </a:lnTo>
                  <a:lnTo>
                    <a:pt x="26" y="163"/>
                  </a:lnTo>
                  <a:lnTo>
                    <a:pt x="23" y="165"/>
                  </a:lnTo>
                  <a:lnTo>
                    <a:pt x="11" y="176"/>
                  </a:lnTo>
                  <a:lnTo>
                    <a:pt x="9" y="17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24" y="93"/>
                  </a:lnTo>
                  <a:lnTo>
                    <a:pt x="41" y="101"/>
                  </a:lnTo>
                  <a:lnTo>
                    <a:pt x="52" y="114"/>
                  </a:lnTo>
                  <a:lnTo>
                    <a:pt x="49" y="128"/>
                  </a:lnTo>
                  <a:lnTo>
                    <a:pt x="51" y="141"/>
                  </a:lnTo>
                  <a:lnTo>
                    <a:pt x="55" y="144"/>
                  </a:lnTo>
                  <a:lnTo>
                    <a:pt x="60" y="142"/>
                  </a:lnTo>
                  <a:lnTo>
                    <a:pt x="73" y="131"/>
                  </a:lnTo>
                  <a:lnTo>
                    <a:pt x="72" y="124"/>
                  </a:lnTo>
                  <a:lnTo>
                    <a:pt x="74" y="117"/>
                  </a:lnTo>
                  <a:lnTo>
                    <a:pt x="89" y="119"/>
                  </a:lnTo>
                  <a:lnTo>
                    <a:pt x="96" y="117"/>
                  </a:lnTo>
                  <a:lnTo>
                    <a:pt x="104" y="118"/>
                  </a:lnTo>
                  <a:lnTo>
                    <a:pt x="113" y="124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2" y="124"/>
                  </a:lnTo>
                  <a:lnTo>
                    <a:pt x="123" y="121"/>
                  </a:lnTo>
                  <a:lnTo>
                    <a:pt x="136" y="114"/>
                  </a:lnTo>
                  <a:lnTo>
                    <a:pt x="150" y="113"/>
                  </a:lnTo>
                  <a:lnTo>
                    <a:pt x="177" y="128"/>
                  </a:lnTo>
                  <a:lnTo>
                    <a:pt x="189" y="141"/>
                  </a:lnTo>
                  <a:lnTo>
                    <a:pt x="197" y="145"/>
                  </a:lnTo>
                  <a:lnTo>
                    <a:pt x="203" y="150"/>
                  </a:lnTo>
                  <a:lnTo>
                    <a:pt x="202" y="159"/>
                  </a:lnTo>
                  <a:lnTo>
                    <a:pt x="197" y="166"/>
                  </a:lnTo>
                  <a:lnTo>
                    <a:pt x="198" y="169"/>
                  </a:lnTo>
                  <a:lnTo>
                    <a:pt x="201" y="171"/>
                  </a:lnTo>
                  <a:lnTo>
                    <a:pt x="202" y="174"/>
                  </a:lnTo>
                  <a:lnTo>
                    <a:pt x="201" y="177"/>
                  </a:lnTo>
                  <a:lnTo>
                    <a:pt x="202" y="180"/>
                  </a:lnTo>
                  <a:lnTo>
                    <a:pt x="205" y="181"/>
                  </a:lnTo>
                  <a:lnTo>
                    <a:pt x="209" y="181"/>
                  </a:lnTo>
                  <a:lnTo>
                    <a:pt x="231" y="177"/>
                  </a:lnTo>
                  <a:lnTo>
                    <a:pt x="244" y="168"/>
                  </a:lnTo>
                  <a:lnTo>
                    <a:pt x="253" y="157"/>
                  </a:lnTo>
                  <a:lnTo>
                    <a:pt x="265" y="148"/>
                  </a:lnTo>
                  <a:lnTo>
                    <a:pt x="275" y="137"/>
                  </a:lnTo>
                  <a:lnTo>
                    <a:pt x="278" y="128"/>
                  </a:lnTo>
                  <a:lnTo>
                    <a:pt x="278" y="119"/>
                  </a:lnTo>
                  <a:lnTo>
                    <a:pt x="275" y="117"/>
                  </a:lnTo>
                  <a:lnTo>
                    <a:pt x="270" y="116"/>
                  </a:lnTo>
                  <a:lnTo>
                    <a:pt x="256" y="103"/>
                  </a:lnTo>
                  <a:lnTo>
                    <a:pt x="250" y="92"/>
                  </a:lnTo>
                  <a:lnTo>
                    <a:pt x="247" y="82"/>
                  </a:lnTo>
                  <a:lnTo>
                    <a:pt x="246" y="75"/>
                  </a:lnTo>
                  <a:lnTo>
                    <a:pt x="239" y="62"/>
                  </a:lnTo>
                  <a:lnTo>
                    <a:pt x="240" y="54"/>
                  </a:lnTo>
                  <a:lnTo>
                    <a:pt x="243" y="48"/>
                  </a:lnTo>
                  <a:lnTo>
                    <a:pt x="248" y="43"/>
                  </a:lnTo>
                  <a:lnTo>
                    <a:pt x="256" y="44"/>
                  </a:lnTo>
                  <a:lnTo>
                    <a:pt x="261" y="49"/>
                  </a:lnTo>
                  <a:lnTo>
                    <a:pt x="266" y="57"/>
                  </a:lnTo>
                  <a:lnTo>
                    <a:pt x="272" y="57"/>
                  </a:lnTo>
                  <a:lnTo>
                    <a:pt x="282" y="45"/>
                  </a:lnTo>
                  <a:lnTo>
                    <a:pt x="288" y="41"/>
                  </a:lnTo>
                  <a:lnTo>
                    <a:pt x="310" y="32"/>
                  </a:lnTo>
                  <a:lnTo>
                    <a:pt x="338" y="16"/>
                  </a:lnTo>
                  <a:lnTo>
                    <a:pt x="351" y="10"/>
                  </a:lnTo>
                  <a:lnTo>
                    <a:pt x="359" y="9"/>
                  </a:lnTo>
                  <a:lnTo>
                    <a:pt x="367" y="11"/>
                  </a:lnTo>
                  <a:lnTo>
                    <a:pt x="374" y="9"/>
                  </a:lnTo>
                  <a:lnTo>
                    <a:pt x="381" y="0"/>
                  </a:lnTo>
                  <a:lnTo>
                    <a:pt x="381" y="7"/>
                  </a:lnTo>
                  <a:lnTo>
                    <a:pt x="382" y="14"/>
                  </a:lnTo>
                  <a:lnTo>
                    <a:pt x="388" y="37"/>
                  </a:lnTo>
                  <a:lnTo>
                    <a:pt x="390" y="49"/>
                  </a:lnTo>
                  <a:lnTo>
                    <a:pt x="394" y="60"/>
                  </a:lnTo>
                  <a:lnTo>
                    <a:pt x="394" y="69"/>
                  </a:lnTo>
                  <a:lnTo>
                    <a:pt x="396" y="72"/>
                  </a:lnTo>
                  <a:lnTo>
                    <a:pt x="399" y="78"/>
                  </a:lnTo>
                  <a:lnTo>
                    <a:pt x="400" y="81"/>
                  </a:lnTo>
                  <a:lnTo>
                    <a:pt x="401" y="84"/>
                  </a:lnTo>
                  <a:lnTo>
                    <a:pt x="399" y="94"/>
                  </a:lnTo>
                  <a:lnTo>
                    <a:pt x="399" y="97"/>
                  </a:lnTo>
                  <a:lnTo>
                    <a:pt x="397" y="99"/>
                  </a:lnTo>
                  <a:lnTo>
                    <a:pt x="394" y="100"/>
                  </a:lnTo>
                  <a:lnTo>
                    <a:pt x="391" y="101"/>
                  </a:lnTo>
                  <a:lnTo>
                    <a:pt x="387" y="105"/>
                  </a:lnTo>
                  <a:lnTo>
                    <a:pt x="387" y="110"/>
                  </a:lnTo>
                  <a:lnTo>
                    <a:pt x="387" y="122"/>
                  </a:lnTo>
                  <a:lnTo>
                    <a:pt x="384" y="134"/>
                  </a:lnTo>
                  <a:lnTo>
                    <a:pt x="383" y="136"/>
                  </a:lnTo>
                  <a:lnTo>
                    <a:pt x="384" y="140"/>
                  </a:lnTo>
                  <a:lnTo>
                    <a:pt x="383" y="142"/>
                  </a:lnTo>
                  <a:lnTo>
                    <a:pt x="383" y="144"/>
                  </a:lnTo>
                  <a:lnTo>
                    <a:pt x="374" y="156"/>
                  </a:lnTo>
                  <a:lnTo>
                    <a:pt x="369" y="164"/>
                  </a:lnTo>
                  <a:lnTo>
                    <a:pt x="367" y="170"/>
                  </a:lnTo>
                  <a:lnTo>
                    <a:pt x="366" y="176"/>
                  </a:lnTo>
                  <a:lnTo>
                    <a:pt x="365" y="186"/>
                  </a:lnTo>
                  <a:lnTo>
                    <a:pt x="359" y="212"/>
                  </a:lnTo>
                  <a:lnTo>
                    <a:pt x="354" y="222"/>
                  </a:lnTo>
                  <a:lnTo>
                    <a:pt x="354" y="227"/>
                  </a:lnTo>
                  <a:lnTo>
                    <a:pt x="352" y="233"/>
                  </a:lnTo>
                  <a:lnTo>
                    <a:pt x="352" y="236"/>
                  </a:lnTo>
                  <a:lnTo>
                    <a:pt x="349" y="239"/>
                  </a:lnTo>
                  <a:lnTo>
                    <a:pt x="345" y="243"/>
                  </a:lnTo>
                  <a:lnTo>
                    <a:pt x="344" y="244"/>
                  </a:lnTo>
                  <a:lnTo>
                    <a:pt x="340" y="246"/>
                  </a:lnTo>
                  <a:lnTo>
                    <a:pt x="338" y="247"/>
                  </a:lnTo>
                  <a:lnTo>
                    <a:pt x="336" y="250"/>
                  </a:lnTo>
                  <a:lnTo>
                    <a:pt x="335" y="250"/>
                  </a:lnTo>
                  <a:lnTo>
                    <a:pt x="335" y="251"/>
                  </a:lnTo>
                  <a:lnTo>
                    <a:pt x="339" y="260"/>
                  </a:lnTo>
                  <a:lnTo>
                    <a:pt x="340" y="266"/>
                  </a:lnTo>
                  <a:lnTo>
                    <a:pt x="336" y="268"/>
                  </a:lnTo>
                  <a:lnTo>
                    <a:pt x="306" y="272"/>
                  </a:lnTo>
                  <a:lnTo>
                    <a:pt x="303" y="274"/>
                  </a:lnTo>
                  <a:lnTo>
                    <a:pt x="298" y="277"/>
                  </a:lnTo>
                  <a:lnTo>
                    <a:pt x="296" y="279"/>
                  </a:lnTo>
                  <a:lnTo>
                    <a:pt x="295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9"/>
                  </a:lnTo>
                  <a:lnTo>
                    <a:pt x="292" y="290"/>
                  </a:lnTo>
                  <a:lnTo>
                    <a:pt x="289" y="291"/>
                  </a:lnTo>
                  <a:lnTo>
                    <a:pt x="279" y="291"/>
                  </a:lnTo>
                  <a:lnTo>
                    <a:pt x="275" y="293"/>
                  </a:lnTo>
                  <a:lnTo>
                    <a:pt x="272" y="298"/>
                  </a:lnTo>
                  <a:lnTo>
                    <a:pt x="273" y="301"/>
                  </a:lnTo>
                  <a:lnTo>
                    <a:pt x="275" y="304"/>
                  </a:lnTo>
                  <a:lnTo>
                    <a:pt x="275" y="306"/>
                  </a:lnTo>
                  <a:lnTo>
                    <a:pt x="275" y="309"/>
                  </a:lnTo>
                  <a:lnTo>
                    <a:pt x="272" y="310"/>
                  </a:lnTo>
                  <a:lnTo>
                    <a:pt x="266" y="312"/>
                  </a:lnTo>
                  <a:lnTo>
                    <a:pt x="265" y="313"/>
                  </a:lnTo>
                  <a:lnTo>
                    <a:pt x="263" y="315"/>
                  </a:lnTo>
                  <a:lnTo>
                    <a:pt x="261" y="316"/>
                  </a:lnTo>
                  <a:lnTo>
                    <a:pt x="258" y="316"/>
                  </a:lnTo>
                  <a:lnTo>
                    <a:pt x="256" y="316"/>
                  </a:lnTo>
                  <a:lnTo>
                    <a:pt x="253" y="315"/>
                  </a:lnTo>
                  <a:lnTo>
                    <a:pt x="251" y="315"/>
                  </a:lnTo>
                  <a:lnTo>
                    <a:pt x="248" y="316"/>
                  </a:lnTo>
                  <a:lnTo>
                    <a:pt x="242" y="324"/>
                  </a:lnTo>
                  <a:lnTo>
                    <a:pt x="238" y="326"/>
                  </a:lnTo>
                  <a:lnTo>
                    <a:pt x="232" y="326"/>
                  </a:lnTo>
                  <a:lnTo>
                    <a:pt x="227" y="324"/>
                  </a:lnTo>
                  <a:lnTo>
                    <a:pt x="223" y="321"/>
                  </a:lnTo>
                  <a:lnTo>
                    <a:pt x="215" y="314"/>
                  </a:lnTo>
                  <a:lnTo>
                    <a:pt x="212" y="316"/>
                  </a:lnTo>
                  <a:lnTo>
                    <a:pt x="204" y="326"/>
                  </a:lnTo>
                  <a:lnTo>
                    <a:pt x="198" y="330"/>
                  </a:lnTo>
                  <a:lnTo>
                    <a:pt x="191" y="330"/>
                  </a:lnTo>
                  <a:lnTo>
                    <a:pt x="187" y="330"/>
                  </a:lnTo>
                  <a:lnTo>
                    <a:pt x="182" y="331"/>
                  </a:lnTo>
                  <a:lnTo>
                    <a:pt x="178" y="333"/>
                  </a:lnTo>
                  <a:lnTo>
                    <a:pt x="174" y="334"/>
                  </a:lnTo>
                  <a:lnTo>
                    <a:pt x="166" y="340"/>
                  </a:lnTo>
                  <a:lnTo>
                    <a:pt x="158" y="344"/>
                  </a:lnTo>
                  <a:lnTo>
                    <a:pt x="154" y="344"/>
                  </a:lnTo>
                  <a:lnTo>
                    <a:pt x="150" y="344"/>
                  </a:lnTo>
                  <a:lnTo>
                    <a:pt x="145" y="344"/>
                  </a:lnTo>
                  <a:lnTo>
                    <a:pt x="140" y="340"/>
                  </a:lnTo>
                  <a:lnTo>
                    <a:pt x="129" y="334"/>
                  </a:lnTo>
                  <a:lnTo>
                    <a:pt x="118" y="33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4A20206F-4015-BE4B-B3BE-C2268D814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808796"/>
              <a:ext cx="1588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11F8921-E518-1A47-9752-CF68A0AE4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345246"/>
              <a:ext cx="630238" cy="663575"/>
            </a:xfrm>
            <a:custGeom>
              <a:avLst/>
              <a:gdLst>
                <a:gd name="T0" fmla="*/ 381 w 397"/>
                <a:gd name="T1" fmla="*/ 246 h 418"/>
                <a:gd name="T2" fmla="*/ 345 w 397"/>
                <a:gd name="T3" fmla="*/ 253 h 418"/>
                <a:gd name="T4" fmla="*/ 279 w 397"/>
                <a:gd name="T5" fmla="*/ 294 h 418"/>
                <a:gd name="T6" fmla="*/ 255 w 397"/>
                <a:gd name="T7" fmla="*/ 280 h 418"/>
                <a:gd name="T8" fmla="*/ 253 w 397"/>
                <a:gd name="T9" fmla="*/ 312 h 418"/>
                <a:gd name="T10" fmla="*/ 277 w 397"/>
                <a:gd name="T11" fmla="*/ 353 h 418"/>
                <a:gd name="T12" fmla="*/ 282 w 397"/>
                <a:gd name="T13" fmla="*/ 374 h 418"/>
                <a:gd name="T14" fmla="*/ 238 w 397"/>
                <a:gd name="T15" fmla="*/ 414 h 418"/>
                <a:gd name="T16" fmla="*/ 208 w 397"/>
                <a:gd name="T17" fmla="*/ 414 h 418"/>
                <a:gd name="T18" fmla="*/ 204 w 397"/>
                <a:gd name="T19" fmla="*/ 403 h 418"/>
                <a:gd name="T20" fmla="*/ 196 w 397"/>
                <a:gd name="T21" fmla="*/ 378 h 418"/>
                <a:gd name="T22" fmla="*/ 130 w 397"/>
                <a:gd name="T23" fmla="*/ 358 h 418"/>
                <a:gd name="T24" fmla="*/ 120 w 397"/>
                <a:gd name="T25" fmla="*/ 361 h 418"/>
                <a:gd name="T26" fmla="*/ 81 w 397"/>
                <a:gd name="T27" fmla="*/ 354 h 418"/>
                <a:gd name="T28" fmla="*/ 62 w 397"/>
                <a:gd name="T29" fmla="*/ 381 h 418"/>
                <a:gd name="T30" fmla="*/ 48 w 397"/>
                <a:gd name="T31" fmla="*/ 338 h 418"/>
                <a:gd name="T32" fmla="*/ 25 w 397"/>
                <a:gd name="T33" fmla="*/ 315 h 418"/>
                <a:gd name="T34" fmla="*/ 17 w 397"/>
                <a:gd name="T35" fmla="*/ 309 h 418"/>
                <a:gd name="T36" fmla="*/ 0 w 397"/>
                <a:gd name="T37" fmla="*/ 295 h 418"/>
                <a:gd name="T38" fmla="*/ 5 w 397"/>
                <a:gd name="T39" fmla="*/ 281 h 418"/>
                <a:gd name="T40" fmla="*/ 22 w 397"/>
                <a:gd name="T41" fmla="*/ 267 h 418"/>
                <a:gd name="T42" fmla="*/ 29 w 397"/>
                <a:gd name="T43" fmla="*/ 230 h 418"/>
                <a:gd name="T44" fmla="*/ 22 w 397"/>
                <a:gd name="T45" fmla="*/ 214 h 418"/>
                <a:gd name="T46" fmla="*/ 33 w 397"/>
                <a:gd name="T47" fmla="*/ 190 h 418"/>
                <a:gd name="T48" fmla="*/ 48 w 397"/>
                <a:gd name="T49" fmla="*/ 165 h 418"/>
                <a:gd name="T50" fmla="*/ 129 w 397"/>
                <a:gd name="T51" fmla="*/ 169 h 418"/>
                <a:gd name="T52" fmla="*/ 134 w 397"/>
                <a:gd name="T53" fmla="*/ 195 h 418"/>
                <a:gd name="T54" fmla="*/ 162 w 397"/>
                <a:gd name="T55" fmla="*/ 191 h 418"/>
                <a:gd name="T56" fmla="*/ 173 w 397"/>
                <a:gd name="T57" fmla="*/ 179 h 418"/>
                <a:gd name="T58" fmla="*/ 182 w 397"/>
                <a:gd name="T59" fmla="*/ 154 h 418"/>
                <a:gd name="T60" fmla="*/ 184 w 397"/>
                <a:gd name="T61" fmla="*/ 148 h 418"/>
                <a:gd name="T62" fmla="*/ 191 w 397"/>
                <a:gd name="T63" fmla="*/ 118 h 418"/>
                <a:gd name="T64" fmla="*/ 205 w 397"/>
                <a:gd name="T65" fmla="*/ 83 h 418"/>
                <a:gd name="T66" fmla="*/ 219 w 397"/>
                <a:gd name="T67" fmla="*/ 66 h 418"/>
                <a:gd name="T68" fmla="*/ 223 w 397"/>
                <a:gd name="T69" fmla="*/ 48 h 418"/>
                <a:gd name="T70" fmla="*/ 216 w 397"/>
                <a:gd name="T71" fmla="*/ 27 h 418"/>
                <a:gd name="T72" fmla="*/ 230 w 397"/>
                <a:gd name="T73" fmla="*/ 13 h 418"/>
                <a:gd name="T74" fmla="*/ 249 w 397"/>
                <a:gd name="T75" fmla="*/ 2 h 418"/>
                <a:gd name="T76" fmla="*/ 261 w 397"/>
                <a:gd name="T77" fmla="*/ 16 h 418"/>
                <a:gd name="T78" fmla="*/ 285 w 397"/>
                <a:gd name="T79" fmla="*/ 30 h 418"/>
                <a:gd name="T80" fmla="*/ 299 w 397"/>
                <a:gd name="T81" fmla="*/ 33 h 418"/>
                <a:gd name="T82" fmla="*/ 327 w 397"/>
                <a:gd name="T83" fmla="*/ 43 h 418"/>
                <a:gd name="T84" fmla="*/ 346 w 397"/>
                <a:gd name="T85" fmla="*/ 65 h 418"/>
                <a:gd name="T86" fmla="*/ 371 w 397"/>
                <a:gd name="T87" fmla="*/ 69 h 418"/>
                <a:gd name="T88" fmla="*/ 383 w 397"/>
                <a:gd name="T89" fmla="*/ 78 h 418"/>
                <a:gd name="T90" fmla="*/ 397 w 397"/>
                <a:gd name="T91" fmla="*/ 91 h 418"/>
                <a:gd name="T92" fmla="*/ 394 w 397"/>
                <a:gd name="T93" fmla="*/ 110 h 418"/>
                <a:gd name="T94" fmla="*/ 390 w 397"/>
                <a:gd name="T95" fmla="*/ 139 h 418"/>
                <a:gd name="T96" fmla="*/ 382 w 397"/>
                <a:gd name="T97" fmla="*/ 167 h 418"/>
                <a:gd name="T98" fmla="*/ 387 w 397"/>
                <a:gd name="T99" fmla="*/ 23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7" h="418">
                  <a:moveTo>
                    <a:pt x="387" y="231"/>
                  </a:moveTo>
                  <a:lnTo>
                    <a:pt x="388" y="234"/>
                  </a:lnTo>
                  <a:lnTo>
                    <a:pt x="388" y="237"/>
                  </a:lnTo>
                  <a:lnTo>
                    <a:pt x="381" y="246"/>
                  </a:lnTo>
                  <a:lnTo>
                    <a:pt x="374" y="248"/>
                  </a:lnTo>
                  <a:lnTo>
                    <a:pt x="366" y="246"/>
                  </a:lnTo>
                  <a:lnTo>
                    <a:pt x="358" y="247"/>
                  </a:lnTo>
                  <a:lnTo>
                    <a:pt x="345" y="253"/>
                  </a:lnTo>
                  <a:lnTo>
                    <a:pt x="317" y="269"/>
                  </a:lnTo>
                  <a:lnTo>
                    <a:pt x="295" y="278"/>
                  </a:lnTo>
                  <a:lnTo>
                    <a:pt x="289" y="282"/>
                  </a:lnTo>
                  <a:lnTo>
                    <a:pt x="279" y="294"/>
                  </a:lnTo>
                  <a:lnTo>
                    <a:pt x="273" y="294"/>
                  </a:lnTo>
                  <a:lnTo>
                    <a:pt x="268" y="286"/>
                  </a:lnTo>
                  <a:lnTo>
                    <a:pt x="263" y="281"/>
                  </a:lnTo>
                  <a:lnTo>
                    <a:pt x="255" y="280"/>
                  </a:lnTo>
                  <a:lnTo>
                    <a:pt x="250" y="285"/>
                  </a:lnTo>
                  <a:lnTo>
                    <a:pt x="247" y="291"/>
                  </a:lnTo>
                  <a:lnTo>
                    <a:pt x="246" y="299"/>
                  </a:lnTo>
                  <a:lnTo>
                    <a:pt x="253" y="312"/>
                  </a:lnTo>
                  <a:lnTo>
                    <a:pt x="254" y="319"/>
                  </a:lnTo>
                  <a:lnTo>
                    <a:pt x="257" y="329"/>
                  </a:lnTo>
                  <a:lnTo>
                    <a:pt x="263" y="340"/>
                  </a:lnTo>
                  <a:lnTo>
                    <a:pt x="277" y="353"/>
                  </a:lnTo>
                  <a:lnTo>
                    <a:pt x="282" y="354"/>
                  </a:lnTo>
                  <a:lnTo>
                    <a:pt x="285" y="356"/>
                  </a:lnTo>
                  <a:lnTo>
                    <a:pt x="285" y="365"/>
                  </a:lnTo>
                  <a:lnTo>
                    <a:pt x="282" y="374"/>
                  </a:lnTo>
                  <a:lnTo>
                    <a:pt x="272" y="385"/>
                  </a:lnTo>
                  <a:lnTo>
                    <a:pt x="260" y="394"/>
                  </a:lnTo>
                  <a:lnTo>
                    <a:pt x="251" y="405"/>
                  </a:lnTo>
                  <a:lnTo>
                    <a:pt x="238" y="414"/>
                  </a:lnTo>
                  <a:lnTo>
                    <a:pt x="216" y="418"/>
                  </a:lnTo>
                  <a:lnTo>
                    <a:pt x="212" y="418"/>
                  </a:lnTo>
                  <a:lnTo>
                    <a:pt x="209" y="417"/>
                  </a:lnTo>
                  <a:lnTo>
                    <a:pt x="208" y="414"/>
                  </a:lnTo>
                  <a:lnTo>
                    <a:pt x="209" y="411"/>
                  </a:lnTo>
                  <a:lnTo>
                    <a:pt x="208" y="408"/>
                  </a:lnTo>
                  <a:lnTo>
                    <a:pt x="205" y="406"/>
                  </a:lnTo>
                  <a:lnTo>
                    <a:pt x="204" y="403"/>
                  </a:lnTo>
                  <a:lnTo>
                    <a:pt x="209" y="396"/>
                  </a:lnTo>
                  <a:lnTo>
                    <a:pt x="210" y="387"/>
                  </a:lnTo>
                  <a:lnTo>
                    <a:pt x="204" y="382"/>
                  </a:lnTo>
                  <a:lnTo>
                    <a:pt x="196" y="378"/>
                  </a:lnTo>
                  <a:lnTo>
                    <a:pt x="184" y="365"/>
                  </a:lnTo>
                  <a:lnTo>
                    <a:pt x="157" y="350"/>
                  </a:lnTo>
                  <a:lnTo>
                    <a:pt x="143" y="351"/>
                  </a:lnTo>
                  <a:lnTo>
                    <a:pt x="130" y="358"/>
                  </a:lnTo>
                  <a:lnTo>
                    <a:pt x="129" y="361"/>
                  </a:lnTo>
                  <a:lnTo>
                    <a:pt x="126" y="364"/>
                  </a:lnTo>
                  <a:lnTo>
                    <a:pt x="124" y="363"/>
                  </a:lnTo>
                  <a:lnTo>
                    <a:pt x="120" y="361"/>
                  </a:lnTo>
                  <a:lnTo>
                    <a:pt x="111" y="355"/>
                  </a:lnTo>
                  <a:lnTo>
                    <a:pt x="103" y="354"/>
                  </a:lnTo>
                  <a:lnTo>
                    <a:pt x="96" y="356"/>
                  </a:lnTo>
                  <a:lnTo>
                    <a:pt x="81" y="354"/>
                  </a:lnTo>
                  <a:lnTo>
                    <a:pt x="79" y="361"/>
                  </a:lnTo>
                  <a:lnTo>
                    <a:pt x="80" y="368"/>
                  </a:lnTo>
                  <a:lnTo>
                    <a:pt x="67" y="379"/>
                  </a:lnTo>
                  <a:lnTo>
                    <a:pt x="62" y="381"/>
                  </a:lnTo>
                  <a:lnTo>
                    <a:pt x="58" y="378"/>
                  </a:lnTo>
                  <a:lnTo>
                    <a:pt x="56" y="365"/>
                  </a:lnTo>
                  <a:lnTo>
                    <a:pt x="59" y="351"/>
                  </a:lnTo>
                  <a:lnTo>
                    <a:pt x="48" y="338"/>
                  </a:lnTo>
                  <a:lnTo>
                    <a:pt x="31" y="330"/>
                  </a:lnTo>
                  <a:lnTo>
                    <a:pt x="31" y="323"/>
                  </a:lnTo>
                  <a:lnTo>
                    <a:pt x="28" y="317"/>
                  </a:lnTo>
                  <a:lnTo>
                    <a:pt x="25" y="315"/>
                  </a:lnTo>
                  <a:lnTo>
                    <a:pt x="22" y="314"/>
                  </a:lnTo>
                  <a:lnTo>
                    <a:pt x="20" y="314"/>
                  </a:lnTo>
                  <a:lnTo>
                    <a:pt x="17" y="313"/>
                  </a:lnTo>
                  <a:lnTo>
                    <a:pt x="17" y="309"/>
                  </a:lnTo>
                  <a:lnTo>
                    <a:pt x="12" y="304"/>
                  </a:lnTo>
                  <a:lnTo>
                    <a:pt x="7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1" y="293"/>
                  </a:lnTo>
                  <a:lnTo>
                    <a:pt x="3" y="292"/>
                  </a:lnTo>
                  <a:lnTo>
                    <a:pt x="4" y="288"/>
                  </a:lnTo>
                  <a:lnTo>
                    <a:pt x="5" y="281"/>
                  </a:lnTo>
                  <a:lnTo>
                    <a:pt x="8" y="277"/>
                  </a:lnTo>
                  <a:lnTo>
                    <a:pt x="14" y="275"/>
                  </a:lnTo>
                  <a:lnTo>
                    <a:pt x="19" y="272"/>
                  </a:lnTo>
                  <a:lnTo>
                    <a:pt x="22" y="267"/>
                  </a:lnTo>
                  <a:lnTo>
                    <a:pt x="24" y="260"/>
                  </a:lnTo>
                  <a:lnTo>
                    <a:pt x="28" y="254"/>
                  </a:lnTo>
                  <a:lnTo>
                    <a:pt x="33" y="242"/>
                  </a:lnTo>
                  <a:lnTo>
                    <a:pt x="29" y="230"/>
                  </a:lnTo>
                  <a:lnTo>
                    <a:pt x="25" y="224"/>
                  </a:lnTo>
                  <a:lnTo>
                    <a:pt x="23" y="223"/>
                  </a:lnTo>
                  <a:lnTo>
                    <a:pt x="22" y="221"/>
                  </a:lnTo>
                  <a:lnTo>
                    <a:pt x="22" y="214"/>
                  </a:lnTo>
                  <a:lnTo>
                    <a:pt x="23" y="211"/>
                  </a:lnTo>
                  <a:lnTo>
                    <a:pt x="24" y="204"/>
                  </a:lnTo>
                  <a:lnTo>
                    <a:pt x="26" y="198"/>
                  </a:lnTo>
                  <a:lnTo>
                    <a:pt x="33" y="190"/>
                  </a:lnTo>
                  <a:lnTo>
                    <a:pt x="41" y="182"/>
                  </a:lnTo>
                  <a:lnTo>
                    <a:pt x="45" y="176"/>
                  </a:lnTo>
                  <a:lnTo>
                    <a:pt x="48" y="171"/>
                  </a:lnTo>
                  <a:lnTo>
                    <a:pt x="48" y="165"/>
                  </a:lnTo>
                  <a:lnTo>
                    <a:pt x="51" y="162"/>
                  </a:lnTo>
                  <a:lnTo>
                    <a:pt x="55" y="160"/>
                  </a:lnTo>
                  <a:lnTo>
                    <a:pt x="118" y="160"/>
                  </a:lnTo>
                  <a:lnTo>
                    <a:pt x="129" y="169"/>
                  </a:lnTo>
                  <a:lnTo>
                    <a:pt x="125" y="174"/>
                  </a:lnTo>
                  <a:lnTo>
                    <a:pt x="123" y="180"/>
                  </a:lnTo>
                  <a:lnTo>
                    <a:pt x="129" y="196"/>
                  </a:lnTo>
                  <a:lnTo>
                    <a:pt x="134" y="195"/>
                  </a:lnTo>
                  <a:lnTo>
                    <a:pt x="145" y="186"/>
                  </a:lnTo>
                  <a:lnTo>
                    <a:pt x="152" y="187"/>
                  </a:lnTo>
                  <a:lnTo>
                    <a:pt x="154" y="189"/>
                  </a:lnTo>
                  <a:lnTo>
                    <a:pt x="162" y="191"/>
                  </a:lnTo>
                  <a:lnTo>
                    <a:pt x="166" y="190"/>
                  </a:lnTo>
                  <a:lnTo>
                    <a:pt x="168" y="188"/>
                  </a:lnTo>
                  <a:lnTo>
                    <a:pt x="171" y="182"/>
                  </a:lnTo>
                  <a:lnTo>
                    <a:pt x="173" y="179"/>
                  </a:lnTo>
                  <a:lnTo>
                    <a:pt x="175" y="165"/>
                  </a:lnTo>
                  <a:lnTo>
                    <a:pt x="177" y="159"/>
                  </a:lnTo>
                  <a:lnTo>
                    <a:pt x="182" y="158"/>
                  </a:lnTo>
                  <a:lnTo>
                    <a:pt x="182" y="154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85" y="150"/>
                  </a:lnTo>
                  <a:lnTo>
                    <a:pt x="184" y="148"/>
                  </a:lnTo>
                  <a:lnTo>
                    <a:pt x="181" y="140"/>
                  </a:lnTo>
                  <a:lnTo>
                    <a:pt x="182" y="132"/>
                  </a:lnTo>
                  <a:lnTo>
                    <a:pt x="184" y="124"/>
                  </a:lnTo>
                  <a:lnTo>
                    <a:pt x="191" y="118"/>
                  </a:lnTo>
                  <a:lnTo>
                    <a:pt x="194" y="114"/>
                  </a:lnTo>
                  <a:lnTo>
                    <a:pt x="195" y="108"/>
                  </a:lnTo>
                  <a:lnTo>
                    <a:pt x="205" y="85"/>
                  </a:lnTo>
                  <a:lnTo>
                    <a:pt x="205" y="83"/>
                  </a:lnTo>
                  <a:lnTo>
                    <a:pt x="205" y="79"/>
                  </a:lnTo>
                  <a:lnTo>
                    <a:pt x="210" y="74"/>
                  </a:lnTo>
                  <a:lnTo>
                    <a:pt x="216" y="69"/>
                  </a:lnTo>
                  <a:lnTo>
                    <a:pt x="219" y="66"/>
                  </a:lnTo>
                  <a:lnTo>
                    <a:pt x="223" y="63"/>
                  </a:lnTo>
                  <a:lnTo>
                    <a:pt x="225" y="56"/>
                  </a:lnTo>
                  <a:lnTo>
                    <a:pt x="224" y="51"/>
                  </a:lnTo>
                  <a:lnTo>
                    <a:pt x="223" y="48"/>
                  </a:lnTo>
                  <a:lnTo>
                    <a:pt x="222" y="41"/>
                  </a:lnTo>
                  <a:lnTo>
                    <a:pt x="224" y="35"/>
                  </a:lnTo>
                  <a:lnTo>
                    <a:pt x="223" y="31"/>
                  </a:lnTo>
                  <a:lnTo>
                    <a:pt x="216" y="27"/>
                  </a:lnTo>
                  <a:lnTo>
                    <a:pt x="219" y="19"/>
                  </a:lnTo>
                  <a:lnTo>
                    <a:pt x="222" y="16"/>
                  </a:lnTo>
                  <a:lnTo>
                    <a:pt x="228" y="15"/>
                  </a:lnTo>
                  <a:lnTo>
                    <a:pt x="230" y="13"/>
                  </a:lnTo>
                  <a:lnTo>
                    <a:pt x="236" y="8"/>
                  </a:lnTo>
                  <a:lnTo>
                    <a:pt x="240" y="0"/>
                  </a:lnTo>
                  <a:lnTo>
                    <a:pt x="244" y="3"/>
                  </a:lnTo>
                  <a:lnTo>
                    <a:pt x="249" y="2"/>
                  </a:lnTo>
                  <a:lnTo>
                    <a:pt x="252" y="4"/>
                  </a:lnTo>
                  <a:lnTo>
                    <a:pt x="251" y="9"/>
                  </a:lnTo>
                  <a:lnTo>
                    <a:pt x="259" y="11"/>
                  </a:lnTo>
                  <a:lnTo>
                    <a:pt x="261" y="16"/>
                  </a:lnTo>
                  <a:lnTo>
                    <a:pt x="258" y="27"/>
                  </a:lnTo>
                  <a:lnTo>
                    <a:pt x="264" y="34"/>
                  </a:lnTo>
                  <a:lnTo>
                    <a:pt x="274" y="34"/>
                  </a:lnTo>
                  <a:lnTo>
                    <a:pt x="285" y="30"/>
                  </a:lnTo>
                  <a:lnTo>
                    <a:pt x="289" y="27"/>
                  </a:lnTo>
                  <a:lnTo>
                    <a:pt x="294" y="26"/>
                  </a:lnTo>
                  <a:lnTo>
                    <a:pt x="296" y="30"/>
                  </a:lnTo>
                  <a:lnTo>
                    <a:pt x="299" y="33"/>
                  </a:lnTo>
                  <a:lnTo>
                    <a:pt x="307" y="37"/>
                  </a:lnTo>
                  <a:lnTo>
                    <a:pt x="313" y="45"/>
                  </a:lnTo>
                  <a:lnTo>
                    <a:pt x="319" y="45"/>
                  </a:lnTo>
                  <a:lnTo>
                    <a:pt x="327" y="43"/>
                  </a:lnTo>
                  <a:lnTo>
                    <a:pt x="332" y="44"/>
                  </a:lnTo>
                  <a:lnTo>
                    <a:pt x="338" y="48"/>
                  </a:lnTo>
                  <a:lnTo>
                    <a:pt x="343" y="62"/>
                  </a:lnTo>
                  <a:lnTo>
                    <a:pt x="346" y="65"/>
                  </a:lnTo>
                  <a:lnTo>
                    <a:pt x="347" y="70"/>
                  </a:lnTo>
                  <a:lnTo>
                    <a:pt x="350" y="74"/>
                  </a:lnTo>
                  <a:lnTo>
                    <a:pt x="362" y="72"/>
                  </a:lnTo>
                  <a:lnTo>
                    <a:pt x="371" y="69"/>
                  </a:lnTo>
                  <a:lnTo>
                    <a:pt x="377" y="68"/>
                  </a:lnTo>
                  <a:lnTo>
                    <a:pt x="380" y="70"/>
                  </a:lnTo>
                  <a:lnTo>
                    <a:pt x="383" y="73"/>
                  </a:lnTo>
                  <a:lnTo>
                    <a:pt x="383" y="78"/>
                  </a:lnTo>
                  <a:lnTo>
                    <a:pt x="387" y="79"/>
                  </a:lnTo>
                  <a:lnTo>
                    <a:pt x="393" y="81"/>
                  </a:lnTo>
                  <a:lnTo>
                    <a:pt x="394" y="83"/>
                  </a:lnTo>
                  <a:lnTo>
                    <a:pt x="397" y="91"/>
                  </a:lnTo>
                  <a:lnTo>
                    <a:pt x="397" y="93"/>
                  </a:lnTo>
                  <a:lnTo>
                    <a:pt x="397" y="97"/>
                  </a:lnTo>
                  <a:lnTo>
                    <a:pt x="397" y="101"/>
                  </a:lnTo>
                  <a:lnTo>
                    <a:pt x="394" y="110"/>
                  </a:lnTo>
                  <a:lnTo>
                    <a:pt x="393" y="121"/>
                  </a:lnTo>
                  <a:lnTo>
                    <a:pt x="391" y="127"/>
                  </a:lnTo>
                  <a:lnTo>
                    <a:pt x="390" y="129"/>
                  </a:lnTo>
                  <a:lnTo>
                    <a:pt x="390" y="139"/>
                  </a:lnTo>
                  <a:lnTo>
                    <a:pt x="390" y="142"/>
                  </a:lnTo>
                  <a:lnTo>
                    <a:pt x="384" y="154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3" y="179"/>
                  </a:lnTo>
                  <a:lnTo>
                    <a:pt x="382" y="208"/>
                  </a:lnTo>
                  <a:lnTo>
                    <a:pt x="383" y="218"/>
                  </a:lnTo>
                  <a:lnTo>
                    <a:pt x="38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13BA6E55-D241-6A4C-A748-8D1A9418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5423" y="3515109"/>
              <a:ext cx="347663" cy="427037"/>
            </a:xfrm>
            <a:custGeom>
              <a:avLst/>
              <a:gdLst>
                <a:gd name="T0" fmla="*/ 127 w 219"/>
                <a:gd name="T1" fmla="*/ 0 h 269"/>
                <a:gd name="T2" fmla="*/ 137 w 219"/>
                <a:gd name="T3" fmla="*/ 17 h 269"/>
                <a:gd name="T4" fmla="*/ 152 w 219"/>
                <a:gd name="T5" fmla="*/ 42 h 269"/>
                <a:gd name="T6" fmla="*/ 168 w 219"/>
                <a:gd name="T7" fmla="*/ 56 h 269"/>
                <a:gd name="T8" fmla="*/ 186 w 219"/>
                <a:gd name="T9" fmla="*/ 59 h 269"/>
                <a:gd name="T10" fmla="*/ 201 w 219"/>
                <a:gd name="T11" fmla="*/ 52 h 269"/>
                <a:gd name="T12" fmla="*/ 216 w 219"/>
                <a:gd name="T13" fmla="*/ 66 h 269"/>
                <a:gd name="T14" fmla="*/ 219 w 219"/>
                <a:gd name="T15" fmla="*/ 87 h 269"/>
                <a:gd name="T16" fmla="*/ 195 w 219"/>
                <a:gd name="T17" fmla="*/ 110 h 269"/>
                <a:gd name="T18" fmla="*/ 180 w 219"/>
                <a:gd name="T19" fmla="*/ 114 h 269"/>
                <a:gd name="T20" fmla="*/ 189 w 219"/>
                <a:gd name="T21" fmla="*/ 160 h 269"/>
                <a:gd name="T22" fmla="*/ 184 w 219"/>
                <a:gd name="T23" fmla="*/ 196 h 269"/>
                <a:gd name="T24" fmla="*/ 187 w 219"/>
                <a:gd name="T25" fmla="*/ 209 h 269"/>
                <a:gd name="T26" fmla="*/ 188 w 219"/>
                <a:gd name="T27" fmla="*/ 223 h 269"/>
                <a:gd name="T28" fmla="*/ 184 w 219"/>
                <a:gd name="T29" fmla="*/ 237 h 269"/>
                <a:gd name="T30" fmla="*/ 177 w 219"/>
                <a:gd name="T31" fmla="*/ 254 h 269"/>
                <a:gd name="T32" fmla="*/ 173 w 219"/>
                <a:gd name="T33" fmla="*/ 269 h 269"/>
                <a:gd name="T34" fmla="*/ 160 w 219"/>
                <a:gd name="T35" fmla="*/ 258 h 269"/>
                <a:gd name="T36" fmla="*/ 143 w 219"/>
                <a:gd name="T37" fmla="*/ 258 h 269"/>
                <a:gd name="T38" fmla="*/ 118 w 219"/>
                <a:gd name="T39" fmla="*/ 247 h 269"/>
                <a:gd name="T40" fmla="*/ 106 w 219"/>
                <a:gd name="T41" fmla="*/ 249 h 269"/>
                <a:gd name="T42" fmla="*/ 103 w 219"/>
                <a:gd name="T43" fmla="*/ 247 h 269"/>
                <a:gd name="T44" fmla="*/ 97 w 219"/>
                <a:gd name="T45" fmla="*/ 243 h 269"/>
                <a:gd name="T46" fmla="*/ 89 w 219"/>
                <a:gd name="T47" fmla="*/ 244 h 269"/>
                <a:gd name="T48" fmla="*/ 77 w 219"/>
                <a:gd name="T49" fmla="*/ 237 h 269"/>
                <a:gd name="T50" fmla="*/ 71 w 219"/>
                <a:gd name="T51" fmla="*/ 224 h 269"/>
                <a:gd name="T52" fmla="*/ 69 w 219"/>
                <a:gd name="T53" fmla="*/ 209 h 269"/>
                <a:gd name="T54" fmla="*/ 63 w 219"/>
                <a:gd name="T55" fmla="*/ 200 h 269"/>
                <a:gd name="T56" fmla="*/ 56 w 219"/>
                <a:gd name="T57" fmla="*/ 200 h 269"/>
                <a:gd name="T58" fmla="*/ 51 w 219"/>
                <a:gd name="T59" fmla="*/ 198 h 269"/>
                <a:gd name="T60" fmla="*/ 52 w 219"/>
                <a:gd name="T61" fmla="*/ 191 h 269"/>
                <a:gd name="T62" fmla="*/ 54 w 219"/>
                <a:gd name="T63" fmla="*/ 186 h 269"/>
                <a:gd name="T64" fmla="*/ 55 w 219"/>
                <a:gd name="T65" fmla="*/ 182 h 269"/>
                <a:gd name="T66" fmla="*/ 46 w 219"/>
                <a:gd name="T67" fmla="*/ 164 h 269"/>
                <a:gd name="T68" fmla="*/ 37 w 219"/>
                <a:gd name="T69" fmla="*/ 155 h 269"/>
                <a:gd name="T70" fmla="*/ 27 w 219"/>
                <a:gd name="T71" fmla="*/ 152 h 269"/>
                <a:gd name="T72" fmla="*/ 31 w 219"/>
                <a:gd name="T73" fmla="*/ 129 h 269"/>
                <a:gd name="T74" fmla="*/ 44 w 219"/>
                <a:gd name="T75" fmla="*/ 100 h 269"/>
                <a:gd name="T76" fmla="*/ 30 w 219"/>
                <a:gd name="T77" fmla="*/ 95 h 269"/>
                <a:gd name="T78" fmla="*/ 5 w 219"/>
                <a:gd name="T79" fmla="*/ 91 h 269"/>
                <a:gd name="T80" fmla="*/ 2 w 219"/>
                <a:gd name="T81" fmla="*/ 82 h 269"/>
                <a:gd name="T82" fmla="*/ 6 w 219"/>
                <a:gd name="T83" fmla="*/ 63 h 269"/>
                <a:gd name="T84" fmla="*/ 14 w 219"/>
                <a:gd name="T85" fmla="*/ 60 h 269"/>
                <a:gd name="T86" fmla="*/ 16 w 219"/>
                <a:gd name="T87" fmla="*/ 66 h 269"/>
                <a:gd name="T88" fmla="*/ 20 w 219"/>
                <a:gd name="T89" fmla="*/ 72 h 269"/>
                <a:gd name="T90" fmla="*/ 37 w 219"/>
                <a:gd name="T91" fmla="*/ 67 h 269"/>
                <a:gd name="T92" fmla="*/ 64 w 219"/>
                <a:gd name="T93" fmla="*/ 44 h 269"/>
                <a:gd name="T94" fmla="*/ 89 w 219"/>
                <a:gd name="T95" fmla="*/ 16 h 269"/>
                <a:gd name="T96" fmla="*/ 100 w 219"/>
                <a:gd name="T97" fmla="*/ 10 h 269"/>
                <a:gd name="T98" fmla="*/ 115 w 219"/>
                <a:gd name="T9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69">
                  <a:moveTo>
                    <a:pt x="115" y="0"/>
                  </a:moveTo>
                  <a:lnTo>
                    <a:pt x="127" y="0"/>
                  </a:lnTo>
                  <a:lnTo>
                    <a:pt x="135" y="7"/>
                  </a:lnTo>
                  <a:lnTo>
                    <a:pt x="137" y="17"/>
                  </a:lnTo>
                  <a:lnTo>
                    <a:pt x="145" y="35"/>
                  </a:lnTo>
                  <a:lnTo>
                    <a:pt x="152" y="42"/>
                  </a:lnTo>
                  <a:lnTo>
                    <a:pt x="159" y="49"/>
                  </a:lnTo>
                  <a:lnTo>
                    <a:pt x="168" y="56"/>
                  </a:lnTo>
                  <a:lnTo>
                    <a:pt x="177" y="60"/>
                  </a:lnTo>
                  <a:lnTo>
                    <a:pt x="186" y="59"/>
                  </a:lnTo>
                  <a:lnTo>
                    <a:pt x="193" y="54"/>
                  </a:lnTo>
                  <a:lnTo>
                    <a:pt x="201" y="52"/>
                  </a:lnTo>
                  <a:lnTo>
                    <a:pt x="210" y="56"/>
                  </a:lnTo>
                  <a:lnTo>
                    <a:pt x="216" y="66"/>
                  </a:lnTo>
                  <a:lnTo>
                    <a:pt x="219" y="77"/>
                  </a:lnTo>
                  <a:lnTo>
                    <a:pt x="219" y="87"/>
                  </a:lnTo>
                  <a:lnTo>
                    <a:pt x="211" y="108"/>
                  </a:lnTo>
                  <a:lnTo>
                    <a:pt x="195" y="110"/>
                  </a:lnTo>
                  <a:lnTo>
                    <a:pt x="187" y="109"/>
                  </a:lnTo>
                  <a:lnTo>
                    <a:pt x="180" y="114"/>
                  </a:lnTo>
                  <a:lnTo>
                    <a:pt x="190" y="143"/>
                  </a:lnTo>
                  <a:lnTo>
                    <a:pt x="189" y="160"/>
                  </a:lnTo>
                  <a:lnTo>
                    <a:pt x="179" y="190"/>
                  </a:lnTo>
                  <a:lnTo>
                    <a:pt x="184" y="196"/>
                  </a:lnTo>
                  <a:lnTo>
                    <a:pt x="184" y="199"/>
                  </a:lnTo>
                  <a:lnTo>
                    <a:pt x="187" y="209"/>
                  </a:lnTo>
                  <a:lnTo>
                    <a:pt x="187" y="216"/>
                  </a:lnTo>
                  <a:lnTo>
                    <a:pt x="188" y="223"/>
                  </a:lnTo>
                  <a:lnTo>
                    <a:pt x="189" y="230"/>
                  </a:lnTo>
                  <a:lnTo>
                    <a:pt x="184" y="237"/>
                  </a:lnTo>
                  <a:lnTo>
                    <a:pt x="179" y="242"/>
                  </a:lnTo>
                  <a:lnTo>
                    <a:pt x="177" y="254"/>
                  </a:lnTo>
                  <a:lnTo>
                    <a:pt x="180" y="265"/>
                  </a:lnTo>
                  <a:lnTo>
                    <a:pt x="173" y="269"/>
                  </a:lnTo>
                  <a:lnTo>
                    <a:pt x="166" y="261"/>
                  </a:lnTo>
                  <a:lnTo>
                    <a:pt x="160" y="258"/>
                  </a:lnTo>
                  <a:lnTo>
                    <a:pt x="155" y="255"/>
                  </a:lnTo>
                  <a:lnTo>
                    <a:pt x="143" y="258"/>
                  </a:lnTo>
                  <a:lnTo>
                    <a:pt x="128" y="247"/>
                  </a:lnTo>
                  <a:lnTo>
                    <a:pt x="118" y="247"/>
                  </a:lnTo>
                  <a:lnTo>
                    <a:pt x="107" y="250"/>
                  </a:lnTo>
                  <a:lnTo>
                    <a:pt x="106" y="249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1" y="244"/>
                  </a:lnTo>
                  <a:lnTo>
                    <a:pt x="97" y="243"/>
                  </a:lnTo>
                  <a:lnTo>
                    <a:pt x="95" y="242"/>
                  </a:lnTo>
                  <a:lnTo>
                    <a:pt x="89" y="244"/>
                  </a:lnTo>
                  <a:lnTo>
                    <a:pt x="83" y="243"/>
                  </a:lnTo>
                  <a:lnTo>
                    <a:pt x="77" y="237"/>
                  </a:lnTo>
                  <a:lnTo>
                    <a:pt x="75" y="230"/>
                  </a:lnTo>
                  <a:lnTo>
                    <a:pt x="71" y="224"/>
                  </a:lnTo>
                  <a:lnTo>
                    <a:pt x="69" y="217"/>
                  </a:lnTo>
                  <a:lnTo>
                    <a:pt x="69" y="209"/>
                  </a:lnTo>
                  <a:lnTo>
                    <a:pt x="64" y="206"/>
                  </a:lnTo>
                  <a:lnTo>
                    <a:pt x="63" y="200"/>
                  </a:lnTo>
                  <a:lnTo>
                    <a:pt x="59" y="198"/>
                  </a:lnTo>
                  <a:lnTo>
                    <a:pt x="56" y="200"/>
                  </a:lnTo>
                  <a:lnTo>
                    <a:pt x="53" y="201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2" y="191"/>
                  </a:lnTo>
                  <a:lnTo>
                    <a:pt x="52" y="187"/>
                  </a:lnTo>
                  <a:lnTo>
                    <a:pt x="54" y="186"/>
                  </a:lnTo>
                  <a:lnTo>
                    <a:pt x="55" y="184"/>
                  </a:lnTo>
                  <a:lnTo>
                    <a:pt x="55" y="182"/>
                  </a:lnTo>
                  <a:lnTo>
                    <a:pt x="53" y="180"/>
                  </a:lnTo>
                  <a:lnTo>
                    <a:pt x="46" y="164"/>
                  </a:lnTo>
                  <a:lnTo>
                    <a:pt x="41" y="157"/>
                  </a:lnTo>
                  <a:lnTo>
                    <a:pt x="37" y="155"/>
                  </a:lnTo>
                  <a:lnTo>
                    <a:pt x="30" y="153"/>
                  </a:lnTo>
                  <a:lnTo>
                    <a:pt x="27" y="152"/>
                  </a:lnTo>
                  <a:lnTo>
                    <a:pt x="25" y="146"/>
                  </a:lnTo>
                  <a:lnTo>
                    <a:pt x="31" y="129"/>
                  </a:lnTo>
                  <a:lnTo>
                    <a:pt x="44" y="115"/>
                  </a:lnTo>
                  <a:lnTo>
                    <a:pt x="44" y="100"/>
                  </a:lnTo>
                  <a:lnTo>
                    <a:pt x="37" y="97"/>
                  </a:lnTo>
                  <a:lnTo>
                    <a:pt x="30" y="95"/>
                  </a:lnTo>
                  <a:lnTo>
                    <a:pt x="17" y="90"/>
                  </a:lnTo>
                  <a:lnTo>
                    <a:pt x="5" y="91"/>
                  </a:lnTo>
                  <a:lnTo>
                    <a:pt x="2" y="89"/>
                  </a:lnTo>
                  <a:lnTo>
                    <a:pt x="2" y="82"/>
                  </a:lnTo>
                  <a:lnTo>
                    <a:pt x="0" y="75"/>
                  </a:lnTo>
                  <a:lnTo>
                    <a:pt x="6" y="63"/>
                  </a:lnTo>
                  <a:lnTo>
                    <a:pt x="14" y="59"/>
                  </a:lnTo>
                  <a:lnTo>
                    <a:pt x="14" y="60"/>
                  </a:lnTo>
                  <a:lnTo>
                    <a:pt x="14" y="63"/>
                  </a:lnTo>
                  <a:lnTo>
                    <a:pt x="16" y="66"/>
                  </a:lnTo>
                  <a:lnTo>
                    <a:pt x="17" y="67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7" y="67"/>
                  </a:lnTo>
                  <a:lnTo>
                    <a:pt x="45" y="56"/>
                  </a:lnTo>
                  <a:lnTo>
                    <a:pt x="64" y="44"/>
                  </a:lnTo>
                  <a:lnTo>
                    <a:pt x="76" y="33"/>
                  </a:lnTo>
                  <a:lnTo>
                    <a:pt x="89" y="16"/>
                  </a:lnTo>
                  <a:lnTo>
                    <a:pt x="93" y="12"/>
                  </a:lnTo>
                  <a:lnTo>
                    <a:pt x="100" y="10"/>
                  </a:lnTo>
                  <a:lnTo>
                    <a:pt x="107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9808ED4C-A3EE-0B47-B6D1-BA68A375D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848" y="3629409"/>
              <a:ext cx="330200" cy="398462"/>
            </a:xfrm>
            <a:custGeom>
              <a:avLst/>
              <a:gdLst>
                <a:gd name="T0" fmla="*/ 53 w 208"/>
                <a:gd name="T1" fmla="*/ 38 h 251"/>
                <a:gd name="T2" fmla="*/ 76 w 208"/>
                <a:gd name="T3" fmla="*/ 53 h 251"/>
                <a:gd name="T4" fmla="*/ 101 w 208"/>
                <a:gd name="T5" fmla="*/ 48 h 251"/>
                <a:gd name="T6" fmla="*/ 108 w 208"/>
                <a:gd name="T7" fmla="*/ 22 h 251"/>
                <a:gd name="T8" fmla="*/ 126 w 208"/>
                <a:gd name="T9" fmla="*/ 20 h 251"/>
                <a:gd name="T10" fmla="*/ 143 w 208"/>
                <a:gd name="T11" fmla="*/ 7 h 251"/>
                <a:gd name="T12" fmla="*/ 154 w 208"/>
                <a:gd name="T13" fmla="*/ 6 h 251"/>
                <a:gd name="T14" fmla="*/ 157 w 208"/>
                <a:gd name="T15" fmla="*/ 0 h 251"/>
                <a:gd name="T16" fmla="*/ 164 w 208"/>
                <a:gd name="T17" fmla="*/ 4 h 251"/>
                <a:gd name="T18" fmla="*/ 169 w 208"/>
                <a:gd name="T19" fmla="*/ 20 h 251"/>
                <a:gd name="T20" fmla="*/ 178 w 208"/>
                <a:gd name="T21" fmla="*/ 39 h 251"/>
                <a:gd name="T22" fmla="*/ 189 w 208"/>
                <a:gd name="T23" fmla="*/ 51 h 251"/>
                <a:gd name="T24" fmla="*/ 194 w 208"/>
                <a:gd name="T25" fmla="*/ 55 h 251"/>
                <a:gd name="T26" fmla="*/ 199 w 208"/>
                <a:gd name="T27" fmla="*/ 62 h 251"/>
                <a:gd name="T28" fmla="*/ 202 w 208"/>
                <a:gd name="T29" fmla="*/ 76 h 251"/>
                <a:gd name="T30" fmla="*/ 208 w 208"/>
                <a:gd name="T31" fmla="*/ 88 h 251"/>
                <a:gd name="T32" fmla="*/ 192 w 208"/>
                <a:gd name="T33" fmla="*/ 104 h 251"/>
                <a:gd name="T34" fmla="*/ 195 w 208"/>
                <a:gd name="T35" fmla="*/ 127 h 251"/>
                <a:gd name="T36" fmla="*/ 177 w 208"/>
                <a:gd name="T37" fmla="*/ 146 h 251"/>
                <a:gd name="T38" fmla="*/ 167 w 208"/>
                <a:gd name="T39" fmla="*/ 170 h 251"/>
                <a:gd name="T40" fmla="*/ 157 w 208"/>
                <a:gd name="T41" fmla="*/ 173 h 251"/>
                <a:gd name="T42" fmla="*/ 149 w 208"/>
                <a:gd name="T43" fmla="*/ 179 h 251"/>
                <a:gd name="T44" fmla="*/ 134 w 208"/>
                <a:gd name="T45" fmla="*/ 188 h 251"/>
                <a:gd name="T46" fmla="*/ 124 w 208"/>
                <a:gd name="T47" fmla="*/ 192 h 251"/>
                <a:gd name="T48" fmla="*/ 111 w 208"/>
                <a:gd name="T49" fmla="*/ 179 h 251"/>
                <a:gd name="T50" fmla="*/ 99 w 208"/>
                <a:gd name="T51" fmla="*/ 188 h 251"/>
                <a:gd name="T52" fmla="*/ 101 w 208"/>
                <a:gd name="T53" fmla="*/ 205 h 251"/>
                <a:gd name="T54" fmla="*/ 89 w 208"/>
                <a:gd name="T55" fmla="*/ 221 h 251"/>
                <a:gd name="T56" fmla="*/ 90 w 208"/>
                <a:gd name="T57" fmla="*/ 231 h 251"/>
                <a:gd name="T58" fmla="*/ 83 w 208"/>
                <a:gd name="T59" fmla="*/ 240 h 251"/>
                <a:gd name="T60" fmla="*/ 80 w 208"/>
                <a:gd name="T61" fmla="*/ 251 h 251"/>
                <a:gd name="T62" fmla="*/ 64 w 208"/>
                <a:gd name="T63" fmla="*/ 242 h 251"/>
                <a:gd name="T64" fmla="*/ 59 w 208"/>
                <a:gd name="T65" fmla="*/ 228 h 251"/>
                <a:gd name="T66" fmla="*/ 14 w 208"/>
                <a:gd name="T67" fmla="*/ 221 h 251"/>
                <a:gd name="T68" fmla="*/ 2 w 208"/>
                <a:gd name="T69" fmla="*/ 200 h 251"/>
                <a:gd name="T70" fmla="*/ 13 w 208"/>
                <a:gd name="T71" fmla="*/ 183 h 251"/>
                <a:gd name="T72" fmla="*/ 24 w 208"/>
                <a:gd name="T73" fmla="*/ 189 h 251"/>
                <a:gd name="T74" fmla="*/ 38 w 208"/>
                <a:gd name="T75" fmla="*/ 193 h 251"/>
                <a:gd name="T76" fmla="*/ 37 w 208"/>
                <a:gd name="T77" fmla="*/ 170 h 251"/>
                <a:gd name="T78" fmla="*/ 47 w 208"/>
                <a:gd name="T79" fmla="*/ 158 h 251"/>
                <a:gd name="T80" fmla="*/ 45 w 208"/>
                <a:gd name="T81" fmla="*/ 144 h 251"/>
                <a:gd name="T82" fmla="*/ 42 w 208"/>
                <a:gd name="T83" fmla="*/ 127 h 251"/>
                <a:gd name="T84" fmla="*/ 37 w 208"/>
                <a:gd name="T85" fmla="*/ 118 h 251"/>
                <a:gd name="T86" fmla="*/ 48 w 208"/>
                <a:gd name="T87" fmla="*/ 71 h 251"/>
                <a:gd name="T88" fmla="*/ 45 w 208"/>
                <a:gd name="T89" fmla="*/ 3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8" h="251">
                  <a:moveTo>
                    <a:pt x="45" y="37"/>
                  </a:moveTo>
                  <a:lnTo>
                    <a:pt x="53" y="38"/>
                  </a:lnTo>
                  <a:lnTo>
                    <a:pt x="69" y="36"/>
                  </a:lnTo>
                  <a:lnTo>
                    <a:pt x="76" y="53"/>
                  </a:lnTo>
                  <a:lnTo>
                    <a:pt x="91" y="62"/>
                  </a:lnTo>
                  <a:lnTo>
                    <a:pt x="101" y="48"/>
                  </a:lnTo>
                  <a:lnTo>
                    <a:pt x="104" y="29"/>
                  </a:lnTo>
                  <a:lnTo>
                    <a:pt x="108" y="22"/>
                  </a:lnTo>
                  <a:lnTo>
                    <a:pt x="117" y="20"/>
                  </a:lnTo>
                  <a:lnTo>
                    <a:pt x="126" y="20"/>
                  </a:lnTo>
                  <a:lnTo>
                    <a:pt x="135" y="19"/>
                  </a:lnTo>
                  <a:lnTo>
                    <a:pt x="143" y="7"/>
                  </a:lnTo>
                  <a:lnTo>
                    <a:pt x="149" y="6"/>
                  </a:lnTo>
                  <a:lnTo>
                    <a:pt x="154" y="6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4" y="4"/>
                  </a:lnTo>
                  <a:lnTo>
                    <a:pt x="166" y="13"/>
                  </a:lnTo>
                  <a:lnTo>
                    <a:pt x="169" y="20"/>
                  </a:lnTo>
                  <a:lnTo>
                    <a:pt x="174" y="26"/>
                  </a:lnTo>
                  <a:lnTo>
                    <a:pt x="178" y="39"/>
                  </a:lnTo>
                  <a:lnTo>
                    <a:pt x="186" y="49"/>
                  </a:lnTo>
                  <a:lnTo>
                    <a:pt x="189" y="51"/>
                  </a:lnTo>
                  <a:lnTo>
                    <a:pt x="192" y="53"/>
                  </a:lnTo>
                  <a:lnTo>
                    <a:pt x="194" y="55"/>
                  </a:lnTo>
                  <a:lnTo>
                    <a:pt x="195" y="58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2" y="76"/>
                  </a:lnTo>
                  <a:lnTo>
                    <a:pt x="207" y="81"/>
                  </a:lnTo>
                  <a:lnTo>
                    <a:pt x="208" y="88"/>
                  </a:lnTo>
                  <a:lnTo>
                    <a:pt x="194" y="97"/>
                  </a:lnTo>
                  <a:lnTo>
                    <a:pt x="192" y="104"/>
                  </a:lnTo>
                  <a:lnTo>
                    <a:pt x="196" y="111"/>
                  </a:lnTo>
                  <a:lnTo>
                    <a:pt x="195" y="127"/>
                  </a:lnTo>
                  <a:lnTo>
                    <a:pt x="181" y="140"/>
                  </a:lnTo>
                  <a:lnTo>
                    <a:pt x="177" y="146"/>
                  </a:lnTo>
                  <a:lnTo>
                    <a:pt x="172" y="153"/>
                  </a:lnTo>
                  <a:lnTo>
                    <a:pt x="167" y="170"/>
                  </a:lnTo>
                  <a:lnTo>
                    <a:pt x="164" y="176"/>
                  </a:lnTo>
                  <a:lnTo>
                    <a:pt x="157" y="173"/>
                  </a:lnTo>
                  <a:lnTo>
                    <a:pt x="151" y="173"/>
                  </a:lnTo>
                  <a:lnTo>
                    <a:pt x="149" y="179"/>
                  </a:lnTo>
                  <a:lnTo>
                    <a:pt x="145" y="182"/>
                  </a:lnTo>
                  <a:lnTo>
                    <a:pt x="134" y="188"/>
                  </a:lnTo>
                  <a:lnTo>
                    <a:pt x="130" y="192"/>
                  </a:lnTo>
                  <a:lnTo>
                    <a:pt x="124" y="192"/>
                  </a:lnTo>
                  <a:lnTo>
                    <a:pt x="119" y="182"/>
                  </a:lnTo>
                  <a:lnTo>
                    <a:pt x="111" y="179"/>
                  </a:lnTo>
                  <a:lnTo>
                    <a:pt x="102" y="182"/>
                  </a:lnTo>
                  <a:lnTo>
                    <a:pt x="99" y="188"/>
                  </a:lnTo>
                  <a:lnTo>
                    <a:pt x="103" y="195"/>
                  </a:lnTo>
                  <a:lnTo>
                    <a:pt x="101" y="205"/>
                  </a:lnTo>
                  <a:lnTo>
                    <a:pt x="92" y="217"/>
                  </a:lnTo>
                  <a:lnTo>
                    <a:pt x="89" y="221"/>
                  </a:lnTo>
                  <a:lnTo>
                    <a:pt x="89" y="226"/>
                  </a:lnTo>
                  <a:lnTo>
                    <a:pt x="90" y="231"/>
                  </a:lnTo>
                  <a:lnTo>
                    <a:pt x="87" y="236"/>
                  </a:lnTo>
                  <a:lnTo>
                    <a:pt x="83" y="240"/>
                  </a:lnTo>
                  <a:lnTo>
                    <a:pt x="80" y="245"/>
                  </a:lnTo>
                  <a:lnTo>
                    <a:pt x="80" y="251"/>
                  </a:lnTo>
                  <a:lnTo>
                    <a:pt x="71" y="248"/>
                  </a:lnTo>
                  <a:lnTo>
                    <a:pt x="64" y="242"/>
                  </a:lnTo>
                  <a:lnTo>
                    <a:pt x="60" y="235"/>
                  </a:lnTo>
                  <a:lnTo>
                    <a:pt x="59" y="228"/>
                  </a:lnTo>
                  <a:lnTo>
                    <a:pt x="46" y="222"/>
                  </a:lnTo>
                  <a:lnTo>
                    <a:pt x="14" y="221"/>
                  </a:lnTo>
                  <a:lnTo>
                    <a:pt x="0" y="214"/>
                  </a:lnTo>
                  <a:lnTo>
                    <a:pt x="2" y="200"/>
                  </a:lnTo>
                  <a:lnTo>
                    <a:pt x="1" y="186"/>
                  </a:lnTo>
                  <a:lnTo>
                    <a:pt x="13" y="183"/>
                  </a:lnTo>
                  <a:lnTo>
                    <a:pt x="18" y="186"/>
                  </a:lnTo>
                  <a:lnTo>
                    <a:pt x="24" y="189"/>
                  </a:lnTo>
                  <a:lnTo>
                    <a:pt x="31" y="197"/>
                  </a:lnTo>
                  <a:lnTo>
                    <a:pt x="38" y="193"/>
                  </a:lnTo>
                  <a:lnTo>
                    <a:pt x="35" y="182"/>
                  </a:lnTo>
                  <a:lnTo>
                    <a:pt x="37" y="170"/>
                  </a:lnTo>
                  <a:lnTo>
                    <a:pt x="42" y="165"/>
                  </a:lnTo>
                  <a:lnTo>
                    <a:pt x="47" y="158"/>
                  </a:lnTo>
                  <a:lnTo>
                    <a:pt x="46" y="151"/>
                  </a:lnTo>
                  <a:lnTo>
                    <a:pt x="45" y="144"/>
                  </a:lnTo>
                  <a:lnTo>
                    <a:pt x="45" y="137"/>
                  </a:lnTo>
                  <a:lnTo>
                    <a:pt x="42" y="127"/>
                  </a:lnTo>
                  <a:lnTo>
                    <a:pt x="42" y="124"/>
                  </a:lnTo>
                  <a:lnTo>
                    <a:pt x="37" y="118"/>
                  </a:lnTo>
                  <a:lnTo>
                    <a:pt x="47" y="88"/>
                  </a:lnTo>
                  <a:lnTo>
                    <a:pt x="48" y="71"/>
                  </a:lnTo>
                  <a:lnTo>
                    <a:pt x="38" y="42"/>
                  </a:lnTo>
                  <a:lnTo>
                    <a:pt x="45" y="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D9440BD3-33AC-FD49-9AB2-7CBEDD7A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736" y="1926022"/>
              <a:ext cx="974725" cy="903287"/>
            </a:xfrm>
            <a:custGeom>
              <a:avLst/>
              <a:gdLst>
                <a:gd name="T0" fmla="*/ 272 w 614"/>
                <a:gd name="T1" fmla="*/ 500 h 569"/>
                <a:gd name="T2" fmla="*/ 268 w 614"/>
                <a:gd name="T3" fmla="*/ 488 h 569"/>
                <a:gd name="T4" fmla="*/ 258 w 614"/>
                <a:gd name="T5" fmla="*/ 465 h 569"/>
                <a:gd name="T6" fmla="*/ 275 w 614"/>
                <a:gd name="T7" fmla="*/ 444 h 569"/>
                <a:gd name="T8" fmla="*/ 275 w 614"/>
                <a:gd name="T9" fmla="*/ 425 h 569"/>
                <a:gd name="T10" fmla="*/ 261 w 614"/>
                <a:gd name="T11" fmla="*/ 406 h 569"/>
                <a:gd name="T12" fmla="*/ 275 w 614"/>
                <a:gd name="T13" fmla="*/ 391 h 569"/>
                <a:gd name="T14" fmla="*/ 226 w 614"/>
                <a:gd name="T15" fmla="*/ 339 h 569"/>
                <a:gd name="T16" fmla="*/ 187 w 614"/>
                <a:gd name="T17" fmla="*/ 311 h 569"/>
                <a:gd name="T18" fmla="*/ 216 w 614"/>
                <a:gd name="T19" fmla="*/ 288 h 569"/>
                <a:gd name="T20" fmla="*/ 199 w 614"/>
                <a:gd name="T21" fmla="*/ 263 h 569"/>
                <a:gd name="T22" fmla="*/ 184 w 614"/>
                <a:gd name="T23" fmla="*/ 221 h 569"/>
                <a:gd name="T24" fmla="*/ 169 w 614"/>
                <a:gd name="T25" fmla="*/ 199 h 569"/>
                <a:gd name="T26" fmla="*/ 147 w 614"/>
                <a:gd name="T27" fmla="*/ 207 h 569"/>
                <a:gd name="T28" fmla="*/ 108 w 614"/>
                <a:gd name="T29" fmla="*/ 219 h 569"/>
                <a:gd name="T30" fmla="*/ 76 w 614"/>
                <a:gd name="T31" fmla="*/ 210 h 569"/>
                <a:gd name="T32" fmla="*/ 26 w 614"/>
                <a:gd name="T33" fmla="*/ 258 h 569"/>
                <a:gd name="T34" fmla="*/ 1 w 614"/>
                <a:gd name="T35" fmla="*/ 238 h 569"/>
                <a:gd name="T36" fmla="*/ 3 w 614"/>
                <a:gd name="T37" fmla="*/ 221 h 569"/>
                <a:gd name="T38" fmla="*/ 7 w 614"/>
                <a:gd name="T39" fmla="*/ 199 h 569"/>
                <a:gd name="T40" fmla="*/ 3 w 614"/>
                <a:gd name="T41" fmla="*/ 176 h 569"/>
                <a:gd name="T42" fmla="*/ 16 w 614"/>
                <a:gd name="T43" fmla="*/ 144 h 569"/>
                <a:gd name="T44" fmla="*/ 31 w 614"/>
                <a:gd name="T45" fmla="*/ 132 h 569"/>
                <a:gd name="T46" fmla="*/ 41 w 614"/>
                <a:gd name="T47" fmla="*/ 123 h 569"/>
                <a:gd name="T48" fmla="*/ 52 w 614"/>
                <a:gd name="T49" fmla="*/ 106 h 569"/>
                <a:gd name="T50" fmla="*/ 82 w 614"/>
                <a:gd name="T51" fmla="*/ 111 h 569"/>
                <a:gd name="T52" fmla="*/ 108 w 614"/>
                <a:gd name="T53" fmla="*/ 106 h 569"/>
                <a:gd name="T54" fmla="*/ 135 w 614"/>
                <a:gd name="T55" fmla="*/ 95 h 569"/>
                <a:gd name="T56" fmla="*/ 148 w 614"/>
                <a:gd name="T57" fmla="*/ 63 h 569"/>
                <a:gd name="T58" fmla="*/ 176 w 614"/>
                <a:gd name="T59" fmla="*/ 36 h 569"/>
                <a:gd name="T60" fmla="*/ 208 w 614"/>
                <a:gd name="T61" fmla="*/ 36 h 569"/>
                <a:gd name="T62" fmla="*/ 211 w 614"/>
                <a:gd name="T63" fmla="*/ 52 h 569"/>
                <a:gd name="T64" fmla="*/ 230 w 614"/>
                <a:gd name="T65" fmla="*/ 74 h 569"/>
                <a:gd name="T66" fmla="*/ 262 w 614"/>
                <a:gd name="T67" fmla="*/ 78 h 569"/>
                <a:gd name="T68" fmla="*/ 279 w 614"/>
                <a:gd name="T69" fmla="*/ 54 h 569"/>
                <a:gd name="T70" fmla="*/ 299 w 614"/>
                <a:gd name="T71" fmla="*/ 37 h 569"/>
                <a:gd name="T72" fmla="*/ 347 w 614"/>
                <a:gd name="T73" fmla="*/ 42 h 569"/>
                <a:gd name="T74" fmla="*/ 384 w 614"/>
                <a:gd name="T75" fmla="*/ 31 h 569"/>
                <a:gd name="T76" fmla="*/ 466 w 614"/>
                <a:gd name="T77" fmla="*/ 4 h 569"/>
                <a:gd name="T78" fmla="*/ 466 w 614"/>
                <a:gd name="T79" fmla="*/ 36 h 569"/>
                <a:gd name="T80" fmla="*/ 502 w 614"/>
                <a:gd name="T81" fmla="*/ 59 h 569"/>
                <a:gd name="T82" fmla="*/ 563 w 614"/>
                <a:gd name="T83" fmla="*/ 126 h 569"/>
                <a:gd name="T84" fmla="*/ 549 w 614"/>
                <a:gd name="T85" fmla="*/ 182 h 569"/>
                <a:gd name="T86" fmla="*/ 585 w 614"/>
                <a:gd name="T87" fmla="*/ 212 h 569"/>
                <a:gd name="T88" fmla="*/ 602 w 614"/>
                <a:gd name="T89" fmla="*/ 231 h 569"/>
                <a:gd name="T90" fmla="*/ 609 w 614"/>
                <a:gd name="T91" fmla="*/ 259 h 569"/>
                <a:gd name="T92" fmla="*/ 605 w 614"/>
                <a:gd name="T93" fmla="*/ 286 h 569"/>
                <a:gd name="T94" fmla="*/ 587 w 614"/>
                <a:gd name="T95" fmla="*/ 336 h 569"/>
                <a:gd name="T96" fmla="*/ 579 w 614"/>
                <a:gd name="T97" fmla="*/ 401 h 569"/>
                <a:gd name="T98" fmla="*/ 562 w 614"/>
                <a:gd name="T99" fmla="*/ 426 h 569"/>
                <a:gd name="T100" fmla="*/ 591 w 614"/>
                <a:gd name="T101" fmla="*/ 496 h 569"/>
                <a:gd name="T102" fmla="*/ 571 w 614"/>
                <a:gd name="T103" fmla="*/ 546 h 569"/>
                <a:gd name="T104" fmla="*/ 540 w 614"/>
                <a:gd name="T105" fmla="*/ 564 h 569"/>
                <a:gd name="T106" fmla="*/ 502 w 614"/>
                <a:gd name="T107" fmla="*/ 537 h 569"/>
                <a:gd name="T108" fmla="*/ 457 w 614"/>
                <a:gd name="T109" fmla="*/ 568 h 569"/>
                <a:gd name="T110" fmla="*/ 433 w 614"/>
                <a:gd name="T111" fmla="*/ 508 h 569"/>
                <a:gd name="T112" fmla="*/ 410 w 614"/>
                <a:gd name="T113" fmla="*/ 492 h 569"/>
                <a:gd name="T114" fmla="*/ 381 w 614"/>
                <a:gd name="T115" fmla="*/ 509 h 569"/>
                <a:gd name="T116" fmla="*/ 356 w 614"/>
                <a:gd name="T117" fmla="*/ 496 h 569"/>
                <a:gd name="T118" fmla="*/ 330 w 614"/>
                <a:gd name="T119" fmla="*/ 489 h 569"/>
                <a:gd name="T120" fmla="*/ 306 w 614"/>
                <a:gd name="T121" fmla="*/ 49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4" h="569">
                  <a:moveTo>
                    <a:pt x="306" y="499"/>
                  </a:moveTo>
                  <a:lnTo>
                    <a:pt x="299" y="499"/>
                  </a:lnTo>
                  <a:lnTo>
                    <a:pt x="278" y="501"/>
                  </a:lnTo>
                  <a:lnTo>
                    <a:pt x="272" y="500"/>
                  </a:lnTo>
                  <a:lnTo>
                    <a:pt x="266" y="502"/>
                  </a:lnTo>
                  <a:lnTo>
                    <a:pt x="265" y="498"/>
                  </a:lnTo>
                  <a:lnTo>
                    <a:pt x="268" y="492"/>
                  </a:lnTo>
                  <a:lnTo>
                    <a:pt x="268" y="488"/>
                  </a:lnTo>
                  <a:lnTo>
                    <a:pt x="264" y="483"/>
                  </a:lnTo>
                  <a:lnTo>
                    <a:pt x="261" y="481"/>
                  </a:lnTo>
                  <a:lnTo>
                    <a:pt x="257" y="475"/>
                  </a:lnTo>
                  <a:lnTo>
                    <a:pt x="258" y="465"/>
                  </a:lnTo>
                  <a:lnTo>
                    <a:pt x="271" y="457"/>
                  </a:lnTo>
                  <a:lnTo>
                    <a:pt x="272" y="453"/>
                  </a:lnTo>
                  <a:lnTo>
                    <a:pt x="273" y="448"/>
                  </a:lnTo>
                  <a:lnTo>
                    <a:pt x="275" y="444"/>
                  </a:lnTo>
                  <a:lnTo>
                    <a:pt x="278" y="441"/>
                  </a:lnTo>
                  <a:lnTo>
                    <a:pt x="284" y="436"/>
                  </a:lnTo>
                  <a:lnTo>
                    <a:pt x="282" y="428"/>
                  </a:lnTo>
                  <a:lnTo>
                    <a:pt x="275" y="425"/>
                  </a:lnTo>
                  <a:lnTo>
                    <a:pt x="272" y="419"/>
                  </a:lnTo>
                  <a:lnTo>
                    <a:pt x="274" y="412"/>
                  </a:lnTo>
                  <a:lnTo>
                    <a:pt x="269" y="409"/>
                  </a:lnTo>
                  <a:lnTo>
                    <a:pt x="261" y="406"/>
                  </a:lnTo>
                  <a:lnTo>
                    <a:pt x="257" y="400"/>
                  </a:lnTo>
                  <a:lnTo>
                    <a:pt x="261" y="396"/>
                  </a:lnTo>
                  <a:lnTo>
                    <a:pt x="268" y="395"/>
                  </a:lnTo>
                  <a:lnTo>
                    <a:pt x="275" y="391"/>
                  </a:lnTo>
                  <a:lnTo>
                    <a:pt x="275" y="383"/>
                  </a:lnTo>
                  <a:lnTo>
                    <a:pt x="271" y="346"/>
                  </a:lnTo>
                  <a:lnTo>
                    <a:pt x="260" y="339"/>
                  </a:lnTo>
                  <a:lnTo>
                    <a:pt x="226" y="339"/>
                  </a:lnTo>
                  <a:lnTo>
                    <a:pt x="208" y="337"/>
                  </a:lnTo>
                  <a:lnTo>
                    <a:pt x="192" y="330"/>
                  </a:lnTo>
                  <a:lnTo>
                    <a:pt x="182" y="317"/>
                  </a:lnTo>
                  <a:lnTo>
                    <a:pt x="187" y="311"/>
                  </a:lnTo>
                  <a:lnTo>
                    <a:pt x="195" y="306"/>
                  </a:lnTo>
                  <a:lnTo>
                    <a:pt x="201" y="299"/>
                  </a:lnTo>
                  <a:lnTo>
                    <a:pt x="208" y="293"/>
                  </a:lnTo>
                  <a:lnTo>
                    <a:pt x="216" y="288"/>
                  </a:lnTo>
                  <a:lnTo>
                    <a:pt x="222" y="280"/>
                  </a:lnTo>
                  <a:lnTo>
                    <a:pt x="222" y="273"/>
                  </a:lnTo>
                  <a:lnTo>
                    <a:pt x="215" y="268"/>
                  </a:lnTo>
                  <a:lnTo>
                    <a:pt x="199" y="263"/>
                  </a:lnTo>
                  <a:lnTo>
                    <a:pt x="194" y="257"/>
                  </a:lnTo>
                  <a:lnTo>
                    <a:pt x="197" y="249"/>
                  </a:lnTo>
                  <a:lnTo>
                    <a:pt x="197" y="231"/>
                  </a:lnTo>
                  <a:lnTo>
                    <a:pt x="184" y="221"/>
                  </a:lnTo>
                  <a:lnTo>
                    <a:pt x="176" y="223"/>
                  </a:lnTo>
                  <a:lnTo>
                    <a:pt x="173" y="222"/>
                  </a:lnTo>
                  <a:lnTo>
                    <a:pt x="171" y="203"/>
                  </a:lnTo>
                  <a:lnTo>
                    <a:pt x="169" y="199"/>
                  </a:lnTo>
                  <a:lnTo>
                    <a:pt x="162" y="196"/>
                  </a:lnTo>
                  <a:lnTo>
                    <a:pt x="154" y="196"/>
                  </a:lnTo>
                  <a:lnTo>
                    <a:pt x="146" y="199"/>
                  </a:lnTo>
                  <a:lnTo>
                    <a:pt x="147" y="207"/>
                  </a:lnTo>
                  <a:lnTo>
                    <a:pt x="142" y="211"/>
                  </a:lnTo>
                  <a:lnTo>
                    <a:pt x="134" y="210"/>
                  </a:lnTo>
                  <a:lnTo>
                    <a:pt x="125" y="212"/>
                  </a:lnTo>
                  <a:lnTo>
                    <a:pt x="108" y="219"/>
                  </a:lnTo>
                  <a:lnTo>
                    <a:pt x="101" y="218"/>
                  </a:lnTo>
                  <a:lnTo>
                    <a:pt x="98" y="210"/>
                  </a:lnTo>
                  <a:lnTo>
                    <a:pt x="92" y="207"/>
                  </a:lnTo>
                  <a:lnTo>
                    <a:pt x="76" y="210"/>
                  </a:lnTo>
                  <a:lnTo>
                    <a:pt x="48" y="231"/>
                  </a:lnTo>
                  <a:lnTo>
                    <a:pt x="37" y="244"/>
                  </a:lnTo>
                  <a:lnTo>
                    <a:pt x="32" y="251"/>
                  </a:lnTo>
                  <a:lnTo>
                    <a:pt x="26" y="258"/>
                  </a:lnTo>
                  <a:lnTo>
                    <a:pt x="18" y="259"/>
                  </a:lnTo>
                  <a:lnTo>
                    <a:pt x="14" y="251"/>
                  </a:lnTo>
                  <a:lnTo>
                    <a:pt x="9" y="244"/>
                  </a:lnTo>
                  <a:lnTo>
                    <a:pt x="1" y="238"/>
                  </a:lnTo>
                  <a:lnTo>
                    <a:pt x="0" y="231"/>
                  </a:lnTo>
                  <a:lnTo>
                    <a:pt x="1" y="227"/>
                  </a:lnTo>
                  <a:lnTo>
                    <a:pt x="2" y="224"/>
                  </a:lnTo>
                  <a:lnTo>
                    <a:pt x="3" y="221"/>
                  </a:lnTo>
                  <a:lnTo>
                    <a:pt x="3" y="214"/>
                  </a:lnTo>
                  <a:lnTo>
                    <a:pt x="3" y="212"/>
                  </a:lnTo>
                  <a:lnTo>
                    <a:pt x="6" y="204"/>
                  </a:lnTo>
                  <a:lnTo>
                    <a:pt x="7" y="199"/>
                  </a:lnTo>
                  <a:lnTo>
                    <a:pt x="8" y="196"/>
                  </a:lnTo>
                  <a:lnTo>
                    <a:pt x="7" y="193"/>
                  </a:lnTo>
                  <a:lnTo>
                    <a:pt x="3" y="182"/>
                  </a:lnTo>
                  <a:lnTo>
                    <a:pt x="3" y="176"/>
                  </a:lnTo>
                  <a:lnTo>
                    <a:pt x="5" y="158"/>
                  </a:lnTo>
                  <a:lnTo>
                    <a:pt x="6" y="151"/>
                  </a:lnTo>
                  <a:lnTo>
                    <a:pt x="11" y="147"/>
                  </a:lnTo>
                  <a:lnTo>
                    <a:pt x="16" y="144"/>
                  </a:lnTo>
                  <a:lnTo>
                    <a:pt x="26" y="141"/>
                  </a:lnTo>
                  <a:lnTo>
                    <a:pt x="30" y="137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31" y="129"/>
                  </a:lnTo>
                  <a:lnTo>
                    <a:pt x="33" y="126"/>
                  </a:lnTo>
                  <a:lnTo>
                    <a:pt x="34" y="124"/>
                  </a:lnTo>
                  <a:lnTo>
                    <a:pt x="41" y="123"/>
                  </a:lnTo>
                  <a:lnTo>
                    <a:pt x="42" y="121"/>
                  </a:lnTo>
                  <a:lnTo>
                    <a:pt x="45" y="117"/>
                  </a:lnTo>
                  <a:lnTo>
                    <a:pt x="49" y="109"/>
                  </a:lnTo>
                  <a:lnTo>
                    <a:pt x="52" y="106"/>
                  </a:lnTo>
                  <a:lnTo>
                    <a:pt x="57" y="104"/>
                  </a:lnTo>
                  <a:lnTo>
                    <a:pt x="62" y="105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6" y="111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31" y="98"/>
                  </a:lnTo>
                  <a:lnTo>
                    <a:pt x="135" y="95"/>
                  </a:lnTo>
                  <a:lnTo>
                    <a:pt x="139" y="92"/>
                  </a:lnTo>
                  <a:lnTo>
                    <a:pt x="142" y="88"/>
                  </a:lnTo>
                  <a:lnTo>
                    <a:pt x="144" y="84"/>
                  </a:lnTo>
                  <a:lnTo>
                    <a:pt x="148" y="63"/>
                  </a:lnTo>
                  <a:lnTo>
                    <a:pt x="151" y="57"/>
                  </a:lnTo>
                  <a:lnTo>
                    <a:pt x="156" y="50"/>
                  </a:lnTo>
                  <a:lnTo>
                    <a:pt x="171" y="41"/>
                  </a:lnTo>
                  <a:lnTo>
                    <a:pt x="176" y="36"/>
                  </a:lnTo>
                  <a:lnTo>
                    <a:pt x="180" y="29"/>
                  </a:lnTo>
                  <a:lnTo>
                    <a:pt x="190" y="35"/>
                  </a:lnTo>
                  <a:lnTo>
                    <a:pt x="196" y="36"/>
                  </a:lnTo>
                  <a:lnTo>
                    <a:pt x="208" y="36"/>
                  </a:lnTo>
                  <a:lnTo>
                    <a:pt x="213" y="40"/>
                  </a:lnTo>
                  <a:lnTo>
                    <a:pt x="215" y="45"/>
                  </a:lnTo>
                  <a:lnTo>
                    <a:pt x="215" y="50"/>
                  </a:lnTo>
                  <a:lnTo>
                    <a:pt x="211" y="52"/>
                  </a:lnTo>
                  <a:lnTo>
                    <a:pt x="205" y="59"/>
                  </a:lnTo>
                  <a:lnTo>
                    <a:pt x="205" y="65"/>
                  </a:lnTo>
                  <a:lnTo>
                    <a:pt x="222" y="70"/>
                  </a:lnTo>
                  <a:lnTo>
                    <a:pt x="230" y="74"/>
                  </a:lnTo>
                  <a:lnTo>
                    <a:pt x="242" y="86"/>
                  </a:lnTo>
                  <a:lnTo>
                    <a:pt x="249" y="88"/>
                  </a:lnTo>
                  <a:lnTo>
                    <a:pt x="257" y="84"/>
                  </a:lnTo>
                  <a:lnTo>
                    <a:pt x="262" y="78"/>
                  </a:lnTo>
                  <a:lnTo>
                    <a:pt x="262" y="71"/>
                  </a:lnTo>
                  <a:lnTo>
                    <a:pt x="258" y="65"/>
                  </a:lnTo>
                  <a:lnTo>
                    <a:pt x="262" y="53"/>
                  </a:lnTo>
                  <a:lnTo>
                    <a:pt x="279" y="54"/>
                  </a:lnTo>
                  <a:lnTo>
                    <a:pt x="288" y="56"/>
                  </a:lnTo>
                  <a:lnTo>
                    <a:pt x="294" y="53"/>
                  </a:lnTo>
                  <a:lnTo>
                    <a:pt x="295" y="44"/>
                  </a:lnTo>
                  <a:lnTo>
                    <a:pt x="299" y="37"/>
                  </a:lnTo>
                  <a:lnTo>
                    <a:pt x="313" y="29"/>
                  </a:lnTo>
                  <a:lnTo>
                    <a:pt x="330" y="32"/>
                  </a:lnTo>
                  <a:lnTo>
                    <a:pt x="338" y="36"/>
                  </a:lnTo>
                  <a:lnTo>
                    <a:pt x="347" y="42"/>
                  </a:lnTo>
                  <a:lnTo>
                    <a:pt x="351" y="47"/>
                  </a:lnTo>
                  <a:lnTo>
                    <a:pt x="358" y="50"/>
                  </a:lnTo>
                  <a:lnTo>
                    <a:pt x="376" y="43"/>
                  </a:lnTo>
                  <a:lnTo>
                    <a:pt x="384" y="31"/>
                  </a:lnTo>
                  <a:lnTo>
                    <a:pt x="400" y="30"/>
                  </a:lnTo>
                  <a:lnTo>
                    <a:pt x="426" y="10"/>
                  </a:lnTo>
                  <a:lnTo>
                    <a:pt x="459" y="0"/>
                  </a:lnTo>
                  <a:lnTo>
                    <a:pt x="466" y="4"/>
                  </a:lnTo>
                  <a:lnTo>
                    <a:pt x="466" y="12"/>
                  </a:lnTo>
                  <a:lnTo>
                    <a:pt x="462" y="20"/>
                  </a:lnTo>
                  <a:lnTo>
                    <a:pt x="461" y="28"/>
                  </a:lnTo>
                  <a:lnTo>
                    <a:pt x="466" y="36"/>
                  </a:lnTo>
                  <a:lnTo>
                    <a:pt x="473" y="40"/>
                  </a:lnTo>
                  <a:lnTo>
                    <a:pt x="489" y="46"/>
                  </a:lnTo>
                  <a:lnTo>
                    <a:pt x="496" y="52"/>
                  </a:lnTo>
                  <a:lnTo>
                    <a:pt x="502" y="59"/>
                  </a:lnTo>
                  <a:lnTo>
                    <a:pt x="518" y="65"/>
                  </a:lnTo>
                  <a:lnTo>
                    <a:pt x="535" y="70"/>
                  </a:lnTo>
                  <a:lnTo>
                    <a:pt x="558" y="94"/>
                  </a:lnTo>
                  <a:lnTo>
                    <a:pt x="563" y="126"/>
                  </a:lnTo>
                  <a:lnTo>
                    <a:pt x="558" y="144"/>
                  </a:lnTo>
                  <a:lnTo>
                    <a:pt x="562" y="171"/>
                  </a:lnTo>
                  <a:lnTo>
                    <a:pt x="559" y="179"/>
                  </a:lnTo>
                  <a:lnTo>
                    <a:pt x="549" y="182"/>
                  </a:lnTo>
                  <a:lnTo>
                    <a:pt x="544" y="188"/>
                  </a:lnTo>
                  <a:lnTo>
                    <a:pt x="557" y="198"/>
                  </a:lnTo>
                  <a:lnTo>
                    <a:pt x="575" y="200"/>
                  </a:lnTo>
                  <a:lnTo>
                    <a:pt x="585" y="212"/>
                  </a:lnTo>
                  <a:lnTo>
                    <a:pt x="589" y="214"/>
                  </a:lnTo>
                  <a:lnTo>
                    <a:pt x="599" y="217"/>
                  </a:lnTo>
                  <a:lnTo>
                    <a:pt x="604" y="216"/>
                  </a:lnTo>
                  <a:lnTo>
                    <a:pt x="602" y="231"/>
                  </a:lnTo>
                  <a:lnTo>
                    <a:pt x="594" y="245"/>
                  </a:lnTo>
                  <a:lnTo>
                    <a:pt x="597" y="251"/>
                  </a:lnTo>
                  <a:lnTo>
                    <a:pt x="603" y="254"/>
                  </a:lnTo>
                  <a:lnTo>
                    <a:pt x="609" y="259"/>
                  </a:lnTo>
                  <a:lnTo>
                    <a:pt x="614" y="265"/>
                  </a:lnTo>
                  <a:lnTo>
                    <a:pt x="612" y="271"/>
                  </a:lnTo>
                  <a:lnTo>
                    <a:pt x="611" y="279"/>
                  </a:lnTo>
                  <a:lnTo>
                    <a:pt x="605" y="286"/>
                  </a:lnTo>
                  <a:lnTo>
                    <a:pt x="597" y="290"/>
                  </a:lnTo>
                  <a:lnTo>
                    <a:pt x="585" y="302"/>
                  </a:lnTo>
                  <a:lnTo>
                    <a:pt x="581" y="319"/>
                  </a:lnTo>
                  <a:lnTo>
                    <a:pt x="587" y="336"/>
                  </a:lnTo>
                  <a:lnTo>
                    <a:pt x="578" y="367"/>
                  </a:lnTo>
                  <a:lnTo>
                    <a:pt x="578" y="384"/>
                  </a:lnTo>
                  <a:lnTo>
                    <a:pt x="577" y="393"/>
                  </a:lnTo>
                  <a:lnTo>
                    <a:pt x="579" y="401"/>
                  </a:lnTo>
                  <a:lnTo>
                    <a:pt x="569" y="414"/>
                  </a:lnTo>
                  <a:lnTo>
                    <a:pt x="569" y="417"/>
                  </a:lnTo>
                  <a:lnTo>
                    <a:pt x="569" y="422"/>
                  </a:lnTo>
                  <a:lnTo>
                    <a:pt x="562" y="426"/>
                  </a:lnTo>
                  <a:lnTo>
                    <a:pt x="563" y="459"/>
                  </a:lnTo>
                  <a:lnTo>
                    <a:pt x="571" y="472"/>
                  </a:lnTo>
                  <a:lnTo>
                    <a:pt x="582" y="483"/>
                  </a:lnTo>
                  <a:lnTo>
                    <a:pt x="591" y="496"/>
                  </a:lnTo>
                  <a:lnTo>
                    <a:pt x="590" y="510"/>
                  </a:lnTo>
                  <a:lnTo>
                    <a:pt x="585" y="523"/>
                  </a:lnTo>
                  <a:lnTo>
                    <a:pt x="577" y="532"/>
                  </a:lnTo>
                  <a:lnTo>
                    <a:pt x="571" y="546"/>
                  </a:lnTo>
                  <a:lnTo>
                    <a:pt x="564" y="559"/>
                  </a:lnTo>
                  <a:lnTo>
                    <a:pt x="554" y="568"/>
                  </a:lnTo>
                  <a:lnTo>
                    <a:pt x="545" y="569"/>
                  </a:lnTo>
                  <a:lnTo>
                    <a:pt x="540" y="564"/>
                  </a:lnTo>
                  <a:lnTo>
                    <a:pt x="536" y="559"/>
                  </a:lnTo>
                  <a:lnTo>
                    <a:pt x="532" y="555"/>
                  </a:lnTo>
                  <a:lnTo>
                    <a:pt x="522" y="543"/>
                  </a:lnTo>
                  <a:lnTo>
                    <a:pt x="502" y="537"/>
                  </a:lnTo>
                  <a:lnTo>
                    <a:pt x="494" y="534"/>
                  </a:lnTo>
                  <a:lnTo>
                    <a:pt x="489" y="540"/>
                  </a:lnTo>
                  <a:lnTo>
                    <a:pt x="476" y="559"/>
                  </a:lnTo>
                  <a:lnTo>
                    <a:pt x="457" y="568"/>
                  </a:lnTo>
                  <a:lnTo>
                    <a:pt x="452" y="546"/>
                  </a:lnTo>
                  <a:lnTo>
                    <a:pt x="449" y="520"/>
                  </a:lnTo>
                  <a:lnTo>
                    <a:pt x="440" y="514"/>
                  </a:lnTo>
                  <a:lnTo>
                    <a:pt x="433" y="508"/>
                  </a:lnTo>
                  <a:lnTo>
                    <a:pt x="433" y="503"/>
                  </a:lnTo>
                  <a:lnTo>
                    <a:pt x="431" y="497"/>
                  </a:lnTo>
                  <a:lnTo>
                    <a:pt x="424" y="490"/>
                  </a:lnTo>
                  <a:lnTo>
                    <a:pt x="410" y="492"/>
                  </a:lnTo>
                  <a:lnTo>
                    <a:pt x="401" y="509"/>
                  </a:lnTo>
                  <a:lnTo>
                    <a:pt x="393" y="512"/>
                  </a:lnTo>
                  <a:lnTo>
                    <a:pt x="385" y="509"/>
                  </a:lnTo>
                  <a:lnTo>
                    <a:pt x="381" y="509"/>
                  </a:lnTo>
                  <a:lnTo>
                    <a:pt x="372" y="503"/>
                  </a:lnTo>
                  <a:lnTo>
                    <a:pt x="365" y="504"/>
                  </a:lnTo>
                  <a:lnTo>
                    <a:pt x="359" y="501"/>
                  </a:lnTo>
                  <a:lnTo>
                    <a:pt x="356" y="496"/>
                  </a:lnTo>
                  <a:lnTo>
                    <a:pt x="349" y="498"/>
                  </a:lnTo>
                  <a:lnTo>
                    <a:pt x="342" y="499"/>
                  </a:lnTo>
                  <a:lnTo>
                    <a:pt x="338" y="492"/>
                  </a:lnTo>
                  <a:lnTo>
                    <a:pt x="330" y="489"/>
                  </a:lnTo>
                  <a:lnTo>
                    <a:pt x="323" y="499"/>
                  </a:lnTo>
                  <a:lnTo>
                    <a:pt x="317" y="503"/>
                  </a:lnTo>
                  <a:lnTo>
                    <a:pt x="312" y="500"/>
                  </a:lnTo>
                  <a:lnTo>
                    <a:pt x="306" y="4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BC01D491-E91A-F94A-AE2A-0B71E977F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861" y="2922971"/>
              <a:ext cx="915988" cy="801687"/>
            </a:xfrm>
            <a:custGeom>
              <a:avLst/>
              <a:gdLst>
                <a:gd name="T0" fmla="*/ 528 w 577"/>
                <a:gd name="T1" fmla="*/ 176 h 505"/>
                <a:gd name="T2" fmla="*/ 544 w 577"/>
                <a:gd name="T3" fmla="*/ 216 h 505"/>
                <a:gd name="T4" fmla="*/ 553 w 577"/>
                <a:gd name="T5" fmla="*/ 286 h 505"/>
                <a:gd name="T6" fmla="*/ 577 w 577"/>
                <a:gd name="T7" fmla="*/ 303 h 505"/>
                <a:gd name="T8" fmla="*/ 565 w 577"/>
                <a:gd name="T9" fmla="*/ 342 h 505"/>
                <a:gd name="T10" fmla="*/ 521 w 577"/>
                <a:gd name="T11" fmla="*/ 394 h 505"/>
                <a:gd name="T12" fmla="*/ 490 w 577"/>
                <a:gd name="T13" fmla="*/ 380 h 505"/>
                <a:gd name="T14" fmla="*/ 455 w 577"/>
                <a:gd name="T15" fmla="*/ 383 h 505"/>
                <a:gd name="T16" fmla="*/ 419 w 577"/>
                <a:gd name="T17" fmla="*/ 417 h 505"/>
                <a:gd name="T18" fmla="*/ 375 w 577"/>
                <a:gd name="T19" fmla="*/ 445 h 505"/>
                <a:gd name="T20" fmla="*/ 369 w 577"/>
                <a:gd name="T21" fmla="*/ 433 h 505"/>
                <a:gd name="T22" fmla="*/ 340 w 577"/>
                <a:gd name="T23" fmla="*/ 463 h 505"/>
                <a:gd name="T24" fmla="*/ 316 w 577"/>
                <a:gd name="T25" fmla="*/ 505 h 505"/>
                <a:gd name="T26" fmla="*/ 303 w 577"/>
                <a:gd name="T27" fmla="*/ 500 h 505"/>
                <a:gd name="T28" fmla="*/ 298 w 577"/>
                <a:gd name="T29" fmla="*/ 445 h 505"/>
                <a:gd name="T30" fmla="*/ 305 w 577"/>
                <a:gd name="T31" fmla="*/ 408 h 505"/>
                <a:gd name="T32" fmla="*/ 308 w 577"/>
                <a:gd name="T33" fmla="*/ 387 h 505"/>
                <a:gd name="T34" fmla="*/ 312 w 577"/>
                <a:gd name="T35" fmla="*/ 359 h 505"/>
                <a:gd name="T36" fmla="*/ 302 w 577"/>
                <a:gd name="T37" fmla="*/ 345 h 505"/>
                <a:gd name="T38" fmla="*/ 292 w 577"/>
                <a:gd name="T39" fmla="*/ 334 h 505"/>
                <a:gd name="T40" fmla="*/ 262 w 577"/>
                <a:gd name="T41" fmla="*/ 336 h 505"/>
                <a:gd name="T42" fmla="*/ 247 w 577"/>
                <a:gd name="T43" fmla="*/ 310 h 505"/>
                <a:gd name="T44" fmla="*/ 222 w 577"/>
                <a:gd name="T45" fmla="*/ 303 h 505"/>
                <a:gd name="T46" fmla="*/ 204 w 577"/>
                <a:gd name="T47" fmla="*/ 293 h 505"/>
                <a:gd name="T48" fmla="*/ 173 w 577"/>
                <a:gd name="T49" fmla="*/ 293 h 505"/>
                <a:gd name="T50" fmla="*/ 167 w 577"/>
                <a:gd name="T51" fmla="*/ 270 h 505"/>
                <a:gd name="T52" fmla="*/ 141 w 577"/>
                <a:gd name="T53" fmla="*/ 251 h 505"/>
                <a:gd name="T54" fmla="*/ 106 w 577"/>
                <a:gd name="T55" fmla="*/ 225 h 505"/>
                <a:gd name="T56" fmla="*/ 71 w 577"/>
                <a:gd name="T57" fmla="*/ 210 h 505"/>
                <a:gd name="T58" fmla="*/ 68 w 577"/>
                <a:gd name="T59" fmla="*/ 176 h 505"/>
                <a:gd name="T60" fmla="*/ 66 w 577"/>
                <a:gd name="T61" fmla="*/ 164 h 505"/>
                <a:gd name="T62" fmla="*/ 38 w 577"/>
                <a:gd name="T63" fmla="*/ 169 h 505"/>
                <a:gd name="T64" fmla="*/ 26 w 577"/>
                <a:gd name="T65" fmla="*/ 130 h 505"/>
                <a:gd name="T66" fmla="*/ 7 w 577"/>
                <a:gd name="T67" fmla="*/ 110 h 505"/>
                <a:gd name="T68" fmla="*/ 38 w 577"/>
                <a:gd name="T69" fmla="*/ 49 h 505"/>
                <a:gd name="T70" fmla="*/ 104 w 577"/>
                <a:gd name="T71" fmla="*/ 77 h 505"/>
                <a:gd name="T72" fmla="*/ 173 w 577"/>
                <a:gd name="T73" fmla="*/ 77 h 505"/>
                <a:gd name="T74" fmla="*/ 198 w 577"/>
                <a:gd name="T75" fmla="*/ 3 h 505"/>
                <a:gd name="T76" fmla="*/ 221 w 577"/>
                <a:gd name="T77" fmla="*/ 8 h 505"/>
                <a:gd name="T78" fmla="*/ 239 w 577"/>
                <a:gd name="T79" fmla="*/ 24 h 505"/>
                <a:gd name="T80" fmla="*/ 243 w 577"/>
                <a:gd name="T81" fmla="*/ 39 h 505"/>
                <a:gd name="T82" fmla="*/ 249 w 577"/>
                <a:gd name="T83" fmla="*/ 60 h 505"/>
                <a:gd name="T84" fmla="*/ 282 w 577"/>
                <a:gd name="T85" fmla="*/ 91 h 505"/>
                <a:gd name="T86" fmla="*/ 302 w 577"/>
                <a:gd name="T87" fmla="*/ 118 h 505"/>
                <a:gd name="T88" fmla="*/ 312 w 577"/>
                <a:gd name="T89" fmla="*/ 112 h 505"/>
                <a:gd name="T90" fmla="*/ 321 w 577"/>
                <a:gd name="T91" fmla="*/ 102 h 505"/>
                <a:gd name="T92" fmla="*/ 336 w 577"/>
                <a:gd name="T93" fmla="*/ 86 h 505"/>
                <a:gd name="T94" fmla="*/ 370 w 577"/>
                <a:gd name="T95" fmla="*/ 76 h 505"/>
                <a:gd name="T96" fmla="*/ 375 w 577"/>
                <a:gd name="T97" fmla="*/ 117 h 505"/>
                <a:gd name="T98" fmla="*/ 366 w 577"/>
                <a:gd name="T99" fmla="*/ 179 h 505"/>
                <a:gd name="T100" fmla="*/ 370 w 577"/>
                <a:gd name="T101" fmla="*/ 196 h 505"/>
                <a:gd name="T102" fmla="*/ 384 w 577"/>
                <a:gd name="T103" fmla="*/ 185 h 505"/>
                <a:gd name="T104" fmla="*/ 490 w 577"/>
                <a:gd name="T105" fmla="*/ 16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7" h="505">
                  <a:moveTo>
                    <a:pt x="521" y="162"/>
                  </a:moveTo>
                  <a:lnTo>
                    <a:pt x="526" y="163"/>
                  </a:lnTo>
                  <a:lnTo>
                    <a:pt x="528" y="164"/>
                  </a:lnTo>
                  <a:lnTo>
                    <a:pt x="528" y="176"/>
                  </a:lnTo>
                  <a:lnTo>
                    <a:pt x="528" y="188"/>
                  </a:lnTo>
                  <a:lnTo>
                    <a:pt x="531" y="200"/>
                  </a:lnTo>
                  <a:lnTo>
                    <a:pt x="538" y="210"/>
                  </a:lnTo>
                  <a:lnTo>
                    <a:pt x="544" y="216"/>
                  </a:lnTo>
                  <a:lnTo>
                    <a:pt x="549" y="225"/>
                  </a:lnTo>
                  <a:lnTo>
                    <a:pt x="549" y="234"/>
                  </a:lnTo>
                  <a:lnTo>
                    <a:pt x="549" y="259"/>
                  </a:lnTo>
                  <a:lnTo>
                    <a:pt x="553" y="286"/>
                  </a:lnTo>
                  <a:lnTo>
                    <a:pt x="556" y="296"/>
                  </a:lnTo>
                  <a:lnTo>
                    <a:pt x="563" y="300"/>
                  </a:lnTo>
                  <a:lnTo>
                    <a:pt x="571" y="299"/>
                  </a:lnTo>
                  <a:lnTo>
                    <a:pt x="577" y="303"/>
                  </a:lnTo>
                  <a:lnTo>
                    <a:pt x="573" y="310"/>
                  </a:lnTo>
                  <a:lnTo>
                    <a:pt x="570" y="317"/>
                  </a:lnTo>
                  <a:lnTo>
                    <a:pt x="570" y="324"/>
                  </a:lnTo>
                  <a:lnTo>
                    <a:pt x="565" y="342"/>
                  </a:lnTo>
                  <a:lnTo>
                    <a:pt x="556" y="358"/>
                  </a:lnTo>
                  <a:lnTo>
                    <a:pt x="525" y="375"/>
                  </a:lnTo>
                  <a:lnTo>
                    <a:pt x="521" y="383"/>
                  </a:lnTo>
                  <a:lnTo>
                    <a:pt x="521" y="394"/>
                  </a:lnTo>
                  <a:lnTo>
                    <a:pt x="515" y="396"/>
                  </a:lnTo>
                  <a:lnTo>
                    <a:pt x="507" y="393"/>
                  </a:lnTo>
                  <a:lnTo>
                    <a:pt x="498" y="384"/>
                  </a:lnTo>
                  <a:lnTo>
                    <a:pt x="490" y="380"/>
                  </a:lnTo>
                  <a:lnTo>
                    <a:pt x="482" y="373"/>
                  </a:lnTo>
                  <a:lnTo>
                    <a:pt x="470" y="373"/>
                  </a:lnTo>
                  <a:lnTo>
                    <a:pt x="462" y="377"/>
                  </a:lnTo>
                  <a:lnTo>
                    <a:pt x="455" y="383"/>
                  </a:lnTo>
                  <a:lnTo>
                    <a:pt x="448" y="385"/>
                  </a:lnTo>
                  <a:lnTo>
                    <a:pt x="444" y="389"/>
                  </a:lnTo>
                  <a:lnTo>
                    <a:pt x="431" y="406"/>
                  </a:lnTo>
                  <a:lnTo>
                    <a:pt x="419" y="417"/>
                  </a:lnTo>
                  <a:lnTo>
                    <a:pt x="400" y="429"/>
                  </a:lnTo>
                  <a:lnTo>
                    <a:pt x="392" y="440"/>
                  </a:lnTo>
                  <a:lnTo>
                    <a:pt x="382" y="448"/>
                  </a:lnTo>
                  <a:lnTo>
                    <a:pt x="375" y="445"/>
                  </a:lnTo>
                  <a:lnTo>
                    <a:pt x="372" y="440"/>
                  </a:lnTo>
                  <a:lnTo>
                    <a:pt x="371" y="439"/>
                  </a:lnTo>
                  <a:lnTo>
                    <a:pt x="369" y="436"/>
                  </a:lnTo>
                  <a:lnTo>
                    <a:pt x="369" y="433"/>
                  </a:lnTo>
                  <a:lnTo>
                    <a:pt x="369" y="432"/>
                  </a:lnTo>
                  <a:lnTo>
                    <a:pt x="361" y="436"/>
                  </a:lnTo>
                  <a:lnTo>
                    <a:pt x="355" y="448"/>
                  </a:lnTo>
                  <a:lnTo>
                    <a:pt x="340" y="463"/>
                  </a:lnTo>
                  <a:lnTo>
                    <a:pt x="334" y="474"/>
                  </a:lnTo>
                  <a:lnTo>
                    <a:pt x="330" y="496"/>
                  </a:lnTo>
                  <a:lnTo>
                    <a:pt x="322" y="504"/>
                  </a:lnTo>
                  <a:lnTo>
                    <a:pt x="316" y="505"/>
                  </a:lnTo>
                  <a:lnTo>
                    <a:pt x="310" y="503"/>
                  </a:lnTo>
                  <a:lnTo>
                    <a:pt x="305" y="503"/>
                  </a:lnTo>
                  <a:lnTo>
                    <a:pt x="303" y="503"/>
                  </a:lnTo>
                  <a:lnTo>
                    <a:pt x="303" y="500"/>
                  </a:lnTo>
                  <a:lnTo>
                    <a:pt x="302" y="497"/>
                  </a:lnTo>
                  <a:lnTo>
                    <a:pt x="298" y="484"/>
                  </a:lnTo>
                  <a:lnTo>
                    <a:pt x="297" y="474"/>
                  </a:lnTo>
                  <a:lnTo>
                    <a:pt x="298" y="445"/>
                  </a:lnTo>
                  <a:lnTo>
                    <a:pt x="297" y="433"/>
                  </a:lnTo>
                  <a:lnTo>
                    <a:pt x="297" y="429"/>
                  </a:lnTo>
                  <a:lnTo>
                    <a:pt x="299" y="420"/>
                  </a:lnTo>
                  <a:lnTo>
                    <a:pt x="305" y="408"/>
                  </a:lnTo>
                  <a:lnTo>
                    <a:pt x="305" y="405"/>
                  </a:lnTo>
                  <a:lnTo>
                    <a:pt x="305" y="395"/>
                  </a:lnTo>
                  <a:lnTo>
                    <a:pt x="306" y="393"/>
                  </a:lnTo>
                  <a:lnTo>
                    <a:pt x="308" y="387"/>
                  </a:lnTo>
                  <a:lnTo>
                    <a:pt x="309" y="376"/>
                  </a:lnTo>
                  <a:lnTo>
                    <a:pt x="312" y="367"/>
                  </a:lnTo>
                  <a:lnTo>
                    <a:pt x="312" y="363"/>
                  </a:lnTo>
                  <a:lnTo>
                    <a:pt x="312" y="359"/>
                  </a:lnTo>
                  <a:lnTo>
                    <a:pt x="312" y="357"/>
                  </a:lnTo>
                  <a:lnTo>
                    <a:pt x="309" y="349"/>
                  </a:lnTo>
                  <a:lnTo>
                    <a:pt x="308" y="347"/>
                  </a:lnTo>
                  <a:lnTo>
                    <a:pt x="302" y="345"/>
                  </a:lnTo>
                  <a:lnTo>
                    <a:pt x="298" y="344"/>
                  </a:lnTo>
                  <a:lnTo>
                    <a:pt x="298" y="339"/>
                  </a:lnTo>
                  <a:lnTo>
                    <a:pt x="295" y="336"/>
                  </a:lnTo>
                  <a:lnTo>
                    <a:pt x="292" y="334"/>
                  </a:lnTo>
                  <a:lnTo>
                    <a:pt x="286" y="335"/>
                  </a:lnTo>
                  <a:lnTo>
                    <a:pt x="277" y="338"/>
                  </a:lnTo>
                  <a:lnTo>
                    <a:pt x="265" y="340"/>
                  </a:lnTo>
                  <a:lnTo>
                    <a:pt x="262" y="336"/>
                  </a:lnTo>
                  <a:lnTo>
                    <a:pt x="261" y="331"/>
                  </a:lnTo>
                  <a:lnTo>
                    <a:pt x="258" y="328"/>
                  </a:lnTo>
                  <a:lnTo>
                    <a:pt x="253" y="314"/>
                  </a:lnTo>
                  <a:lnTo>
                    <a:pt x="247" y="310"/>
                  </a:lnTo>
                  <a:lnTo>
                    <a:pt x="242" y="309"/>
                  </a:lnTo>
                  <a:lnTo>
                    <a:pt x="234" y="311"/>
                  </a:lnTo>
                  <a:lnTo>
                    <a:pt x="228" y="311"/>
                  </a:lnTo>
                  <a:lnTo>
                    <a:pt x="222" y="303"/>
                  </a:lnTo>
                  <a:lnTo>
                    <a:pt x="214" y="299"/>
                  </a:lnTo>
                  <a:lnTo>
                    <a:pt x="211" y="296"/>
                  </a:lnTo>
                  <a:lnTo>
                    <a:pt x="209" y="292"/>
                  </a:lnTo>
                  <a:lnTo>
                    <a:pt x="204" y="293"/>
                  </a:lnTo>
                  <a:lnTo>
                    <a:pt x="200" y="296"/>
                  </a:lnTo>
                  <a:lnTo>
                    <a:pt x="189" y="300"/>
                  </a:lnTo>
                  <a:lnTo>
                    <a:pt x="179" y="300"/>
                  </a:lnTo>
                  <a:lnTo>
                    <a:pt x="173" y="293"/>
                  </a:lnTo>
                  <a:lnTo>
                    <a:pt x="176" y="282"/>
                  </a:lnTo>
                  <a:lnTo>
                    <a:pt x="174" y="277"/>
                  </a:lnTo>
                  <a:lnTo>
                    <a:pt x="166" y="275"/>
                  </a:lnTo>
                  <a:lnTo>
                    <a:pt x="167" y="270"/>
                  </a:lnTo>
                  <a:lnTo>
                    <a:pt x="164" y="268"/>
                  </a:lnTo>
                  <a:lnTo>
                    <a:pt x="159" y="269"/>
                  </a:lnTo>
                  <a:lnTo>
                    <a:pt x="155" y="266"/>
                  </a:lnTo>
                  <a:lnTo>
                    <a:pt x="141" y="251"/>
                  </a:lnTo>
                  <a:lnTo>
                    <a:pt x="130" y="234"/>
                  </a:lnTo>
                  <a:lnTo>
                    <a:pt x="131" y="224"/>
                  </a:lnTo>
                  <a:lnTo>
                    <a:pt x="124" y="222"/>
                  </a:lnTo>
                  <a:lnTo>
                    <a:pt x="106" y="225"/>
                  </a:lnTo>
                  <a:lnTo>
                    <a:pt x="96" y="222"/>
                  </a:lnTo>
                  <a:lnTo>
                    <a:pt x="77" y="213"/>
                  </a:lnTo>
                  <a:lnTo>
                    <a:pt x="74" y="210"/>
                  </a:lnTo>
                  <a:lnTo>
                    <a:pt x="71" y="210"/>
                  </a:lnTo>
                  <a:lnTo>
                    <a:pt x="63" y="203"/>
                  </a:lnTo>
                  <a:lnTo>
                    <a:pt x="60" y="193"/>
                  </a:lnTo>
                  <a:lnTo>
                    <a:pt x="61" y="184"/>
                  </a:lnTo>
                  <a:lnTo>
                    <a:pt x="68" y="176"/>
                  </a:lnTo>
                  <a:lnTo>
                    <a:pt x="73" y="173"/>
                  </a:lnTo>
                  <a:lnTo>
                    <a:pt x="73" y="167"/>
                  </a:lnTo>
                  <a:lnTo>
                    <a:pt x="70" y="165"/>
                  </a:lnTo>
                  <a:lnTo>
                    <a:pt x="66" y="164"/>
                  </a:lnTo>
                  <a:lnTo>
                    <a:pt x="58" y="165"/>
                  </a:lnTo>
                  <a:lnTo>
                    <a:pt x="49" y="167"/>
                  </a:lnTo>
                  <a:lnTo>
                    <a:pt x="43" y="171"/>
                  </a:lnTo>
                  <a:lnTo>
                    <a:pt x="38" y="169"/>
                  </a:lnTo>
                  <a:lnTo>
                    <a:pt x="38" y="160"/>
                  </a:lnTo>
                  <a:lnTo>
                    <a:pt x="43" y="154"/>
                  </a:lnTo>
                  <a:lnTo>
                    <a:pt x="41" y="140"/>
                  </a:lnTo>
                  <a:lnTo>
                    <a:pt x="26" y="130"/>
                  </a:lnTo>
                  <a:lnTo>
                    <a:pt x="16" y="122"/>
                  </a:lnTo>
                  <a:lnTo>
                    <a:pt x="14" y="118"/>
                  </a:lnTo>
                  <a:lnTo>
                    <a:pt x="10" y="114"/>
                  </a:lnTo>
                  <a:lnTo>
                    <a:pt x="7" y="110"/>
                  </a:lnTo>
                  <a:lnTo>
                    <a:pt x="0" y="98"/>
                  </a:lnTo>
                  <a:lnTo>
                    <a:pt x="2" y="90"/>
                  </a:lnTo>
                  <a:lnTo>
                    <a:pt x="28" y="57"/>
                  </a:lnTo>
                  <a:lnTo>
                    <a:pt x="38" y="49"/>
                  </a:lnTo>
                  <a:lnTo>
                    <a:pt x="47" y="52"/>
                  </a:lnTo>
                  <a:lnTo>
                    <a:pt x="58" y="63"/>
                  </a:lnTo>
                  <a:lnTo>
                    <a:pt x="82" y="72"/>
                  </a:lnTo>
                  <a:lnTo>
                    <a:pt x="104" y="77"/>
                  </a:lnTo>
                  <a:lnTo>
                    <a:pt x="136" y="78"/>
                  </a:lnTo>
                  <a:lnTo>
                    <a:pt x="161" y="84"/>
                  </a:lnTo>
                  <a:lnTo>
                    <a:pt x="169" y="83"/>
                  </a:lnTo>
                  <a:lnTo>
                    <a:pt x="173" y="77"/>
                  </a:lnTo>
                  <a:lnTo>
                    <a:pt x="175" y="70"/>
                  </a:lnTo>
                  <a:lnTo>
                    <a:pt x="179" y="47"/>
                  </a:lnTo>
                  <a:lnTo>
                    <a:pt x="188" y="15"/>
                  </a:lnTo>
                  <a:lnTo>
                    <a:pt x="198" y="3"/>
                  </a:lnTo>
                  <a:lnTo>
                    <a:pt x="208" y="0"/>
                  </a:lnTo>
                  <a:lnTo>
                    <a:pt x="212" y="1"/>
                  </a:lnTo>
                  <a:lnTo>
                    <a:pt x="214" y="3"/>
                  </a:lnTo>
                  <a:lnTo>
                    <a:pt x="221" y="8"/>
                  </a:lnTo>
                  <a:lnTo>
                    <a:pt x="226" y="9"/>
                  </a:lnTo>
                  <a:lnTo>
                    <a:pt x="230" y="11"/>
                  </a:lnTo>
                  <a:lnTo>
                    <a:pt x="233" y="14"/>
                  </a:lnTo>
                  <a:lnTo>
                    <a:pt x="239" y="24"/>
                  </a:lnTo>
                  <a:lnTo>
                    <a:pt x="239" y="28"/>
                  </a:lnTo>
                  <a:lnTo>
                    <a:pt x="239" y="29"/>
                  </a:lnTo>
                  <a:lnTo>
                    <a:pt x="243" y="36"/>
                  </a:lnTo>
                  <a:lnTo>
                    <a:pt x="243" y="39"/>
                  </a:lnTo>
                  <a:lnTo>
                    <a:pt x="245" y="39"/>
                  </a:lnTo>
                  <a:lnTo>
                    <a:pt x="246" y="41"/>
                  </a:lnTo>
                  <a:lnTo>
                    <a:pt x="246" y="49"/>
                  </a:lnTo>
                  <a:lnTo>
                    <a:pt x="249" y="60"/>
                  </a:lnTo>
                  <a:lnTo>
                    <a:pt x="255" y="70"/>
                  </a:lnTo>
                  <a:lnTo>
                    <a:pt x="256" y="72"/>
                  </a:lnTo>
                  <a:lnTo>
                    <a:pt x="279" y="89"/>
                  </a:lnTo>
                  <a:lnTo>
                    <a:pt x="282" y="91"/>
                  </a:lnTo>
                  <a:lnTo>
                    <a:pt x="291" y="106"/>
                  </a:lnTo>
                  <a:lnTo>
                    <a:pt x="299" y="115"/>
                  </a:lnTo>
                  <a:lnTo>
                    <a:pt x="302" y="116"/>
                  </a:lnTo>
                  <a:lnTo>
                    <a:pt x="302" y="118"/>
                  </a:lnTo>
                  <a:lnTo>
                    <a:pt x="305" y="120"/>
                  </a:lnTo>
                  <a:lnTo>
                    <a:pt x="306" y="122"/>
                  </a:lnTo>
                  <a:lnTo>
                    <a:pt x="310" y="118"/>
                  </a:lnTo>
                  <a:lnTo>
                    <a:pt x="312" y="112"/>
                  </a:lnTo>
                  <a:lnTo>
                    <a:pt x="314" y="106"/>
                  </a:lnTo>
                  <a:lnTo>
                    <a:pt x="317" y="104"/>
                  </a:lnTo>
                  <a:lnTo>
                    <a:pt x="320" y="106"/>
                  </a:lnTo>
                  <a:lnTo>
                    <a:pt x="321" y="102"/>
                  </a:lnTo>
                  <a:lnTo>
                    <a:pt x="321" y="97"/>
                  </a:lnTo>
                  <a:lnTo>
                    <a:pt x="325" y="94"/>
                  </a:lnTo>
                  <a:lnTo>
                    <a:pt x="330" y="92"/>
                  </a:lnTo>
                  <a:lnTo>
                    <a:pt x="336" y="86"/>
                  </a:lnTo>
                  <a:lnTo>
                    <a:pt x="339" y="77"/>
                  </a:lnTo>
                  <a:lnTo>
                    <a:pt x="353" y="76"/>
                  </a:lnTo>
                  <a:lnTo>
                    <a:pt x="361" y="77"/>
                  </a:lnTo>
                  <a:lnTo>
                    <a:pt x="370" y="76"/>
                  </a:lnTo>
                  <a:lnTo>
                    <a:pt x="371" y="75"/>
                  </a:lnTo>
                  <a:lnTo>
                    <a:pt x="370" y="83"/>
                  </a:lnTo>
                  <a:lnTo>
                    <a:pt x="364" y="98"/>
                  </a:lnTo>
                  <a:lnTo>
                    <a:pt x="375" y="117"/>
                  </a:lnTo>
                  <a:lnTo>
                    <a:pt x="376" y="133"/>
                  </a:lnTo>
                  <a:lnTo>
                    <a:pt x="372" y="165"/>
                  </a:lnTo>
                  <a:lnTo>
                    <a:pt x="370" y="173"/>
                  </a:lnTo>
                  <a:lnTo>
                    <a:pt x="366" y="179"/>
                  </a:lnTo>
                  <a:lnTo>
                    <a:pt x="363" y="188"/>
                  </a:lnTo>
                  <a:lnTo>
                    <a:pt x="363" y="198"/>
                  </a:lnTo>
                  <a:lnTo>
                    <a:pt x="364" y="199"/>
                  </a:lnTo>
                  <a:lnTo>
                    <a:pt x="370" y="196"/>
                  </a:lnTo>
                  <a:lnTo>
                    <a:pt x="378" y="192"/>
                  </a:lnTo>
                  <a:lnTo>
                    <a:pt x="382" y="187"/>
                  </a:lnTo>
                  <a:lnTo>
                    <a:pt x="384" y="187"/>
                  </a:lnTo>
                  <a:lnTo>
                    <a:pt x="384" y="185"/>
                  </a:lnTo>
                  <a:lnTo>
                    <a:pt x="396" y="178"/>
                  </a:lnTo>
                  <a:lnTo>
                    <a:pt x="442" y="163"/>
                  </a:lnTo>
                  <a:lnTo>
                    <a:pt x="450" y="162"/>
                  </a:lnTo>
                  <a:lnTo>
                    <a:pt x="490" y="165"/>
                  </a:lnTo>
                  <a:lnTo>
                    <a:pt x="521" y="1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51597E4-709E-7A46-A955-A3837B14B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911" y="2343534"/>
              <a:ext cx="758825" cy="722312"/>
            </a:xfrm>
            <a:custGeom>
              <a:avLst/>
              <a:gdLst>
                <a:gd name="T0" fmla="*/ 450 w 478"/>
                <a:gd name="T1" fmla="*/ 190 h 455"/>
                <a:gd name="T2" fmla="*/ 462 w 478"/>
                <a:gd name="T3" fmla="*/ 204 h 455"/>
                <a:gd name="T4" fmla="*/ 462 w 478"/>
                <a:gd name="T5" fmla="*/ 230 h 455"/>
                <a:gd name="T6" fmla="*/ 466 w 478"/>
                <a:gd name="T7" fmla="*/ 254 h 455"/>
                <a:gd name="T8" fmla="*/ 476 w 478"/>
                <a:gd name="T9" fmla="*/ 282 h 455"/>
                <a:gd name="T10" fmla="*/ 475 w 478"/>
                <a:gd name="T11" fmla="*/ 296 h 455"/>
                <a:gd name="T12" fmla="*/ 478 w 478"/>
                <a:gd name="T13" fmla="*/ 319 h 455"/>
                <a:gd name="T14" fmla="*/ 434 w 478"/>
                <a:gd name="T15" fmla="*/ 351 h 455"/>
                <a:gd name="T16" fmla="*/ 370 w 478"/>
                <a:gd name="T17" fmla="*/ 377 h 455"/>
                <a:gd name="T18" fmla="*/ 353 w 478"/>
                <a:gd name="T19" fmla="*/ 400 h 455"/>
                <a:gd name="T20" fmla="*/ 330 w 478"/>
                <a:gd name="T21" fmla="*/ 414 h 455"/>
                <a:gd name="T22" fmla="*/ 302 w 478"/>
                <a:gd name="T23" fmla="*/ 438 h 455"/>
                <a:gd name="T24" fmla="*/ 271 w 478"/>
                <a:gd name="T25" fmla="*/ 454 h 455"/>
                <a:gd name="T26" fmla="*/ 242 w 478"/>
                <a:gd name="T27" fmla="*/ 454 h 455"/>
                <a:gd name="T28" fmla="*/ 221 w 478"/>
                <a:gd name="T29" fmla="*/ 435 h 455"/>
                <a:gd name="T30" fmla="*/ 180 w 478"/>
                <a:gd name="T31" fmla="*/ 423 h 455"/>
                <a:gd name="T32" fmla="*/ 144 w 478"/>
                <a:gd name="T33" fmla="*/ 431 h 455"/>
                <a:gd name="T34" fmla="*/ 109 w 478"/>
                <a:gd name="T35" fmla="*/ 427 h 455"/>
                <a:gd name="T36" fmla="*/ 85 w 478"/>
                <a:gd name="T37" fmla="*/ 407 h 455"/>
                <a:gd name="T38" fmla="*/ 85 w 478"/>
                <a:gd name="T39" fmla="*/ 387 h 455"/>
                <a:gd name="T40" fmla="*/ 75 w 478"/>
                <a:gd name="T41" fmla="*/ 369 h 455"/>
                <a:gd name="T42" fmla="*/ 84 w 478"/>
                <a:gd name="T43" fmla="*/ 351 h 455"/>
                <a:gd name="T44" fmla="*/ 98 w 478"/>
                <a:gd name="T45" fmla="*/ 341 h 455"/>
                <a:gd name="T46" fmla="*/ 113 w 478"/>
                <a:gd name="T47" fmla="*/ 323 h 455"/>
                <a:gd name="T48" fmla="*/ 117 w 478"/>
                <a:gd name="T49" fmla="*/ 309 h 455"/>
                <a:gd name="T50" fmla="*/ 107 w 478"/>
                <a:gd name="T51" fmla="*/ 299 h 455"/>
                <a:gd name="T52" fmla="*/ 96 w 478"/>
                <a:gd name="T53" fmla="*/ 303 h 455"/>
                <a:gd name="T54" fmla="*/ 77 w 478"/>
                <a:gd name="T55" fmla="*/ 303 h 455"/>
                <a:gd name="T56" fmla="*/ 51 w 478"/>
                <a:gd name="T57" fmla="*/ 289 h 455"/>
                <a:gd name="T58" fmla="*/ 37 w 478"/>
                <a:gd name="T59" fmla="*/ 266 h 455"/>
                <a:gd name="T60" fmla="*/ 28 w 478"/>
                <a:gd name="T61" fmla="*/ 247 h 455"/>
                <a:gd name="T62" fmla="*/ 20 w 478"/>
                <a:gd name="T63" fmla="*/ 220 h 455"/>
                <a:gd name="T64" fmla="*/ 1 w 478"/>
                <a:gd name="T65" fmla="*/ 196 h 455"/>
                <a:gd name="T66" fmla="*/ 7 w 478"/>
                <a:gd name="T67" fmla="*/ 159 h 455"/>
                <a:gd name="T68" fmla="*/ 7 w 478"/>
                <a:gd name="T69" fmla="*/ 151 h 455"/>
                <a:gd name="T70" fmla="*/ 15 w 478"/>
                <a:gd name="T71" fmla="*/ 130 h 455"/>
                <a:gd name="T72" fmla="*/ 16 w 478"/>
                <a:gd name="T73" fmla="*/ 104 h 455"/>
                <a:gd name="T74" fmla="*/ 19 w 478"/>
                <a:gd name="T75" fmla="*/ 56 h 455"/>
                <a:gd name="T76" fmla="*/ 35 w 478"/>
                <a:gd name="T77" fmla="*/ 27 h 455"/>
                <a:gd name="T78" fmla="*/ 49 w 478"/>
                <a:gd name="T79" fmla="*/ 16 h 455"/>
                <a:gd name="T80" fmla="*/ 52 w 478"/>
                <a:gd name="T81" fmla="*/ 2 h 455"/>
                <a:gd name="T82" fmla="*/ 79 w 478"/>
                <a:gd name="T83" fmla="*/ 3 h 455"/>
                <a:gd name="T84" fmla="*/ 91 w 478"/>
                <a:gd name="T85" fmla="*/ 25 h 455"/>
                <a:gd name="T86" fmla="*/ 92 w 478"/>
                <a:gd name="T87" fmla="*/ 73 h 455"/>
                <a:gd name="T88" fmla="*/ 127 w 478"/>
                <a:gd name="T89" fmla="*/ 74 h 455"/>
                <a:gd name="T90" fmla="*/ 146 w 478"/>
                <a:gd name="T91" fmla="*/ 95 h 455"/>
                <a:gd name="T92" fmla="*/ 145 w 478"/>
                <a:gd name="T93" fmla="*/ 120 h 455"/>
                <a:gd name="T94" fmla="*/ 138 w 478"/>
                <a:gd name="T95" fmla="*/ 133 h 455"/>
                <a:gd name="T96" fmla="*/ 143 w 478"/>
                <a:gd name="T97" fmla="*/ 146 h 455"/>
                <a:gd name="T98" fmla="*/ 161 w 478"/>
                <a:gd name="T99" fmla="*/ 160 h 455"/>
                <a:gd name="T100" fmla="*/ 183 w 478"/>
                <a:gd name="T101" fmla="*/ 178 h 455"/>
                <a:gd name="T102" fmla="*/ 252 w 478"/>
                <a:gd name="T103" fmla="*/ 182 h 455"/>
                <a:gd name="T104" fmla="*/ 269 w 478"/>
                <a:gd name="T105" fmla="*/ 177 h 455"/>
                <a:gd name="T106" fmla="*/ 281 w 478"/>
                <a:gd name="T107" fmla="*/ 158 h 455"/>
                <a:gd name="T108" fmla="*/ 298 w 478"/>
                <a:gd name="T109" fmla="*/ 145 h 455"/>
                <a:gd name="T110" fmla="*/ 287 w 478"/>
                <a:gd name="T111" fmla="*/ 125 h 455"/>
                <a:gd name="T112" fmla="*/ 293 w 478"/>
                <a:gd name="T113" fmla="*/ 117 h 455"/>
                <a:gd name="T114" fmla="*/ 412 w 478"/>
                <a:gd name="T115" fmla="*/ 1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455">
                  <a:moveTo>
                    <a:pt x="412" y="167"/>
                  </a:moveTo>
                  <a:lnTo>
                    <a:pt x="450" y="190"/>
                  </a:lnTo>
                  <a:lnTo>
                    <a:pt x="457" y="193"/>
                  </a:lnTo>
                  <a:lnTo>
                    <a:pt x="462" y="204"/>
                  </a:lnTo>
                  <a:lnTo>
                    <a:pt x="463" y="216"/>
                  </a:lnTo>
                  <a:lnTo>
                    <a:pt x="462" y="230"/>
                  </a:lnTo>
                  <a:lnTo>
                    <a:pt x="464" y="247"/>
                  </a:lnTo>
                  <a:lnTo>
                    <a:pt x="466" y="254"/>
                  </a:lnTo>
                  <a:lnTo>
                    <a:pt x="470" y="261"/>
                  </a:lnTo>
                  <a:lnTo>
                    <a:pt x="476" y="282"/>
                  </a:lnTo>
                  <a:lnTo>
                    <a:pt x="476" y="289"/>
                  </a:lnTo>
                  <a:lnTo>
                    <a:pt x="475" y="296"/>
                  </a:lnTo>
                  <a:lnTo>
                    <a:pt x="478" y="310"/>
                  </a:lnTo>
                  <a:lnTo>
                    <a:pt x="478" y="319"/>
                  </a:lnTo>
                  <a:lnTo>
                    <a:pt x="470" y="334"/>
                  </a:lnTo>
                  <a:lnTo>
                    <a:pt x="434" y="351"/>
                  </a:lnTo>
                  <a:lnTo>
                    <a:pt x="382" y="364"/>
                  </a:lnTo>
                  <a:lnTo>
                    <a:pt x="370" y="377"/>
                  </a:lnTo>
                  <a:lnTo>
                    <a:pt x="365" y="385"/>
                  </a:lnTo>
                  <a:lnTo>
                    <a:pt x="353" y="400"/>
                  </a:lnTo>
                  <a:lnTo>
                    <a:pt x="347" y="405"/>
                  </a:lnTo>
                  <a:lnTo>
                    <a:pt x="330" y="414"/>
                  </a:lnTo>
                  <a:lnTo>
                    <a:pt x="316" y="425"/>
                  </a:lnTo>
                  <a:lnTo>
                    <a:pt x="302" y="438"/>
                  </a:lnTo>
                  <a:lnTo>
                    <a:pt x="288" y="449"/>
                  </a:lnTo>
                  <a:lnTo>
                    <a:pt x="271" y="454"/>
                  </a:lnTo>
                  <a:lnTo>
                    <a:pt x="253" y="455"/>
                  </a:lnTo>
                  <a:lnTo>
                    <a:pt x="242" y="454"/>
                  </a:lnTo>
                  <a:lnTo>
                    <a:pt x="233" y="442"/>
                  </a:lnTo>
                  <a:lnTo>
                    <a:pt x="221" y="435"/>
                  </a:lnTo>
                  <a:lnTo>
                    <a:pt x="194" y="423"/>
                  </a:lnTo>
                  <a:lnTo>
                    <a:pt x="180" y="423"/>
                  </a:lnTo>
                  <a:lnTo>
                    <a:pt x="166" y="428"/>
                  </a:lnTo>
                  <a:lnTo>
                    <a:pt x="144" y="431"/>
                  </a:lnTo>
                  <a:lnTo>
                    <a:pt x="123" y="431"/>
                  </a:lnTo>
                  <a:lnTo>
                    <a:pt x="109" y="427"/>
                  </a:lnTo>
                  <a:lnTo>
                    <a:pt x="89" y="417"/>
                  </a:lnTo>
                  <a:lnTo>
                    <a:pt x="85" y="407"/>
                  </a:lnTo>
                  <a:lnTo>
                    <a:pt x="86" y="397"/>
                  </a:lnTo>
                  <a:lnTo>
                    <a:pt x="85" y="387"/>
                  </a:lnTo>
                  <a:lnTo>
                    <a:pt x="79" y="379"/>
                  </a:lnTo>
                  <a:lnTo>
                    <a:pt x="75" y="369"/>
                  </a:lnTo>
                  <a:lnTo>
                    <a:pt x="79" y="358"/>
                  </a:lnTo>
                  <a:lnTo>
                    <a:pt x="84" y="351"/>
                  </a:lnTo>
                  <a:lnTo>
                    <a:pt x="89" y="344"/>
                  </a:lnTo>
                  <a:lnTo>
                    <a:pt x="98" y="341"/>
                  </a:lnTo>
                  <a:lnTo>
                    <a:pt x="103" y="336"/>
                  </a:lnTo>
                  <a:lnTo>
                    <a:pt x="113" y="323"/>
                  </a:lnTo>
                  <a:lnTo>
                    <a:pt x="117" y="315"/>
                  </a:lnTo>
                  <a:lnTo>
                    <a:pt x="117" y="309"/>
                  </a:lnTo>
                  <a:lnTo>
                    <a:pt x="114" y="303"/>
                  </a:lnTo>
                  <a:lnTo>
                    <a:pt x="107" y="299"/>
                  </a:lnTo>
                  <a:lnTo>
                    <a:pt x="100" y="301"/>
                  </a:lnTo>
                  <a:lnTo>
                    <a:pt x="96" y="303"/>
                  </a:lnTo>
                  <a:lnTo>
                    <a:pt x="93" y="303"/>
                  </a:lnTo>
                  <a:lnTo>
                    <a:pt x="77" y="303"/>
                  </a:lnTo>
                  <a:lnTo>
                    <a:pt x="62" y="301"/>
                  </a:lnTo>
                  <a:lnTo>
                    <a:pt x="51" y="289"/>
                  </a:lnTo>
                  <a:lnTo>
                    <a:pt x="47" y="274"/>
                  </a:lnTo>
                  <a:lnTo>
                    <a:pt x="37" y="266"/>
                  </a:lnTo>
                  <a:lnTo>
                    <a:pt x="23" y="260"/>
                  </a:lnTo>
                  <a:lnTo>
                    <a:pt x="28" y="247"/>
                  </a:lnTo>
                  <a:lnTo>
                    <a:pt x="29" y="233"/>
                  </a:lnTo>
                  <a:lnTo>
                    <a:pt x="20" y="220"/>
                  </a:lnTo>
                  <a:lnTo>
                    <a:pt x="9" y="209"/>
                  </a:lnTo>
                  <a:lnTo>
                    <a:pt x="1" y="196"/>
                  </a:lnTo>
                  <a:lnTo>
                    <a:pt x="0" y="163"/>
                  </a:lnTo>
                  <a:lnTo>
                    <a:pt x="7" y="159"/>
                  </a:lnTo>
                  <a:lnTo>
                    <a:pt x="7" y="154"/>
                  </a:lnTo>
                  <a:lnTo>
                    <a:pt x="7" y="151"/>
                  </a:lnTo>
                  <a:lnTo>
                    <a:pt x="17" y="138"/>
                  </a:lnTo>
                  <a:lnTo>
                    <a:pt x="15" y="130"/>
                  </a:lnTo>
                  <a:lnTo>
                    <a:pt x="16" y="121"/>
                  </a:lnTo>
                  <a:lnTo>
                    <a:pt x="16" y="104"/>
                  </a:lnTo>
                  <a:lnTo>
                    <a:pt x="25" y="73"/>
                  </a:lnTo>
                  <a:lnTo>
                    <a:pt x="19" y="56"/>
                  </a:lnTo>
                  <a:lnTo>
                    <a:pt x="23" y="39"/>
                  </a:lnTo>
                  <a:lnTo>
                    <a:pt x="35" y="27"/>
                  </a:lnTo>
                  <a:lnTo>
                    <a:pt x="43" y="23"/>
                  </a:lnTo>
                  <a:lnTo>
                    <a:pt x="49" y="16"/>
                  </a:lnTo>
                  <a:lnTo>
                    <a:pt x="50" y="8"/>
                  </a:lnTo>
                  <a:lnTo>
                    <a:pt x="52" y="2"/>
                  </a:lnTo>
                  <a:lnTo>
                    <a:pt x="65" y="0"/>
                  </a:lnTo>
                  <a:lnTo>
                    <a:pt x="79" y="3"/>
                  </a:lnTo>
                  <a:lnTo>
                    <a:pt x="86" y="13"/>
                  </a:lnTo>
                  <a:lnTo>
                    <a:pt x="91" y="25"/>
                  </a:lnTo>
                  <a:lnTo>
                    <a:pt x="93" y="36"/>
                  </a:lnTo>
                  <a:lnTo>
                    <a:pt x="92" y="73"/>
                  </a:lnTo>
                  <a:lnTo>
                    <a:pt x="100" y="78"/>
                  </a:lnTo>
                  <a:lnTo>
                    <a:pt x="127" y="74"/>
                  </a:lnTo>
                  <a:lnTo>
                    <a:pt x="141" y="79"/>
                  </a:lnTo>
                  <a:lnTo>
                    <a:pt x="146" y="95"/>
                  </a:lnTo>
                  <a:lnTo>
                    <a:pt x="147" y="114"/>
                  </a:lnTo>
                  <a:lnTo>
                    <a:pt x="145" y="120"/>
                  </a:lnTo>
                  <a:lnTo>
                    <a:pt x="141" y="126"/>
                  </a:lnTo>
                  <a:lnTo>
                    <a:pt x="138" y="133"/>
                  </a:lnTo>
                  <a:lnTo>
                    <a:pt x="138" y="140"/>
                  </a:lnTo>
                  <a:lnTo>
                    <a:pt x="143" y="146"/>
                  </a:lnTo>
                  <a:lnTo>
                    <a:pt x="151" y="148"/>
                  </a:lnTo>
                  <a:lnTo>
                    <a:pt x="161" y="160"/>
                  </a:lnTo>
                  <a:lnTo>
                    <a:pt x="169" y="174"/>
                  </a:lnTo>
                  <a:lnTo>
                    <a:pt x="183" y="178"/>
                  </a:lnTo>
                  <a:lnTo>
                    <a:pt x="215" y="184"/>
                  </a:lnTo>
                  <a:lnTo>
                    <a:pt x="252" y="182"/>
                  </a:lnTo>
                  <a:lnTo>
                    <a:pt x="260" y="181"/>
                  </a:lnTo>
                  <a:lnTo>
                    <a:pt x="269" y="177"/>
                  </a:lnTo>
                  <a:lnTo>
                    <a:pt x="275" y="163"/>
                  </a:lnTo>
                  <a:lnTo>
                    <a:pt x="281" y="158"/>
                  </a:lnTo>
                  <a:lnTo>
                    <a:pt x="296" y="153"/>
                  </a:lnTo>
                  <a:lnTo>
                    <a:pt x="298" y="145"/>
                  </a:lnTo>
                  <a:lnTo>
                    <a:pt x="295" y="137"/>
                  </a:lnTo>
                  <a:lnTo>
                    <a:pt x="287" y="125"/>
                  </a:lnTo>
                  <a:lnTo>
                    <a:pt x="289" y="119"/>
                  </a:lnTo>
                  <a:lnTo>
                    <a:pt x="293" y="117"/>
                  </a:lnTo>
                  <a:lnTo>
                    <a:pt x="300" y="115"/>
                  </a:lnTo>
                  <a:lnTo>
                    <a:pt x="412" y="1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2D8A6A0D-D19F-954B-8A54-543BED706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8123" y="2703897"/>
              <a:ext cx="969963" cy="568325"/>
            </a:xfrm>
            <a:custGeom>
              <a:avLst/>
              <a:gdLst>
                <a:gd name="T0" fmla="*/ 611 w 611"/>
                <a:gd name="T1" fmla="*/ 227 h 358"/>
                <a:gd name="T2" fmla="*/ 588 w 611"/>
                <a:gd name="T3" fmla="*/ 243 h 358"/>
                <a:gd name="T4" fmla="*/ 569 w 611"/>
                <a:gd name="T5" fmla="*/ 239 h 358"/>
                <a:gd name="T6" fmla="*/ 546 w 611"/>
                <a:gd name="T7" fmla="*/ 235 h 358"/>
                <a:gd name="T8" fmla="*/ 539 w 611"/>
                <a:gd name="T9" fmla="*/ 253 h 358"/>
                <a:gd name="T10" fmla="*/ 552 w 611"/>
                <a:gd name="T11" fmla="*/ 284 h 358"/>
                <a:gd name="T12" fmla="*/ 549 w 611"/>
                <a:gd name="T13" fmla="*/ 299 h 358"/>
                <a:gd name="T14" fmla="*/ 465 w 611"/>
                <a:gd name="T15" fmla="*/ 295 h 358"/>
                <a:gd name="T16" fmla="*/ 432 w 611"/>
                <a:gd name="T17" fmla="*/ 295 h 358"/>
                <a:gd name="T18" fmla="*/ 339 w 611"/>
                <a:gd name="T19" fmla="*/ 280 h 358"/>
                <a:gd name="T20" fmla="*/ 328 w 611"/>
                <a:gd name="T21" fmla="*/ 323 h 358"/>
                <a:gd name="T22" fmla="*/ 337 w 611"/>
                <a:gd name="T23" fmla="*/ 358 h 358"/>
                <a:gd name="T24" fmla="*/ 330 w 611"/>
                <a:gd name="T25" fmla="*/ 356 h 358"/>
                <a:gd name="T26" fmla="*/ 308 w 611"/>
                <a:gd name="T27" fmla="*/ 340 h 358"/>
                <a:gd name="T28" fmla="*/ 287 w 611"/>
                <a:gd name="T29" fmla="*/ 336 h 358"/>
                <a:gd name="T30" fmla="*/ 250 w 611"/>
                <a:gd name="T31" fmla="*/ 323 h 358"/>
                <a:gd name="T32" fmla="*/ 227 w 611"/>
                <a:gd name="T33" fmla="*/ 313 h 358"/>
                <a:gd name="T34" fmla="*/ 192 w 611"/>
                <a:gd name="T35" fmla="*/ 306 h 358"/>
                <a:gd name="T36" fmla="*/ 163 w 611"/>
                <a:gd name="T37" fmla="*/ 301 h 358"/>
                <a:gd name="T38" fmla="*/ 87 w 611"/>
                <a:gd name="T39" fmla="*/ 300 h 358"/>
                <a:gd name="T40" fmla="*/ 21 w 611"/>
                <a:gd name="T41" fmla="*/ 323 h 358"/>
                <a:gd name="T42" fmla="*/ 15 w 611"/>
                <a:gd name="T43" fmla="*/ 330 h 358"/>
                <a:gd name="T44" fmla="*/ 0 w 611"/>
                <a:gd name="T45" fmla="*/ 336 h 358"/>
                <a:gd name="T46" fmla="*/ 7 w 611"/>
                <a:gd name="T47" fmla="*/ 311 h 358"/>
                <a:gd name="T48" fmla="*/ 12 w 611"/>
                <a:gd name="T49" fmla="*/ 255 h 358"/>
                <a:gd name="T50" fmla="*/ 8 w 611"/>
                <a:gd name="T51" fmla="*/ 213 h 358"/>
                <a:gd name="T52" fmla="*/ 103 w 611"/>
                <a:gd name="T53" fmla="*/ 185 h 358"/>
                <a:gd name="T54" fmla="*/ 131 w 611"/>
                <a:gd name="T55" fmla="*/ 134 h 358"/>
                <a:gd name="T56" fmla="*/ 141 w 611"/>
                <a:gd name="T57" fmla="*/ 51 h 358"/>
                <a:gd name="T58" fmla="*/ 154 w 611"/>
                <a:gd name="T59" fmla="*/ 19 h 358"/>
                <a:gd name="T60" fmla="*/ 156 w 611"/>
                <a:gd name="T61" fmla="*/ 8 h 358"/>
                <a:gd name="T62" fmla="*/ 172 w 611"/>
                <a:gd name="T63" fmla="*/ 14 h 358"/>
                <a:gd name="T64" fmla="*/ 188 w 611"/>
                <a:gd name="T65" fmla="*/ 19 h 358"/>
                <a:gd name="T66" fmla="*/ 217 w 611"/>
                <a:gd name="T67" fmla="*/ 2 h 358"/>
                <a:gd name="T68" fmla="*/ 240 w 611"/>
                <a:gd name="T69" fmla="*/ 13 h 358"/>
                <a:gd name="T70" fmla="*/ 256 w 611"/>
                <a:gd name="T71" fmla="*/ 30 h 358"/>
                <a:gd name="T72" fmla="*/ 283 w 611"/>
                <a:gd name="T73" fmla="*/ 69 h 358"/>
                <a:gd name="T74" fmla="*/ 309 w 611"/>
                <a:gd name="T75" fmla="*/ 47 h 358"/>
                <a:gd name="T76" fmla="*/ 343 w 611"/>
                <a:gd name="T77" fmla="*/ 69 h 358"/>
                <a:gd name="T78" fmla="*/ 361 w 611"/>
                <a:gd name="T79" fmla="*/ 78 h 358"/>
                <a:gd name="T80" fmla="*/ 384 w 611"/>
                <a:gd name="T81" fmla="*/ 42 h 358"/>
                <a:gd name="T82" fmla="*/ 416 w 611"/>
                <a:gd name="T83" fmla="*/ 47 h 358"/>
                <a:gd name="T84" fmla="*/ 446 w 611"/>
                <a:gd name="T85" fmla="*/ 76 h 358"/>
                <a:gd name="T86" fmla="*/ 469 w 611"/>
                <a:gd name="T87" fmla="*/ 74 h 358"/>
                <a:gd name="T88" fmla="*/ 486 w 611"/>
                <a:gd name="T89" fmla="*/ 82 h 358"/>
                <a:gd name="T90" fmla="*/ 472 w 611"/>
                <a:gd name="T91" fmla="*/ 109 h 358"/>
                <a:gd name="T92" fmla="*/ 453 w 611"/>
                <a:gd name="T93" fmla="*/ 124 h 358"/>
                <a:gd name="T94" fmla="*/ 448 w 611"/>
                <a:gd name="T95" fmla="*/ 152 h 358"/>
                <a:gd name="T96" fmla="*/ 454 w 611"/>
                <a:gd name="T97" fmla="*/ 180 h 358"/>
                <a:gd name="T98" fmla="*/ 492 w 611"/>
                <a:gd name="T99" fmla="*/ 204 h 358"/>
                <a:gd name="T100" fmla="*/ 549 w 611"/>
                <a:gd name="T101" fmla="*/ 19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1" h="358">
                  <a:moveTo>
                    <a:pt x="590" y="208"/>
                  </a:moveTo>
                  <a:lnTo>
                    <a:pt x="602" y="215"/>
                  </a:lnTo>
                  <a:lnTo>
                    <a:pt x="611" y="227"/>
                  </a:lnTo>
                  <a:lnTo>
                    <a:pt x="605" y="237"/>
                  </a:lnTo>
                  <a:lnTo>
                    <a:pt x="595" y="243"/>
                  </a:lnTo>
                  <a:lnTo>
                    <a:pt x="588" y="243"/>
                  </a:lnTo>
                  <a:lnTo>
                    <a:pt x="582" y="243"/>
                  </a:lnTo>
                  <a:lnTo>
                    <a:pt x="575" y="240"/>
                  </a:lnTo>
                  <a:lnTo>
                    <a:pt x="569" y="239"/>
                  </a:lnTo>
                  <a:lnTo>
                    <a:pt x="563" y="236"/>
                  </a:lnTo>
                  <a:lnTo>
                    <a:pt x="552" y="232"/>
                  </a:lnTo>
                  <a:lnTo>
                    <a:pt x="546" y="235"/>
                  </a:lnTo>
                  <a:lnTo>
                    <a:pt x="542" y="240"/>
                  </a:lnTo>
                  <a:lnTo>
                    <a:pt x="540" y="246"/>
                  </a:lnTo>
                  <a:lnTo>
                    <a:pt x="539" y="253"/>
                  </a:lnTo>
                  <a:lnTo>
                    <a:pt x="552" y="268"/>
                  </a:lnTo>
                  <a:lnTo>
                    <a:pt x="552" y="280"/>
                  </a:lnTo>
                  <a:lnTo>
                    <a:pt x="552" y="284"/>
                  </a:lnTo>
                  <a:lnTo>
                    <a:pt x="553" y="288"/>
                  </a:lnTo>
                  <a:lnTo>
                    <a:pt x="554" y="294"/>
                  </a:lnTo>
                  <a:lnTo>
                    <a:pt x="549" y="299"/>
                  </a:lnTo>
                  <a:lnTo>
                    <a:pt x="517" y="320"/>
                  </a:lnTo>
                  <a:lnTo>
                    <a:pt x="508" y="326"/>
                  </a:lnTo>
                  <a:lnTo>
                    <a:pt x="465" y="295"/>
                  </a:lnTo>
                  <a:lnTo>
                    <a:pt x="465" y="295"/>
                  </a:lnTo>
                  <a:lnTo>
                    <a:pt x="457" y="297"/>
                  </a:lnTo>
                  <a:lnTo>
                    <a:pt x="432" y="295"/>
                  </a:lnTo>
                  <a:lnTo>
                    <a:pt x="415" y="292"/>
                  </a:lnTo>
                  <a:lnTo>
                    <a:pt x="369" y="277"/>
                  </a:lnTo>
                  <a:lnTo>
                    <a:pt x="339" y="280"/>
                  </a:lnTo>
                  <a:lnTo>
                    <a:pt x="326" y="291"/>
                  </a:lnTo>
                  <a:lnTo>
                    <a:pt x="322" y="307"/>
                  </a:lnTo>
                  <a:lnTo>
                    <a:pt x="328" y="323"/>
                  </a:lnTo>
                  <a:lnTo>
                    <a:pt x="339" y="347"/>
                  </a:lnTo>
                  <a:lnTo>
                    <a:pt x="340" y="354"/>
                  </a:lnTo>
                  <a:lnTo>
                    <a:pt x="337" y="358"/>
                  </a:lnTo>
                  <a:lnTo>
                    <a:pt x="336" y="358"/>
                  </a:lnTo>
                  <a:lnTo>
                    <a:pt x="333" y="358"/>
                  </a:lnTo>
                  <a:lnTo>
                    <a:pt x="330" y="356"/>
                  </a:lnTo>
                  <a:lnTo>
                    <a:pt x="325" y="351"/>
                  </a:lnTo>
                  <a:lnTo>
                    <a:pt x="314" y="346"/>
                  </a:lnTo>
                  <a:lnTo>
                    <a:pt x="308" y="340"/>
                  </a:lnTo>
                  <a:lnTo>
                    <a:pt x="302" y="338"/>
                  </a:lnTo>
                  <a:lnTo>
                    <a:pt x="294" y="337"/>
                  </a:lnTo>
                  <a:lnTo>
                    <a:pt x="287" y="336"/>
                  </a:lnTo>
                  <a:lnTo>
                    <a:pt x="275" y="329"/>
                  </a:lnTo>
                  <a:lnTo>
                    <a:pt x="269" y="326"/>
                  </a:lnTo>
                  <a:lnTo>
                    <a:pt x="250" y="323"/>
                  </a:lnTo>
                  <a:lnTo>
                    <a:pt x="246" y="322"/>
                  </a:lnTo>
                  <a:lnTo>
                    <a:pt x="235" y="316"/>
                  </a:lnTo>
                  <a:lnTo>
                    <a:pt x="227" y="313"/>
                  </a:lnTo>
                  <a:lnTo>
                    <a:pt x="211" y="311"/>
                  </a:lnTo>
                  <a:lnTo>
                    <a:pt x="203" y="309"/>
                  </a:lnTo>
                  <a:lnTo>
                    <a:pt x="192" y="306"/>
                  </a:lnTo>
                  <a:lnTo>
                    <a:pt x="177" y="304"/>
                  </a:lnTo>
                  <a:lnTo>
                    <a:pt x="165" y="302"/>
                  </a:lnTo>
                  <a:lnTo>
                    <a:pt x="163" y="301"/>
                  </a:lnTo>
                  <a:lnTo>
                    <a:pt x="158" y="300"/>
                  </a:lnTo>
                  <a:lnTo>
                    <a:pt x="127" y="303"/>
                  </a:lnTo>
                  <a:lnTo>
                    <a:pt x="87" y="300"/>
                  </a:lnTo>
                  <a:lnTo>
                    <a:pt x="79" y="301"/>
                  </a:lnTo>
                  <a:lnTo>
                    <a:pt x="33" y="316"/>
                  </a:lnTo>
                  <a:lnTo>
                    <a:pt x="21" y="323"/>
                  </a:lnTo>
                  <a:lnTo>
                    <a:pt x="21" y="325"/>
                  </a:lnTo>
                  <a:lnTo>
                    <a:pt x="19" y="325"/>
                  </a:lnTo>
                  <a:lnTo>
                    <a:pt x="15" y="330"/>
                  </a:lnTo>
                  <a:lnTo>
                    <a:pt x="7" y="334"/>
                  </a:lnTo>
                  <a:lnTo>
                    <a:pt x="1" y="337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3" y="317"/>
                  </a:lnTo>
                  <a:lnTo>
                    <a:pt x="7" y="311"/>
                  </a:lnTo>
                  <a:lnTo>
                    <a:pt x="9" y="303"/>
                  </a:lnTo>
                  <a:lnTo>
                    <a:pt x="13" y="271"/>
                  </a:lnTo>
                  <a:lnTo>
                    <a:pt x="12" y="255"/>
                  </a:lnTo>
                  <a:lnTo>
                    <a:pt x="1" y="236"/>
                  </a:lnTo>
                  <a:lnTo>
                    <a:pt x="7" y="221"/>
                  </a:lnTo>
                  <a:lnTo>
                    <a:pt x="8" y="213"/>
                  </a:lnTo>
                  <a:lnTo>
                    <a:pt x="42" y="208"/>
                  </a:lnTo>
                  <a:lnTo>
                    <a:pt x="74" y="200"/>
                  </a:lnTo>
                  <a:lnTo>
                    <a:pt x="103" y="185"/>
                  </a:lnTo>
                  <a:lnTo>
                    <a:pt x="113" y="174"/>
                  </a:lnTo>
                  <a:lnTo>
                    <a:pt x="121" y="162"/>
                  </a:lnTo>
                  <a:lnTo>
                    <a:pt x="131" y="134"/>
                  </a:lnTo>
                  <a:lnTo>
                    <a:pt x="141" y="88"/>
                  </a:lnTo>
                  <a:lnTo>
                    <a:pt x="141" y="65"/>
                  </a:lnTo>
                  <a:lnTo>
                    <a:pt x="141" y="51"/>
                  </a:lnTo>
                  <a:lnTo>
                    <a:pt x="147" y="27"/>
                  </a:lnTo>
                  <a:lnTo>
                    <a:pt x="151" y="20"/>
                  </a:lnTo>
                  <a:lnTo>
                    <a:pt x="154" y="19"/>
                  </a:lnTo>
                  <a:lnTo>
                    <a:pt x="156" y="17"/>
                  </a:lnTo>
                  <a:lnTo>
                    <a:pt x="157" y="13"/>
                  </a:lnTo>
                  <a:lnTo>
                    <a:pt x="156" y="8"/>
                  </a:lnTo>
                  <a:lnTo>
                    <a:pt x="163" y="6"/>
                  </a:lnTo>
                  <a:lnTo>
                    <a:pt x="166" y="11"/>
                  </a:lnTo>
                  <a:lnTo>
                    <a:pt x="172" y="14"/>
                  </a:lnTo>
                  <a:lnTo>
                    <a:pt x="179" y="13"/>
                  </a:lnTo>
                  <a:lnTo>
                    <a:pt x="185" y="18"/>
                  </a:lnTo>
                  <a:lnTo>
                    <a:pt x="188" y="19"/>
                  </a:lnTo>
                  <a:lnTo>
                    <a:pt x="200" y="22"/>
                  </a:lnTo>
                  <a:lnTo>
                    <a:pt x="208" y="19"/>
                  </a:lnTo>
                  <a:lnTo>
                    <a:pt x="217" y="2"/>
                  </a:lnTo>
                  <a:lnTo>
                    <a:pt x="231" y="0"/>
                  </a:lnTo>
                  <a:lnTo>
                    <a:pt x="238" y="7"/>
                  </a:lnTo>
                  <a:lnTo>
                    <a:pt x="240" y="13"/>
                  </a:lnTo>
                  <a:lnTo>
                    <a:pt x="240" y="18"/>
                  </a:lnTo>
                  <a:lnTo>
                    <a:pt x="247" y="24"/>
                  </a:lnTo>
                  <a:lnTo>
                    <a:pt x="256" y="30"/>
                  </a:lnTo>
                  <a:lnTo>
                    <a:pt x="259" y="56"/>
                  </a:lnTo>
                  <a:lnTo>
                    <a:pt x="264" y="78"/>
                  </a:lnTo>
                  <a:lnTo>
                    <a:pt x="283" y="69"/>
                  </a:lnTo>
                  <a:lnTo>
                    <a:pt x="296" y="50"/>
                  </a:lnTo>
                  <a:lnTo>
                    <a:pt x="301" y="44"/>
                  </a:lnTo>
                  <a:lnTo>
                    <a:pt x="309" y="47"/>
                  </a:lnTo>
                  <a:lnTo>
                    <a:pt x="329" y="53"/>
                  </a:lnTo>
                  <a:lnTo>
                    <a:pt x="339" y="65"/>
                  </a:lnTo>
                  <a:lnTo>
                    <a:pt x="343" y="69"/>
                  </a:lnTo>
                  <a:lnTo>
                    <a:pt x="347" y="74"/>
                  </a:lnTo>
                  <a:lnTo>
                    <a:pt x="352" y="79"/>
                  </a:lnTo>
                  <a:lnTo>
                    <a:pt x="361" y="78"/>
                  </a:lnTo>
                  <a:lnTo>
                    <a:pt x="371" y="69"/>
                  </a:lnTo>
                  <a:lnTo>
                    <a:pt x="378" y="56"/>
                  </a:lnTo>
                  <a:lnTo>
                    <a:pt x="384" y="42"/>
                  </a:lnTo>
                  <a:lnTo>
                    <a:pt x="392" y="33"/>
                  </a:lnTo>
                  <a:lnTo>
                    <a:pt x="406" y="39"/>
                  </a:lnTo>
                  <a:lnTo>
                    <a:pt x="416" y="47"/>
                  </a:lnTo>
                  <a:lnTo>
                    <a:pt x="420" y="62"/>
                  </a:lnTo>
                  <a:lnTo>
                    <a:pt x="431" y="74"/>
                  </a:lnTo>
                  <a:lnTo>
                    <a:pt x="446" y="76"/>
                  </a:lnTo>
                  <a:lnTo>
                    <a:pt x="462" y="76"/>
                  </a:lnTo>
                  <a:lnTo>
                    <a:pt x="465" y="76"/>
                  </a:lnTo>
                  <a:lnTo>
                    <a:pt x="469" y="74"/>
                  </a:lnTo>
                  <a:lnTo>
                    <a:pt x="476" y="72"/>
                  </a:lnTo>
                  <a:lnTo>
                    <a:pt x="483" y="76"/>
                  </a:lnTo>
                  <a:lnTo>
                    <a:pt x="486" y="82"/>
                  </a:lnTo>
                  <a:lnTo>
                    <a:pt x="486" y="88"/>
                  </a:lnTo>
                  <a:lnTo>
                    <a:pt x="482" y="96"/>
                  </a:lnTo>
                  <a:lnTo>
                    <a:pt x="472" y="109"/>
                  </a:lnTo>
                  <a:lnTo>
                    <a:pt x="467" y="114"/>
                  </a:lnTo>
                  <a:lnTo>
                    <a:pt x="458" y="117"/>
                  </a:lnTo>
                  <a:lnTo>
                    <a:pt x="453" y="124"/>
                  </a:lnTo>
                  <a:lnTo>
                    <a:pt x="448" y="131"/>
                  </a:lnTo>
                  <a:lnTo>
                    <a:pt x="444" y="142"/>
                  </a:lnTo>
                  <a:lnTo>
                    <a:pt x="448" y="152"/>
                  </a:lnTo>
                  <a:lnTo>
                    <a:pt x="454" y="160"/>
                  </a:lnTo>
                  <a:lnTo>
                    <a:pt x="455" y="170"/>
                  </a:lnTo>
                  <a:lnTo>
                    <a:pt x="454" y="180"/>
                  </a:lnTo>
                  <a:lnTo>
                    <a:pt x="458" y="190"/>
                  </a:lnTo>
                  <a:lnTo>
                    <a:pt x="478" y="200"/>
                  </a:lnTo>
                  <a:lnTo>
                    <a:pt x="492" y="204"/>
                  </a:lnTo>
                  <a:lnTo>
                    <a:pt x="513" y="204"/>
                  </a:lnTo>
                  <a:lnTo>
                    <a:pt x="535" y="201"/>
                  </a:lnTo>
                  <a:lnTo>
                    <a:pt x="549" y="196"/>
                  </a:lnTo>
                  <a:lnTo>
                    <a:pt x="563" y="196"/>
                  </a:lnTo>
                  <a:lnTo>
                    <a:pt x="590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F8F460B2-76CF-4649-B402-5E2086DF9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3573" y="1386272"/>
              <a:ext cx="903288" cy="742950"/>
            </a:xfrm>
            <a:custGeom>
              <a:avLst/>
              <a:gdLst>
                <a:gd name="T0" fmla="*/ 263 w 569"/>
                <a:gd name="T1" fmla="*/ 40 h 468"/>
                <a:gd name="T2" fmla="*/ 337 w 569"/>
                <a:gd name="T3" fmla="*/ 42 h 468"/>
                <a:gd name="T4" fmla="*/ 348 w 569"/>
                <a:gd name="T5" fmla="*/ 38 h 468"/>
                <a:gd name="T6" fmla="*/ 397 w 569"/>
                <a:gd name="T7" fmla="*/ 36 h 468"/>
                <a:gd name="T8" fmla="*/ 424 w 569"/>
                <a:gd name="T9" fmla="*/ 14 h 468"/>
                <a:gd name="T10" fmla="*/ 476 w 569"/>
                <a:gd name="T11" fmla="*/ 3 h 468"/>
                <a:gd name="T12" fmla="*/ 500 w 569"/>
                <a:gd name="T13" fmla="*/ 42 h 468"/>
                <a:gd name="T14" fmla="*/ 539 w 569"/>
                <a:gd name="T15" fmla="*/ 44 h 468"/>
                <a:gd name="T16" fmla="*/ 564 w 569"/>
                <a:gd name="T17" fmla="*/ 95 h 468"/>
                <a:gd name="T18" fmla="*/ 520 w 569"/>
                <a:gd name="T19" fmla="*/ 122 h 468"/>
                <a:gd name="T20" fmla="*/ 487 w 569"/>
                <a:gd name="T21" fmla="*/ 143 h 468"/>
                <a:gd name="T22" fmla="*/ 469 w 569"/>
                <a:gd name="T23" fmla="*/ 215 h 468"/>
                <a:gd name="T24" fmla="*/ 381 w 569"/>
                <a:gd name="T25" fmla="*/ 258 h 468"/>
                <a:gd name="T26" fmla="*/ 354 w 569"/>
                <a:gd name="T27" fmla="*/ 293 h 468"/>
                <a:gd name="T28" fmla="*/ 388 w 569"/>
                <a:gd name="T29" fmla="*/ 298 h 468"/>
                <a:gd name="T30" fmla="*/ 383 w 569"/>
                <a:gd name="T31" fmla="*/ 343 h 468"/>
                <a:gd name="T32" fmla="*/ 408 w 569"/>
                <a:gd name="T33" fmla="*/ 365 h 468"/>
                <a:gd name="T34" fmla="*/ 503 w 569"/>
                <a:gd name="T35" fmla="*/ 407 h 468"/>
                <a:gd name="T36" fmla="*/ 504 w 569"/>
                <a:gd name="T37" fmla="*/ 431 h 468"/>
                <a:gd name="T38" fmla="*/ 471 w 569"/>
                <a:gd name="T39" fmla="*/ 468 h 468"/>
                <a:gd name="T40" fmla="*/ 405 w 569"/>
                <a:gd name="T41" fmla="*/ 458 h 468"/>
                <a:gd name="T42" fmla="*/ 397 w 569"/>
                <a:gd name="T43" fmla="*/ 403 h 468"/>
                <a:gd name="T44" fmla="*/ 333 w 569"/>
                <a:gd name="T45" fmla="*/ 395 h 468"/>
                <a:gd name="T46" fmla="*/ 281 w 569"/>
                <a:gd name="T47" fmla="*/ 379 h 468"/>
                <a:gd name="T48" fmla="*/ 253 w 569"/>
                <a:gd name="T49" fmla="*/ 366 h 468"/>
                <a:gd name="T50" fmla="*/ 280 w 569"/>
                <a:gd name="T51" fmla="*/ 331 h 468"/>
                <a:gd name="T52" fmla="*/ 268 w 569"/>
                <a:gd name="T53" fmla="*/ 319 h 468"/>
                <a:gd name="T54" fmla="*/ 251 w 569"/>
                <a:gd name="T55" fmla="*/ 293 h 468"/>
                <a:gd name="T56" fmla="*/ 235 w 569"/>
                <a:gd name="T57" fmla="*/ 276 h 468"/>
                <a:gd name="T58" fmla="*/ 249 w 569"/>
                <a:gd name="T59" fmla="*/ 246 h 468"/>
                <a:gd name="T60" fmla="*/ 232 w 569"/>
                <a:gd name="T61" fmla="*/ 217 h 468"/>
                <a:gd name="T62" fmla="*/ 208 w 569"/>
                <a:gd name="T63" fmla="*/ 211 h 468"/>
                <a:gd name="T64" fmla="*/ 190 w 569"/>
                <a:gd name="T65" fmla="*/ 212 h 468"/>
                <a:gd name="T66" fmla="*/ 189 w 569"/>
                <a:gd name="T67" fmla="*/ 199 h 468"/>
                <a:gd name="T68" fmla="*/ 166 w 569"/>
                <a:gd name="T69" fmla="*/ 161 h 468"/>
                <a:gd name="T70" fmla="*/ 148 w 569"/>
                <a:gd name="T71" fmla="*/ 136 h 468"/>
                <a:gd name="T72" fmla="*/ 129 w 569"/>
                <a:gd name="T73" fmla="*/ 117 h 468"/>
                <a:gd name="T74" fmla="*/ 108 w 569"/>
                <a:gd name="T75" fmla="*/ 96 h 468"/>
                <a:gd name="T76" fmla="*/ 63 w 569"/>
                <a:gd name="T77" fmla="*/ 112 h 468"/>
                <a:gd name="T78" fmla="*/ 51 w 569"/>
                <a:gd name="T79" fmla="*/ 122 h 468"/>
                <a:gd name="T80" fmla="*/ 36 w 569"/>
                <a:gd name="T81" fmla="*/ 88 h 468"/>
                <a:gd name="T82" fmla="*/ 0 w 569"/>
                <a:gd name="T83" fmla="*/ 61 h 468"/>
                <a:gd name="T84" fmla="*/ 46 w 569"/>
                <a:gd name="T85" fmla="*/ 35 h 468"/>
                <a:gd name="T86" fmla="*/ 104 w 569"/>
                <a:gd name="T87" fmla="*/ 52 h 468"/>
                <a:gd name="T88" fmla="*/ 127 w 569"/>
                <a:gd name="T89" fmla="*/ 67 h 468"/>
                <a:gd name="T90" fmla="*/ 149 w 569"/>
                <a:gd name="T91" fmla="*/ 70 h 468"/>
                <a:gd name="T92" fmla="*/ 185 w 569"/>
                <a:gd name="T93" fmla="*/ 50 h 468"/>
                <a:gd name="T94" fmla="*/ 195 w 569"/>
                <a:gd name="T95" fmla="*/ 3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9" h="468">
                  <a:moveTo>
                    <a:pt x="195" y="38"/>
                  </a:moveTo>
                  <a:lnTo>
                    <a:pt x="197" y="35"/>
                  </a:lnTo>
                  <a:lnTo>
                    <a:pt x="197" y="33"/>
                  </a:lnTo>
                  <a:lnTo>
                    <a:pt x="263" y="40"/>
                  </a:lnTo>
                  <a:lnTo>
                    <a:pt x="271" y="40"/>
                  </a:lnTo>
                  <a:lnTo>
                    <a:pt x="284" y="37"/>
                  </a:lnTo>
                  <a:lnTo>
                    <a:pt x="288" y="37"/>
                  </a:lnTo>
                  <a:lnTo>
                    <a:pt x="337" y="42"/>
                  </a:lnTo>
                  <a:lnTo>
                    <a:pt x="341" y="42"/>
                  </a:lnTo>
                  <a:lnTo>
                    <a:pt x="343" y="41"/>
                  </a:lnTo>
                  <a:lnTo>
                    <a:pt x="345" y="39"/>
                  </a:lnTo>
                  <a:lnTo>
                    <a:pt x="348" y="38"/>
                  </a:lnTo>
                  <a:lnTo>
                    <a:pt x="350" y="35"/>
                  </a:lnTo>
                  <a:lnTo>
                    <a:pt x="356" y="38"/>
                  </a:lnTo>
                  <a:lnTo>
                    <a:pt x="378" y="44"/>
                  </a:lnTo>
                  <a:lnTo>
                    <a:pt x="397" y="36"/>
                  </a:lnTo>
                  <a:lnTo>
                    <a:pt x="401" y="30"/>
                  </a:lnTo>
                  <a:lnTo>
                    <a:pt x="403" y="24"/>
                  </a:lnTo>
                  <a:lnTo>
                    <a:pt x="408" y="21"/>
                  </a:lnTo>
                  <a:lnTo>
                    <a:pt x="424" y="14"/>
                  </a:lnTo>
                  <a:lnTo>
                    <a:pt x="434" y="11"/>
                  </a:lnTo>
                  <a:lnTo>
                    <a:pt x="456" y="3"/>
                  </a:lnTo>
                  <a:lnTo>
                    <a:pt x="466" y="0"/>
                  </a:lnTo>
                  <a:lnTo>
                    <a:pt x="476" y="3"/>
                  </a:lnTo>
                  <a:lnTo>
                    <a:pt x="482" y="12"/>
                  </a:lnTo>
                  <a:lnTo>
                    <a:pt x="487" y="35"/>
                  </a:lnTo>
                  <a:lnTo>
                    <a:pt x="490" y="41"/>
                  </a:lnTo>
                  <a:lnTo>
                    <a:pt x="500" y="42"/>
                  </a:lnTo>
                  <a:lnTo>
                    <a:pt x="515" y="38"/>
                  </a:lnTo>
                  <a:lnTo>
                    <a:pt x="522" y="38"/>
                  </a:lnTo>
                  <a:lnTo>
                    <a:pt x="531" y="42"/>
                  </a:lnTo>
                  <a:lnTo>
                    <a:pt x="539" y="44"/>
                  </a:lnTo>
                  <a:lnTo>
                    <a:pt x="546" y="44"/>
                  </a:lnTo>
                  <a:lnTo>
                    <a:pt x="553" y="49"/>
                  </a:lnTo>
                  <a:lnTo>
                    <a:pt x="560" y="63"/>
                  </a:lnTo>
                  <a:lnTo>
                    <a:pt x="564" y="95"/>
                  </a:lnTo>
                  <a:lnTo>
                    <a:pt x="569" y="111"/>
                  </a:lnTo>
                  <a:lnTo>
                    <a:pt x="539" y="130"/>
                  </a:lnTo>
                  <a:lnTo>
                    <a:pt x="527" y="127"/>
                  </a:lnTo>
                  <a:lnTo>
                    <a:pt x="520" y="122"/>
                  </a:lnTo>
                  <a:lnTo>
                    <a:pt x="503" y="125"/>
                  </a:lnTo>
                  <a:lnTo>
                    <a:pt x="496" y="128"/>
                  </a:lnTo>
                  <a:lnTo>
                    <a:pt x="490" y="133"/>
                  </a:lnTo>
                  <a:lnTo>
                    <a:pt x="487" y="143"/>
                  </a:lnTo>
                  <a:lnTo>
                    <a:pt x="485" y="153"/>
                  </a:lnTo>
                  <a:lnTo>
                    <a:pt x="469" y="198"/>
                  </a:lnTo>
                  <a:lnTo>
                    <a:pt x="467" y="205"/>
                  </a:lnTo>
                  <a:lnTo>
                    <a:pt x="469" y="215"/>
                  </a:lnTo>
                  <a:lnTo>
                    <a:pt x="466" y="223"/>
                  </a:lnTo>
                  <a:lnTo>
                    <a:pt x="396" y="249"/>
                  </a:lnTo>
                  <a:lnTo>
                    <a:pt x="389" y="254"/>
                  </a:lnTo>
                  <a:lnTo>
                    <a:pt x="381" y="258"/>
                  </a:lnTo>
                  <a:lnTo>
                    <a:pt x="361" y="259"/>
                  </a:lnTo>
                  <a:lnTo>
                    <a:pt x="349" y="270"/>
                  </a:lnTo>
                  <a:lnTo>
                    <a:pt x="344" y="286"/>
                  </a:lnTo>
                  <a:lnTo>
                    <a:pt x="354" y="293"/>
                  </a:lnTo>
                  <a:lnTo>
                    <a:pt x="368" y="289"/>
                  </a:lnTo>
                  <a:lnTo>
                    <a:pt x="376" y="288"/>
                  </a:lnTo>
                  <a:lnTo>
                    <a:pt x="384" y="290"/>
                  </a:lnTo>
                  <a:lnTo>
                    <a:pt x="388" y="298"/>
                  </a:lnTo>
                  <a:lnTo>
                    <a:pt x="391" y="314"/>
                  </a:lnTo>
                  <a:lnTo>
                    <a:pt x="391" y="322"/>
                  </a:lnTo>
                  <a:lnTo>
                    <a:pt x="384" y="336"/>
                  </a:lnTo>
                  <a:lnTo>
                    <a:pt x="383" y="343"/>
                  </a:lnTo>
                  <a:lnTo>
                    <a:pt x="388" y="349"/>
                  </a:lnTo>
                  <a:lnTo>
                    <a:pt x="395" y="349"/>
                  </a:lnTo>
                  <a:lnTo>
                    <a:pt x="399" y="348"/>
                  </a:lnTo>
                  <a:lnTo>
                    <a:pt x="408" y="365"/>
                  </a:lnTo>
                  <a:lnTo>
                    <a:pt x="430" y="394"/>
                  </a:lnTo>
                  <a:lnTo>
                    <a:pt x="447" y="400"/>
                  </a:lnTo>
                  <a:lnTo>
                    <a:pt x="483" y="406"/>
                  </a:lnTo>
                  <a:lnTo>
                    <a:pt x="503" y="407"/>
                  </a:lnTo>
                  <a:lnTo>
                    <a:pt x="519" y="412"/>
                  </a:lnTo>
                  <a:lnTo>
                    <a:pt x="518" y="420"/>
                  </a:lnTo>
                  <a:lnTo>
                    <a:pt x="512" y="426"/>
                  </a:lnTo>
                  <a:lnTo>
                    <a:pt x="504" y="431"/>
                  </a:lnTo>
                  <a:lnTo>
                    <a:pt x="480" y="441"/>
                  </a:lnTo>
                  <a:lnTo>
                    <a:pt x="475" y="456"/>
                  </a:lnTo>
                  <a:lnTo>
                    <a:pt x="477" y="464"/>
                  </a:lnTo>
                  <a:lnTo>
                    <a:pt x="471" y="468"/>
                  </a:lnTo>
                  <a:lnTo>
                    <a:pt x="462" y="465"/>
                  </a:lnTo>
                  <a:lnTo>
                    <a:pt x="455" y="461"/>
                  </a:lnTo>
                  <a:lnTo>
                    <a:pt x="418" y="463"/>
                  </a:lnTo>
                  <a:lnTo>
                    <a:pt x="405" y="458"/>
                  </a:lnTo>
                  <a:lnTo>
                    <a:pt x="400" y="446"/>
                  </a:lnTo>
                  <a:lnTo>
                    <a:pt x="402" y="431"/>
                  </a:lnTo>
                  <a:lnTo>
                    <a:pt x="402" y="416"/>
                  </a:lnTo>
                  <a:lnTo>
                    <a:pt x="397" y="403"/>
                  </a:lnTo>
                  <a:lnTo>
                    <a:pt x="387" y="394"/>
                  </a:lnTo>
                  <a:lnTo>
                    <a:pt x="374" y="397"/>
                  </a:lnTo>
                  <a:lnTo>
                    <a:pt x="344" y="399"/>
                  </a:lnTo>
                  <a:lnTo>
                    <a:pt x="333" y="395"/>
                  </a:lnTo>
                  <a:lnTo>
                    <a:pt x="324" y="383"/>
                  </a:lnTo>
                  <a:lnTo>
                    <a:pt x="309" y="386"/>
                  </a:lnTo>
                  <a:lnTo>
                    <a:pt x="295" y="385"/>
                  </a:lnTo>
                  <a:lnTo>
                    <a:pt x="281" y="379"/>
                  </a:lnTo>
                  <a:lnTo>
                    <a:pt x="267" y="375"/>
                  </a:lnTo>
                  <a:lnTo>
                    <a:pt x="253" y="375"/>
                  </a:lnTo>
                  <a:lnTo>
                    <a:pt x="254" y="372"/>
                  </a:lnTo>
                  <a:lnTo>
                    <a:pt x="253" y="366"/>
                  </a:lnTo>
                  <a:lnTo>
                    <a:pt x="254" y="362"/>
                  </a:lnTo>
                  <a:lnTo>
                    <a:pt x="256" y="356"/>
                  </a:lnTo>
                  <a:lnTo>
                    <a:pt x="260" y="350"/>
                  </a:lnTo>
                  <a:lnTo>
                    <a:pt x="280" y="331"/>
                  </a:lnTo>
                  <a:lnTo>
                    <a:pt x="282" y="327"/>
                  </a:lnTo>
                  <a:lnTo>
                    <a:pt x="277" y="324"/>
                  </a:lnTo>
                  <a:lnTo>
                    <a:pt x="274" y="322"/>
                  </a:lnTo>
                  <a:lnTo>
                    <a:pt x="268" y="319"/>
                  </a:lnTo>
                  <a:lnTo>
                    <a:pt x="262" y="313"/>
                  </a:lnTo>
                  <a:lnTo>
                    <a:pt x="259" y="308"/>
                  </a:lnTo>
                  <a:lnTo>
                    <a:pt x="254" y="295"/>
                  </a:lnTo>
                  <a:lnTo>
                    <a:pt x="251" y="293"/>
                  </a:lnTo>
                  <a:lnTo>
                    <a:pt x="245" y="293"/>
                  </a:lnTo>
                  <a:lnTo>
                    <a:pt x="236" y="293"/>
                  </a:lnTo>
                  <a:lnTo>
                    <a:pt x="232" y="289"/>
                  </a:lnTo>
                  <a:lnTo>
                    <a:pt x="235" y="276"/>
                  </a:lnTo>
                  <a:lnTo>
                    <a:pt x="243" y="264"/>
                  </a:lnTo>
                  <a:lnTo>
                    <a:pt x="245" y="258"/>
                  </a:lnTo>
                  <a:lnTo>
                    <a:pt x="246" y="253"/>
                  </a:lnTo>
                  <a:lnTo>
                    <a:pt x="249" y="246"/>
                  </a:lnTo>
                  <a:lnTo>
                    <a:pt x="249" y="238"/>
                  </a:lnTo>
                  <a:lnTo>
                    <a:pt x="246" y="225"/>
                  </a:lnTo>
                  <a:lnTo>
                    <a:pt x="243" y="218"/>
                  </a:lnTo>
                  <a:lnTo>
                    <a:pt x="232" y="217"/>
                  </a:lnTo>
                  <a:lnTo>
                    <a:pt x="225" y="223"/>
                  </a:lnTo>
                  <a:lnTo>
                    <a:pt x="211" y="223"/>
                  </a:lnTo>
                  <a:lnTo>
                    <a:pt x="210" y="216"/>
                  </a:lnTo>
                  <a:lnTo>
                    <a:pt x="208" y="211"/>
                  </a:lnTo>
                  <a:lnTo>
                    <a:pt x="207" y="210"/>
                  </a:lnTo>
                  <a:lnTo>
                    <a:pt x="197" y="212"/>
                  </a:lnTo>
                  <a:lnTo>
                    <a:pt x="192" y="213"/>
                  </a:lnTo>
                  <a:lnTo>
                    <a:pt x="190" y="212"/>
                  </a:lnTo>
                  <a:lnTo>
                    <a:pt x="187" y="211"/>
                  </a:lnTo>
                  <a:lnTo>
                    <a:pt x="184" y="206"/>
                  </a:lnTo>
                  <a:lnTo>
                    <a:pt x="187" y="202"/>
                  </a:lnTo>
                  <a:lnTo>
                    <a:pt x="189" y="199"/>
                  </a:lnTo>
                  <a:lnTo>
                    <a:pt x="190" y="195"/>
                  </a:lnTo>
                  <a:lnTo>
                    <a:pt x="190" y="174"/>
                  </a:lnTo>
                  <a:lnTo>
                    <a:pt x="180" y="163"/>
                  </a:lnTo>
                  <a:lnTo>
                    <a:pt x="166" y="161"/>
                  </a:lnTo>
                  <a:lnTo>
                    <a:pt x="153" y="157"/>
                  </a:lnTo>
                  <a:lnTo>
                    <a:pt x="151" y="150"/>
                  </a:lnTo>
                  <a:lnTo>
                    <a:pt x="152" y="142"/>
                  </a:lnTo>
                  <a:lnTo>
                    <a:pt x="148" y="136"/>
                  </a:lnTo>
                  <a:lnTo>
                    <a:pt x="143" y="132"/>
                  </a:lnTo>
                  <a:lnTo>
                    <a:pt x="137" y="129"/>
                  </a:lnTo>
                  <a:lnTo>
                    <a:pt x="131" y="125"/>
                  </a:lnTo>
                  <a:lnTo>
                    <a:pt x="129" y="117"/>
                  </a:lnTo>
                  <a:lnTo>
                    <a:pt x="130" y="108"/>
                  </a:lnTo>
                  <a:lnTo>
                    <a:pt x="128" y="102"/>
                  </a:lnTo>
                  <a:lnTo>
                    <a:pt x="123" y="100"/>
                  </a:lnTo>
                  <a:lnTo>
                    <a:pt x="108" y="96"/>
                  </a:lnTo>
                  <a:lnTo>
                    <a:pt x="95" y="94"/>
                  </a:lnTo>
                  <a:lnTo>
                    <a:pt x="82" y="97"/>
                  </a:lnTo>
                  <a:lnTo>
                    <a:pt x="70" y="102"/>
                  </a:lnTo>
                  <a:lnTo>
                    <a:pt x="63" y="112"/>
                  </a:lnTo>
                  <a:lnTo>
                    <a:pt x="59" y="124"/>
                  </a:lnTo>
                  <a:lnTo>
                    <a:pt x="57" y="128"/>
                  </a:lnTo>
                  <a:lnTo>
                    <a:pt x="52" y="125"/>
                  </a:lnTo>
                  <a:lnTo>
                    <a:pt x="51" y="122"/>
                  </a:lnTo>
                  <a:lnTo>
                    <a:pt x="51" y="119"/>
                  </a:lnTo>
                  <a:lnTo>
                    <a:pt x="50" y="115"/>
                  </a:lnTo>
                  <a:lnTo>
                    <a:pt x="38" y="95"/>
                  </a:lnTo>
                  <a:lnTo>
                    <a:pt x="36" y="88"/>
                  </a:lnTo>
                  <a:lnTo>
                    <a:pt x="30" y="83"/>
                  </a:lnTo>
                  <a:lnTo>
                    <a:pt x="12" y="83"/>
                  </a:lnTo>
                  <a:lnTo>
                    <a:pt x="1" y="75"/>
                  </a:lnTo>
                  <a:lnTo>
                    <a:pt x="0" y="61"/>
                  </a:lnTo>
                  <a:lnTo>
                    <a:pt x="2" y="45"/>
                  </a:lnTo>
                  <a:lnTo>
                    <a:pt x="5" y="39"/>
                  </a:lnTo>
                  <a:lnTo>
                    <a:pt x="30" y="36"/>
                  </a:lnTo>
                  <a:lnTo>
                    <a:pt x="46" y="35"/>
                  </a:lnTo>
                  <a:lnTo>
                    <a:pt x="61" y="38"/>
                  </a:lnTo>
                  <a:lnTo>
                    <a:pt x="96" y="36"/>
                  </a:lnTo>
                  <a:lnTo>
                    <a:pt x="100" y="40"/>
                  </a:lnTo>
                  <a:lnTo>
                    <a:pt x="104" y="52"/>
                  </a:lnTo>
                  <a:lnTo>
                    <a:pt x="110" y="62"/>
                  </a:lnTo>
                  <a:lnTo>
                    <a:pt x="116" y="65"/>
                  </a:lnTo>
                  <a:lnTo>
                    <a:pt x="121" y="67"/>
                  </a:lnTo>
                  <a:lnTo>
                    <a:pt x="127" y="67"/>
                  </a:lnTo>
                  <a:lnTo>
                    <a:pt x="134" y="63"/>
                  </a:lnTo>
                  <a:lnTo>
                    <a:pt x="137" y="66"/>
                  </a:lnTo>
                  <a:lnTo>
                    <a:pt x="140" y="70"/>
                  </a:lnTo>
                  <a:lnTo>
                    <a:pt x="149" y="70"/>
                  </a:lnTo>
                  <a:lnTo>
                    <a:pt x="161" y="67"/>
                  </a:lnTo>
                  <a:lnTo>
                    <a:pt x="172" y="62"/>
                  </a:lnTo>
                  <a:lnTo>
                    <a:pt x="183" y="54"/>
                  </a:lnTo>
                  <a:lnTo>
                    <a:pt x="185" y="50"/>
                  </a:lnTo>
                  <a:lnTo>
                    <a:pt x="187" y="45"/>
                  </a:lnTo>
                  <a:lnTo>
                    <a:pt x="189" y="42"/>
                  </a:lnTo>
                  <a:lnTo>
                    <a:pt x="191" y="40"/>
                  </a:lnTo>
                  <a:lnTo>
                    <a:pt x="195" y="3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28D1E25B-F558-5A4B-A114-EB5BEE3F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173" y="1535497"/>
              <a:ext cx="600075" cy="735012"/>
            </a:xfrm>
            <a:custGeom>
              <a:avLst/>
              <a:gdLst>
                <a:gd name="T0" fmla="*/ 19 w 378"/>
                <a:gd name="T1" fmla="*/ 277 h 463"/>
                <a:gd name="T2" fmla="*/ 1 w 378"/>
                <a:gd name="T3" fmla="*/ 241 h 463"/>
                <a:gd name="T4" fmla="*/ 22 w 378"/>
                <a:gd name="T5" fmla="*/ 219 h 463"/>
                <a:gd name="T6" fmla="*/ 45 w 378"/>
                <a:gd name="T7" fmla="*/ 202 h 463"/>
                <a:gd name="T8" fmla="*/ 36 w 378"/>
                <a:gd name="T9" fmla="*/ 181 h 463"/>
                <a:gd name="T10" fmla="*/ 36 w 378"/>
                <a:gd name="T11" fmla="*/ 165 h 463"/>
                <a:gd name="T12" fmla="*/ 31 w 378"/>
                <a:gd name="T13" fmla="*/ 80 h 463"/>
                <a:gd name="T14" fmla="*/ 91 w 378"/>
                <a:gd name="T15" fmla="*/ 44 h 463"/>
                <a:gd name="T16" fmla="*/ 112 w 378"/>
                <a:gd name="T17" fmla="*/ 4 h 463"/>
                <a:gd name="T18" fmla="*/ 146 w 378"/>
                <a:gd name="T19" fmla="*/ 21 h 463"/>
                <a:gd name="T20" fmla="*/ 148 w 378"/>
                <a:gd name="T21" fmla="*/ 31 h 463"/>
                <a:gd name="T22" fmla="*/ 159 w 378"/>
                <a:gd name="T23" fmla="*/ 18 h 463"/>
                <a:gd name="T24" fmla="*/ 191 w 378"/>
                <a:gd name="T25" fmla="*/ 0 h 463"/>
                <a:gd name="T26" fmla="*/ 224 w 378"/>
                <a:gd name="T27" fmla="*/ 8 h 463"/>
                <a:gd name="T28" fmla="*/ 227 w 378"/>
                <a:gd name="T29" fmla="*/ 31 h 463"/>
                <a:gd name="T30" fmla="*/ 244 w 378"/>
                <a:gd name="T31" fmla="*/ 42 h 463"/>
                <a:gd name="T32" fmla="*/ 249 w 378"/>
                <a:gd name="T33" fmla="*/ 63 h 463"/>
                <a:gd name="T34" fmla="*/ 286 w 378"/>
                <a:gd name="T35" fmla="*/ 80 h 463"/>
                <a:gd name="T36" fmla="*/ 283 w 378"/>
                <a:gd name="T37" fmla="*/ 108 h 463"/>
                <a:gd name="T38" fmla="*/ 286 w 378"/>
                <a:gd name="T39" fmla="*/ 118 h 463"/>
                <a:gd name="T40" fmla="*/ 303 w 378"/>
                <a:gd name="T41" fmla="*/ 116 h 463"/>
                <a:gd name="T42" fmla="*/ 307 w 378"/>
                <a:gd name="T43" fmla="*/ 129 h 463"/>
                <a:gd name="T44" fmla="*/ 339 w 378"/>
                <a:gd name="T45" fmla="*/ 124 h 463"/>
                <a:gd name="T46" fmla="*/ 345 w 378"/>
                <a:gd name="T47" fmla="*/ 152 h 463"/>
                <a:gd name="T48" fmla="*/ 339 w 378"/>
                <a:gd name="T49" fmla="*/ 170 h 463"/>
                <a:gd name="T50" fmla="*/ 332 w 378"/>
                <a:gd name="T51" fmla="*/ 199 h 463"/>
                <a:gd name="T52" fmla="*/ 350 w 378"/>
                <a:gd name="T53" fmla="*/ 201 h 463"/>
                <a:gd name="T54" fmla="*/ 364 w 378"/>
                <a:gd name="T55" fmla="*/ 225 h 463"/>
                <a:gd name="T56" fmla="*/ 378 w 378"/>
                <a:gd name="T57" fmla="*/ 233 h 463"/>
                <a:gd name="T58" fmla="*/ 352 w 378"/>
                <a:gd name="T59" fmla="*/ 262 h 463"/>
                <a:gd name="T60" fmla="*/ 350 w 378"/>
                <a:gd name="T61" fmla="*/ 278 h 463"/>
                <a:gd name="T62" fmla="*/ 328 w 378"/>
                <a:gd name="T63" fmla="*/ 289 h 463"/>
                <a:gd name="T64" fmla="*/ 305 w 378"/>
                <a:gd name="T65" fmla="*/ 292 h 463"/>
                <a:gd name="T66" fmla="*/ 267 w 378"/>
                <a:gd name="T67" fmla="*/ 335 h 463"/>
                <a:gd name="T68" fmla="*/ 238 w 378"/>
                <a:gd name="T69" fmla="*/ 354 h 463"/>
                <a:gd name="T70" fmla="*/ 244 w 378"/>
                <a:gd name="T71" fmla="*/ 408 h 463"/>
                <a:gd name="T72" fmla="*/ 249 w 378"/>
                <a:gd name="T73" fmla="*/ 450 h 463"/>
                <a:gd name="T74" fmla="*/ 224 w 378"/>
                <a:gd name="T75" fmla="*/ 460 h 463"/>
                <a:gd name="T76" fmla="*/ 192 w 378"/>
                <a:gd name="T77" fmla="*/ 444 h 463"/>
                <a:gd name="T78" fmla="*/ 194 w 378"/>
                <a:gd name="T79" fmla="*/ 425 h 463"/>
                <a:gd name="T80" fmla="*/ 198 w 378"/>
                <a:gd name="T81" fmla="*/ 372 h 463"/>
                <a:gd name="T82" fmla="*/ 153 w 378"/>
                <a:gd name="T83" fmla="*/ 311 h 463"/>
                <a:gd name="T84" fmla="*/ 124 w 378"/>
                <a:gd name="T85" fmla="*/ 292 h 463"/>
                <a:gd name="T86" fmla="*/ 96 w 378"/>
                <a:gd name="T87" fmla="*/ 274 h 463"/>
                <a:gd name="T88" fmla="*/ 101 w 378"/>
                <a:gd name="T89" fmla="*/ 25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8" h="463">
                  <a:moveTo>
                    <a:pt x="61" y="256"/>
                  </a:moveTo>
                  <a:lnTo>
                    <a:pt x="35" y="276"/>
                  </a:lnTo>
                  <a:lnTo>
                    <a:pt x="19" y="277"/>
                  </a:lnTo>
                  <a:lnTo>
                    <a:pt x="3" y="264"/>
                  </a:lnTo>
                  <a:lnTo>
                    <a:pt x="0" y="253"/>
                  </a:lnTo>
                  <a:lnTo>
                    <a:pt x="1" y="241"/>
                  </a:lnTo>
                  <a:lnTo>
                    <a:pt x="5" y="230"/>
                  </a:lnTo>
                  <a:lnTo>
                    <a:pt x="12" y="222"/>
                  </a:lnTo>
                  <a:lnTo>
                    <a:pt x="22" y="219"/>
                  </a:lnTo>
                  <a:lnTo>
                    <a:pt x="35" y="213"/>
                  </a:lnTo>
                  <a:lnTo>
                    <a:pt x="46" y="211"/>
                  </a:lnTo>
                  <a:lnTo>
                    <a:pt x="45" y="202"/>
                  </a:lnTo>
                  <a:lnTo>
                    <a:pt x="39" y="188"/>
                  </a:lnTo>
                  <a:lnTo>
                    <a:pt x="37" y="185"/>
                  </a:lnTo>
                  <a:lnTo>
                    <a:pt x="36" y="181"/>
                  </a:lnTo>
                  <a:lnTo>
                    <a:pt x="38" y="177"/>
                  </a:lnTo>
                  <a:lnTo>
                    <a:pt x="38" y="172"/>
                  </a:lnTo>
                  <a:lnTo>
                    <a:pt x="36" y="165"/>
                  </a:lnTo>
                  <a:lnTo>
                    <a:pt x="32" y="150"/>
                  </a:lnTo>
                  <a:lnTo>
                    <a:pt x="33" y="103"/>
                  </a:lnTo>
                  <a:lnTo>
                    <a:pt x="31" y="80"/>
                  </a:lnTo>
                  <a:lnTo>
                    <a:pt x="34" y="70"/>
                  </a:lnTo>
                  <a:lnTo>
                    <a:pt x="51" y="59"/>
                  </a:lnTo>
                  <a:lnTo>
                    <a:pt x="91" y="44"/>
                  </a:lnTo>
                  <a:lnTo>
                    <a:pt x="100" y="36"/>
                  </a:lnTo>
                  <a:lnTo>
                    <a:pt x="107" y="14"/>
                  </a:lnTo>
                  <a:lnTo>
                    <a:pt x="112" y="4"/>
                  </a:lnTo>
                  <a:lnTo>
                    <a:pt x="123" y="1"/>
                  </a:lnTo>
                  <a:lnTo>
                    <a:pt x="134" y="1"/>
                  </a:lnTo>
                  <a:lnTo>
                    <a:pt x="146" y="21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31"/>
                  </a:lnTo>
                  <a:lnTo>
                    <a:pt x="153" y="34"/>
                  </a:lnTo>
                  <a:lnTo>
                    <a:pt x="155" y="30"/>
                  </a:lnTo>
                  <a:lnTo>
                    <a:pt x="159" y="18"/>
                  </a:lnTo>
                  <a:lnTo>
                    <a:pt x="166" y="8"/>
                  </a:lnTo>
                  <a:lnTo>
                    <a:pt x="178" y="3"/>
                  </a:lnTo>
                  <a:lnTo>
                    <a:pt x="191" y="0"/>
                  </a:lnTo>
                  <a:lnTo>
                    <a:pt x="204" y="2"/>
                  </a:lnTo>
                  <a:lnTo>
                    <a:pt x="219" y="6"/>
                  </a:lnTo>
                  <a:lnTo>
                    <a:pt x="224" y="8"/>
                  </a:lnTo>
                  <a:lnTo>
                    <a:pt x="226" y="14"/>
                  </a:lnTo>
                  <a:lnTo>
                    <a:pt x="225" y="23"/>
                  </a:lnTo>
                  <a:lnTo>
                    <a:pt x="227" y="31"/>
                  </a:lnTo>
                  <a:lnTo>
                    <a:pt x="233" y="35"/>
                  </a:lnTo>
                  <a:lnTo>
                    <a:pt x="239" y="38"/>
                  </a:lnTo>
                  <a:lnTo>
                    <a:pt x="244" y="42"/>
                  </a:lnTo>
                  <a:lnTo>
                    <a:pt x="248" y="48"/>
                  </a:lnTo>
                  <a:lnTo>
                    <a:pt x="247" y="56"/>
                  </a:lnTo>
                  <a:lnTo>
                    <a:pt x="249" y="63"/>
                  </a:lnTo>
                  <a:lnTo>
                    <a:pt x="262" y="67"/>
                  </a:lnTo>
                  <a:lnTo>
                    <a:pt x="276" y="69"/>
                  </a:lnTo>
                  <a:lnTo>
                    <a:pt x="286" y="80"/>
                  </a:lnTo>
                  <a:lnTo>
                    <a:pt x="286" y="101"/>
                  </a:lnTo>
                  <a:lnTo>
                    <a:pt x="285" y="105"/>
                  </a:lnTo>
                  <a:lnTo>
                    <a:pt x="283" y="108"/>
                  </a:lnTo>
                  <a:lnTo>
                    <a:pt x="280" y="112"/>
                  </a:lnTo>
                  <a:lnTo>
                    <a:pt x="283" y="117"/>
                  </a:lnTo>
                  <a:lnTo>
                    <a:pt x="286" y="118"/>
                  </a:lnTo>
                  <a:lnTo>
                    <a:pt x="288" y="119"/>
                  </a:lnTo>
                  <a:lnTo>
                    <a:pt x="293" y="118"/>
                  </a:lnTo>
                  <a:lnTo>
                    <a:pt x="303" y="116"/>
                  </a:lnTo>
                  <a:lnTo>
                    <a:pt x="304" y="117"/>
                  </a:lnTo>
                  <a:lnTo>
                    <a:pt x="306" y="122"/>
                  </a:lnTo>
                  <a:lnTo>
                    <a:pt x="307" y="129"/>
                  </a:lnTo>
                  <a:lnTo>
                    <a:pt x="321" y="129"/>
                  </a:lnTo>
                  <a:lnTo>
                    <a:pt x="328" y="123"/>
                  </a:lnTo>
                  <a:lnTo>
                    <a:pt x="339" y="124"/>
                  </a:lnTo>
                  <a:lnTo>
                    <a:pt x="342" y="131"/>
                  </a:lnTo>
                  <a:lnTo>
                    <a:pt x="345" y="144"/>
                  </a:lnTo>
                  <a:lnTo>
                    <a:pt x="345" y="152"/>
                  </a:lnTo>
                  <a:lnTo>
                    <a:pt x="342" y="159"/>
                  </a:lnTo>
                  <a:lnTo>
                    <a:pt x="341" y="164"/>
                  </a:lnTo>
                  <a:lnTo>
                    <a:pt x="339" y="170"/>
                  </a:lnTo>
                  <a:lnTo>
                    <a:pt x="331" y="182"/>
                  </a:lnTo>
                  <a:lnTo>
                    <a:pt x="328" y="195"/>
                  </a:lnTo>
                  <a:lnTo>
                    <a:pt x="332" y="199"/>
                  </a:lnTo>
                  <a:lnTo>
                    <a:pt x="341" y="199"/>
                  </a:lnTo>
                  <a:lnTo>
                    <a:pt x="347" y="199"/>
                  </a:lnTo>
                  <a:lnTo>
                    <a:pt x="350" y="201"/>
                  </a:lnTo>
                  <a:lnTo>
                    <a:pt x="355" y="214"/>
                  </a:lnTo>
                  <a:lnTo>
                    <a:pt x="358" y="219"/>
                  </a:lnTo>
                  <a:lnTo>
                    <a:pt x="364" y="225"/>
                  </a:lnTo>
                  <a:lnTo>
                    <a:pt x="370" y="228"/>
                  </a:lnTo>
                  <a:lnTo>
                    <a:pt x="373" y="230"/>
                  </a:lnTo>
                  <a:lnTo>
                    <a:pt x="378" y="233"/>
                  </a:lnTo>
                  <a:lnTo>
                    <a:pt x="376" y="237"/>
                  </a:lnTo>
                  <a:lnTo>
                    <a:pt x="356" y="256"/>
                  </a:lnTo>
                  <a:lnTo>
                    <a:pt x="352" y="262"/>
                  </a:lnTo>
                  <a:lnTo>
                    <a:pt x="350" y="268"/>
                  </a:lnTo>
                  <a:lnTo>
                    <a:pt x="349" y="272"/>
                  </a:lnTo>
                  <a:lnTo>
                    <a:pt x="350" y="278"/>
                  </a:lnTo>
                  <a:lnTo>
                    <a:pt x="349" y="281"/>
                  </a:lnTo>
                  <a:lnTo>
                    <a:pt x="332" y="288"/>
                  </a:lnTo>
                  <a:lnTo>
                    <a:pt x="328" y="289"/>
                  </a:lnTo>
                  <a:lnTo>
                    <a:pt x="324" y="287"/>
                  </a:lnTo>
                  <a:lnTo>
                    <a:pt x="321" y="285"/>
                  </a:lnTo>
                  <a:lnTo>
                    <a:pt x="305" y="292"/>
                  </a:lnTo>
                  <a:lnTo>
                    <a:pt x="282" y="315"/>
                  </a:lnTo>
                  <a:lnTo>
                    <a:pt x="272" y="329"/>
                  </a:lnTo>
                  <a:lnTo>
                    <a:pt x="267" y="335"/>
                  </a:lnTo>
                  <a:lnTo>
                    <a:pt x="258" y="339"/>
                  </a:lnTo>
                  <a:lnTo>
                    <a:pt x="244" y="340"/>
                  </a:lnTo>
                  <a:lnTo>
                    <a:pt x="238" y="354"/>
                  </a:lnTo>
                  <a:lnTo>
                    <a:pt x="237" y="371"/>
                  </a:lnTo>
                  <a:lnTo>
                    <a:pt x="237" y="390"/>
                  </a:lnTo>
                  <a:lnTo>
                    <a:pt x="244" y="408"/>
                  </a:lnTo>
                  <a:lnTo>
                    <a:pt x="254" y="420"/>
                  </a:lnTo>
                  <a:lnTo>
                    <a:pt x="255" y="435"/>
                  </a:lnTo>
                  <a:lnTo>
                    <a:pt x="249" y="450"/>
                  </a:lnTo>
                  <a:lnTo>
                    <a:pt x="239" y="462"/>
                  </a:lnTo>
                  <a:lnTo>
                    <a:pt x="234" y="463"/>
                  </a:lnTo>
                  <a:lnTo>
                    <a:pt x="224" y="460"/>
                  </a:lnTo>
                  <a:lnTo>
                    <a:pt x="220" y="458"/>
                  </a:lnTo>
                  <a:lnTo>
                    <a:pt x="210" y="446"/>
                  </a:lnTo>
                  <a:lnTo>
                    <a:pt x="192" y="444"/>
                  </a:lnTo>
                  <a:lnTo>
                    <a:pt x="179" y="434"/>
                  </a:lnTo>
                  <a:lnTo>
                    <a:pt x="184" y="428"/>
                  </a:lnTo>
                  <a:lnTo>
                    <a:pt x="194" y="425"/>
                  </a:lnTo>
                  <a:lnTo>
                    <a:pt x="197" y="417"/>
                  </a:lnTo>
                  <a:lnTo>
                    <a:pt x="193" y="390"/>
                  </a:lnTo>
                  <a:lnTo>
                    <a:pt x="198" y="372"/>
                  </a:lnTo>
                  <a:lnTo>
                    <a:pt x="193" y="340"/>
                  </a:lnTo>
                  <a:lnTo>
                    <a:pt x="170" y="316"/>
                  </a:lnTo>
                  <a:lnTo>
                    <a:pt x="153" y="311"/>
                  </a:lnTo>
                  <a:lnTo>
                    <a:pt x="137" y="305"/>
                  </a:lnTo>
                  <a:lnTo>
                    <a:pt x="131" y="298"/>
                  </a:lnTo>
                  <a:lnTo>
                    <a:pt x="124" y="292"/>
                  </a:lnTo>
                  <a:lnTo>
                    <a:pt x="108" y="286"/>
                  </a:lnTo>
                  <a:lnTo>
                    <a:pt x="101" y="282"/>
                  </a:lnTo>
                  <a:lnTo>
                    <a:pt x="96" y="274"/>
                  </a:lnTo>
                  <a:lnTo>
                    <a:pt x="97" y="266"/>
                  </a:lnTo>
                  <a:lnTo>
                    <a:pt x="101" y="258"/>
                  </a:lnTo>
                  <a:lnTo>
                    <a:pt x="101" y="250"/>
                  </a:lnTo>
                  <a:lnTo>
                    <a:pt x="94" y="246"/>
                  </a:lnTo>
                  <a:lnTo>
                    <a:pt x="61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009ABA9E-AD01-C14D-BFAE-6437A07D7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11" y="1256097"/>
              <a:ext cx="762000" cy="809625"/>
            </a:xfrm>
            <a:custGeom>
              <a:avLst/>
              <a:gdLst>
                <a:gd name="T0" fmla="*/ 43 w 480"/>
                <a:gd name="T1" fmla="*/ 80 h 510"/>
                <a:gd name="T2" fmla="*/ 60 w 480"/>
                <a:gd name="T3" fmla="*/ 68 h 510"/>
                <a:gd name="T4" fmla="*/ 103 w 480"/>
                <a:gd name="T5" fmla="*/ 55 h 510"/>
                <a:gd name="T6" fmla="*/ 201 w 480"/>
                <a:gd name="T7" fmla="*/ 5 h 510"/>
                <a:gd name="T8" fmla="*/ 274 w 480"/>
                <a:gd name="T9" fmla="*/ 8 h 510"/>
                <a:gd name="T10" fmla="*/ 288 w 480"/>
                <a:gd name="T11" fmla="*/ 17 h 510"/>
                <a:gd name="T12" fmla="*/ 306 w 480"/>
                <a:gd name="T13" fmla="*/ 29 h 510"/>
                <a:gd name="T14" fmla="*/ 319 w 480"/>
                <a:gd name="T15" fmla="*/ 34 h 510"/>
                <a:gd name="T16" fmla="*/ 349 w 480"/>
                <a:gd name="T17" fmla="*/ 63 h 510"/>
                <a:gd name="T18" fmla="*/ 353 w 480"/>
                <a:gd name="T19" fmla="*/ 63 h 510"/>
                <a:gd name="T20" fmla="*/ 364 w 480"/>
                <a:gd name="T21" fmla="*/ 61 h 510"/>
                <a:gd name="T22" fmla="*/ 379 w 480"/>
                <a:gd name="T23" fmla="*/ 64 h 510"/>
                <a:gd name="T24" fmla="*/ 400 w 480"/>
                <a:gd name="T25" fmla="*/ 87 h 510"/>
                <a:gd name="T26" fmla="*/ 472 w 480"/>
                <a:gd name="T27" fmla="*/ 113 h 510"/>
                <a:gd name="T28" fmla="*/ 478 w 480"/>
                <a:gd name="T29" fmla="*/ 120 h 510"/>
                <a:gd name="T30" fmla="*/ 470 w 480"/>
                <a:gd name="T31" fmla="*/ 127 h 510"/>
                <a:gd name="T32" fmla="*/ 455 w 480"/>
                <a:gd name="T33" fmla="*/ 144 h 510"/>
                <a:gd name="T34" fmla="*/ 423 w 480"/>
                <a:gd name="T35" fmla="*/ 152 h 510"/>
                <a:gd name="T36" fmla="*/ 410 w 480"/>
                <a:gd name="T37" fmla="*/ 149 h 510"/>
                <a:gd name="T38" fmla="*/ 393 w 480"/>
                <a:gd name="T39" fmla="*/ 144 h 510"/>
                <a:gd name="T40" fmla="*/ 379 w 480"/>
                <a:gd name="T41" fmla="*/ 118 h 510"/>
                <a:gd name="T42" fmla="*/ 313 w 480"/>
                <a:gd name="T43" fmla="*/ 118 h 510"/>
                <a:gd name="T44" fmla="*/ 283 w 480"/>
                <a:gd name="T45" fmla="*/ 143 h 510"/>
                <a:gd name="T46" fmla="*/ 313 w 480"/>
                <a:gd name="T47" fmla="*/ 165 h 510"/>
                <a:gd name="T48" fmla="*/ 310 w 480"/>
                <a:gd name="T49" fmla="*/ 177 h 510"/>
                <a:gd name="T50" fmla="*/ 287 w 480"/>
                <a:gd name="T51" fmla="*/ 212 h 510"/>
                <a:gd name="T52" fmla="*/ 221 w 480"/>
                <a:gd name="T53" fmla="*/ 246 h 510"/>
                <a:gd name="T54" fmla="*/ 219 w 480"/>
                <a:gd name="T55" fmla="*/ 326 h 510"/>
                <a:gd name="T56" fmla="*/ 225 w 480"/>
                <a:gd name="T57" fmla="*/ 353 h 510"/>
                <a:gd name="T58" fmla="*/ 226 w 480"/>
                <a:gd name="T59" fmla="*/ 364 h 510"/>
                <a:gd name="T60" fmla="*/ 222 w 480"/>
                <a:gd name="T61" fmla="*/ 389 h 510"/>
                <a:gd name="T62" fmla="*/ 192 w 480"/>
                <a:gd name="T63" fmla="*/ 406 h 510"/>
                <a:gd name="T64" fmla="*/ 190 w 480"/>
                <a:gd name="T65" fmla="*/ 440 h 510"/>
                <a:gd name="T66" fmla="*/ 180 w 480"/>
                <a:gd name="T67" fmla="*/ 472 h 510"/>
                <a:gd name="T68" fmla="*/ 160 w 480"/>
                <a:gd name="T69" fmla="*/ 458 h 510"/>
                <a:gd name="T70" fmla="*/ 121 w 480"/>
                <a:gd name="T71" fmla="*/ 459 h 510"/>
                <a:gd name="T72" fmla="*/ 110 w 480"/>
                <a:gd name="T73" fmla="*/ 478 h 510"/>
                <a:gd name="T74" fmla="*/ 80 w 480"/>
                <a:gd name="T75" fmla="*/ 487 h 510"/>
                <a:gd name="T76" fmla="*/ 79 w 480"/>
                <a:gd name="T77" fmla="*/ 506 h 510"/>
                <a:gd name="T78" fmla="*/ 52 w 480"/>
                <a:gd name="T79" fmla="*/ 496 h 510"/>
                <a:gd name="T80" fmla="*/ 27 w 480"/>
                <a:gd name="T81" fmla="*/ 481 h 510"/>
                <a:gd name="T82" fmla="*/ 37 w 480"/>
                <a:gd name="T83" fmla="*/ 467 h 510"/>
                <a:gd name="T84" fmla="*/ 18 w 480"/>
                <a:gd name="T85" fmla="*/ 458 h 510"/>
                <a:gd name="T86" fmla="*/ 6 w 480"/>
                <a:gd name="T87" fmla="*/ 441 h 510"/>
                <a:gd name="T88" fmla="*/ 8 w 480"/>
                <a:gd name="T89" fmla="*/ 415 h 510"/>
                <a:gd name="T90" fmla="*/ 22 w 480"/>
                <a:gd name="T91" fmla="*/ 354 h 510"/>
                <a:gd name="T92" fmla="*/ 43 w 480"/>
                <a:gd name="T93" fmla="*/ 357 h 510"/>
                <a:gd name="T94" fmla="*/ 57 w 480"/>
                <a:gd name="T95" fmla="*/ 348 h 510"/>
                <a:gd name="T96" fmla="*/ 68 w 480"/>
                <a:gd name="T97" fmla="*/ 332 h 510"/>
                <a:gd name="T98" fmla="*/ 79 w 480"/>
                <a:gd name="T99" fmla="*/ 317 h 510"/>
                <a:gd name="T100" fmla="*/ 55 w 480"/>
                <a:gd name="T101" fmla="*/ 298 h 510"/>
                <a:gd name="T102" fmla="*/ 65 w 480"/>
                <a:gd name="T103" fmla="*/ 272 h 510"/>
                <a:gd name="T104" fmla="*/ 60 w 480"/>
                <a:gd name="T105" fmla="*/ 246 h 510"/>
                <a:gd name="T106" fmla="*/ 51 w 480"/>
                <a:gd name="T107" fmla="*/ 2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0" h="510">
                  <a:moveTo>
                    <a:pt x="46" y="198"/>
                  </a:moveTo>
                  <a:lnTo>
                    <a:pt x="39" y="104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60" y="68"/>
                  </a:lnTo>
                  <a:lnTo>
                    <a:pt x="74" y="52"/>
                  </a:lnTo>
                  <a:lnTo>
                    <a:pt x="79" y="51"/>
                  </a:lnTo>
                  <a:lnTo>
                    <a:pt x="103" y="55"/>
                  </a:lnTo>
                  <a:lnTo>
                    <a:pt x="111" y="55"/>
                  </a:lnTo>
                  <a:lnTo>
                    <a:pt x="118" y="53"/>
                  </a:lnTo>
                  <a:lnTo>
                    <a:pt x="201" y="5"/>
                  </a:lnTo>
                  <a:lnTo>
                    <a:pt x="208" y="1"/>
                  </a:lnTo>
                  <a:lnTo>
                    <a:pt x="217" y="0"/>
                  </a:lnTo>
                  <a:lnTo>
                    <a:pt x="274" y="8"/>
                  </a:lnTo>
                  <a:lnTo>
                    <a:pt x="281" y="11"/>
                  </a:lnTo>
                  <a:lnTo>
                    <a:pt x="283" y="12"/>
                  </a:lnTo>
                  <a:lnTo>
                    <a:pt x="288" y="17"/>
                  </a:lnTo>
                  <a:lnTo>
                    <a:pt x="295" y="22"/>
                  </a:lnTo>
                  <a:lnTo>
                    <a:pt x="302" y="27"/>
                  </a:lnTo>
                  <a:lnTo>
                    <a:pt x="306" y="29"/>
                  </a:lnTo>
                  <a:lnTo>
                    <a:pt x="313" y="30"/>
                  </a:lnTo>
                  <a:lnTo>
                    <a:pt x="316" y="32"/>
                  </a:lnTo>
                  <a:lnTo>
                    <a:pt x="319" y="34"/>
                  </a:lnTo>
                  <a:lnTo>
                    <a:pt x="324" y="41"/>
                  </a:lnTo>
                  <a:lnTo>
                    <a:pt x="348" y="61"/>
                  </a:lnTo>
                  <a:lnTo>
                    <a:pt x="349" y="63"/>
                  </a:lnTo>
                  <a:lnTo>
                    <a:pt x="351" y="64"/>
                  </a:lnTo>
                  <a:lnTo>
                    <a:pt x="352" y="64"/>
                  </a:lnTo>
                  <a:lnTo>
                    <a:pt x="353" y="63"/>
                  </a:lnTo>
                  <a:lnTo>
                    <a:pt x="356" y="62"/>
                  </a:lnTo>
                  <a:lnTo>
                    <a:pt x="358" y="61"/>
                  </a:lnTo>
                  <a:lnTo>
                    <a:pt x="364" y="61"/>
                  </a:lnTo>
                  <a:lnTo>
                    <a:pt x="367" y="61"/>
                  </a:lnTo>
                  <a:lnTo>
                    <a:pt x="373" y="61"/>
                  </a:lnTo>
                  <a:lnTo>
                    <a:pt x="379" y="64"/>
                  </a:lnTo>
                  <a:lnTo>
                    <a:pt x="388" y="71"/>
                  </a:lnTo>
                  <a:lnTo>
                    <a:pt x="393" y="76"/>
                  </a:lnTo>
                  <a:lnTo>
                    <a:pt x="400" y="87"/>
                  </a:lnTo>
                  <a:lnTo>
                    <a:pt x="403" y="92"/>
                  </a:lnTo>
                  <a:lnTo>
                    <a:pt x="411" y="96"/>
                  </a:lnTo>
                  <a:lnTo>
                    <a:pt x="472" y="113"/>
                  </a:lnTo>
                  <a:lnTo>
                    <a:pt x="480" y="115"/>
                  </a:lnTo>
                  <a:lnTo>
                    <a:pt x="480" y="117"/>
                  </a:lnTo>
                  <a:lnTo>
                    <a:pt x="478" y="120"/>
                  </a:lnTo>
                  <a:lnTo>
                    <a:pt x="474" y="122"/>
                  </a:lnTo>
                  <a:lnTo>
                    <a:pt x="472" y="124"/>
                  </a:lnTo>
                  <a:lnTo>
                    <a:pt x="470" y="127"/>
                  </a:lnTo>
                  <a:lnTo>
                    <a:pt x="468" y="132"/>
                  </a:lnTo>
                  <a:lnTo>
                    <a:pt x="466" y="136"/>
                  </a:lnTo>
                  <a:lnTo>
                    <a:pt x="455" y="144"/>
                  </a:lnTo>
                  <a:lnTo>
                    <a:pt x="444" y="149"/>
                  </a:lnTo>
                  <a:lnTo>
                    <a:pt x="432" y="152"/>
                  </a:lnTo>
                  <a:lnTo>
                    <a:pt x="423" y="152"/>
                  </a:lnTo>
                  <a:lnTo>
                    <a:pt x="420" y="148"/>
                  </a:lnTo>
                  <a:lnTo>
                    <a:pt x="417" y="145"/>
                  </a:lnTo>
                  <a:lnTo>
                    <a:pt x="410" y="149"/>
                  </a:lnTo>
                  <a:lnTo>
                    <a:pt x="404" y="149"/>
                  </a:lnTo>
                  <a:lnTo>
                    <a:pt x="399" y="147"/>
                  </a:lnTo>
                  <a:lnTo>
                    <a:pt x="393" y="144"/>
                  </a:lnTo>
                  <a:lnTo>
                    <a:pt x="387" y="134"/>
                  </a:lnTo>
                  <a:lnTo>
                    <a:pt x="383" y="122"/>
                  </a:lnTo>
                  <a:lnTo>
                    <a:pt x="379" y="118"/>
                  </a:lnTo>
                  <a:lnTo>
                    <a:pt x="344" y="120"/>
                  </a:lnTo>
                  <a:lnTo>
                    <a:pt x="329" y="117"/>
                  </a:lnTo>
                  <a:lnTo>
                    <a:pt x="313" y="118"/>
                  </a:lnTo>
                  <a:lnTo>
                    <a:pt x="288" y="121"/>
                  </a:lnTo>
                  <a:lnTo>
                    <a:pt x="285" y="127"/>
                  </a:lnTo>
                  <a:lnTo>
                    <a:pt x="283" y="143"/>
                  </a:lnTo>
                  <a:lnTo>
                    <a:pt x="284" y="157"/>
                  </a:lnTo>
                  <a:lnTo>
                    <a:pt x="295" y="165"/>
                  </a:lnTo>
                  <a:lnTo>
                    <a:pt x="313" y="165"/>
                  </a:lnTo>
                  <a:lnTo>
                    <a:pt x="319" y="170"/>
                  </a:lnTo>
                  <a:lnTo>
                    <a:pt x="321" y="177"/>
                  </a:lnTo>
                  <a:lnTo>
                    <a:pt x="310" y="177"/>
                  </a:lnTo>
                  <a:lnTo>
                    <a:pt x="299" y="180"/>
                  </a:lnTo>
                  <a:lnTo>
                    <a:pt x="294" y="190"/>
                  </a:lnTo>
                  <a:lnTo>
                    <a:pt x="287" y="212"/>
                  </a:lnTo>
                  <a:lnTo>
                    <a:pt x="278" y="220"/>
                  </a:lnTo>
                  <a:lnTo>
                    <a:pt x="238" y="235"/>
                  </a:lnTo>
                  <a:lnTo>
                    <a:pt x="221" y="246"/>
                  </a:lnTo>
                  <a:lnTo>
                    <a:pt x="218" y="256"/>
                  </a:lnTo>
                  <a:lnTo>
                    <a:pt x="220" y="279"/>
                  </a:lnTo>
                  <a:lnTo>
                    <a:pt x="219" y="326"/>
                  </a:lnTo>
                  <a:lnTo>
                    <a:pt x="223" y="341"/>
                  </a:lnTo>
                  <a:lnTo>
                    <a:pt x="225" y="348"/>
                  </a:lnTo>
                  <a:lnTo>
                    <a:pt x="225" y="353"/>
                  </a:lnTo>
                  <a:lnTo>
                    <a:pt x="223" y="357"/>
                  </a:lnTo>
                  <a:lnTo>
                    <a:pt x="224" y="361"/>
                  </a:lnTo>
                  <a:lnTo>
                    <a:pt x="226" y="364"/>
                  </a:lnTo>
                  <a:lnTo>
                    <a:pt x="232" y="378"/>
                  </a:lnTo>
                  <a:lnTo>
                    <a:pt x="233" y="387"/>
                  </a:lnTo>
                  <a:lnTo>
                    <a:pt x="222" y="389"/>
                  </a:lnTo>
                  <a:lnTo>
                    <a:pt x="209" y="395"/>
                  </a:lnTo>
                  <a:lnTo>
                    <a:pt x="199" y="398"/>
                  </a:lnTo>
                  <a:lnTo>
                    <a:pt x="192" y="406"/>
                  </a:lnTo>
                  <a:lnTo>
                    <a:pt x="188" y="417"/>
                  </a:lnTo>
                  <a:lnTo>
                    <a:pt x="187" y="429"/>
                  </a:lnTo>
                  <a:lnTo>
                    <a:pt x="190" y="440"/>
                  </a:lnTo>
                  <a:lnTo>
                    <a:pt x="206" y="453"/>
                  </a:lnTo>
                  <a:lnTo>
                    <a:pt x="198" y="465"/>
                  </a:lnTo>
                  <a:lnTo>
                    <a:pt x="180" y="472"/>
                  </a:lnTo>
                  <a:lnTo>
                    <a:pt x="173" y="469"/>
                  </a:lnTo>
                  <a:lnTo>
                    <a:pt x="169" y="464"/>
                  </a:lnTo>
                  <a:lnTo>
                    <a:pt x="160" y="458"/>
                  </a:lnTo>
                  <a:lnTo>
                    <a:pt x="152" y="454"/>
                  </a:lnTo>
                  <a:lnTo>
                    <a:pt x="135" y="451"/>
                  </a:lnTo>
                  <a:lnTo>
                    <a:pt x="121" y="459"/>
                  </a:lnTo>
                  <a:lnTo>
                    <a:pt x="117" y="466"/>
                  </a:lnTo>
                  <a:lnTo>
                    <a:pt x="116" y="475"/>
                  </a:lnTo>
                  <a:lnTo>
                    <a:pt x="110" y="478"/>
                  </a:lnTo>
                  <a:lnTo>
                    <a:pt x="101" y="476"/>
                  </a:lnTo>
                  <a:lnTo>
                    <a:pt x="84" y="475"/>
                  </a:lnTo>
                  <a:lnTo>
                    <a:pt x="80" y="487"/>
                  </a:lnTo>
                  <a:lnTo>
                    <a:pt x="84" y="493"/>
                  </a:lnTo>
                  <a:lnTo>
                    <a:pt x="84" y="500"/>
                  </a:lnTo>
                  <a:lnTo>
                    <a:pt x="79" y="506"/>
                  </a:lnTo>
                  <a:lnTo>
                    <a:pt x="71" y="510"/>
                  </a:lnTo>
                  <a:lnTo>
                    <a:pt x="64" y="508"/>
                  </a:lnTo>
                  <a:lnTo>
                    <a:pt x="52" y="496"/>
                  </a:lnTo>
                  <a:lnTo>
                    <a:pt x="44" y="492"/>
                  </a:lnTo>
                  <a:lnTo>
                    <a:pt x="27" y="487"/>
                  </a:lnTo>
                  <a:lnTo>
                    <a:pt x="27" y="481"/>
                  </a:lnTo>
                  <a:lnTo>
                    <a:pt x="33" y="474"/>
                  </a:lnTo>
                  <a:lnTo>
                    <a:pt x="37" y="472"/>
                  </a:lnTo>
                  <a:lnTo>
                    <a:pt x="37" y="467"/>
                  </a:lnTo>
                  <a:lnTo>
                    <a:pt x="35" y="462"/>
                  </a:lnTo>
                  <a:lnTo>
                    <a:pt x="30" y="458"/>
                  </a:lnTo>
                  <a:lnTo>
                    <a:pt x="18" y="458"/>
                  </a:lnTo>
                  <a:lnTo>
                    <a:pt x="12" y="457"/>
                  </a:lnTo>
                  <a:lnTo>
                    <a:pt x="2" y="451"/>
                  </a:lnTo>
                  <a:lnTo>
                    <a:pt x="6" y="441"/>
                  </a:lnTo>
                  <a:lnTo>
                    <a:pt x="7" y="430"/>
                  </a:lnTo>
                  <a:lnTo>
                    <a:pt x="6" y="423"/>
                  </a:lnTo>
                  <a:lnTo>
                    <a:pt x="8" y="415"/>
                  </a:lnTo>
                  <a:lnTo>
                    <a:pt x="0" y="401"/>
                  </a:lnTo>
                  <a:lnTo>
                    <a:pt x="9" y="361"/>
                  </a:lnTo>
                  <a:lnTo>
                    <a:pt x="22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3" y="357"/>
                  </a:lnTo>
                  <a:lnTo>
                    <a:pt x="44" y="357"/>
                  </a:lnTo>
                  <a:lnTo>
                    <a:pt x="48" y="356"/>
                  </a:lnTo>
                  <a:lnTo>
                    <a:pt x="57" y="348"/>
                  </a:lnTo>
                  <a:lnTo>
                    <a:pt x="62" y="343"/>
                  </a:lnTo>
                  <a:lnTo>
                    <a:pt x="64" y="336"/>
                  </a:lnTo>
                  <a:lnTo>
                    <a:pt x="68" y="332"/>
                  </a:lnTo>
                  <a:lnTo>
                    <a:pt x="76" y="333"/>
                  </a:lnTo>
                  <a:lnTo>
                    <a:pt x="82" y="331"/>
                  </a:lnTo>
                  <a:lnTo>
                    <a:pt x="79" y="317"/>
                  </a:lnTo>
                  <a:lnTo>
                    <a:pt x="67" y="308"/>
                  </a:lnTo>
                  <a:lnTo>
                    <a:pt x="59" y="304"/>
                  </a:lnTo>
                  <a:lnTo>
                    <a:pt x="55" y="298"/>
                  </a:lnTo>
                  <a:lnTo>
                    <a:pt x="58" y="291"/>
                  </a:lnTo>
                  <a:lnTo>
                    <a:pt x="63" y="278"/>
                  </a:lnTo>
                  <a:lnTo>
                    <a:pt x="65" y="272"/>
                  </a:lnTo>
                  <a:lnTo>
                    <a:pt x="63" y="265"/>
                  </a:lnTo>
                  <a:lnTo>
                    <a:pt x="62" y="258"/>
                  </a:lnTo>
                  <a:lnTo>
                    <a:pt x="60" y="246"/>
                  </a:lnTo>
                  <a:lnTo>
                    <a:pt x="57" y="235"/>
                  </a:lnTo>
                  <a:lnTo>
                    <a:pt x="50" y="223"/>
                  </a:lnTo>
                  <a:lnTo>
                    <a:pt x="51" y="210"/>
                  </a:lnTo>
                  <a:lnTo>
                    <a:pt x="46" y="1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A5C1D2E2-0A20-C249-B82F-477554FF4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773" y="1062422"/>
              <a:ext cx="954088" cy="849312"/>
            </a:xfrm>
            <a:custGeom>
              <a:avLst/>
              <a:gdLst>
                <a:gd name="T0" fmla="*/ 0 w 601"/>
                <a:gd name="T1" fmla="*/ 153 h 535"/>
                <a:gd name="T2" fmla="*/ 17 w 601"/>
                <a:gd name="T3" fmla="*/ 92 h 535"/>
                <a:gd name="T4" fmla="*/ 66 w 601"/>
                <a:gd name="T5" fmla="*/ 54 h 535"/>
                <a:gd name="T6" fmla="*/ 161 w 601"/>
                <a:gd name="T7" fmla="*/ 25 h 535"/>
                <a:gd name="T8" fmla="*/ 179 w 601"/>
                <a:gd name="T9" fmla="*/ 31 h 535"/>
                <a:gd name="T10" fmla="*/ 220 w 601"/>
                <a:gd name="T11" fmla="*/ 30 h 535"/>
                <a:gd name="T12" fmla="*/ 264 w 601"/>
                <a:gd name="T13" fmla="*/ 30 h 535"/>
                <a:gd name="T14" fmla="*/ 278 w 601"/>
                <a:gd name="T15" fmla="*/ 12 h 535"/>
                <a:gd name="T16" fmla="*/ 321 w 601"/>
                <a:gd name="T17" fmla="*/ 0 h 535"/>
                <a:gd name="T18" fmla="*/ 459 w 601"/>
                <a:gd name="T19" fmla="*/ 53 h 535"/>
                <a:gd name="T20" fmla="*/ 464 w 601"/>
                <a:gd name="T21" fmla="*/ 54 h 535"/>
                <a:gd name="T22" fmla="*/ 499 w 601"/>
                <a:gd name="T23" fmla="*/ 50 h 535"/>
                <a:gd name="T24" fmla="*/ 583 w 601"/>
                <a:gd name="T25" fmla="*/ 127 h 535"/>
                <a:gd name="T26" fmla="*/ 572 w 601"/>
                <a:gd name="T27" fmla="*/ 180 h 535"/>
                <a:gd name="T28" fmla="*/ 524 w 601"/>
                <a:gd name="T29" fmla="*/ 171 h 535"/>
                <a:gd name="T30" fmla="*/ 512 w 601"/>
                <a:gd name="T31" fmla="*/ 164 h 535"/>
                <a:gd name="T32" fmla="*/ 493 w 601"/>
                <a:gd name="T33" fmla="*/ 166 h 535"/>
                <a:gd name="T34" fmla="*/ 489 w 601"/>
                <a:gd name="T35" fmla="*/ 187 h 535"/>
                <a:gd name="T36" fmla="*/ 458 w 601"/>
                <a:gd name="T37" fmla="*/ 188 h 535"/>
                <a:gd name="T38" fmla="*/ 445 w 601"/>
                <a:gd name="T39" fmla="*/ 242 h 535"/>
                <a:gd name="T40" fmla="*/ 422 w 601"/>
                <a:gd name="T41" fmla="*/ 260 h 535"/>
                <a:gd name="T42" fmla="*/ 350 w 601"/>
                <a:gd name="T43" fmla="*/ 287 h 535"/>
                <a:gd name="T44" fmla="*/ 326 w 601"/>
                <a:gd name="T45" fmla="*/ 324 h 535"/>
                <a:gd name="T46" fmla="*/ 321 w 601"/>
                <a:gd name="T47" fmla="*/ 370 h 535"/>
                <a:gd name="T48" fmla="*/ 209 w 601"/>
                <a:gd name="T49" fmla="*/ 395 h 535"/>
                <a:gd name="T50" fmla="*/ 197 w 601"/>
                <a:gd name="T51" fmla="*/ 505 h 535"/>
                <a:gd name="T52" fmla="*/ 189 w 601"/>
                <a:gd name="T53" fmla="*/ 500 h 535"/>
                <a:gd name="T54" fmla="*/ 178 w 601"/>
                <a:gd name="T55" fmla="*/ 498 h 535"/>
                <a:gd name="T56" fmla="*/ 122 w 601"/>
                <a:gd name="T57" fmla="*/ 528 h 535"/>
                <a:gd name="T58" fmla="*/ 94 w 601"/>
                <a:gd name="T59" fmla="*/ 523 h 535"/>
                <a:gd name="T60" fmla="*/ 114 w 601"/>
                <a:gd name="T61" fmla="*/ 444 h 535"/>
                <a:gd name="T62" fmla="*/ 136 w 601"/>
                <a:gd name="T63" fmla="*/ 338 h 535"/>
                <a:gd name="T64" fmla="*/ 164 w 601"/>
                <a:gd name="T65" fmla="*/ 321 h 535"/>
                <a:gd name="T66" fmla="*/ 160 w 601"/>
                <a:gd name="T67" fmla="*/ 267 h 535"/>
                <a:gd name="T68" fmla="*/ 149 w 601"/>
                <a:gd name="T69" fmla="*/ 223 h 535"/>
                <a:gd name="T70" fmla="*/ 154 w 601"/>
                <a:gd name="T71" fmla="*/ 203 h 535"/>
                <a:gd name="T72" fmla="*/ 156 w 601"/>
                <a:gd name="T73" fmla="*/ 190 h 535"/>
                <a:gd name="T74" fmla="*/ 156 w 601"/>
                <a:gd name="T75" fmla="*/ 172 h 535"/>
                <a:gd name="T76" fmla="*/ 142 w 601"/>
                <a:gd name="T77" fmla="*/ 185 h 535"/>
                <a:gd name="T78" fmla="*/ 119 w 601"/>
                <a:gd name="T79" fmla="*/ 185 h 535"/>
                <a:gd name="T80" fmla="*/ 94 w 601"/>
                <a:gd name="T81" fmla="*/ 175 h 535"/>
                <a:gd name="T82" fmla="*/ 58 w 601"/>
                <a:gd name="T83" fmla="*/ 155 h 535"/>
                <a:gd name="T84" fmla="*/ 35 w 601"/>
                <a:gd name="T85" fmla="*/ 15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1" h="535">
                  <a:moveTo>
                    <a:pt x="20" y="152"/>
                  </a:moveTo>
                  <a:lnTo>
                    <a:pt x="3" y="152"/>
                  </a:lnTo>
                  <a:lnTo>
                    <a:pt x="0" y="153"/>
                  </a:lnTo>
                  <a:lnTo>
                    <a:pt x="1" y="148"/>
                  </a:lnTo>
                  <a:lnTo>
                    <a:pt x="2" y="93"/>
                  </a:lnTo>
                  <a:lnTo>
                    <a:pt x="17" y="92"/>
                  </a:lnTo>
                  <a:lnTo>
                    <a:pt x="24" y="91"/>
                  </a:lnTo>
                  <a:lnTo>
                    <a:pt x="30" y="88"/>
                  </a:lnTo>
                  <a:lnTo>
                    <a:pt x="66" y="54"/>
                  </a:lnTo>
                  <a:lnTo>
                    <a:pt x="77" y="47"/>
                  </a:lnTo>
                  <a:lnTo>
                    <a:pt x="89" y="43"/>
                  </a:lnTo>
                  <a:lnTo>
                    <a:pt x="161" y="25"/>
                  </a:lnTo>
                  <a:lnTo>
                    <a:pt x="168" y="24"/>
                  </a:lnTo>
                  <a:lnTo>
                    <a:pt x="174" y="26"/>
                  </a:lnTo>
                  <a:lnTo>
                    <a:pt x="179" y="31"/>
                  </a:lnTo>
                  <a:lnTo>
                    <a:pt x="184" y="33"/>
                  </a:lnTo>
                  <a:lnTo>
                    <a:pt x="198" y="34"/>
                  </a:lnTo>
                  <a:lnTo>
                    <a:pt x="220" y="30"/>
                  </a:lnTo>
                  <a:lnTo>
                    <a:pt x="253" y="32"/>
                  </a:lnTo>
                  <a:lnTo>
                    <a:pt x="261" y="30"/>
                  </a:lnTo>
                  <a:lnTo>
                    <a:pt x="264" y="30"/>
                  </a:lnTo>
                  <a:lnTo>
                    <a:pt x="271" y="24"/>
                  </a:lnTo>
                  <a:lnTo>
                    <a:pt x="274" y="21"/>
                  </a:lnTo>
                  <a:lnTo>
                    <a:pt x="278" y="12"/>
                  </a:lnTo>
                  <a:lnTo>
                    <a:pt x="280" y="9"/>
                  </a:lnTo>
                  <a:lnTo>
                    <a:pt x="286" y="5"/>
                  </a:lnTo>
                  <a:lnTo>
                    <a:pt x="321" y="0"/>
                  </a:lnTo>
                  <a:lnTo>
                    <a:pt x="328" y="2"/>
                  </a:lnTo>
                  <a:lnTo>
                    <a:pt x="457" y="52"/>
                  </a:lnTo>
                  <a:lnTo>
                    <a:pt x="459" y="53"/>
                  </a:lnTo>
                  <a:lnTo>
                    <a:pt x="461" y="54"/>
                  </a:lnTo>
                  <a:lnTo>
                    <a:pt x="462" y="55"/>
                  </a:lnTo>
                  <a:lnTo>
                    <a:pt x="464" y="54"/>
                  </a:lnTo>
                  <a:lnTo>
                    <a:pt x="478" y="47"/>
                  </a:lnTo>
                  <a:lnTo>
                    <a:pt x="482" y="46"/>
                  </a:lnTo>
                  <a:lnTo>
                    <a:pt x="499" y="50"/>
                  </a:lnTo>
                  <a:lnTo>
                    <a:pt x="513" y="58"/>
                  </a:lnTo>
                  <a:lnTo>
                    <a:pt x="546" y="88"/>
                  </a:lnTo>
                  <a:lnTo>
                    <a:pt x="583" y="127"/>
                  </a:lnTo>
                  <a:lnTo>
                    <a:pt x="601" y="161"/>
                  </a:lnTo>
                  <a:lnTo>
                    <a:pt x="590" y="170"/>
                  </a:lnTo>
                  <a:lnTo>
                    <a:pt x="572" y="180"/>
                  </a:lnTo>
                  <a:lnTo>
                    <a:pt x="550" y="180"/>
                  </a:lnTo>
                  <a:lnTo>
                    <a:pt x="528" y="175"/>
                  </a:lnTo>
                  <a:lnTo>
                    <a:pt x="524" y="171"/>
                  </a:lnTo>
                  <a:lnTo>
                    <a:pt x="520" y="167"/>
                  </a:lnTo>
                  <a:lnTo>
                    <a:pt x="516" y="166"/>
                  </a:lnTo>
                  <a:lnTo>
                    <a:pt x="512" y="164"/>
                  </a:lnTo>
                  <a:lnTo>
                    <a:pt x="507" y="164"/>
                  </a:lnTo>
                  <a:lnTo>
                    <a:pt x="496" y="164"/>
                  </a:lnTo>
                  <a:lnTo>
                    <a:pt x="493" y="166"/>
                  </a:lnTo>
                  <a:lnTo>
                    <a:pt x="492" y="173"/>
                  </a:lnTo>
                  <a:lnTo>
                    <a:pt x="492" y="178"/>
                  </a:lnTo>
                  <a:lnTo>
                    <a:pt x="489" y="187"/>
                  </a:lnTo>
                  <a:lnTo>
                    <a:pt x="484" y="189"/>
                  </a:lnTo>
                  <a:lnTo>
                    <a:pt x="475" y="186"/>
                  </a:lnTo>
                  <a:lnTo>
                    <a:pt x="458" y="188"/>
                  </a:lnTo>
                  <a:lnTo>
                    <a:pt x="443" y="196"/>
                  </a:lnTo>
                  <a:lnTo>
                    <a:pt x="441" y="202"/>
                  </a:lnTo>
                  <a:lnTo>
                    <a:pt x="445" y="242"/>
                  </a:lnTo>
                  <a:lnTo>
                    <a:pt x="439" y="253"/>
                  </a:lnTo>
                  <a:lnTo>
                    <a:pt x="430" y="257"/>
                  </a:lnTo>
                  <a:lnTo>
                    <a:pt x="422" y="260"/>
                  </a:lnTo>
                  <a:lnTo>
                    <a:pt x="370" y="264"/>
                  </a:lnTo>
                  <a:lnTo>
                    <a:pt x="359" y="274"/>
                  </a:lnTo>
                  <a:lnTo>
                    <a:pt x="350" y="287"/>
                  </a:lnTo>
                  <a:lnTo>
                    <a:pt x="339" y="301"/>
                  </a:lnTo>
                  <a:lnTo>
                    <a:pt x="328" y="308"/>
                  </a:lnTo>
                  <a:lnTo>
                    <a:pt x="326" y="324"/>
                  </a:lnTo>
                  <a:lnTo>
                    <a:pt x="331" y="340"/>
                  </a:lnTo>
                  <a:lnTo>
                    <a:pt x="332" y="358"/>
                  </a:lnTo>
                  <a:lnTo>
                    <a:pt x="321" y="370"/>
                  </a:lnTo>
                  <a:lnTo>
                    <a:pt x="251" y="373"/>
                  </a:lnTo>
                  <a:lnTo>
                    <a:pt x="217" y="368"/>
                  </a:lnTo>
                  <a:lnTo>
                    <a:pt x="209" y="395"/>
                  </a:lnTo>
                  <a:lnTo>
                    <a:pt x="207" y="502"/>
                  </a:lnTo>
                  <a:lnTo>
                    <a:pt x="203" y="504"/>
                  </a:lnTo>
                  <a:lnTo>
                    <a:pt x="197" y="505"/>
                  </a:lnTo>
                  <a:lnTo>
                    <a:pt x="195" y="501"/>
                  </a:lnTo>
                  <a:lnTo>
                    <a:pt x="192" y="500"/>
                  </a:lnTo>
                  <a:lnTo>
                    <a:pt x="189" y="500"/>
                  </a:lnTo>
                  <a:lnTo>
                    <a:pt x="186" y="501"/>
                  </a:lnTo>
                  <a:lnTo>
                    <a:pt x="182" y="499"/>
                  </a:lnTo>
                  <a:lnTo>
                    <a:pt x="178" y="498"/>
                  </a:lnTo>
                  <a:lnTo>
                    <a:pt x="173" y="500"/>
                  </a:lnTo>
                  <a:lnTo>
                    <a:pt x="129" y="518"/>
                  </a:lnTo>
                  <a:lnTo>
                    <a:pt x="122" y="528"/>
                  </a:lnTo>
                  <a:lnTo>
                    <a:pt x="112" y="535"/>
                  </a:lnTo>
                  <a:lnTo>
                    <a:pt x="101" y="531"/>
                  </a:lnTo>
                  <a:lnTo>
                    <a:pt x="94" y="523"/>
                  </a:lnTo>
                  <a:lnTo>
                    <a:pt x="96" y="501"/>
                  </a:lnTo>
                  <a:lnTo>
                    <a:pt x="106" y="479"/>
                  </a:lnTo>
                  <a:lnTo>
                    <a:pt x="114" y="444"/>
                  </a:lnTo>
                  <a:lnTo>
                    <a:pt x="112" y="357"/>
                  </a:lnTo>
                  <a:lnTo>
                    <a:pt x="120" y="342"/>
                  </a:lnTo>
                  <a:lnTo>
                    <a:pt x="136" y="338"/>
                  </a:lnTo>
                  <a:lnTo>
                    <a:pt x="153" y="343"/>
                  </a:lnTo>
                  <a:lnTo>
                    <a:pt x="162" y="338"/>
                  </a:lnTo>
                  <a:lnTo>
                    <a:pt x="164" y="321"/>
                  </a:lnTo>
                  <a:lnTo>
                    <a:pt x="157" y="284"/>
                  </a:lnTo>
                  <a:lnTo>
                    <a:pt x="157" y="276"/>
                  </a:lnTo>
                  <a:lnTo>
                    <a:pt x="160" y="267"/>
                  </a:lnTo>
                  <a:lnTo>
                    <a:pt x="162" y="250"/>
                  </a:lnTo>
                  <a:lnTo>
                    <a:pt x="157" y="236"/>
                  </a:lnTo>
                  <a:lnTo>
                    <a:pt x="149" y="223"/>
                  </a:lnTo>
                  <a:lnTo>
                    <a:pt x="150" y="214"/>
                  </a:lnTo>
                  <a:lnTo>
                    <a:pt x="153" y="206"/>
                  </a:lnTo>
                  <a:lnTo>
                    <a:pt x="154" y="203"/>
                  </a:lnTo>
                  <a:lnTo>
                    <a:pt x="155" y="199"/>
                  </a:lnTo>
                  <a:lnTo>
                    <a:pt x="155" y="195"/>
                  </a:lnTo>
                  <a:lnTo>
                    <a:pt x="156" y="190"/>
                  </a:lnTo>
                  <a:lnTo>
                    <a:pt x="159" y="183"/>
                  </a:lnTo>
                  <a:lnTo>
                    <a:pt x="160" y="176"/>
                  </a:lnTo>
                  <a:lnTo>
                    <a:pt x="156" y="172"/>
                  </a:lnTo>
                  <a:lnTo>
                    <a:pt x="150" y="173"/>
                  </a:lnTo>
                  <a:lnTo>
                    <a:pt x="146" y="180"/>
                  </a:lnTo>
                  <a:lnTo>
                    <a:pt x="142" y="185"/>
                  </a:lnTo>
                  <a:lnTo>
                    <a:pt x="136" y="189"/>
                  </a:lnTo>
                  <a:lnTo>
                    <a:pt x="126" y="189"/>
                  </a:lnTo>
                  <a:lnTo>
                    <a:pt x="119" y="185"/>
                  </a:lnTo>
                  <a:lnTo>
                    <a:pt x="111" y="180"/>
                  </a:lnTo>
                  <a:lnTo>
                    <a:pt x="103" y="176"/>
                  </a:lnTo>
                  <a:lnTo>
                    <a:pt x="94" y="175"/>
                  </a:lnTo>
                  <a:lnTo>
                    <a:pt x="79" y="169"/>
                  </a:lnTo>
                  <a:lnTo>
                    <a:pt x="65" y="161"/>
                  </a:lnTo>
                  <a:lnTo>
                    <a:pt x="58" y="155"/>
                  </a:lnTo>
                  <a:lnTo>
                    <a:pt x="51" y="148"/>
                  </a:lnTo>
                  <a:lnTo>
                    <a:pt x="42" y="151"/>
                  </a:lnTo>
                  <a:lnTo>
                    <a:pt x="35" y="155"/>
                  </a:lnTo>
                  <a:lnTo>
                    <a:pt x="20" y="1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5DBBA7CA-8468-8D4B-A7C6-11324989B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4386" y="1318009"/>
              <a:ext cx="800100" cy="836612"/>
            </a:xfrm>
            <a:custGeom>
              <a:avLst/>
              <a:gdLst>
                <a:gd name="T0" fmla="*/ 394 w 504"/>
                <a:gd name="T1" fmla="*/ 0 h 527"/>
                <a:gd name="T2" fmla="*/ 422 w 504"/>
                <a:gd name="T3" fmla="*/ 32 h 527"/>
                <a:gd name="T4" fmla="*/ 444 w 504"/>
                <a:gd name="T5" fmla="*/ 42 h 527"/>
                <a:gd name="T6" fmla="*/ 461 w 504"/>
                <a:gd name="T7" fmla="*/ 65 h 527"/>
                <a:gd name="T8" fmla="*/ 472 w 504"/>
                <a:gd name="T9" fmla="*/ 184 h 527"/>
                <a:gd name="T10" fmla="*/ 484 w 504"/>
                <a:gd name="T11" fmla="*/ 219 h 527"/>
                <a:gd name="T12" fmla="*/ 485 w 504"/>
                <a:gd name="T13" fmla="*/ 239 h 527"/>
                <a:gd name="T14" fmla="*/ 481 w 504"/>
                <a:gd name="T15" fmla="*/ 265 h 527"/>
                <a:gd name="T16" fmla="*/ 504 w 504"/>
                <a:gd name="T17" fmla="*/ 292 h 527"/>
                <a:gd name="T18" fmla="*/ 486 w 504"/>
                <a:gd name="T19" fmla="*/ 297 h 527"/>
                <a:gd name="T20" fmla="*/ 470 w 504"/>
                <a:gd name="T21" fmla="*/ 317 h 527"/>
                <a:gd name="T22" fmla="*/ 463 w 504"/>
                <a:gd name="T23" fmla="*/ 315 h 527"/>
                <a:gd name="T24" fmla="*/ 431 w 504"/>
                <a:gd name="T25" fmla="*/ 322 h 527"/>
                <a:gd name="T26" fmla="*/ 428 w 504"/>
                <a:gd name="T27" fmla="*/ 384 h 527"/>
                <a:gd name="T28" fmla="*/ 424 w 504"/>
                <a:gd name="T29" fmla="*/ 412 h 527"/>
                <a:gd name="T30" fmla="*/ 400 w 504"/>
                <a:gd name="T31" fmla="*/ 433 h 527"/>
                <a:gd name="T32" fmla="*/ 388 w 504"/>
                <a:gd name="T33" fmla="*/ 467 h 527"/>
                <a:gd name="T34" fmla="*/ 379 w 504"/>
                <a:gd name="T35" fmla="*/ 478 h 527"/>
                <a:gd name="T36" fmla="*/ 354 w 504"/>
                <a:gd name="T37" fmla="*/ 489 h 527"/>
                <a:gd name="T38" fmla="*/ 346 w 504"/>
                <a:gd name="T39" fmla="*/ 489 h 527"/>
                <a:gd name="T40" fmla="*/ 320 w 504"/>
                <a:gd name="T41" fmla="*/ 492 h 527"/>
                <a:gd name="T42" fmla="*/ 296 w 504"/>
                <a:gd name="T43" fmla="*/ 489 h 527"/>
                <a:gd name="T44" fmla="*/ 286 w 504"/>
                <a:gd name="T45" fmla="*/ 504 h 527"/>
                <a:gd name="T46" fmla="*/ 277 w 504"/>
                <a:gd name="T47" fmla="*/ 509 h 527"/>
                <a:gd name="T48" fmla="*/ 275 w 504"/>
                <a:gd name="T49" fmla="*/ 518 h 527"/>
                <a:gd name="T50" fmla="*/ 260 w 504"/>
                <a:gd name="T51" fmla="*/ 527 h 527"/>
                <a:gd name="T52" fmla="*/ 229 w 504"/>
                <a:gd name="T53" fmla="*/ 471 h 527"/>
                <a:gd name="T54" fmla="*/ 201 w 504"/>
                <a:gd name="T55" fmla="*/ 405 h 527"/>
                <a:gd name="T56" fmla="*/ 203 w 504"/>
                <a:gd name="T57" fmla="*/ 365 h 527"/>
                <a:gd name="T58" fmla="*/ 166 w 504"/>
                <a:gd name="T59" fmla="*/ 349 h 527"/>
                <a:gd name="T60" fmla="*/ 125 w 504"/>
                <a:gd name="T61" fmla="*/ 354 h 527"/>
                <a:gd name="T62" fmla="*/ 88 w 504"/>
                <a:gd name="T63" fmla="*/ 337 h 527"/>
                <a:gd name="T64" fmla="*/ 64 w 504"/>
                <a:gd name="T65" fmla="*/ 334 h 527"/>
                <a:gd name="T66" fmla="*/ 50 w 504"/>
                <a:gd name="T67" fmla="*/ 336 h 527"/>
                <a:gd name="T68" fmla="*/ 39 w 504"/>
                <a:gd name="T69" fmla="*/ 344 h 527"/>
                <a:gd name="T70" fmla="*/ 19 w 504"/>
                <a:gd name="T71" fmla="*/ 342 h 527"/>
                <a:gd name="T72" fmla="*/ 2 w 504"/>
                <a:gd name="T73" fmla="*/ 234 h 527"/>
                <a:gd name="T74" fmla="*/ 114 w 504"/>
                <a:gd name="T75" fmla="*/ 209 h 527"/>
                <a:gd name="T76" fmla="*/ 119 w 504"/>
                <a:gd name="T77" fmla="*/ 163 h 527"/>
                <a:gd name="T78" fmla="*/ 143 w 504"/>
                <a:gd name="T79" fmla="*/ 126 h 527"/>
                <a:gd name="T80" fmla="*/ 215 w 504"/>
                <a:gd name="T81" fmla="*/ 99 h 527"/>
                <a:gd name="T82" fmla="*/ 238 w 504"/>
                <a:gd name="T83" fmla="*/ 81 h 527"/>
                <a:gd name="T84" fmla="*/ 251 w 504"/>
                <a:gd name="T85" fmla="*/ 27 h 527"/>
                <a:gd name="T86" fmla="*/ 282 w 504"/>
                <a:gd name="T87" fmla="*/ 26 h 527"/>
                <a:gd name="T88" fmla="*/ 286 w 504"/>
                <a:gd name="T89" fmla="*/ 5 h 527"/>
                <a:gd name="T90" fmla="*/ 305 w 504"/>
                <a:gd name="T91" fmla="*/ 3 h 527"/>
                <a:gd name="T92" fmla="*/ 317 w 504"/>
                <a:gd name="T93" fmla="*/ 10 h 527"/>
                <a:gd name="T94" fmla="*/ 365 w 504"/>
                <a:gd name="T95" fmla="*/ 19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4" h="527">
                  <a:moveTo>
                    <a:pt x="365" y="19"/>
                  </a:moveTo>
                  <a:lnTo>
                    <a:pt x="383" y="9"/>
                  </a:lnTo>
                  <a:lnTo>
                    <a:pt x="394" y="0"/>
                  </a:lnTo>
                  <a:lnTo>
                    <a:pt x="400" y="10"/>
                  </a:lnTo>
                  <a:lnTo>
                    <a:pt x="414" y="26"/>
                  </a:lnTo>
                  <a:lnTo>
                    <a:pt x="422" y="32"/>
                  </a:lnTo>
                  <a:lnTo>
                    <a:pt x="429" y="39"/>
                  </a:lnTo>
                  <a:lnTo>
                    <a:pt x="436" y="41"/>
                  </a:lnTo>
                  <a:lnTo>
                    <a:pt x="444" y="42"/>
                  </a:lnTo>
                  <a:lnTo>
                    <a:pt x="461" y="42"/>
                  </a:lnTo>
                  <a:lnTo>
                    <a:pt x="465" y="41"/>
                  </a:lnTo>
                  <a:lnTo>
                    <a:pt x="461" y="65"/>
                  </a:lnTo>
                  <a:lnTo>
                    <a:pt x="468" y="159"/>
                  </a:lnTo>
                  <a:lnTo>
                    <a:pt x="473" y="171"/>
                  </a:lnTo>
                  <a:lnTo>
                    <a:pt x="472" y="184"/>
                  </a:lnTo>
                  <a:lnTo>
                    <a:pt x="479" y="196"/>
                  </a:lnTo>
                  <a:lnTo>
                    <a:pt x="482" y="207"/>
                  </a:lnTo>
                  <a:lnTo>
                    <a:pt x="484" y="219"/>
                  </a:lnTo>
                  <a:lnTo>
                    <a:pt x="485" y="226"/>
                  </a:lnTo>
                  <a:lnTo>
                    <a:pt x="487" y="233"/>
                  </a:lnTo>
                  <a:lnTo>
                    <a:pt x="485" y="239"/>
                  </a:lnTo>
                  <a:lnTo>
                    <a:pt x="480" y="252"/>
                  </a:lnTo>
                  <a:lnTo>
                    <a:pt x="477" y="259"/>
                  </a:lnTo>
                  <a:lnTo>
                    <a:pt x="481" y="265"/>
                  </a:lnTo>
                  <a:lnTo>
                    <a:pt x="489" y="269"/>
                  </a:lnTo>
                  <a:lnTo>
                    <a:pt x="501" y="278"/>
                  </a:lnTo>
                  <a:lnTo>
                    <a:pt x="504" y="292"/>
                  </a:lnTo>
                  <a:lnTo>
                    <a:pt x="498" y="294"/>
                  </a:lnTo>
                  <a:lnTo>
                    <a:pt x="490" y="293"/>
                  </a:lnTo>
                  <a:lnTo>
                    <a:pt x="486" y="297"/>
                  </a:lnTo>
                  <a:lnTo>
                    <a:pt x="484" y="304"/>
                  </a:lnTo>
                  <a:lnTo>
                    <a:pt x="479" y="309"/>
                  </a:lnTo>
                  <a:lnTo>
                    <a:pt x="470" y="317"/>
                  </a:lnTo>
                  <a:lnTo>
                    <a:pt x="466" y="318"/>
                  </a:lnTo>
                  <a:lnTo>
                    <a:pt x="465" y="318"/>
                  </a:lnTo>
                  <a:lnTo>
                    <a:pt x="463" y="315"/>
                  </a:lnTo>
                  <a:lnTo>
                    <a:pt x="461" y="315"/>
                  </a:lnTo>
                  <a:lnTo>
                    <a:pt x="444" y="315"/>
                  </a:lnTo>
                  <a:lnTo>
                    <a:pt x="431" y="322"/>
                  </a:lnTo>
                  <a:lnTo>
                    <a:pt x="422" y="362"/>
                  </a:lnTo>
                  <a:lnTo>
                    <a:pt x="430" y="376"/>
                  </a:lnTo>
                  <a:lnTo>
                    <a:pt x="428" y="384"/>
                  </a:lnTo>
                  <a:lnTo>
                    <a:pt x="429" y="391"/>
                  </a:lnTo>
                  <a:lnTo>
                    <a:pt x="428" y="402"/>
                  </a:lnTo>
                  <a:lnTo>
                    <a:pt x="424" y="412"/>
                  </a:lnTo>
                  <a:lnTo>
                    <a:pt x="420" y="419"/>
                  </a:lnTo>
                  <a:lnTo>
                    <a:pt x="415" y="424"/>
                  </a:lnTo>
                  <a:lnTo>
                    <a:pt x="400" y="433"/>
                  </a:lnTo>
                  <a:lnTo>
                    <a:pt x="395" y="440"/>
                  </a:lnTo>
                  <a:lnTo>
                    <a:pt x="392" y="446"/>
                  </a:lnTo>
                  <a:lnTo>
                    <a:pt x="388" y="467"/>
                  </a:lnTo>
                  <a:lnTo>
                    <a:pt x="386" y="471"/>
                  </a:lnTo>
                  <a:lnTo>
                    <a:pt x="383" y="475"/>
                  </a:lnTo>
                  <a:lnTo>
                    <a:pt x="379" y="478"/>
                  </a:lnTo>
                  <a:lnTo>
                    <a:pt x="375" y="481"/>
                  </a:lnTo>
                  <a:lnTo>
                    <a:pt x="356" y="489"/>
                  </a:lnTo>
                  <a:lnTo>
                    <a:pt x="354" y="489"/>
                  </a:lnTo>
                  <a:lnTo>
                    <a:pt x="352" y="489"/>
                  </a:lnTo>
                  <a:lnTo>
                    <a:pt x="348" y="489"/>
                  </a:lnTo>
                  <a:lnTo>
                    <a:pt x="346" y="489"/>
                  </a:lnTo>
                  <a:lnTo>
                    <a:pt x="330" y="494"/>
                  </a:lnTo>
                  <a:lnTo>
                    <a:pt x="326" y="494"/>
                  </a:lnTo>
                  <a:lnTo>
                    <a:pt x="320" y="492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6" y="489"/>
                  </a:lnTo>
                  <a:lnTo>
                    <a:pt x="293" y="492"/>
                  </a:lnTo>
                  <a:lnTo>
                    <a:pt x="289" y="500"/>
                  </a:lnTo>
                  <a:lnTo>
                    <a:pt x="286" y="504"/>
                  </a:lnTo>
                  <a:lnTo>
                    <a:pt x="285" y="506"/>
                  </a:lnTo>
                  <a:lnTo>
                    <a:pt x="278" y="507"/>
                  </a:lnTo>
                  <a:lnTo>
                    <a:pt x="277" y="509"/>
                  </a:lnTo>
                  <a:lnTo>
                    <a:pt x="275" y="512"/>
                  </a:lnTo>
                  <a:lnTo>
                    <a:pt x="275" y="515"/>
                  </a:lnTo>
                  <a:lnTo>
                    <a:pt x="275" y="518"/>
                  </a:lnTo>
                  <a:lnTo>
                    <a:pt x="274" y="520"/>
                  </a:lnTo>
                  <a:lnTo>
                    <a:pt x="270" y="524"/>
                  </a:lnTo>
                  <a:lnTo>
                    <a:pt x="260" y="527"/>
                  </a:lnTo>
                  <a:lnTo>
                    <a:pt x="256" y="512"/>
                  </a:lnTo>
                  <a:lnTo>
                    <a:pt x="239" y="483"/>
                  </a:lnTo>
                  <a:lnTo>
                    <a:pt x="229" y="471"/>
                  </a:lnTo>
                  <a:lnTo>
                    <a:pt x="227" y="436"/>
                  </a:lnTo>
                  <a:lnTo>
                    <a:pt x="209" y="409"/>
                  </a:lnTo>
                  <a:lnTo>
                    <a:pt x="201" y="405"/>
                  </a:lnTo>
                  <a:lnTo>
                    <a:pt x="196" y="398"/>
                  </a:lnTo>
                  <a:lnTo>
                    <a:pt x="201" y="381"/>
                  </a:lnTo>
                  <a:lnTo>
                    <a:pt x="203" y="365"/>
                  </a:lnTo>
                  <a:lnTo>
                    <a:pt x="192" y="355"/>
                  </a:lnTo>
                  <a:lnTo>
                    <a:pt x="184" y="352"/>
                  </a:lnTo>
                  <a:lnTo>
                    <a:pt x="166" y="349"/>
                  </a:lnTo>
                  <a:lnTo>
                    <a:pt x="163" y="350"/>
                  </a:lnTo>
                  <a:lnTo>
                    <a:pt x="159" y="353"/>
                  </a:lnTo>
                  <a:lnTo>
                    <a:pt x="125" y="354"/>
                  </a:lnTo>
                  <a:lnTo>
                    <a:pt x="111" y="352"/>
                  </a:lnTo>
                  <a:lnTo>
                    <a:pt x="91" y="343"/>
                  </a:lnTo>
                  <a:lnTo>
                    <a:pt x="88" y="337"/>
                  </a:lnTo>
                  <a:lnTo>
                    <a:pt x="83" y="332"/>
                  </a:lnTo>
                  <a:lnTo>
                    <a:pt x="69" y="334"/>
                  </a:lnTo>
                  <a:lnTo>
                    <a:pt x="64" y="334"/>
                  </a:lnTo>
                  <a:lnTo>
                    <a:pt x="59" y="332"/>
                  </a:lnTo>
                  <a:lnTo>
                    <a:pt x="54" y="332"/>
                  </a:lnTo>
                  <a:lnTo>
                    <a:pt x="50" y="336"/>
                  </a:lnTo>
                  <a:lnTo>
                    <a:pt x="48" y="341"/>
                  </a:lnTo>
                  <a:lnTo>
                    <a:pt x="44" y="343"/>
                  </a:lnTo>
                  <a:lnTo>
                    <a:pt x="39" y="344"/>
                  </a:lnTo>
                  <a:lnTo>
                    <a:pt x="27" y="346"/>
                  </a:lnTo>
                  <a:lnTo>
                    <a:pt x="22" y="346"/>
                  </a:lnTo>
                  <a:lnTo>
                    <a:pt x="19" y="342"/>
                  </a:lnTo>
                  <a:lnTo>
                    <a:pt x="10" y="339"/>
                  </a:lnTo>
                  <a:lnTo>
                    <a:pt x="0" y="341"/>
                  </a:lnTo>
                  <a:lnTo>
                    <a:pt x="2" y="234"/>
                  </a:lnTo>
                  <a:lnTo>
                    <a:pt x="10" y="207"/>
                  </a:lnTo>
                  <a:lnTo>
                    <a:pt x="44" y="212"/>
                  </a:lnTo>
                  <a:lnTo>
                    <a:pt x="114" y="209"/>
                  </a:lnTo>
                  <a:lnTo>
                    <a:pt x="125" y="197"/>
                  </a:lnTo>
                  <a:lnTo>
                    <a:pt x="124" y="179"/>
                  </a:lnTo>
                  <a:lnTo>
                    <a:pt x="119" y="163"/>
                  </a:lnTo>
                  <a:lnTo>
                    <a:pt x="121" y="147"/>
                  </a:lnTo>
                  <a:lnTo>
                    <a:pt x="132" y="140"/>
                  </a:lnTo>
                  <a:lnTo>
                    <a:pt x="143" y="126"/>
                  </a:lnTo>
                  <a:lnTo>
                    <a:pt x="152" y="113"/>
                  </a:lnTo>
                  <a:lnTo>
                    <a:pt x="163" y="103"/>
                  </a:lnTo>
                  <a:lnTo>
                    <a:pt x="215" y="99"/>
                  </a:lnTo>
                  <a:lnTo>
                    <a:pt x="223" y="96"/>
                  </a:lnTo>
                  <a:lnTo>
                    <a:pt x="232" y="92"/>
                  </a:lnTo>
                  <a:lnTo>
                    <a:pt x="238" y="81"/>
                  </a:lnTo>
                  <a:lnTo>
                    <a:pt x="234" y="41"/>
                  </a:lnTo>
                  <a:lnTo>
                    <a:pt x="236" y="35"/>
                  </a:lnTo>
                  <a:lnTo>
                    <a:pt x="251" y="27"/>
                  </a:lnTo>
                  <a:lnTo>
                    <a:pt x="268" y="25"/>
                  </a:lnTo>
                  <a:lnTo>
                    <a:pt x="277" y="28"/>
                  </a:lnTo>
                  <a:lnTo>
                    <a:pt x="282" y="26"/>
                  </a:lnTo>
                  <a:lnTo>
                    <a:pt x="285" y="17"/>
                  </a:lnTo>
                  <a:lnTo>
                    <a:pt x="285" y="12"/>
                  </a:lnTo>
                  <a:lnTo>
                    <a:pt x="286" y="5"/>
                  </a:lnTo>
                  <a:lnTo>
                    <a:pt x="289" y="3"/>
                  </a:lnTo>
                  <a:lnTo>
                    <a:pt x="300" y="3"/>
                  </a:lnTo>
                  <a:lnTo>
                    <a:pt x="305" y="3"/>
                  </a:lnTo>
                  <a:lnTo>
                    <a:pt x="309" y="5"/>
                  </a:lnTo>
                  <a:lnTo>
                    <a:pt x="313" y="6"/>
                  </a:lnTo>
                  <a:lnTo>
                    <a:pt x="317" y="10"/>
                  </a:lnTo>
                  <a:lnTo>
                    <a:pt x="321" y="14"/>
                  </a:lnTo>
                  <a:lnTo>
                    <a:pt x="343" y="19"/>
                  </a:lnTo>
                  <a:lnTo>
                    <a:pt x="365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28A0ADAB-0FBD-834B-B98F-B873E150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9198" y="1241809"/>
              <a:ext cx="1027113" cy="1012825"/>
            </a:xfrm>
            <a:custGeom>
              <a:avLst/>
              <a:gdLst>
                <a:gd name="T0" fmla="*/ 0 w 647"/>
                <a:gd name="T1" fmla="*/ 126 h 638"/>
                <a:gd name="T2" fmla="*/ 50 w 647"/>
                <a:gd name="T3" fmla="*/ 71 h 638"/>
                <a:gd name="T4" fmla="*/ 57 w 647"/>
                <a:gd name="T5" fmla="*/ 69 h 638"/>
                <a:gd name="T6" fmla="*/ 60 w 647"/>
                <a:gd name="T7" fmla="*/ 59 h 638"/>
                <a:gd name="T8" fmla="*/ 117 w 647"/>
                <a:gd name="T9" fmla="*/ 27 h 638"/>
                <a:gd name="T10" fmla="*/ 297 w 647"/>
                <a:gd name="T11" fmla="*/ 5 h 638"/>
                <a:gd name="T12" fmla="*/ 503 w 647"/>
                <a:gd name="T13" fmla="*/ 32 h 638"/>
                <a:gd name="T14" fmla="*/ 549 w 647"/>
                <a:gd name="T15" fmla="*/ 61 h 638"/>
                <a:gd name="T16" fmla="*/ 573 w 647"/>
                <a:gd name="T17" fmla="*/ 63 h 638"/>
                <a:gd name="T18" fmla="*/ 593 w 647"/>
                <a:gd name="T19" fmla="*/ 63 h 638"/>
                <a:gd name="T20" fmla="*/ 597 w 647"/>
                <a:gd name="T21" fmla="*/ 67 h 638"/>
                <a:gd name="T22" fmla="*/ 600 w 647"/>
                <a:gd name="T23" fmla="*/ 68 h 638"/>
                <a:gd name="T24" fmla="*/ 605 w 647"/>
                <a:gd name="T25" fmla="*/ 66 h 638"/>
                <a:gd name="T26" fmla="*/ 611 w 647"/>
                <a:gd name="T27" fmla="*/ 70 h 638"/>
                <a:gd name="T28" fmla="*/ 625 w 647"/>
                <a:gd name="T29" fmla="*/ 70 h 638"/>
                <a:gd name="T30" fmla="*/ 623 w 647"/>
                <a:gd name="T31" fmla="*/ 129 h 638"/>
                <a:gd name="T32" fmla="*/ 647 w 647"/>
                <a:gd name="T33" fmla="*/ 163 h 638"/>
                <a:gd name="T34" fmla="*/ 607 w 647"/>
                <a:gd name="T35" fmla="*/ 213 h 638"/>
                <a:gd name="T36" fmla="*/ 606 w 647"/>
                <a:gd name="T37" fmla="*/ 347 h 638"/>
                <a:gd name="T38" fmla="*/ 590 w 647"/>
                <a:gd name="T39" fmla="*/ 393 h 638"/>
                <a:gd name="T40" fmla="*/ 613 w 647"/>
                <a:gd name="T41" fmla="*/ 397 h 638"/>
                <a:gd name="T42" fmla="*/ 625 w 647"/>
                <a:gd name="T43" fmla="*/ 421 h 638"/>
                <a:gd name="T44" fmla="*/ 586 w 647"/>
                <a:gd name="T45" fmla="*/ 472 h 638"/>
                <a:gd name="T46" fmla="*/ 581 w 647"/>
                <a:gd name="T47" fmla="*/ 518 h 638"/>
                <a:gd name="T48" fmla="*/ 506 w 647"/>
                <a:gd name="T49" fmla="*/ 562 h 638"/>
                <a:gd name="T50" fmla="*/ 492 w 647"/>
                <a:gd name="T51" fmla="*/ 613 h 638"/>
                <a:gd name="T52" fmla="*/ 477 w 647"/>
                <a:gd name="T53" fmla="*/ 634 h 638"/>
                <a:gd name="T54" fmla="*/ 443 w 647"/>
                <a:gd name="T55" fmla="*/ 636 h 638"/>
                <a:gd name="T56" fmla="*/ 443 w 647"/>
                <a:gd name="T57" fmla="*/ 561 h 638"/>
                <a:gd name="T58" fmla="*/ 412 w 647"/>
                <a:gd name="T59" fmla="*/ 523 h 638"/>
                <a:gd name="T60" fmla="*/ 374 w 647"/>
                <a:gd name="T61" fmla="*/ 484 h 638"/>
                <a:gd name="T62" fmla="*/ 300 w 647"/>
                <a:gd name="T63" fmla="*/ 475 h 638"/>
                <a:gd name="T64" fmla="*/ 300 w 647"/>
                <a:gd name="T65" fmla="*/ 413 h 638"/>
                <a:gd name="T66" fmla="*/ 266 w 647"/>
                <a:gd name="T67" fmla="*/ 294 h 638"/>
                <a:gd name="T68" fmla="*/ 255 w 647"/>
                <a:gd name="T69" fmla="*/ 269 h 638"/>
                <a:gd name="T70" fmla="*/ 251 w 647"/>
                <a:gd name="T71" fmla="*/ 233 h 638"/>
                <a:gd name="T72" fmla="*/ 219 w 647"/>
                <a:gd name="T73" fmla="*/ 202 h 638"/>
                <a:gd name="T74" fmla="*/ 203 w 647"/>
                <a:gd name="T75" fmla="*/ 140 h 638"/>
                <a:gd name="T76" fmla="*/ 181 w 647"/>
                <a:gd name="T77" fmla="*/ 133 h 638"/>
                <a:gd name="T78" fmla="*/ 150 w 647"/>
                <a:gd name="T79" fmla="*/ 133 h 638"/>
                <a:gd name="T80" fmla="*/ 132 w 647"/>
                <a:gd name="T81" fmla="*/ 103 h 638"/>
                <a:gd name="T82" fmla="*/ 106 w 647"/>
                <a:gd name="T83" fmla="*/ 94 h 638"/>
                <a:gd name="T84" fmla="*/ 58 w 647"/>
                <a:gd name="T85" fmla="*/ 112 h 638"/>
                <a:gd name="T86" fmla="*/ 47 w 647"/>
                <a:gd name="T87" fmla="*/ 12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7" h="638">
                  <a:moveTo>
                    <a:pt x="28" y="135"/>
                  </a:moveTo>
                  <a:lnTo>
                    <a:pt x="6" y="129"/>
                  </a:lnTo>
                  <a:lnTo>
                    <a:pt x="0" y="126"/>
                  </a:lnTo>
                  <a:lnTo>
                    <a:pt x="39" y="81"/>
                  </a:lnTo>
                  <a:lnTo>
                    <a:pt x="46" y="74"/>
                  </a:lnTo>
                  <a:lnTo>
                    <a:pt x="50" y="71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7" y="69"/>
                  </a:lnTo>
                  <a:lnTo>
                    <a:pt x="58" y="67"/>
                  </a:lnTo>
                  <a:lnTo>
                    <a:pt x="59" y="61"/>
                  </a:lnTo>
                  <a:lnTo>
                    <a:pt x="60" y="59"/>
                  </a:lnTo>
                  <a:lnTo>
                    <a:pt x="64" y="55"/>
                  </a:lnTo>
                  <a:lnTo>
                    <a:pt x="107" y="31"/>
                  </a:lnTo>
                  <a:lnTo>
                    <a:pt x="117" y="27"/>
                  </a:lnTo>
                  <a:lnTo>
                    <a:pt x="234" y="2"/>
                  </a:lnTo>
                  <a:lnTo>
                    <a:pt x="255" y="0"/>
                  </a:lnTo>
                  <a:lnTo>
                    <a:pt x="297" y="5"/>
                  </a:lnTo>
                  <a:lnTo>
                    <a:pt x="409" y="4"/>
                  </a:lnTo>
                  <a:lnTo>
                    <a:pt x="478" y="21"/>
                  </a:lnTo>
                  <a:lnTo>
                    <a:pt x="503" y="32"/>
                  </a:lnTo>
                  <a:lnTo>
                    <a:pt x="534" y="51"/>
                  </a:lnTo>
                  <a:lnTo>
                    <a:pt x="545" y="59"/>
                  </a:lnTo>
                  <a:lnTo>
                    <a:pt x="549" y="61"/>
                  </a:lnTo>
                  <a:lnTo>
                    <a:pt x="563" y="64"/>
                  </a:lnTo>
                  <a:lnTo>
                    <a:pt x="570" y="63"/>
                  </a:lnTo>
                  <a:lnTo>
                    <a:pt x="573" y="63"/>
                  </a:lnTo>
                  <a:lnTo>
                    <a:pt x="579" y="60"/>
                  </a:lnTo>
                  <a:lnTo>
                    <a:pt x="582" y="60"/>
                  </a:lnTo>
                  <a:lnTo>
                    <a:pt x="593" y="63"/>
                  </a:lnTo>
                  <a:lnTo>
                    <a:pt x="596" y="65"/>
                  </a:lnTo>
                  <a:lnTo>
                    <a:pt x="597" y="67"/>
                  </a:lnTo>
                  <a:lnTo>
                    <a:pt x="597" y="67"/>
                  </a:lnTo>
                  <a:lnTo>
                    <a:pt x="597" y="68"/>
                  </a:lnTo>
                  <a:lnTo>
                    <a:pt x="599" y="69"/>
                  </a:lnTo>
                  <a:lnTo>
                    <a:pt x="600" y="68"/>
                  </a:lnTo>
                  <a:lnTo>
                    <a:pt x="601" y="67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7" y="67"/>
                  </a:lnTo>
                  <a:lnTo>
                    <a:pt x="609" y="69"/>
                  </a:lnTo>
                  <a:lnTo>
                    <a:pt x="611" y="70"/>
                  </a:lnTo>
                  <a:lnTo>
                    <a:pt x="613" y="69"/>
                  </a:lnTo>
                  <a:lnTo>
                    <a:pt x="616" y="70"/>
                  </a:lnTo>
                  <a:lnTo>
                    <a:pt x="625" y="70"/>
                  </a:lnTo>
                  <a:lnTo>
                    <a:pt x="625" y="70"/>
                  </a:lnTo>
                  <a:lnTo>
                    <a:pt x="619" y="114"/>
                  </a:lnTo>
                  <a:lnTo>
                    <a:pt x="623" y="129"/>
                  </a:lnTo>
                  <a:lnTo>
                    <a:pt x="633" y="140"/>
                  </a:lnTo>
                  <a:lnTo>
                    <a:pt x="646" y="149"/>
                  </a:lnTo>
                  <a:lnTo>
                    <a:pt x="647" y="163"/>
                  </a:lnTo>
                  <a:lnTo>
                    <a:pt x="642" y="177"/>
                  </a:lnTo>
                  <a:lnTo>
                    <a:pt x="632" y="190"/>
                  </a:lnTo>
                  <a:lnTo>
                    <a:pt x="607" y="213"/>
                  </a:lnTo>
                  <a:lnTo>
                    <a:pt x="611" y="248"/>
                  </a:lnTo>
                  <a:lnTo>
                    <a:pt x="600" y="324"/>
                  </a:lnTo>
                  <a:lnTo>
                    <a:pt x="606" y="347"/>
                  </a:lnTo>
                  <a:lnTo>
                    <a:pt x="605" y="357"/>
                  </a:lnTo>
                  <a:lnTo>
                    <a:pt x="591" y="384"/>
                  </a:lnTo>
                  <a:lnTo>
                    <a:pt x="590" y="393"/>
                  </a:lnTo>
                  <a:lnTo>
                    <a:pt x="596" y="394"/>
                  </a:lnTo>
                  <a:lnTo>
                    <a:pt x="604" y="394"/>
                  </a:lnTo>
                  <a:lnTo>
                    <a:pt x="613" y="397"/>
                  </a:lnTo>
                  <a:lnTo>
                    <a:pt x="620" y="404"/>
                  </a:lnTo>
                  <a:lnTo>
                    <a:pt x="624" y="412"/>
                  </a:lnTo>
                  <a:lnTo>
                    <a:pt x="625" y="421"/>
                  </a:lnTo>
                  <a:lnTo>
                    <a:pt x="602" y="449"/>
                  </a:lnTo>
                  <a:lnTo>
                    <a:pt x="593" y="465"/>
                  </a:lnTo>
                  <a:lnTo>
                    <a:pt x="586" y="472"/>
                  </a:lnTo>
                  <a:lnTo>
                    <a:pt x="581" y="479"/>
                  </a:lnTo>
                  <a:lnTo>
                    <a:pt x="580" y="498"/>
                  </a:lnTo>
                  <a:lnTo>
                    <a:pt x="581" y="518"/>
                  </a:lnTo>
                  <a:lnTo>
                    <a:pt x="574" y="533"/>
                  </a:lnTo>
                  <a:lnTo>
                    <a:pt x="560" y="544"/>
                  </a:lnTo>
                  <a:lnTo>
                    <a:pt x="506" y="562"/>
                  </a:lnTo>
                  <a:lnTo>
                    <a:pt x="493" y="576"/>
                  </a:lnTo>
                  <a:lnTo>
                    <a:pt x="490" y="595"/>
                  </a:lnTo>
                  <a:lnTo>
                    <a:pt x="492" y="613"/>
                  </a:lnTo>
                  <a:lnTo>
                    <a:pt x="489" y="622"/>
                  </a:lnTo>
                  <a:lnTo>
                    <a:pt x="484" y="629"/>
                  </a:lnTo>
                  <a:lnTo>
                    <a:pt x="477" y="634"/>
                  </a:lnTo>
                  <a:lnTo>
                    <a:pt x="468" y="637"/>
                  </a:lnTo>
                  <a:lnTo>
                    <a:pt x="459" y="638"/>
                  </a:lnTo>
                  <a:lnTo>
                    <a:pt x="443" y="636"/>
                  </a:lnTo>
                  <a:lnTo>
                    <a:pt x="441" y="629"/>
                  </a:lnTo>
                  <a:lnTo>
                    <a:pt x="440" y="613"/>
                  </a:lnTo>
                  <a:lnTo>
                    <a:pt x="443" y="561"/>
                  </a:lnTo>
                  <a:lnTo>
                    <a:pt x="441" y="553"/>
                  </a:lnTo>
                  <a:lnTo>
                    <a:pt x="436" y="547"/>
                  </a:lnTo>
                  <a:lnTo>
                    <a:pt x="412" y="523"/>
                  </a:lnTo>
                  <a:lnTo>
                    <a:pt x="402" y="508"/>
                  </a:lnTo>
                  <a:lnTo>
                    <a:pt x="389" y="495"/>
                  </a:lnTo>
                  <a:lnTo>
                    <a:pt x="374" y="484"/>
                  </a:lnTo>
                  <a:lnTo>
                    <a:pt x="343" y="469"/>
                  </a:lnTo>
                  <a:lnTo>
                    <a:pt x="311" y="477"/>
                  </a:lnTo>
                  <a:lnTo>
                    <a:pt x="300" y="475"/>
                  </a:lnTo>
                  <a:lnTo>
                    <a:pt x="294" y="467"/>
                  </a:lnTo>
                  <a:lnTo>
                    <a:pt x="302" y="432"/>
                  </a:lnTo>
                  <a:lnTo>
                    <a:pt x="300" y="413"/>
                  </a:lnTo>
                  <a:lnTo>
                    <a:pt x="273" y="346"/>
                  </a:lnTo>
                  <a:lnTo>
                    <a:pt x="266" y="310"/>
                  </a:lnTo>
                  <a:lnTo>
                    <a:pt x="266" y="294"/>
                  </a:lnTo>
                  <a:lnTo>
                    <a:pt x="265" y="284"/>
                  </a:lnTo>
                  <a:lnTo>
                    <a:pt x="260" y="276"/>
                  </a:lnTo>
                  <a:lnTo>
                    <a:pt x="255" y="269"/>
                  </a:lnTo>
                  <a:lnTo>
                    <a:pt x="255" y="260"/>
                  </a:lnTo>
                  <a:lnTo>
                    <a:pt x="254" y="251"/>
                  </a:lnTo>
                  <a:lnTo>
                    <a:pt x="251" y="233"/>
                  </a:lnTo>
                  <a:lnTo>
                    <a:pt x="248" y="224"/>
                  </a:lnTo>
                  <a:lnTo>
                    <a:pt x="234" y="212"/>
                  </a:lnTo>
                  <a:lnTo>
                    <a:pt x="219" y="202"/>
                  </a:lnTo>
                  <a:lnTo>
                    <a:pt x="214" y="186"/>
                  </a:lnTo>
                  <a:lnTo>
                    <a:pt x="210" y="154"/>
                  </a:lnTo>
                  <a:lnTo>
                    <a:pt x="203" y="140"/>
                  </a:lnTo>
                  <a:lnTo>
                    <a:pt x="196" y="135"/>
                  </a:lnTo>
                  <a:lnTo>
                    <a:pt x="189" y="135"/>
                  </a:lnTo>
                  <a:lnTo>
                    <a:pt x="181" y="133"/>
                  </a:lnTo>
                  <a:lnTo>
                    <a:pt x="172" y="129"/>
                  </a:lnTo>
                  <a:lnTo>
                    <a:pt x="165" y="129"/>
                  </a:lnTo>
                  <a:lnTo>
                    <a:pt x="150" y="133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2" y="103"/>
                  </a:lnTo>
                  <a:lnTo>
                    <a:pt x="126" y="94"/>
                  </a:lnTo>
                  <a:lnTo>
                    <a:pt x="116" y="91"/>
                  </a:lnTo>
                  <a:lnTo>
                    <a:pt x="106" y="94"/>
                  </a:lnTo>
                  <a:lnTo>
                    <a:pt x="84" y="102"/>
                  </a:lnTo>
                  <a:lnTo>
                    <a:pt x="74" y="105"/>
                  </a:lnTo>
                  <a:lnTo>
                    <a:pt x="58" y="112"/>
                  </a:lnTo>
                  <a:lnTo>
                    <a:pt x="53" y="115"/>
                  </a:lnTo>
                  <a:lnTo>
                    <a:pt x="51" y="121"/>
                  </a:lnTo>
                  <a:lnTo>
                    <a:pt x="47" y="127"/>
                  </a:lnTo>
                  <a:lnTo>
                    <a:pt x="28" y="1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CCF1B21F-E5A7-7F42-BCF2-E84D6C9BA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236" y="1297372"/>
              <a:ext cx="928688" cy="1133475"/>
            </a:xfrm>
            <a:custGeom>
              <a:avLst/>
              <a:gdLst>
                <a:gd name="T0" fmla="*/ 55 w 585"/>
                <a:gd name="T1" fmla="*/ 481 h 714"/>
                <a:gd name="T2" fmla="*/ 4 w 585"/>
                <a:gd name="T3" fmla="*/ 420 h 714"/>
                <a:gd name="T4" fmla="*/ 6 w 585"/>
                <a:gd name="T5" fmla="*/ 392 h 714"/>
                <a:gd name="T6" fmla="*/ 42 w 585"/>
                <a:gd name="T7" fmla="*/ 344 h 714"/>
                <a:gd name="T8" fmla="*/ 42 w 585"/>
                <a:gd name="T9" fmla="*/ 327 h 714"/>
                <a:gd name="T10" fmla="*/ 33 w 585"/>
                <a:gd name="T11" fmla="*/ 316 h 714"/>
                <a:gd name="T12" fmla="*/ 39 w 585"/>
                <a:gd name="T13" fmla="*/ 292 h 714"/>
                <a:gd name="T14" fmla="*/ 37 w 585"/>
                <a:gd name="T15" fmla="*/ 250 h 714"/>
                <a:gd name="T16" fmla="*/ 91 w 585"/>
                <a:gd name="T17" fmla="*/ 124 h 714"/>
                <a:gd name="T18" fmla="*/ 152 w 585"/>
                <a:gd name="T19" fmla="*/ 4 h 714"/>
                <a:gd name="T20" fmla="*/ 200 w 585"/>
                <a:gd name="T21" fmla="*/ 0 h 714"/>
                <a:gd name="T22" fmla="*/ 243 w 585"/>
                <a:gd name="T23" fmla="*/ 27 h 714"/>
                <a:gd name="T24" fmla="*/ 275 w 585"/>
                <a:gd name="T25" fmla="*/ 41 h 714"/>
                <a:gd name="T26" fmla="*/ 299 w 585"/>
                <a:gd name="T27" fmla="*/ 25 h 714"/>
                <a:gd name="T28" fmla="*/ 305 w 585"/>
                <a:gd name="T29" fmla="*/ 42 h 714"/>
                <a:gd name="T30" fmla="*/ 302 w 585"/>
                <a:gd name="T31" fmla="*/ 58 h 714"/>
                <a:gd name="T32" fmla="*/ 311 w 585"/>
                <a:gd name="T33" fmla="*/ 102 h 714"/>
                <a:gd name="T34" fmla="*/ 313 w 585"/>
                <a:gd name="T35" fmla="*/ 173 h 714"/>
                <a:gd name="T36" fmla="*/ 269 w 585"/>
                <a:gd name="T37" fmla="*/ 194 h 714"/>
                <a:gd name="T38" fmla="*/ 245 w 585"/>
                <a:gd name="T39" fmla="*/ 353 h 714"/>
                <a:gd name="T40" fmla="*/ 271 w 585"/>
                <a:gd name="T41" fmla="*/ 380 h 714"/>
                <a:gd name="T42" fmla="*/ 331 w 585"/>
                <a:gd name="T43" fmla="*/ 351 h 714"/>
                <a:gd name="T44" fmla="*/ 344 w 585"/>
                <a:gd name="T45" fmla="*/ 353 h 714"/>
                <a:gd name="T46" fmla="*/ 366 w 585"/>
                <a:gd name="T47" fmla="*/ 352 h 714"/>
                <a:gd name="T48" fmla="*/ 395 w 585"/>
                <a:gd name="T49" fmla="*/ 357 h 714"/>
                <a:gd name="T50" fmla="*/ 410 w 585"/>
                <a:gd name="T51" fmla="*/ 345 h 714"/>
                <a:gd name="T52" fmla="*/ 439 w 585"/>
                <a:gd name="T53" fmla="*/ 345 h 714"/>
                <a:gd name="T54" fmla="*/ 481 w 585"/>
                <a:gd name="T55" fmla="*/ 367 h 714"/>
                <a:gd name="T56" fmla="*/ 540 w 585"/>
                <a:gd name="T57" fmla="*/ 365 h 714"/>
                <a:gd name="T58" fmla="*/ 552 w 585"/>
                <a:gd name="T59" fmla="*/ 411 h 714"/>
                <a:gd name="T60" fmla="*/ 585 w 585"/>
                <a:gd name="T61" fmla="*/ 484 h 714"/>
                <a:gd name="T62" fmla="*/ 561 w 585"/>
                <a:gd name="T63" fmla="*/ 488 h 714"/>
                <a:gd name="T64" fmla="*/ 536 w 585"/>
                <a:gd name="T65" fmla="*/ 499 h 714"/>
                <a:gd name="T66" fmla="*/ 453 w 585"/>
                <a:gd name="T67" fmla="*/ 516 h 714"/>
                <a:gd name="T68" fmla="*/ 448 w 585"/>
                <a:gd name="T69" fmla="*/ 474 h 714"/>
                <a:gd name="T70" fmla="*/ 415 w 585"/>
                <a:gd name="T71" fmla="*/ 431 h 714"/>
                <a:gd name="T72" fmla="*/ 296 w 585"/>
                <a:gd name="T73" fmla="*/ 471 h 714"/>
                <a:gd name="T74" fmla="*/ 348 w 585"/>
                <a:gd name="T75" fmla="*/ 492 h 714"/>
                <a:gd name="T76" fmla="*/ 362 w 585"/>
                <a:gd name="T77" fmla="*/ 502 h 714"/>
                <a:gd name="T78" fmla="*/ 358 w 585"/>
                <a:gd name="T79" fmla="*/ 540 h 714"/>
                <a:gd name="T80" fmla="*/ 349 w 585"/>
                <a:gd name="T81" fmla="*/ 576 h 714"/>
                <a:gd name="T82" fmla="*/ 307 w 585"/>
                <a:gd name="T83" fmla="*/ 599 h 714"/>
                <a:gd name="T84" fmla="*/ 320 w 585"/>
                <a:gd name="T85" fmla="*/ 645 h 714"/>
                <a:gd name="T86" fmla="*/ 306 w 585"/>
                <a:gd name="T87" fmla="*/ 683 h 714"/>
                <a:gd name="T88" fmla="*/ 269 w 585"/>
                <a:gd name="T89" fmla="*/ 708 h 714"/>
                <a:gd name="T90" fmla="*/ 249 w 585"/>
                <a:gd name="T91" fmla="*/ 692 h 714"/>
                <a:gd name="T92" fmla="*/ 236 w 585"/>
                <a:gd name="T93" fmla="*/ 658 h 714"/>
                <a:gd name="T94" fmla="*/ 271 w 585"/>
                <a:gd name="T95" fmla="*/ 603 h 714"/>
                <a:gd name="T96" fmla="*/ 280 w 585"/>
                <a:gd name="T97" fmla="*/ 586 h 714"/>
                <a:gd name="T98" fmla="*/ 272 w 585"/>
                <a:gd name="T99" fmla="*/ 526 h 714"/>
                <a:gd name="T100" fmla="*/ 135 w 585"/>
                <a:gd name="T101" fmla="*/ 50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5" h="714">
                  <a:moveTo>
                    <a:pt x="78" y="482"/>
                  </a:moveTo>
                  <a:lnTo>
                    <a:pt x="57" y="480"/>
                  </a:lnTo>
                  <a:lnTo>
                    <a:pt x="55" y="481"/>
                  </a:lnTo>
                  <a:lnTo>
                    <a:pt x="55" y="481"/>
                  </a:lnTo>
                  <a:lnTo>
                    <a:pt x="52" y="482"/>
                  </a:lnTo>
                  <a:lnTo>
                    <a:pt x="51" y="481"/>
                  </a:lnTo>
                  <a:lnTo>
                    <a:pt x="45" y="476"/>
                  </a:lnTo>
                  <a:lnTo>
                    <a:pt x="4" y="420"/>
                  </a:lnTo>
                  <a:lnTo>
                    <a:pt x="1" y="414"/>
                  </a:lnTo>
                  <a:lnTo>
                    <a:pt x="0" y="408"/>
                  </a:lnTo>
                  <a:lnTo>
                    <a:pt x="5" y="396"/>
                  </a:lnTo>
                  <a:lnTo>
                    <a:pt x="6" y="392"/>
                  </a:lnTo>
                  <a:lnTo>
                    <a:pt x="10" y="382"/>
                  </a:lnTo>
                  <a:lnTo>
                    <a:pt x="25" y="355"/>
                  </a:lnTo>
                  <a:lnTo>
                    <a:pt x="30" y="350"/>
                  </a:lnTo>
                  <a:lnTo>
                    <a:pt x="42" y="344"/>
                  </a:lnTo>
                  <a:lnTo>
                    <a:pt x="45" y="341"/>
                  </a:lnTo>
                  <a:lnTo>
                    <a:pt x="46" y="336"/>
                  </a:lnTo>
                  <a:lnTo>
                    <a:pt x="45" y="331"/>
                  </a:lnTo>
                  <a:lnTo>
                    <a:pt x="42" y="327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17"/>
                  </a:lnTo>
                  <a:lnTo>
                    <a:pt x="33" y="316"/>
                  </a:lnTo>
                  <a:lnTo>
                    <a:pt x="32" y="303"/>
                  </a:lnTo>
                  <a:lnTo>
                    <a:pt x="33" y="299"/>
                  </a:lnTo>
                  <a:lnTo>
                    <a:pt x="35" y="296"/>
                  </a:lnTo>
                  <a:lnTo>
                    <a:pt x="39" y="292"/>
                  </a:lnTo>
                  <a:lnTo>
                    <a:pt x="43" y="284"/>
                  </a:lnTo>
                  <a:lnTo>
                    <a:pt x="42" y="276"/>
                  </a:lnTo>
                  <a:lnTo>
                    <a:pt x="36" y="259"/>
                  </a:lnTo>
                  <a:lnTo>
                    <a:pt x="37" y="250"/>
                  </a:lnTo>
                  <a:lnTo>
                    <a:pt x="42" y="220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91" y="124"/>
                  </a:lnTo>
                  <a:lnTo>
                    <a:pt x="106" y="110"/>
                  </a:lnTo>
                  <a:lnTo>
                    <a:pt x="142" y="53"/>
                  </a:lnTo>
                  <a:lnTo>
                    <a:pt x="149" y="5"/>
                  </a:lnTo>
                  <a:lnTo>
                    <a:pt x="152" y="4"/>
                  </a:lnTo>
                  <a:lnTo>
                    <a:pt x="169" y="4"/>
                  </a:lnTo>
                  <a:lnTo>
                    <a:pt x="184" y="7"/>
                  </a:lnTo>
                  <a:lnTo>
                    <a:pt x="191" y="3"/>
                  </a:lnTo>
                  <a:lnTo>
                    <a:pt x="200" y="0"/>
                  </a:lnTo>
                  <a:lnTo>
                    <a:pt x="207" y="7"/>
                  </a:lnTo>
                  <a:lnTo>
                    <a:pt x="214" y="13"/>
                  </a:lnTo>
                  <a:lnTo>
                    <a:pt x="228" y="21"/>
                  </a:lnTo>
                  <a:lnTo>
                    <a:pt x="243" y="27"/>
                  </a:lnTo>
                  <a:lnTo>
                    <a:pt x="252" y="28"/>
                  </a:lnTo>
                  <a:lnTo>
                    <a:pt x="260" y="32"/>
                  </a:lnTo>
                  <a:lnTo>
                    <a:pt x="268" y="37"/>
                  </a:lnTo>
                  <a:lnTo>
                    <a:pt x="275" y="41"/>
                  </a:lnTo>
                  <a:lnTo>
                    <a:pt x="285" y="41"/>
                  </a:lnTo>
                  <a:lnTo>
                    <a:pt x="291" y="37"/>
                  </a:lnTo>
                  <a:lnTo>
                    <a:pt x="295" y="32"/>
                  </a:lnTo>
                  <a:lnTo>
                    <a:pt x="299" y="25"/>
                  </a:lnTo>
                  <a:lnTo>
                    <a:pt x="305" y="24"/>
                  </a:lnTo>
                  <a:lnTo>
                    <a:pt x="309" y="28"/>
                  </a:lnTo>
                  <a:lnTo>
                    <a:pt x="308" y="35"/>
                  </a:lnTo>
                  <a:lnTo>
                    <a:pt x="305" y="42"/>
                  </a:lnTo>
                  <a:lnTo>
                    <a:pt x="304" y="47"/>
                  </a:lnTo>
                  <a:lnTo>
                    <a:pt x="304" y="51"/>
                  </a:lnTo>
                  <a:lnTo>
                    <a:pt x="303" y="55"/>
                  </a:lnTo>
                  <a:lnTo>
                    <a:pt x="302" y="58"/>
                  </a:lnTo>
                  <a:lnTo>
                    <a:pt x="299" y="66"/>
                  </a:lnTo>
                  <a:lnTo>
                    <a:pt x="298" y="75"/>
                  </a:lnTo>
                  <a:lnTo>
                    <a:pt x="306" y="88"/>
                  </a:lnTo>
                  <a:lnTo>
                    <a:pt x="311" y="102"/>
                  </a:lnTo>
                  <a:lnTo>
                    <a:pt x="309" y="119"/>
                  </a:lnTo>
                  <a:lnTo>
                    <a:pt x="306" y="128"/>
                  </a:lnTo>
                  <a:lnTo>
                    <a:pt x="306" y="136"/>
                  </a:lnTo>
                  <a:lnTo>
                    <a:pt x="313" y="173"/>
                  </a:lnTo>
                  <a:lnTo>
                    <a:pt x="311" y="190"/>
                  </a:lnTo>
                  <a:lnTo>
                    <a:pt x="302" y="195"/>
                  </a:lnTo>
                  <a:lnTo>
                    <a:pt x="285" y="190"/>
                  </a:lnTo>
                  <a:lnTo>
                    <a:pt x="269" y="194"/>
                  </a:lnTo>
                  <a:lnTo>
                    <a:pt x="261" y="209"/>
                  </a:lnTo>
                  <a:lnTo>
                    <a:pt x="263" y="296"/>
                  </a:lnTo>
                  <a:lnTo>
                    <a:pt x="255" y="331"/>
                  </a:lnTo>
                  <a:lnTo>
                    <a:pt x="245" y="353"/>
                  </a:lnTo>
                  <a:lnTo>
                    <a:pt x="243" y="375"/>
                  </a:lnTo>
                  <a:lnTo>
                    <a:pt x="250" y="383"/>
                  </a:lnTo>
                  <a:lnTo>
                    <a:pt x="261" y="387"/>
                  </a:lnTo>
                  <a:lnTo>
                    <a:pt x="271" y="380"/>
                  </a:lnTo>
                  <a:lnTo>
                    <a:pt x="278" y="370"/>
                  </a:lnTo>
                  <a:lnTo>
                    <a:pt x="322" y="352"/>
                  </a:lnTo>
                  <a:lnTo>
                    <a:pt x="327" y="350"/>
                  </a:lnTo>
                  <a:lnTo>
                    <a:pt x="331" y="351"/>
                  </a:lnTo>
                  <a:lnTo>
                    <a:pt x="335" y="353"/>
                  </a:lnTo>
                  <a:lnTo>
                    <a:pt x="338" y="352"/>
                  </a:lnTo>
                  <a:lnTo>
                    <a:pt x="341" y="352"/>
                  </a:lnTo>
                  <a:lnTo>
                    <a:pt x="344" y="353"/>
                  </a:lnTo>
                  <a:lnTo>
                    <a:pt x="346" y="357"/>
                  </a:lnTo>
                  <a:lnTo>
                    <a:pt x="352" y="356"/>
                  </a:lnTo>
                  <a:lnTo>
                    <a:pt x="356" y="354"/>
                  </a:lnTo>
                  <a:lnTo>
                    <a:pt x="366" y="352"/>
                  </a:lnTo>
                  <a:lnTo>
                    <a:pt x="375" y="355"/>
                  </a:lnTo>
                  <a:lnTo>
                    <a:pt x="378" y="359"/>
                  </a:lnTo>
                  <a:lnTo>
                    <a:pt x="383" y="359"/>
                  </a:lnTo>
                  <a:lnTo>
                    <a:pt x="395" y="357"/>
                  </a:lnTo>
                  <a:lnTo>
                    <a:pt x="400" y="356"/>
                  </a:lnTo>
                  <a:lnTo>
                    <a:pt x="404" y="354"/>
                  </a:lnTo>
                  <a:lnTo>
                    <a:pt x="406" y="349"/>
                  </a:lnTo>
                  <a:lnTo>
                    <a:pt x="410" y="345"/>
                  </a:lnTo>
                  <a:lnTo>
                    <a:pt x="415" y="345"/>
                  </a:lnTo>
                  <a:lnTo>
                    <a:pt x="420" y="347"/>
                  </a:lnTo>
                  <a:lnTo>
                    <a:pt x="425" y="347"/>
                  </a:lnTo>
                  <a:lnTo>
                    <a:pt x="439" y="345"/>
                  </a:lnTo>
                  <a:lnTo>
                    <a:pt x="444" y="350"/>
                  </a:lnTo>
                  <a:lnTo>
                    <a:pt x="447" y="356"/>
                  </a:lnTo>
                  <a:lnTo>
                    <a:pt x="467" y="365"/>
                  </a:lnTo>
                  <a:lnTo>
                    <a:pt x="481" y="367"/>
                  </a:lnTo>
                  <a:lnTo>
                    <a:pt x="515" y="366"/>
                  </a:lnTo>
                  <a:lnTo>
                    <a:pt x="519" y="363"/>
                  </a:lnTo>
                  <a:lnTo>
                    <a:pt x="522" y="362"/>
                  </a:lnTo>
                  <a:lnTo>
                    <a:pt x="540" y="365"/>
                  </a:lnTo>
                  <a:lnTo>
                    <a:pt x="548" y="368"/>
                  </a:lnTo>
                  <a:lnTo>
                    <a:pt x="559" y="378"/>
                  </a:lnTo>
                  <a:lnTo>
                    <a:pt x="557" y="394"/>
                  </a:lnTo>
                  <a:lnTo>
                    <a:pt x="552" y="411"/>
                  </a:lnTo>
                  <a:lnTo>
                    <a:pt x="557" y="418"/>
                  </a:lnTo>
                  <a:lnTo>
                    <a:pt x="565" y="422"/>
                  </a:lnTo>
                  <a:lnTo>
                    <a:pt x="583" y="449"/>
                  </a:lnTo>
                  <a:lnTo>
                    <a:pt x="585" y="484"/>
                  </a:lnTo>
                  <a:lnTo>
                    <a:pt x="578" y="479"/>
                  </a:lnTo>
                  <a:lnTo>
                    <a:pt x="570" y="480"/>
                  </a:lnTo>
                  <a:lnTo>
                    <a:pt x="566" y="482"/>
                  </a:lnTo>
                  <a:lnTo>
                    <a:pt x="561" y="488"/>
                  </a:lnTo>
                  <a:lnTo>
                    <a:pt x="558" y="492"/>
                  </a:lnTo>
                  <a:lnTo>
                    <a:pt x="552" y="497"/>
                  </a:lnTo>
                  <a:lnTo>
                    <a:pt x="544" y="498"/>
                  </a:lnTo>
                  <a:lnTo>
                    <a:pt x="536" y="499"/>
                  </a:lnTo>
                  <a:lnTo>
                    <a:pt x="497" y="516"/>
                  </a:lnTo>
                  <a:lnTo>
                    <a:pt x="482" y="519"/>
                  </a:lnTo>
                  <a:lnTo>
                    <a:pt x="459" y="519"/>
                  </a:lnTo>
                  <a:lnTo>
                    <a:pt x="453" y="516"/>
                  </a:lnTo>
                  <a:lnTo>
                    <a:pt x="450" y="509"/>
                  </a:lnTo>
                  <a:lnTo>
                    <a:pt x="449" y="500"/>
                  </a:lnTo>
                  <a:lnTo>
                    <a:pt x="451" y="482"/>
                  </a:lnTo>
                  <a:lnTo>
                    <a:pt x="448" y="474"/>
                  </a:lnTo>
                  <a:lnTo>
                    <a:pt x="440" y="470"/>
                  </a:lnTo>
                  <a:lnTo>
                    <a:pt x="432" y="456"/>
                  </a:lnTo>
                  <a:lnTo>
                    <a:pt x="429" y="439"/>
                  </a:lnTo>
                  <a:lnTo>
                    <a:pt x="415" y="431"/>
                  </a:lnTo>
                  <a:lnTo>
                    <a:pt x="399" y="430"/>
                  </a:lnTo>
                  <a:lnTo>
                    <a:pt x="331" y="443"/>
                  </a:lnTo>
                  <a:lnTo>
                    <a:pt x="300" y="457"/>
                  </a:lnTo>
                  <a:lnTo>
                    <a:pt x="296" y="471"/>
                  </a:lnTo>
                  <a:lnTo>
                    <a:pt x="311" y="482"/>
                  </a:lnTo>
                  <a:lnTo>
                    <a:pt x="327" y="489"/>
                  </a:lnTo>
                  <a:lnTo>
                    <a:pt x="345" y="492"/>
                  </a:lnTo>
                  <a:lnTo>
                    <a:pt x="348" y="492"/>
                  </a:lnTo>
                  <a:lnTo>
                    <a:pt x="352" y="494"/>
                  </a:lnTo>
                  <a:lnTo>
                    <a:pt x="354" y="498"/>
                  </a:lnTo>
                  <a:lnTo>
                    <a:pt x="356" y="499"/>
                  </a:lnTo>
                  <a:lnTo>
                    <a:pt x="362" y="502"/>
                  </a:lnTo>
                  <a:lnTo>
                    <a:pt x="366" y="508"/>
                  </a:lnTo>
                  <a:lnTo>
                    <a:pt x="368" y="517"/>
                  </a:lnTo>
                  <a:lnTo>
                    <a:pt x="369" y="526"/>
                  </a:lnTo>
                  <a:lnTo>
                    <a:pt x="358" y="540"/>
                  </a:lnTo>
                  <a:lnTo>
                    <a:pt x="367" y="552"/>
                  </a:lnTo>
                  <a:lnTo>
                    <a:pt x="372" y="567"/>
                  </a:lnTo>
                  <a:lnTo>
                    <a:pt x="366" y="571"/>
                  </a:lnTo>
                  <a:lnTo>
                    <a:pt x="349" y="576"/>
                  </a:lnTo>
                  <a:lnTo>
                    <a:pt x="334" y="583"/>
                  </a:lnTo>
                  <a:lnTo>
                    <a:pt x="318" y="581"/>
                  </a:lnTo>
                  <a:lnTo>
                    <a:pt x="311" y="583"/>
                  </a:lnTo>
                  <a:lnTo>
                    <a:pt x="307" y="599"/>
                  </a:lnTo>
                  <a:lnTo>
                    <a:pt x="308" y="616"/>
                  </a:lnTo>
                  <a:lnTo>
                    <a:pt x="307" y="624"/>
                  </a:lnTo>
                  <a:lnTo>
                    <a:pt x="309" y="631"/>
                  </a:lnTo>
                  <a:lnTo>
                    <a:pt x="320" y="645"/>
                  </a:lnTo>
                  <a:lnTo>
                    <a:pt x="327" y="661"/>
                  </a:lnTo>
                  <a:lnTo>
                    <a:pt x="320" y="676"/>
                  </a:lnTo>
                  <a:lnTo>
                    <a:pt x="314" y="680"/>
                  </a:lnTo>
                  <a:lnTo>
                    <a:pt x="306" y="683"/>
                  </a:lnTo>
                  <a:lnTo>
                    <a:pt x="280" y="689"/>
                  </a:lnTo>
                  <a:lnTo>
                    <a:pt x="272" y="691"/>
                  </a:lnTo>
                  <a:lnTo>
                    <a:pt x="269" y="699"/>
                  </a:lnTo>
                  <a:lnTo>
                    <a:pt x="269" y="708"/>
                  </a:lnTo>
                  <a:lnTo>
                    <a:pt x="266" y="714"/>
                  </a:lnTo>
                  <a:lnTo>
                    <a:pt x="250" y="714"/>
                  </a:lnTo>
                  <a:lnTo>
                    <a:pt x="246" y="709"/>
                  </a:lnTo>
                  <a:lnTo>
                    <a:pt x="249" y="692"/>
                  </a:lnTo>
                  <a:lnTo>
                    <a:pt x="250" y="676"/>
                  </a:lnTo>
                  <a:lnTo>
                    <a:pt x="246" y="670"/>
                  </a:lnTo>
                  <a:lnTo>
                    <a:pt x="240" y="666"/>
                  </a:lnTo>
                  <a:lnTo>
                    <a:pt x="236" y="658"/>
                  </a:lnTo>
                  <a:lnTo>
                    <a:pt x="235" y="649"/>
                  </a:lnTo>
                  <a:lnTo>
                    <a:pt x="237" y="632"/>
                  </a:lnTo>
                  <a:lnTo>
                    <a:pt x="245" y="617"/>
                  </a:lnTo>
                  <a:lnTo>
                    <a:pt x="271" y="603"/>
                  </a:lnTo>
                  <a:lnTo>
                    <a:pt x="272" y="599"/>
                  </a:lnTo>
                  <a:lnTo>
                    <a:pt x="278" y="592"/>
                  </a:lnTo>
                  <a:lnTo>
                    <a:pt x="279" y="589"/>
                  </a:lnTo>
                  <a:lnTo>
                    <a:pt x="280" y="586"/>
                  </a:lnTo>
                  <a:lnTo>
                    <a:pt x="280" y="577"/>
                  </a:lnTo>
                  <a:lnTo>
                    <a:pt x="288" y="537"/>
                  </a:lnTo>
                  <a:lnTo>
                    <a:pt x="287" y="531"/>
                  </a:lnTo>
                  <a:lnTo>
                    <a:pt x="272" y="526"/>
                  </a:lnTo>
                  <a:lnTo>
                    <a:pt x="245" y="509"/>
                  </a:lnTo>
                  <a:lnTo>
                    <a:pt x="222" y="502"/>
                  </a:lnTo>
                  <a:lnTo>
                    <a:pt x="198" y="506"/>
                  </a:lnTo>
                  <a:lnTo>
                    <a:pt x="135" y="508"/>
                  </a:lnTo>
                  <a:lnTo>
                    <a:pt x="123" y="506"/>
                  </a:lnTo>
                  <a:lnTo>
                    <a:pt x="98" y="495"/>
                  </a:lnTo>
                  <a:lnTo>
                    <a:pt x="78" y="4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0823DAD7-721F-D34A-B49B-B0F2C704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198" y="2127634"/>
              <a:ext cx="849313" cy="1262062"/>
            </a:xfrm>
            <a:custGeom>
              <a:avLst/>
              <a:gdLst>
                <a:gd name="T0" fmla="*/ 534 w 535"/>
                <a:gd name="T1" fmla="*/ 2 h 795"/>
                <a:gd name="T2" fmla="*/ 471 w 535"/>
                <a:gd name="T3" fmla="*/ 144 h 795"/>
                <a:gd name="T4" fmla="*/ 468 w 535"/>
                <a:gd name="T5" fmla="*/ 168 h 795"/>
                <a:gd name="T6" fmla="*/ 456 w 535"/>
                <a:gd name="T7" fmla="*/ 186 h 795"/>
                <a:gd name="T8" fmla="*/ 421 w 535"/>
                <a:gd name="T9" fmla="*/ 196 h 795"/>
                <a:gd name="T10" fmla="*/ 420 w 535"/>
                <a:gd name="T11" fmla="*/ 220 h 795"/>
                <a:gd name="T12" fmla="*/ 413 w 535"/>
                <a:gd name="T13" fmla="*/ 244 h 795"/>
                <a:gd name="T14" fmla="*/ 423 w 535"/>
                <a:gd name="T15" fmla="*/ 263 h 795"/>
                <a:gd name="T16" fmla="*/ 415 w 535"/>
                <a:gd name="T17" fmla="*/ 303 h 795"/>
                <a:gd name="T18" fmla="*/ 361 w 535"/>
                <a:gd name="T19" fmla="*/ 334 h 795"/>
                <a:gd name="T20" fmla="*/ 347 w 535"/>
                <a:gd name="T21" fmla="*/ 348 h 795"/>
                <a:gd name="T22" fmla="*/ 331 w 535"/>
                <a:gd name="T23" fmla="*/ 361 h 795"/>
                <a:gd name="T24" fmla="*/ 341 w 535"/>
                <a:gd name="T25" fmla="*/ 383 h 795"/>
                <a:gd name="T26" fmla="*/ 323 w 535"/>
                <a:gd name="T27" fmla="*/ 420 h 795"/>
                <a:gd name="T28" fmla="*/ 317 w 535"/>
                <a:gd name="T29" fmla="*/ 491 h 795"/>
                <a:gd name="T30" fmla="*/ 304 w 535"/>
                <a:gd name="T31" fmla="*/ 498 h 795"/>
                <a:gd name="T32" fmla="*/ 294 w 535"/>
                <a:gd name="T33" fmla="*/ 508 h 795"/>
                <a:gd name="T34" fmla="*/ 260 w 535"/>
                <a:gd name="T35" fmla="*/ 533 h 795"/>
                <a:gd name="T36" fmla="*/ 242 w 535"/>
                <a:gd name="T37" fmla="*/ 529 h 795"/>
                <a:gd name="T38" fmla="*/ 230 w 535"/>
                <a:gd name="T39" fmla="*/ 534 h 795"/>
                <a:gd name="T40" fmla="*/ 228 w 535"/>
                <a:gd name="T41" fmla="*/ 547 h 795"/>
                <a:gd name="T42" fmla="*/ 219 w 535"/>
                <a:gd name="T43" fmla="*/ 564 h 795"/>
                <a:gd name="T44" fmla="*/ 211 w 535"/>
                <a:gd name="T45" fmla="*/ 574 h 795"/>
                <a:gd name="T46" fmla="*/ 188 w 535"/>
                <a:gd name="T47" fmla="*/ 582 h 795"/>
                <a:gd name="T48" fmla="*/ 190 w 535"/>
                <a:gd name="T49" fmla="*/ 625 h 795"/>
                <a:gd name="T50" fmla="*/ 178 w 535"/>
                <a:gd name="T51" fmla="*/ 658 h 795"/>
                <a:gd name="T52" fmla="*/ 180 w 535"/>
                <a:gd name="T53" fmla="*/ 679 h 795"/>
                <a:gd name="T54" fmla="*/ 139 w 535"/>
                <a:gd name="T55" fmla="*/ 739 h 795"/>
                <a:gd name="T56" fmla="*/ 141 w 535"/>
                <a:gd name="T57" fmla="*/ 767 h 795"/>
                <a:gd name="T58" fmla="*/ 114 w 535"/>
                <a:gd name="T59" fmla="*/ 795 h 795"/>
                <a:gd name="T60" fmla="*/ 103 w 535"/>
                <a:gd name="T61" fmla="*/ 756 h 795"/>
                <a:gd name="T62" fmla="*/ 64 w 535"/>
                <a:gd name="T63" fmla="*/ 686 h 795"/>
                <a:gd name="T64" fmla="*/ 39 w 535"/>
                <a:gd name="T65" fmla="*/ 700 h 795"/>
                <a:gd name="T66" fmla="*/ 10 w 535"/>
                <a:gd name="T67" fmla="*/ 682 h 795"/>
                <a:gd name="T68" fmla="*/ 29 w 535"/>
                <a:gd name="T69" fmla="*/ 622 h 795"/>
                <a:gd name="T70" fmla="*/ 105 w 535"/>
                <a:gd name="T71" fmla="*/ 523 h 795"/>
                <a:gd name="T72" fmla="*/ 119 w 535"/>
                <a:gd name="T73" fmla="*/ 433 h 795"/>
                <a:gd name="T74" fmla="*/ 98 w 535"/>
                <a:gd name="T75" fmla="*/ 397 h 795"/>
                <a:gd name="T76" fmla="*/ 70 w 535"/>
                <a:gd name="T77" fmla="*/ 355 h 795"/>
                <a:gd name="T78" fmla="*/ 28 w 535"/>
                <a:gd name="T79" fmla="*/ 307 h 795"/>
                <a:gd name="T80" fmla="*/ 119 w 535"/>
                <a:gd name="T81" fmla="*/ 264 h 795"/>
                <a:gd name="T82" fmla="*/ 161 w 535"/>
                <a:gd name="T83" fmla="*/ 206 h 795"/>
                <a:gd name="T84" fmla="*/ 243 w 535"/>
                <a:gd name="T85" fmla="*/ 141 h 795"/>
                <a:gd name="T86" fmla="*/ 288 w 535"/>
                <a:gd name="T87" fmla="*/ 117 h 795"/>
                <a:gd name="T88" fmla="*/ 328 w 535"/>
                <a:gd name="T89" fmla="*/ 86 h 795"/>
                <a:gd name="T90" fmla="*/ 395 w 535"/>
                <a:gd name="T91" fmla="*/ 102 h 795"/>
                <a:gd name="T92" fmla="*/ 443 w 535"/>
                <a:gd name="T93" fmla="*/ 77 h 795"/>
                <a:gd name="T94" fmla="*/ 461 w 535"/>
                <a:gd name="T95" fmla="*/ 2 h 795"/>
                <a:gd name="T96" fmla="*/ 482 w 535"/>
                <a:gd name="T97" fmla="*/ 6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795">
                  <a:moveTo>
                    <a:pt x="489" y="7"/>
                  </a:moveTo>
                  <a:lnTo>
                    <a:pt x="522" y="0"/>
                  </a:lnTo>
                  <a:lnTo>
                    <a:pt x="535" y="0"/>
                  </a:lnTo>
                  <a:lnTo>
                    <a:pt x="534" y="2"/>
                  </a:lnTo>
                  <a:lnTo>
                    <a:pt x="493" y="59"/>
                  </a:lnTo>
                  <a:lnTo>
                    <a:pt x="487" y="73"/>
                  </a:lnTo>
                  <a:lnTo>
                    <a:pt x="479" y="101"/>
                  </a:lnTo>
                  <a:lnTo>
                    <a:pt x="471" y="144"/>
                  </a:lnTo>
                  <a:lnTo>
                    <a:pt x="465" y="158"/>
                  </a:lnTo>
                  <a:lnTo>
                    <a:pt x="465" y="161"/>
                  </a:lnTo>
                  <a:lnTo>
                    <a:pt x="467" y="166"/>
                  </a:lnTo>
                  <a:lnTo>
                    <a:pt x="468" y="168"/>
                  </a:lnTo>
                  <a:lnTo>
                    <a:pt x="467" y="171"/>
                  </a:lnTo>
                  <a:lnTo>
                    <a:pt x="463" y="179"/>
                  </a:lnTo>
                  <a:lnTo>
                    <a:pt x="461" y="183"/>
                  </a:lnTo>
                  <a:lnTo>
                    <a:pt x="456" y="186"/>
                  </a:lnTo>
                  <a:lnTo>
                    <a:pt x="451" y="189"/>
                  </a:lnTo>
                  <a:lnTo>
                    <a:pt x="446" y="191"/>
                  </a:lnTo>
                  <a:lnTo>
                    <a:pt x="428" y="193"/>
                  </a:lnTo>
                  <a:lnTo>
                    <a:pt x="421" y="196"/>
                  </a:lnTo>
                  <a:lnTo>
                    <a:pt x="417" y="204"/>
                  </a:lnTo>
                  <a:lnTo>
                    <a:pt x="417" y="209"/>
                  </a:lnTo>
                  <a:lnTo>
                    <a:pt x="420" y="216"/>
                  </a:lnTo>
                  <a:lnTo>
                    <a:pt x="420" y="220"/>
                  </a:lnTo>
                  <a:lnTo>
                    <a:pt x="420" y="226"/>
                  </a:lnTo>
                  <a:lnTo>
                    <a:pt x="414" y="234"/>
                  </a:lnTo>
                  <a:lnTo>
                    <a:pt x="413" y="239"/>
                  </a:lnTo>
                  <a:lnTo>
                    <a:pt x="413" y="244"/>
                  </a:lnTo>
                  <a:lnTo>
                    <a:pt x="415" y="247"/>
                  </a:lnTo>
                  <a:lnTo>
                    <a:pt x="422" y="254"/>
                  </a:lnTo>
                  <a:lnTo>
                    <a:pt x="424" y="259"/>
                  </a:lnTo>
                  <a:lnTo>
                    <a:pt x="423" y="263"/>
                  </a:lnTo>
                  <a:lnTo>
                    <a:pt x="421" y="267"/>
                  </a:lnTo>
                  <a:lnTo>
                    <a:pt x="420" y="272"/>
                  </a:lnTo>
                  <a:lnTo>
                    <a:pt x="417" y="288"/>
                  </a:lnTo>
                  <a:lnTo>
                    <a:pt x="415" y="303"/>
                  </a:lnTo>
                  <a:lnTo>
                    <a:pt x="409" y="318"/>
                  </a:lnTo>
                  <a:lnTo>
                    <a:pt x="394" y="324"/>
                  </a:lnTo>
                  <a:lnTo>
                    <a:pt x="376" y="327"/>
                  </a:lnTo>
                  <a:lnTo>
                    <a:pt x="361" y="334"/>
                  </a:lnTo>
                  <a:lnTo>
                    <a:pt x="357" y="337"/>
                  </a:lnTo>
                  <a:lnTo>
                    <a:pt x="350" y="345"/>
                  </a:lnTo>
                  <a:lnTo>
                    <a:pt x="348" y="348"/>
                  </a:lnTo>
                  <a:lnTo>
                    <a:pt x="347" y="348"/>
                  </a:lnTo>
                  <a:lnTo>
                    <a:pt x="333" y="355"/>
                  </a:lnTo>
                  <a:lnTo>
                    <a:pt x="331" y="356"/>
                  </a:lnTo>
                  <a:lnTo>
                    <a:pt x="329" y="360"/>
                  </a:lnTo>
                  <a:lnTo>
                    <a:pt x="331" y="361"/>
                  </a:lnTo>
                  <a:lnTo>
                    <a:pt x="337" y="362"/>
                  </a:lnTo>
                  <a:lnTo>
                    <a:pt x="340" y="366"/>
                  </a:lnTo>
                  <a:lnTo>
                    <a:pt x="341" y="373"/>
                  </a:lnTo>
                  <a:lnTo>
                    <a:pt x="341" y="383"/>
                  </a:lnTo>
                  <a:lnTo>
                    <a:pt x="340" y="386"/>
                  </a:lnTo>
                  <a:lnTo>
                    <a:pt x="339" y="390"/>
                  </a:lnTo>
                  <a:lnTo>
                    <a:pt x="328" y="409"/>
                  </a:lnTo>
                  <a:lnTo>
                    <a:pt x="323" y="420"/>
                  </a:lnTo>
                  <a:lnTo>
                    <a:pt x="323" y="429"/>
                  </a:lnTo>
                  <a:lnTo>
                    <a:pt x="325" y="438"/>
                  </a:lnTo>
                  <a:lnTo>
                    <a:pt x="320" y="480"/>
                  </a:lnTo>
                  <a:lnTo>
                    <a:pt x="317" y="491"/>
                  </a:lnTo>
                  <a:lnTo>
                    <a:pt x="312" y="497"/>
                  </a:lnTo>
                  <a:lnTo>
                    <a:pt x="309" y="498"/>
                  </a:lnTo>
                  <a:lnTo>
                    <a:pt x="306" y="498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298" y="499"/>
                  </a:lnTo>
                  <a:lnTo>
                    <a:pt x="296" y="501"/>
                  </a:lnTo>
                  <a:lnTo>
                    <a:pt x="294" y="508"/>
                  </a:lnTo>
                  <a:lnTo>
                    <a:pt x="291" y="515"/>
                  </a:lnTo>
                  <a:lnTo>
                    <a:pt x="287" y="520"/>
                  </a:lnTo>
                  <a:lnTo>
                    <a:pt x="263" y="533"/>
                  </a:lnTo>
                  <a:lnTo>
                    <a:pt x="260" y="533"/>
                  </a:lnTo>
                  <a:lnTo>
                    <a:pt x="256" y="533"/>
                  </a:lnTo>
                  <a:lnTo>
                    <a:pt x="249" y="529"/>
                  </a:lnTo>
                  <a:lnTo>
                    <a:pt x="246" y="528"/>
                  </a:lnTo>
                  <a:lnTo>
                    <a:pt x="242" y="529"/>
                  </a:lnTo>
                  <a:lnTo>
                    <a:pt x="239" y="530"/>
                  </a:lnTo>
                  <a:lnTo>
                    <a:pt x="236" y="532"/>
                  </a:lnTo>
                  <a:lnTo>
                    <a:pt x="233" y="533"/>
                  </a:lnTo>
                  <a:lnTo>
                    <a:pt x="230" y="534"/>
                  </a:lnTo>
                  <a:lnTo>
                    <a:pt x="227" y="533"/>
                  </a:lnTo>
                  <a:lnTo>
                    <a:pt x="221" y="531"/>
                  </a:lnTo>
                  <a:lnTo>
                    <a:pt x="222" y="534"/>
                  </a:lnTo>
                  <a:lnTo>
                    <a:pt x="228" y="547"/>
                  </a:lnTo>
                  <a:lnTo>
                    <a:pt x="228" y="550"/>
                  </a:lnTo>
                  <a:lnTo>
                    <a:pt x="228" y="557"/>
                  </a:lnTo>
                  <a:lnTo>
                    <a:pt x="226" y="559"/>
                  </a:lnTo>
                  <a:lnTo>
                    <a:pt x="219" y="564"/>
                  </a:lnTo>
                  <a:lnTo>
                    <a:pt x="218" y="566"/>
                  </a:lnTo>
                  <a:lnTo>
                    <a:pt x="216" y="569"/>
                  </a:lnTo>
                  <a:lnTo>
                    <a:pt x="214" y="571"/>
                  </a:lnTo>
                  <a:lnTo>
                    <a:pt x="211" y="574"/>
                  </a:lnTo>
                  <a:lnTo>
                    <a:pt x="207" y="574"/>
                  </a:lnTo>
                  <a:lnTo>
                    <a:pt x="198" y="573"/>
                  </a:lnTo>
                  <a:lnTo>
                    <a:pt x="193" y="574"/>
                  </a:lnTo>
                  <a:lnTo>
                    <a:pt x="188" y="582"/>
                  </a:lnTo>
                  <a:lnTo>
                    <a:pt x="186" y="592"/>
                  </a:lnTo>
                  <a:lnTo>
                    <a:pt x="186" y="602"/>
                  </a:lnTo>
                  <a:lnTo>
                    <a:pt x="190" y="621"/>
                  </a:lnTo>
                  <a:lnTo>
                    <a:pt x="190" y="625"/>
                  </a:lnTo>
                  <a:lnTo>
                    <a:pt x="188" y="630"/>
                  </a:lnTo>
                  <a:lnTo>
                    <a:pt x="179" y="644"/>
                  </a:lnTo>
                  <a:lnTo>
                    <a:pt x="178" y="649"/>
                  </a:lnTo>
                  <a:lnTo>
                    <a:pt x="178" y="658"/>
                  </a:lnTo>
                  <a:lnTo>
                    <a:pt x="179" y="666"/>
                  </a:lnTo>
                  <a:lnTo>
                    <a:pt x="180" y="672"/>
                  </a:lnTo>
                  <a:lnTo>
                    <a:pt x="181" y="675"/>
                  </a:lnTo>
                  <a:lnTo>
                    <a:pt x="180" y="679"/>
                  </a:lnTo>
                  <a:lnTo>
                    <a:pt x="171" y="688"/>
                  </a:lnTo>
                  <a:lnTo>
                    <a:pt x="148" y="720"/>
                  </a:lnTo>
                  <a:lnTo>
                    <a:pt x="141" y="735"/>
                  </a:lnTo>
                  <a:lnTo>
                    <a:pt x="139" y="739"/>
                  </a:lnTo>
                  <a:lnTo>
                    <a:pt x="138" y="744"/>
                  </a:lnTo>
                  <a:lnTo>
                    <a:pt x="138" y="749"/>
                  </a:lnTo>
                  <a:lnTo>
                    <a:pt x="141" y="763"/>
                  </a:lnTo>
                  <a:lnTo>
                    <a:pt x="141" y="767"/>
                  </a:lnTo>
                  <a:lnTo>
                    <a:pt x="138" y="770"/>
                  </a:lnTo>
                  <a:lnTo>
                    <a:pt x="134" y="772"/>
                  </a:lnTo>
                  <a:lnTo>
                    <a:pt x="128" y="781"/>
                  </a:lnTo>
                  <a:lnTo>
                    <a:pt x="114" y="795"/>
                  </a:lnTo>
                  <a:lnTo>
                    <a:pt x="114" y="794"/>
                  </a:lnTo>
                  <a:lnTo>
                    <a:pt x="111" y="783"/>
                  </a:lnTo>
                  <a:lnTo>
                    <a:pt x="106" y="771"/>
                  </a:lnTo>
                  <a:lnTo>
                    <a:pt x="103" y="756"/>
                  </a:lnTo>
                  <a:lnTo>
                    <a:pt x="103" y="741"/>
                  </a:lnTo>
                  <a:lnTo>
                    <a:pt x="92" y="714"/>
                  </a:lnTo>
                  <a:lnTo>
                    <a:pt x="70" y="693"/>
                  </a:lnTo>
                  <a:lnTo>
                    <a:pt x="64" y="686"/>
                  </a:lnTo>
                  <a:lnTo>
                    <a:pt x="56" y="683"/>
                  </a:lnTo>
                  <a:lnTo>
                    <a:pt x="48" y="686"/>
                  </a:lnTo>
                  <a:lnTo>
                    <a:pt x="44" y="693"/>
                  </a:lnTo>
                  <a:lnTo>
                    <a:pt x="39" y="700"/>
                  </a:lnTo>
                  <a:lnTo>
                    <a:pt x="33" y="705"/>
                  </a:lnTo>
                  <a:lnTo>
                    <a:pt x="26" y="704"/>
                  </a:lnTo>
                  <a:lnTo>
                    <a:pt x="19" y="697"/>
                  </a:lnTo>
                  <a:lnTo>
                    <a:pt x="10" y="682"/>
                  </a:lnTo>
                  <a:lnTo>
                    <a:pt x="0" y="657"/>
                  </a:lnTo>
                  <a:lnTo>
                    <a:pt x="2" y="650"/>
                  </a:lnTo>
                  <a:lnTo>
                    <a:pt x="15" y="635"/>
                  </a:lnTo>
                  <a:lnTo>
                    <a:pt x="29" y="622"/>
                  </a:lnTo>
                  <a:lnTo>
                    <a:pt x="89" y="552"/>
                  </a:lnTo>
                  <a:lnTo>
                    <a:pt x="104" y="540"/>
                  </a:lnTo>
                  <a:lnTo>
                    <a:pt x="106" y="532"/>
                  </a:lnTo>
                  <a:lnTo>
                    <a:pt x="105" y="523"/>
                  </a:lnTo>
                  <a:lnTo>
                    <a:pt x="107" y="508"/>
                  </a:lnTo>
                  <a:lnTo>
                    <a:pt x="130" y="461"/>
                  </a:lnTo>
                  <a:lnTo>
                    <a:pt x="128" y="445"/>
                  </a:lnTo>
                  <a:lnTo>
                    <a:pt x="119" y="433"/>
                  </a:lnTo>
                  <a:lnTo>
                    <a:pt x="104" y="426"/>
                  </a:lnTo>
                  <a:lnTo>
                    <a:pt x="96" y="413"/>
                  </a:lnTo>
                  <a:lnTo>
                    <a:pt x="96" y="405"/>
                  </a:lnTo>
                  <a:lnTo>
                    <a:pt x="98" y="397"/>
                  </a:lnTo>
                  <a:lnTo>
                    <a:pt x="96" y="390"/>
                  </a:lnTo>
                  <a:lnTo>
                    <a:pt x="91" y="383"/>
                  </a:lnTo>
                  <a:lnTo>
                    <a:pt x="83" y="367"/>
                  </a:lnTo>
                  <a:lnTo>
                    <a:pt x="70" y="355"/>
                  </a:lnTo>
                  <a:lnTo>
                    <a:pt x="62" y="353"/>
                  </a:lnTo>
                  <a:lnTo>
                    <a:pt x="54" y="352"/>
                  </a:lnTo>
                  <a:lnTo>
                    <a:pt x="49" y="346"/>
                  </a:lnTo>
                  <a:lnTo>
                    <a:pt x="28" y="307"/>
                  </a:lnTo>
                  <a:lnTo>
                    <a:pt x="49" y="304"/>
                  </a:lnTo>
                  <a:lnTo>
                    <a:pt x="68" y="296"/>
                  </a:lnTo>
                  <a:lnTo>
                    <a:pt x="110" y="270"/>
                  </a:lnTo>
                  <a:lnTo>
                    <a:pt x="119" y="264"/>
                  </a:lnTo>
                  <a:lnTo>
                    <a:pt x="123" y="254"/>
                  </a:lnTo>
                  <a:lnTo>
                    <a:pt x="121" y="223"/>
                  </a:lnTo>
                  <a:lnTo>
                    <a:pt x="124" y="204"/>
                  </a:lnTo>
                  <a:lnTo>
                    <a:pt x="161" y="206"/>
                  </a:lnTo>
                  <a:lnTo>
                    <a:pt x="190" y="186"/>
                  </a:lnTo>
                  <a:lnTo>
                    <a:pt x="213" y="156"/>
                  </a:lnTo>
                  <a:lnTo>
                    <a:pt x="226" y="145"/>
                  </a:lnTo>
                  <a:lnTo>
                    <a:pt x="243" y="141"/>
                  </a:lnTo>
                  <a:lnTo>
                    <a:pt x="261" y="139"/>
                  </a:lnTo>
                  <a:lnTo>
                    <a:pt x="278" y="132"/>
                  </a:lnTo>
                  <a:lnTo>
                    <a:pt x="284" y="125"/>
                  </a:lnTo>
                  <a:lnTo>
                    <a:pt x="288" y="117"/>
                  </a:lnTo>
                  <a:lnTo>
                    <a:pt x="294" y="112"/>
                  </a:lnTo>
                  <a:lnTo>
                    <a:pt x="302" y="112"/>
                  </a:lnTo>
                  <a:lnTo>
                    <a:pt x="315" y="100"/>
                  </a:lnTo>
                  <a:lnTo>
                    <a:pt x="328" y="86"/>
                  </a:lnTo>
                  <a:lnTo>
                    <a:pt x="347" y="82"/>
                  </a:lnTo>
                  <a:lnTo>
                    <a:pt x="367" y="84"/>
                  </a:lnTo>
                  <a:lnTo>
                    <a:pt x="382" y="90"/>
                  </a:lnTo>
                  <a:lnTo>
                    <a:pt x="395" y="102"/>
                  </a:lnTo>
                  <a:lnTo>
                    <a:pt x="408" y="111"/>
                  </a:lnTo>
                  <a:lnTo>
                    <a:pt x="423" y="114"/>
                  </a:lnTo>
                  <a:lnTo>
                    <a:pt x="435" y="108"/>
                  </a:lnTo>
                  <a:lnTo>
                    <a:pt x="443" y="77"/>
                  </a:lnTo>
                  <a:lnTo>
                    <a:pt x="455" y="46"/>
                  </a:lnTo>
                  <a:lnTo>
                    <a:pt x="458" y="31"/>
                  </a:lnTo>
                  <a:lnTo>
                    <a:pt x="458" y="15"/>
                  </a:lnTo>
                  <a:lnTo>
                    <a:pt x="461" y="2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4" y="3"/>
                  </a:lnTo>
                  <a:lnTo>
                    <a:pt x="482" y="6"/>
                  </a:lnTo>
                  <a:lnTo>
                    <a:pt x="489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F07F9169-4186-1B48-B67B-3AABC6EF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8273" y="2702309"/>
              <a:ext cx="319088" cy="342900"/>
            </a:xfrm>
            <a:custGeom>
              <a:avLst/>
              <a:gdLst>
                <a:gd name="T0" fmla="*/ 200 w 201"/>
                <a:gd name="T1" fmla="*/ 9 h 216"/>
                <a:gd name="T2" fmla="*/ 201 w 201"/>
                <a:gd name="T3" fmla="*/ 14 h 216"/>
                <a:gd name="T4" fmla="*/ 200 w 201"/>
                <a:gd name="T5" fmla="*/ 18 h 216"/>
                <a:gd name="T6" fmla="*/ 198 w 201"/>
                <a:gd name="T7" fmla="*/ 20 h 216"/>
                <a:gd name="T8" fmla="*/ 195 w 201"/>
                <a:gd name="T9" fmla="*/ 21 h 216"/>
                <a:gd name="T10" fmla="*/ 191 w 201"/>
                <a:gd name="T11" fmla="*/ 28 h 216"/>
                <a:gd name="T12" fmla="*/ 185 w 201"/>
                <a:gd name="T13" fmla="*/ 52 h 216"/>
                <a:gd name="T14" fmla="*/ 185 w 201"/>
                <a:gd name="T15" fmla="*/ 66 h 216"/>
                <a:gd name="T16" fmla="*/ 185 w 201"/>
                <a:gd name="T17" fmla="*/ 89 h 216"/>
                <a:gd name="T18" fmla="*/ 175 w 201"/>
                <a:gd name="T19" fmla="*/ 135 h 216"/>
                <a:gd name="T20" fmla="*/ 165 w 201"/>
                <a:gd name="T21" fmla="*/ 163 h 216"/>
                <a:gd name="T22" fmla="*/ 157 w 201"/>
                <a:gd name="T23" fmla="*/ 175 h 216"/>
                <a:gd name="T24" fmla="*/ 147 w 201"/>
                <a:gd name="T25" fmla="*/ 186 h 216"/>
                <a:gd name="T26" fmla="*/ 118 w 201"/>
                <a:gd name="T27" fmla="*/ 201 h 216"/>
                <a:gd name="T28" fmla="*/ 86 w 201"/>
                <a:gd name="T29" fmla="*/ 209 h 216"/>
                <a:gd name="T30" fmla="*/ 52 w 201"/>
                <a:gd name="T31" fmla="*/ 214 h 216"/>
                <a:gd name="T32" fmla="*/ 51 w 201"/>
                <a:gd name="T33" fmla="*/ 215 h 216"/>
                <a:gd name="T34" fmla="*/ 42 w 201"/>
                <a:gd name="T35" fmla="*/ 216 h 216"/>
                <a:gd name="T36" fmla="*/ 34 w 201"/>
                <a:gd name="T37" fmla="*/ 215 h 216"/>
                <a:gd name="T38" fmla="*/ 20 w 201"/>
                <a:gd name="T39" fmla="*/ 216 h 216"/>
                <a:gd name="T40" fmla="*/ 10 w 201"/>
                <a:gd name="T41" fmla="*/ 214 h 216"/>
                <a:gd name="T42" fmla="*/ 4 w 201"/>
                <a:gd name="T43" fmla="*/ 205 h 216"/>
                <a:gd name="T44" fmla="*/ 3 w 201"/>
                <a:gd name="T45" fmla="*/ 201 h 216"/>
                <a:gd name="T46" fmla="*/ 0 w 201"/>
                <a:gd name="T47" fmla="*/ 38 h 216"/>
                <a:gd name="T48" fmla="*/ 2 w 201"/>
                <a:gd name="T49" fmla="*/ 31 h 216"/>
                <a:gd name="T50" fmla="*/ 7 w 201"/>
                <a:gd name="T51" fmla="*/ 29 h 216"/>
                <a:gd name="T52" fmla="*/ 49 w 201"/>
                <a:gd name="T53" fmla="*/ 28 h 216"/>
                <a:gd name="T54" fmla="*/ 63 w 201"/>
                <a:gd name="T55" fmla="*/ 31 h 216"/>
                <a:gd name="T56" fmla="*/ 84 w 201"/>
                <a:gd name="T57" fmla="*/ 52 h 216"/>
                <a:gd name="T58" fmla="*/ 95 w 201"/>
                <a:gd name="T59" fmla="*/ 58 h 216"/>
                <a:gd name="T60" fmla="*/ 97 w 201"/>
                <a:gd name="T61" fmla="*/ 57 h 216"/>
                <a:gd name="T62" fmla="*/ 129 w 201"/>
                <a:gd name="T63" fmla="*/ 12 h 216"/>
                <a:gd name="T64" fmla="*/ 150 w 201"/>
                <a:gd name="T65" fmla="*/ 10 h 216"/>
                <a:gd name="T66" fmla="*/ 157 w 201"/>
                <a:gd name="T67" fmla="*/ 10 h 216"/>
                <a:gd name="T68" fmla="*/ 163 w 201"/>
                <a:gd name="T69" fmla="*/ 11 h 216"/>
                <a:gd name="T70" fmla="*/ 168 w 201"/>
                <a:gd name="T71" fmla="*/ 14 h 216"/>
                <a:gd name="T72" fmla="*/ 174 w 201"/>
                <a:gd name="T73" fmla="*/ 10 h 216"/>
                <a:gd name="T74" fmla="*/ 181 w 201"/>
                <a:gd name="T75" fmla="*/ 0 h 216"/>
                <a:gd name="T76" fmla="*/ 189 w 201"/>
                <a:gd name="T77" fmla="*/ 3 h 216"/>
                <a:gd name="T78" fmla="*/ 193 w 201"/>
                <a:gd name="T79" fmla="*/ 10 h 216"/>
                <a:gd name="T80" fmla="*/ 200 w 201"/>
                <a:gd name="T81" fmla="*/ 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216">
                  <a:moveTo>
                    <a:pt x="200" y="9"/>
                  </a:moveTo>
                  <a:lnTo>
                    <a:pt x="201" y="14"/>
                  </a:lnTo>
                  <a:lnTo>
                    <a:pt x="200" y="18"/>
                  </a:lnTo>
                  <a:lnTo>
                    <a:pt x="198" y="20"/>
                  </a:lnTo>
                  <a:lnTo>
                    <a:pt x="195" y="21"/>
                  </a:lnTo>
                  <a:lnTo>
                    <a:pt x="191" y="28"/>
                  </a:lnTo>
                  <a:lnTo>
                    <a:pt x="185" y="52"/>
                  </a:lnTo>
                  <a:lnTo>
                    <a:pt x="185" y="66"/>
                  </a:lnTo>
                  <a:lnTo>
                    <a:pt x="185" y="89"/>
                  </a:lnTo>
                  <a:lnTo>
                    <a:pt x="175" y="135"/>
                  </a:lnTo>
                  <a:lnTo>
                    <a:pt x="165" y="163"/>
                  </a:lnTo>
                  <a:lnTo>
                    <a:pt x="157" y="175"/>
                  </a:lnTo>
                  <a:lnTo>
                    <a:pt x="147" y="186"/>
                  </a:lnTo>
                  <a:lnTo>
                    <a:pt x="118" y="201"/>
                  </a:lnTo>
                  <a:lnTo>
                    <a:pt x="86" y="209"/>
                  </a:lnTo>
                  <a:lnTo>
                    <a:pt x="52" y="214"/>
                  </a:lnTo>
                  <a:lnTo>
                    <a:pt x="51" y="215"/>
                  </a:lnTo>
                  <a:lnTo>
                    <a:pt x="42" y="216"/>
                  </a:lnTo>
                  <a:lnTo>
                    <a:pt x="34" y="215"/>
                  </a:lnTo>
                  <a:lnTo>
                    <a:pt x="20" y="216"/>
                  </a:lnTo>
                  <a:lnTo>
                    <a:pt x="10" y="214"/>
                  </a:lnTo>
                  <a:lnTo>
                    <a:pt x="4" y="205"/>
                  </a:lnTo>
                  <a:lnTo>
                    <a:pt x="3" y="201"/>
                  </a:lnTo>
                  <a:lnTo>
                    <a:pt x="0" y="38"/>
                  </a:lnTo>
                  <a:lnTo>
                    <a:pt x="2" y="31"/>
                  </a:lnTo>
                  <a:lnTo>
                    <a:pt x="7" y="29"/>
                  </a:lnTo>
                  <a:lnTo>
                    <a:pt x="49" y="28"/>
                  </a:lnTo>
                  <a:lnTo>
                    <a:pt x="63" y="31"/>
                  </a:lnTo>
                  <a:lnTo>
                    <a:pt x="84" y="5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129" y="12"/>
                  </a:lnTo>
                  <a:lnTo>
                    <a:pt x="150" y="10"/>
                  </a:lnTo>
                  <a:lnTo>
                    <a:pt x="157" y="10"/>
                  </a:lnTo>
                  <a:lnTo>
                    <a:pt x="163" y="11"/>
                  </a:lnTo>
                  <a:lnTo>
                    <a:pt x="168" y="14"/>
                  </a:lnTo>
                  <a:lnTo>
                    <a:pt x="174" y="10"/>
                  </a:lnTo>
                  <a:lnTo>
                    <a:pt x="181" y="0"/>
                  </a:lnTo>
                  <a:lnTo>
                    <a:pt x="189" y="3"/>
                  </a:lnTo>
                  <a:lnTo>
                    <a:pt x="193" y="10"/>
                  </a:lnTo>
                  <a:lnTo>
                    <a:pt x="200" y="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F088E15-27D5-0342-BEBA-FA3BD795E991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36BD9F30-E6F2-6948-9F79-7EE48EE28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3912190-B436-7649-90A2-A57E4E8160A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AC6C5DF-54B2-4F42-82E0-CFF026B2C3F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367E93-5DFC-D44B-9697-EA2FCA1662B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829C59-3BAD-754A-8947-696F5F9304F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Lagos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427B63D-C5E9-7248-803D-EF6777627F5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AD5CC50-C445-CA44-9124-140CAFA4478E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7535E8E5-55D6-014B-B968-830C022271D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F50E936-11AF-3445-B6F9-7D12B31A19A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AC966E4-A4C6-4746-BA83-05814B8FC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DF65626-0E51-0C46-90E5-858518E86648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A97D39E-9E3D-954C-831C-7584B4220D5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Kano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D2C3508-9EFF-ED42-9926-EF22A3DA804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B70CC3C-14AC-E44A-9674-A4FA806E6F27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04B1135F-91B6-6C47-9D1A-B8BAB54833A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8A5CA4-3A9B-3649-9398-BF96F8E2B9F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A7582AF-1A1E-F345-9A0B-96EFC40DBB1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A5B5009-A6A6-0C40-9872-17484E2C769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7ACDE10-CF90-D343-B740-AF4B11E87D5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Maidiguri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19206CA-F5B2-B940-9BD5-EA8D12533AF3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2A6A12E-DE78-184B-8FDC-4B7F50696A71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3C3B0-C151-A642-8E2D-E0116DDBD52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/>
                <a:t>ABUJA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AA29ED3-DA0F-484D-B72D-EF37DE7DF895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405FFA3-4561-A44A-B433-C6E030B26808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8077961-BE52-0B4B-9FD9-DB7DEBF10B5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2" name="Teardrop 111">
                <a:extLst>
                  <a:ext uri="{FF2B5EF4-FFF2-40B4-BE49-F238E27FC236}">
                    <a16:creationId xmlns:a16="http://schemas.microsoft.com/office/drawing/2014/main" id="{E9BB1554-F7D3-4746-BA62-F82CC365E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D80C59D-0E09-9B45-AF71-FB13F0A1A18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9CE2C557-5368-234F-9C58-56B5AD3B656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042B1AB0-962C-0240-BC43-021A1C11AF1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DC8DDC-40A5-4700-91B3-AF655EF76C7B}"/>
              </a:ext>
            </a:extLst>
          </p:cNvPr>
          <p:cNvSpPr/>
          <p:nvPr/>
        </p:nvSpPr>
        <p:spPr>
          <a:xfrm>
            <a:off x="3989231" y="3460392"/>
            <a:ext cx="1303986" cy="787222"/>
          </a:xfrm>
          <a:custGeom>
            <a:avLst/>
            <a:gdLst>
              <a:gd name="connsiteX0" fmla="*/ 1738648 w 1738648"/>
              <a:gd name="connsiteY0" fmla="*/ 0 h 1049629"/>
              <a:gd name="connsiteX1" fmla="*/ 843566 w 1738648"/>
              <a:gd name="connsiteY1" fmla="*/ 695459 h 1049629"/>
              <a:gd name="connsiteX2" fmla="*/ 0 w 1738648"/>
              <a:gd name="connsiteY2" fmla="*/ 1049629 h 10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049629">
                <a:moveTo>
                  <a:pt x="1738648" y="0"/>
                </a:moveTo>
                <a:cubicBezTo>
                  <a:pt x="1435994" y="260260"/>
                  <a:pt x="1133341" y="520521"/>
                  <a:pt x="843566" y="695459"/>
                </a:cubicBezTo>
                <a:cubicBezTo>
                  <a:pt x="553791" y="870397"/>
                  <a:pt x="276895" y="960013"/>
                  <a:pt x="0" y="104962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93B3EF7-1386-499D-9ABD-8883B5C4DA1B}"/>
              </a:ext>
            </a:extLst>
          </p:cNvPr>
          <p:cNvSpPr/>
          <p:nvPr/>
        </p:nvSpPr>
        <p:spPr>
          <a:xfrm>
            <a:off x="5298046" y="2431692"/>
            <a:ext cx="435119" cy="1023871"/>
          </a:xfrm>
          <a:custGeom>
            <a:avLst/>
            <a:gdLst>
              <a:gd name="connsiteX0" fmla="*/ 0 w 580158"/>
              <a:gd name="connsiteY0" fmla="*/ 1365161 h 1365161"/>
              <a:gd name="connsiteX1" fmla="*/ 540913 w 580158"/>
              <a:gd name="connsiteY1" fmla="*/ 727657 h 1365161"/>
              <a:gd name="connsiteX2" fmla="*/ 495837 w 580158"/>
              <a:gd name="connsiteY2" fmla="*/ 0 h 13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158" h="1365161">
                <a:moveTo>
                  <a:pt x="0" y="1365161"/>
                </a:moveTo>
                <a:cubicBezTo>
                  <a:pt x="229137" y="1160172"/>
                  <a:pt x="458274" y="955184"/>
                  <a:pt x="540913" y="727657"/>
                </a:cubicBezTo>
                <a:cubicBezTo>
                  <a:pt x="623553" y="500130"/>
                  <a:pt x="559695" y="250065"/>
                  <a:pt x="495837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A6D454C-8BDE-4E41-A463-318A9C44E2F2}"/>
              </a:ext>
            </a:extLst>
          </p:cNvPr>
          <p:cNvSpPr/>
          <p:nvPr/>
        </p:nvSpPr>
        <p:spPr>
          <a:xfrm>
            <a:off x="5283559" y="2562091"/>
            <a:ext cx="1922171" cy="883813"/>
          </a:xfrm>
          <a:custGeom>
            <a:avLst/>
            <a:gdLst>
              <a:gd name="connsiteX0" fmla="*/ 0 w 2562895"/>
              <a:gd name="connsiteY0" fmla="*/ 1178417 h 1178417"/>
              <a:gd name="connsiteX1" fmla="*/ 1687132 w 2562895"/>
              <a:gd name="connsiteY1" fmla="*/ 734096 h 1178417"/>
              <a:gd name="connsiteX2" fmla="*/ 2562895 w 2562895"/>
              <a:gd name="connsiteY2" fmla="*/ 0 h 117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895" h="1178417">
                <a:moveTo>
                  <a:pt x="0" y="1178417"/>
                </a:moveTo>
                <a:cubicBezTo>
                  <a:pt x="629991" y="1054458"/>
                  <a:pt x="1259983" y="930499"/>
                  <a:pt x="1687132" y="734096"/>
                </a:cubicBezTo>
                <a:cubicBezTo>
                  <a:pt x="2114281" y="537693"/>
                  <a:pt x="2338588" y="268846"/>
                  <a:pt x="256289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3289661-261D-6746-AF20-69BEC2F8A372}"/>
              </a:ext>
            </a:extLst>
          </p:cNvPr>
          <p:cNvGrpSpPr/>
          <p:nvPr/>
        </p:nvGrpSpPr>
        <p:grpSpPr>
          <a:xfrm>
            <a:off x="5077038" y="2896023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ED4F3CF-8D53-1148-991B-21D75424CAC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E51013C-9EB2-ED45-BBCF-2C3BCC3E68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C62AFEE2-0A6C-9E4D-AB5D-D807C502869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0" name="Teardrop 119">
                  <a:extLst>
                    <a:ext uri="{FF2B5EF4-FFF2-40B4-BE49-F238E27FC236}">
                      <a16:creationId xmlns:a16="http://schemas.microsoft.com/office/drawing/2014/main" id="{AE2B43B9-50DF-804A-87EC-367B81E877CA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003081D-CA8A-A742-8436-32DACCF3003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36C8E1B0-6E3E-BA4F-A056-103C9590883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19" name="Freeform 282">
                <a:extLst>
                  <a:ext uri="{FF2B5EF4-FFF2-40B4-BE49-F238E27FC236}">
                    <a16:creationId xmlns:a16="http://schemas.microsoft.com/office/drawing/2014/main" id="{5355221A-96F4-1546-AA7A-5E29450E035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3482C5-F53C-214E-A908-193DF1823B48}"/>
              </a:ext>
            </a:extLst>
          </p:cNvPr>
          <p:cNvGrpSpPr/>
          <p:nvPr/>
        </p:nvGrpSpPr>
        <p:grpSpPr>
          <a:xfrm>
            <a:off x="5450002" y="1869688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50DC26-F1BA-224C-8190-526A3DDA7A8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AC67DB1-24C3-5C4B-A6E6-183171D6B35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3" name="Teardrop 132">
                <a:extLst>
                  <a:ext uri="{FF2B5EF4-FFF2-40B4-BE49-F238E27FC236}">
                    <a16:creationId xmlns:a16="http://schemas.microsoft.com/office/drawing/2014/main" id="{04BD5231-8119-304B-AAB1-C057E5130A3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E86429C0-C655-EA40-B311-2AD20E90145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C78E6FA-0017-A742-A5D0-83F329433FE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9164069-F48C-654D-A78D-E39C79D4CBAB}"/>
              </a:ext>
            </a:extLst>
          </p:cNvPr>
          <p:cNvGrpSpPr/>
          <p:nvPr/>
        </p:nvGrpSpPr>
        <p:grpSpPr>
          <a:xfrm>
            <a:off x="3775214" y="3676222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1549D46-5FD9-004A-BBAC-D8AD63C16519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1048CAB-8211-1C48-A1BB-BA2F171E5E3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ABB4C1E0-0A20-4A43-BE77-E7CA49C1470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2DE4866-43CB-DE4A-978C-7F5A9041A88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F5FE412-9A57-F643-8D7D-5374206F0EA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053B6DA-5751-904B-9F4A-B6FE1CDB37DC}"/>
              </a:ext>
            </a:extLst>
          </p:cNvPr>
          <p:cNvGrpSpPr/>
          <p:nvPr/>
        </p:nvGrpSpPr>
        <p:grpSpPr>
          <a:xfrm>
            <a:off x="6981842" y="1993898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A818C0C-AADD-2C44-A133-ECAF058C688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1D9F1A4A-4E4B-9F44-938A-4C30C331241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62724327-5883-6849-B8E1-F076FD19D78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52F72-C13B-B84D-A935-2D5DDDA2CE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E3814CD6-7B48-8749-9476-781D8220322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</p:grpSp>
      </p:grpSp>
      <p:sp>
        <p:nvSpPr>
          <p:cNvPr id="148" name="Freeform 454">
            <a:extLst>
              <a:ext uri="{FF2B5EF4-FFF2-40B4-BE49-F238E27FC236}">
                <a16:creationId xmlns:a16="http://schemas.microsoft.com/office/drawing/2014/main" id="{A8D28BB7-2D73-5A44-B9AB-40BBCA01ED94}"/>
              </a:ext>
            </a:extLst>
          </p:cNvPr>
          <p:cNvSpPr/>
          <p:nvPr/>
        </p:nvSpPr>
        <p:spPr>
          <a:xfrm rot="254488">
            <a:off x="6716192" y="276631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49008A66-20E2-4E12-8317-6D37733FEDB1}"/>
              </a:ext>
            </a:extLst>
          </p:cNvPr>
          <p:cNvSpPr/>
          <p:nvPr/>
        </p:nvSpPr>
        <p:spPr>
          <a:xfrm rot="11132320">
            <a:off x="4797483" y="3594977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45BF836-933B-496D-A4E8-5387E98C40C9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D7B08546-4ED4-478C-9836-1C478FF5716C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B6F643F7-0CA4-43F0-8608-B172871EF533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84632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Nigeria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6697989" y="4618906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697989" y="3813542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088506" y="5133668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111589" y="432391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687966" y="4946147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687966" y="4140783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32568" y="4854270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32568" y="4025679"/>
            <a:ext cx="332185" cy="33218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B9918893-9218-C741-B6D1-373E6D81D39B}"/>
              </a:ext>
            </a:extLst>
          </p:cNvPr>
          <p:cNvGrpSpPr/>
          <p:nvPr/>
        </p:nvGrpSpPr>
        <p:grpSpPr>
          <a:xfrm>
            <a:off x="3797614" y="1871154"/>
            <a:ext cx="3890352" cy="3115692"/>
            <a:chOff x="6461898" y="1062422"/>
            <a:chExt cx="4344988" cy="3479799"/>
          </a:xfrm>
        </p:grpSpPr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E3A227C9-861F-D648-BF09-AFDF5C89D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9923" y="1122747"/>
              <a:ext cx="1096963" cy="1331912"/>
            </a:xfrm>
            <a:custGeom>
              <a:avLst/>
              <a:gdLst>
                <a:gd name="T0" fmla="*/ 680 w 691"/>
                <a:gd name="T1" fmla="*/ 379 h 839"/>
                <a:gd name="T2" fmla="*/ 680 w 691"/>
                <a:gd name="T3" fmla="*/ 410 h 839"/>
                <a:gd name="T4" fmla="*/ 664 w 691"/>
                <a:gd name="T5" fmla="*/ 462 h 839"/>
                <a:gd name="T6" fmla="*/ 680 w 691"/>
                <a:gd name="T7" fmla="*/ 476 h 839"/>
                <a:gd name="T8" fmla="*/ 670 w 691"/>
                <a:gd name="T9" fmla="*/ 508 h 839"/>
                <a:gd name="T10" fmla="*/ 602 w 691"/>
                <a:gd name="T11" fmla="*/ 550 h 839"/>
                <a:gd name="T12" fmla="*/ 571 w 691"/>
                <a:gd name="T13" fmla="*/ 566 h 839"/>
                <a:gd name="T14" fmla="*/ 509 w 691"/>
                <a:gd name="T15" fmla="*/ 581 h 839"/>
                <a:gd name="T16" fmla="*/ 481 w 691"/>
                <a:gd name="T17" fmla="*/ 620 h 839"/>
                <a:gd name="T18" fmla="*/ 418 w 691"/>
                <a:gd name="T19" fmla="*/ 634 h 839"/>
                <a:gd name="T20" fmla="*/ 381 w 691"/>
                <a:gd name="T21" fmla="*/ 741 h 839"/>
                <a:gd name="T22" fmla="*/ 274 w 691"/>
                <a:gd name="T23" fmla="*/ 719 h 839"/>
                <a:gd name="T24" fmla="*/ 207 w 691"/>
                <a:gd name="T25" fmla="*/ 772 h 839"/>
                <a:gd name="T26" fmla="*/ 53 w 691"/>
                <a:gd name="T27" fmla="*/ 827 h 839"/>
                <a:gd name="T28" fmla="*/ 0 w 691"/>
                <a:gd name="T29" fmla="*/ 758 h 839"/>
                <a:gd name="T30" fmla="*/ 36 w 691"/>
                <a:gd name="T31" fmla="*/ 670 h 839"/>
                <a:gd name="T32" fmla="*/ 127 w 691"/>
                <a:gd name="T33" fmla="*/ 554 h 839"/>
                <a:gd name="T34" fmla="*/ 159 w 691"/>
                <a:gd name="T35" fmla="*/ 472 h 839"/>
                <a:gd name="T36" fmla="*/ 146 w 691"/>
                <a:gd name="T37" fmla="*/ 399 h 839"/>
                <a:gd name="T38" fmla="*/ 179 w 691"/>
                <a:gd name="T39" fmla="*/ 215 h 839"/>
                <a:gd name="T40" fmla="*/ 186 w 691"/>
                <a:gd name="T41" fmla="*/ 148 h 839"/>
                <a:gd name="T42" fmla="*/ 204 w 691"/>
                <a:gd name="T43" fmla="*/ 130 h 839"/>
                <a:gd name="T44" fmla="*/ 210 w 691"/>
                <a:gd name="T45" fmla="*/ 107 h 839"/>
                <a:gd name="T46" fmla="*/ 226 w 691"/>
                <a:gd name="T47" fmla="*/ 96 h 839"/>
                <a:gd name="T48" fmla="*/ 240 w 691"/>
                <a:gd name="T49" fmla="*/ 92 h 839"/>
                <a:gd name="T50" fmla="*/ 260 w 691"/>
                <a:gd name="T51" fmla="*/ 75 h 839"/>
                <a:gd name="T52" fmla="*/ 263 w 691"/>
                <a:gd name="T53" fmla="*/ 72 h 839"/>
                <a:gd name="T54" fmla="*/ 272 w 691"/>
                <a:gd name="T55" fmla="*/ 69 h 839"/>
                <a:gd name="T56" fmla="*/ 276 w 691"/>
                <a:gd name="T57" fmla="*/ 54 h 839"/>
                <a:gd name="T58" fmla="*/ 290 w 691"/>
                <a:gd name="T59" fmla="*/ 51 h 839"/>
                <a:gd name="T60" fmla="*/ 331 w 691"/>
                <a:gd name="T61" fmla="*/ 42 h 839"/>
                <a:gd name="T62" fmla="*/ 345 w 691"/>
                <a:gd name="T63" fmla="*/ 37 h 839"/>
                <a:gd name="T64" fmla="*/ 366 w 691"/>
                <a:gd name="T65" fmla="*/ 33 h 839"/>
                <a:gd name="T66" fmla="*/ 369 w 691"/>
                <a:gd name="T67" fmla="*/ 26 h 839"/>
                <a:gd name="T68" fmla="*/ 383 w 691"/>
                <a:gd name="T69" fmla="*/ 6 h 839"/>
                <a:gd name="T70" fmla="*/ 394 w 691"/>
                <a:gd name="T71" fmla="*/ 23 h 839"/>
                <a:gd name="T72" fmla="*/ 415 w 691"/>
                <a:gd name="T73" fmla="*/ 82 h 839"/>
                <a:gd name="T74" fmla="*/ 467 w 691"/>
                <a:gd name="T75" fmla="*/ 133 h 839"/>
                <a:gd name="T76" fmla="*/ 467 w 691"/>
                <a:gd name="T77" fmla="*/ 140 h 839"/>
                <a:gd name="T78" fmla="*/ 510 w 691"/>
                <a:gd name="T79" fmla="*/ 131 h 839"/>
                <a:gd name="T80" fmla="*/ 509 w 691"/>
                <a:gd name="T81" fmla="*/ 145 h 839"/>
                <a:gd name="T82" fmla="*/ 497 w 691"/>
                <a:gd name="T83" fmla="*/ 156 h 839"/>
                <a:gd name="T84" fmla="*/ 493 w 691"/>
                <a:gd name="T85" fmla="*/ 187 h 839"/>
                <a:gd name="T86" fmla="*/ 488 w 691"/>
                <a:gd name="T87" fmla="*/ 205 h 839"/>
                <a:gd name="T88" fmla="*/ 492 w 691"/>
                <a:gd name="T89" fmla="*/ 215 h 839"/>
                <a:gd name="T90" fmla="*/ 491 w 691"/>
                <a:gd name="T91" fmla="*/ 225 h 839"/>
                <a:gd name="T92" fmla="*/ 495 w 691"/>
                <a:gd name="T93" fmla="*/ 232 h 839"/>
                <a:gd name="T94" fmla="*/ 502 w 691"/>
                <a:gd name="T95" fmla="*/ 250 h 839"/>
                <a:gd name="T96" fmla="*/ 518 w 691"/>
                <a:gd name="T97" fmla="*/ 258 h 839"/>
                <a:gd name="T98" fmla="*/ 535 w 691"/>
                <a:gd name="T99" fmla="*/ 280 h 839"/>
                <a:gd name="T100" fmla="*/ 556 w 691"/>
                <a:gd name="T101" fmla="*/ 291 h 839"/>
                <a:gd name="T102" fmla="*/ 579 w 691"/>
                <a:gd name="T103" fmla="*/ 303 h 839"/>
                <a:gd name="T104" fmla="*/ 656 w 691"/>
                <a:gd name="T105" fmla="*/ 319 h 839"/>
                <a:gd name="T106" fmla="*/ 666 w 691"/>
                <a:gd name="T107" fmla="*/ 334 h 839"/>
                <a:gd name="T108" fmla="*/ 682 w 691"/>
                <a:gd name="T109" fmla="*/ 34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1" h="839">
                  <a:moveTo>
                    <a:pt x="690" y="351"/>
                  </a:moveTo>
                  <a:lnTo>
                    <a:pt x="691" y="353"/>
                  </a:lnTo>
                  <a:lnTo>
                    <a:pt x="687" y="358"/>
                  </a:lnTo>
                  <a:lnTo>
                    <a:pt x="686" y="358"/>
                  </a:lnTo>
                  <a:lnTo>
                    <a:pt x="685" y="360"/>
                  </a:lnTo>
                  <a:lnTo>
                    <a:pt x="683" y="362"/>
                  </a:lnTo>
                  <a:lnTo>
                    <a:pt x="680" y="379"/>
                  </a:lnTo>
                  <a:lnTo>
                    <a:pt x="680" y="382"/>
                  </a:lnTo>
                  <a:lnTo>
                    <a:pt x="676" y="384"/>
                  </a:lnTo>
                  <a:lnTo>
                    <a:pt x="676" y="389"/>
                  </a:lnTo>
                  <a:lnTo>
                    <a:pt x="681" y="398"/>
                  </a:lnTo>
                  <a:lnTo>
                    <a:pt x="681" y="401"/>
                  </a:lnTo>
                  <a:lnTo>
                    <a:pt x="681" y="403"/>
                  </a:lnTo>
                  <a:lnTo>
                    <a:pt x="680" y="410"/>
                  </a:lnTo>
                  <a:lnTo>
                    <a:pt x="678" y="417"/>
                  </a:lnTo>
                  <a:lnTo>
                    <a:pt x="673" y="441"/>
                  </a:lnTo>
                  <a:lnTo>
                    <a:pt x="672" y="445"/>
                  </a:lnTo>
                  <a:lnTo>
                    <a:pt x="663" y="455"/>
                  </a:lnTo>
                  <a:lnTo>
                    <a:pt x="662" y="457"/>
                  </a:lnTo>
                  <a:lnTo>
                    <a:pt x="662" y="459"/>
                  </a:lnTo>
                  <a:lnTo>
                    <a:pt x="664" y="462"/>
                  </a:lnTo>
                  <a:lnTo>
                    <a:pt x="666" y="462"/>
                  </a:lnTo>
                  <a:lnTo>
                    <a:pt x="669" y="462"/>
                  </a:lnTo>
                  <a:lnTo>
                    <a:pt x="671" y="463"/>
                  </a:lnTo>
                  <a:lnTo>
                    <a:pt x="672" y="465"/>
                  </a:lnTo>
                  <a:lnTo>
                    <a:pt x="674" y="468"/>
                  </a:lnTo>
                  <a:lnTo>
                    <a:pt x="678" y="472"/>
                  </a:lnTo>
                  <a:lnTo>
                    <a:pt x="680" y="476"/>
                  </a:lnTo>
                  <a:lnTo>
                    <a:pt x="681" y="480"/>
                  </a:lnTo>
                  <a:lnTo>
                    <a:pt x="681" y="486"/>
                  </a:lnTo>
                  <a:lnTo>
                    <a:pt x="681" y="490"/>
                  </a:lnTo>
                  <a:lnTo>
                    <a:pt x="679" y="496"/>
                  </a:lnTo>
                  <a:lnTo>
                    <a:pt x="676" y="502"/>
                  </a:lnTo>
                  <a:lnTo>
                    <a:pt x="673" y="506"/>
                  </a:lnTo>
                  <a:lnTo>
                    <a:pt x="670" y="508"/>
                  </a:lnTo>
                  <a:lnTo>
                    <a:pt x="658" y="512"/>
                  </a:lnTo>
                  <a:lnTo>
                    <a:pt x="653" y="515"/>
                  </a:lnTo>
                  <a:lnTo>
                    <a:pt x="645" y="522"/>
                  </a:lnTo>
                  <a:lnTo>
                    <a:pt x="640" y="525"/>
                  </a:lnTo>
                  <a:lnTo>
                    <a:pt x="627" y="529"/>
                  </a:lnTo>
                  <a:lnTo>
                    <a:pt x="622" y="532"/>
                  </a:lnTo>
                  <a:lnTo>
                    <a:pt x="602" y="550"/>
                  </a:lnTo>
                  <a:lnTo>
                    <a:pt x="600" y="551"/>
                  </a:lnTo>
                  <a:lnTo>
                    <a:pt x="594" y="552"/>
                  </a:lnTo>
                  <a:lnTo>
                    <a:pt x="591" y="553"/>
                  </a:lnTo>
                  <a:lnTo>
                    <a:pt x="585" y="560"/>
                  </a:lnTo>
                  <a:lnTo>
                    <a:pt x="581" y="563"/>
                  </a:lnTo>
                  <a:lnTo>
                    <a:pt x="576" y="565"/>
                  </a:lnTo>
                  <a:lnTo>
                    <a:pt x="571" y="566"/>
                  </a:lnTo>
                  <a:lnTo>
                    <a:pt x="566" y="565"/>
                  </a:lnTo>
                  <a:lnTo>
                    <a:pt x="551" y="559"/>
                  </a:lnTo>
                  <a:lnTo>
                    <a:pt x="541" y="556"/>
                  </a:lnTo>
                  <a:lnTo>
                    <a:pt x="534" y="556"/>
                  </a:lnTo>
                  <a:lnTo>
                    <a:pt x="526" y="563"/>
                  </a:lnTo>
                  <a:lnTo>
                    <a:pt x="517" y="572"/>
                  </a:lnTo>
                  <a:lnTo>
                    <a:pt x="509" y="581"/>
                  </a:lnTo>
                  <a:lnTo>
                    <a:pt x="504" y="591"/>
                  </a:lnTo>
                  <a:lnTo>
                    <a:pt x="500" y="600"/>
                  </a:lnTo>
                  <a:lnTo>
                    <a:pt x="498" y="603"/>
                  </a:lnTo>
                  <a:lnTo>
                    <a:pt x="488" y="608"/>
                  </a:lnTo>
                  <a:lnTo>
                    <a:pt x="485" y="612"/>
                  </a:lnTo>
                  <a:lnTo>
                    <a:pt x="482" y="615"/>
                  </a:lnTo>
                  <a:lnTo>
                    <a:pt x="481" y="620"/>
                  </a:lnTo>
                  <a:lnTo>
                    <a:pt x="483" y="629"/>
                  </a:lnTo>
                  <a:lnTo>
                    <a:pt x="481" y="633"/>
                  </a:lnTo>
                  <a:lnTo>
                    <a:pt x="468" y="633"/>
                  </a:lnTo>
                  <a:lnTo>
                    <a:pt x="435" y="640"/>
                  </a:lnTo>
                  <a:lnTo>
                    <a:pt x="428" y="639"/>
                  </a:lnTo>
                  <a:lnTo>
                    <a:pt x="420" y="636"/>
                  </a:lnTo>
                  <a:lnTo>
                    <a:pt x="418" y="634"/>
                  </a:lnTo>
                  <a:lnTo>
                    <a:pt x="415" y="634"/>
                  </a:lnTo>
                  <a:lnTo>
                    <a:pt x="407" y="635"/>
                  </a:lnTo>
                  <a:lnTo>
                    <a:pt x="404" y="648"/>
                  </a:lnTo>
                  <a:lnTo>
                    <a:pt x="404" y="664"/>
                  </a:lnTo>
                  <a:lnTo>
                    <a:pt x="401" y="679"/>
                  </a:lnTo>
                  <a:lnTo>
                    <a:pt x="389" y="710"/>
                  </a:lnTo>
                  <a:lnTo>
                    <a:pt x="381" y="741"/>
                  </a:lnTo>
                  <a:lnTo>
                    <a:pt x="369" y="747"/>
                  </a:lnTo>
                  <a:lnTo>
                    <a:pt x="354" y="744"/>
                  </a:lnTo>
                  <a:lnTo>
                    <a:pt x="341" y="735"/>
                  </a:lnTo>
                  <a:lnTo>
                    <a:pt x="328" y="723"/>
                  </a:lnTo>
                  <a:lnTo>
                    <a:pt x="313" y="717"/>
                  </a:lnTo>
                  <a:lnTo>
                    <a:pt x="293" y="715"/>
                  </a:lnTo>
                  <a:lnTo>
                    <a:pt x="274" y="719"/>
                  </a:lnTo>
                  <a:lnTo>
                    <a:pt x="261" y="733"/>
                  </a:lnTo>
                  <a:lnTo>
                    <a:pt x="248" y="745"/>
                  </a:lnTo>
                  <a:lnTo>
                    <a:pt x="240" y="745"/>
                  </a:lnTo>
                  <a:lnTo>
                    <a:pt x="234" y="750"/>
                  </a:lnTo>
                  <a:lnTo>
                    <a:pt x="230" y="758"/>
                  </a:lnTo>
                  <a:lnTo>
                    <a:pt x="224" y="765"/>
                  </a:lnTo>
                  <a:lnTo>
                    <a:pt x="207" y="772"/>
                  </a:lnTo>
                  <a:lnTo>
                    <a:pt x="189" y="774"/>
                  </a:lnTo>
                  <a:lnTo>
                    <a:pt x="172" y="778"/>
                  </a:lnTo>
                  <a:lnTo>
                    <a:pt x="159" y="789"/>
                  </a:lnTo>
                  <a:lnTo>
                    <a:pt x="136" y="819"/>
                  </a:lnTo>
                  <a:lnTo>
                    <a:pt x="107" y="839"/>
                  </a:lnTo>
                  <a:lnTo>
                    <a:pt x="70" y="837"/>
                  </a:lnTo>
                  <a:lnTo>
                    <a:pt x="53" y="827"/>
                  </a:lnTo>
                  <a:lnTo>
                    <a:pt x="38" y="802"/>
                  </a:lnTo>
                  <a:lnTo>
                    <a:pt x="30" y="796"/>
                  </a:lnTo>
                  <a:lnTo>
                    <a:pt x="20" y="793"/>
                  </a:lnTo>
                  <a:lnTo>
                    <a:pt x="11" y="787"/>
                  </a:lnTo>
                  <a:lnTo>
                    <a:pt x="4" y="779"/>
                  </a:lnTo>
                  <a:lnTo>
                    <a:pt x="0" y="769"/>
                  </a:lnTo>
                  <a:lnTo>
                    <a:pt x="0" y="758"/>
                  </a:lnTo>
                  <a:lnTo>
                    <a:pt x="17" y="731"/>
                  </a:lnTo>
                  <a:lnTo>
                    <a:pt x="14" y="712"/>
                  </a:lnTo>
                  <a:lnTo>
                    <a:pt x="23" y="709"/>
                  </a:lnTo>
                  <a:lnTo>
                    <a:pt x="30" y="704"/>
                  </a:lnTo>
                  <a:lnTo>
                    <a:pt x="35" y="697"/>
                  </a:lnTo>
                  <a:lnTo>
                    <a:pt x="38" y="688"/>
                  </a:lnTo>
                  <a:lnTo>
                    <a:pt x="36" y="670"/>
                  </a:lnTo>
                  <a:lnTo>
                    <a:pt x="39" y="651"/>
                  </a:lnTo>
                  <a:lnTo>
                    <a:pt x="52" y="637"/>
                  </a:lnTo>
                  <a:lnTo>
                    <a:pt x="106" y="619"/>
                  </a:lnTo>
                  <a:lnTo>
                    <a:pt x="120" y="608"/>
                  </a:lnTo>
                  <a:lnTo>
                    <a:pt x="127" y="593"/>
                  </a:lnTo>
                  <a:lnTo>
                    <a:pt x="126" y="573"/>
                  </a:lnTo>
                  <a:lnTo>
                    <a:pt x="127" y="554"/>
                  </a:lnTo>
                  <a:lnTo>
                    <a:pt x="132" y="547"/>
                  </a:lnTo>
                  <a:lnTo>
                    <a:pt x="139" y="540"/>
                  </a:lnTo>
                  <a:lnTo>
                    <a:pt x="148" y="524"/>
                  </a:lnTo>
                  <a:lnTo>
                    <a:pt x="171" y="496"/>
                  </a:lnTo>
                  <a:lnTo>
                    <a:pt x="170" y="487"/>
                  </a:lnTo>
                  <a:lnTo>
                    <a:pt x="166" y="479"/>
                  </a:lnTo>
                  <a:lnTo>
                    <a:pt x="159" y="472"/>
                  </a:lnTo>
                  <a:lnTo>
                    <a:pt x="150" y="469"/>
                  </a:lnTo>
                  <a:lnTo>
                    <a:pt x="142" y="469"/>
                  </a:lnTo>
                  <a:lnTo>
                    <a:pt x="136" y="468"/>
                  </a:lnTo>
                  <a:lnTo>
                    <a:pt x="137" y="459"/>
                  </a:lnTo>
                  <a:lnTo>
                    <a:pt x="151" y="432"/>
                  </a:lnTo>
                  <a:lnTo>
                    <a:pt x="152" y="422"/>
                  </a:lnTo>
                  <a:lnTo>
                    <a:pt x="146" y="399"/>
                  </a:lnTo>
                  <a:lnTo>
                    <a:pt x="157" y="323"/>
                  </a:lnTo>
                  <a:lnTo>
                    <a:pt x="153" y="288"/>
                  </a:lnTo>
                  <a:lnTo>
                    <a:pt x="178" y="265"/>
                  </a:lnTo>
                  <a:lnTo>
                    <a:pt x="188" y="252"/>
                  </a:lnTo>
                  <a:lnTo>
                    <a:pt x="193" y="238"/>
                  </a:lnTo>
                  <a:lnTo>
                    <a:pt x="192" y="224"/>
                  </a:lnTo>
                  <a:lnTo>
                    <a:pt x="179" y="215"/>
                  </a:lnTo>
                  <a:lnTo>
                    <a:pt x="169" y="204"/>
                  </a:lnTo>
                  <a:lnTo>
                    <a:pt x="165" y="189"/>
                  </a:lnTo>
                  <a:lnTo>
                    <a:pt x="171" y="145"/>
                  </a:lnTo>
                  <a:lnTo>
                    <a:pt x="171" y="145"/>
                  </a:lnTo>
                  <a:lnTo>
                    <a:pt x="177" y="145"/>
                  </a:lnTo>
                  <a:lnTo>
                    <a:pt x="182" y="146"/>
                  </a:lnTo>
                  <a:lnTo>
                    <a:pt x="186" y="148"/>
                  </a:lnTo>
                  <a:lnTo>
                    <a:pt x="190" y="149"/>
                  </a:lnTo>
                  <a:lnTo>
                    <a:pt x="193" y="147"/>
                  </a:lnTo>
                  <a:lnTo>
                    <a:pt x="195" y="144"/>
                  </a:lnTo>
                  <a:lnTo>
                    <a:pt x="196" y="132"/>
                  </a:lnTo>
                  <a:lnTo>
                    <a:pt x="197" y="131"/>
                  </a:lnTo>
                  <a:lnTo>
                    <a:pt x="202" y="130"/>
                  </a:lnTo>
                  <a:lnTo>
                    <a:pt x="204" y="130"/>
                  </a:lnTo>
                  <a:lnTo>
                    <a:pt x="206" y="128"/>
                  </a:lnTo>
                  <a:lnTo>
                    <a:pt x="207" y="125"/>
                  </a:lnTo>
                  <a:lnTo>
                    <a:pt x="209" y="120"/>
                  </a:lnTo>
                  <a:lnTo>
                    <a:pt x="205" y="119"/>
                  </a:lnTo>
                  <a:lnTo>
                    <a:pt x="206" y="115"/>
                  </a:lnTo>
                  <a:lnTo>
                    <a:pt x="209" y="111"/>
                  </a:lnTo>
                  <a:lnTo>
                    <a:pt x="210" y="107"/>
                  </a:lnTo>
                  <a:lnTo>
                    <a:pt x="219" y="100"/>
                  </a:lnTo>
                  <a:lnTo>
                    <a:pt x="220" y="99"/>
                  </a:lnTo>
                  <a:lnTo>
                    <a:pt x="220" y="100"/>
                  </a:lnTo>
                  <a:lnTo>
                    <a:pt x="222" y="100"/>
                  </a:lnTo>
                  <a:lnTo>
                    <a:pt x="223" y="99"/>
                  </a:lnTo>
                  <a:lnTo>
                    <a:pt x="225" y="97"/>
                  </a:lnTo>
                  <a:lnTo>
                    <a:pt x="226" y="96"/>
                  </a:lnTo>
                  <a:lnTo>
                    <a:pt x="226" y="92"/>
                  </a:lnTo>
                  <a:lnTo>
                    <a:pt x="228" y="94"/>
                  </a:lnTo>
                  <a:lnTo>
                    <a:pt x="230" y="96"/>
                  </a:lnTo>
                  <a:lnTo>
                    <a:pt x="233" y="97"/>
                  </a:lnTo>
                  <a:lnTo>
                    <a:pt x="236" y="98"/>
                  </a:lnTo>
                  <a:lnTo>
                    <a:pt x="238" y="97"/>
                  </a:lnTo>
                  <a:lnTo>
                    <a:pt x="240" y="92"/>
                  </a:lnTo>
                  <a:lnTo>
                    <a:pt x="242" y="90"/>
                  </a:lnTo>
                  <a:lnTo>
                    <a:pt x="247" y="89"/>
                  </a:lnTo>
                  <a:lnTo>
                    <a:pt x="251" y="86"/>
                  </a:lnTo>
                  <a:lnTo>
                    <a:pt x="257" y="79"/>
                  </a:lnTo>
                  <a:lnTo>
                    <a:pt x="258" y="75"/>
                  </a:lnTo>
                  <a:lnTo>
                    <a:pt x="259" y="75"/>
                  </a:lnTo>
                  <a:lnTo>
                    <a:pt x="260" y="75"/>
                  </a:lnTo>
                  <a:lnTo>
                    <a:pt x="261" y="75"/>
                  </a:lnTo>
                  <a:lnTo>
                    <a:pt x="262" y="77"/>
                  </a:lnTo>
                  <a:lnTo>
                    <a:pt x="263" y="78"/>
                  </a:lnTo>
                  <a:lnTo>
                    <a:pt x="266" y="78"/>
                  </a:lnTo>
                  <a:lnTo>
                    <a:pt x="266" y="77"/>
                  </a:lnTo>
                  <a:lnTo>
                    <a:pt x="265" y="75"/>
                  </a:lnTo>
                  <a:lnTo>
                    <a:pt x="263" y="72"/>
                  </a:lnTo>
                  <a:lnTo>
                    <a:pt x="264" y="72"/>
                  </a:lnTo>
                  <a:lnTo>
                    <a:pt x="267" y="71"/>
                  </a:lnTo>
                  <a:lnTo>
                    <a:pt x="268" y="70"/>
                  </a:lnTo>
                  <a:lnTo>
                    <a:pt x="268" y="70"/>
                  </a:lnTo>
                  <a:lnTo>
                    <a:pt x="271" y="70"/>
                  </a:lnTo>
                  <a:lnTo>
                    <a:pt x="272" y="70"/>
                  </a:lnTo>
                  <a:lnTo>
                    <a:pt x="272" y="69"/>
                  </a:lnTo>
                  <a:lnTo>
                    <a:pt x="271" y="68"/>
                  </a:lnTo>
                  <a:lnTo>
                    <a:pt x="272" y="67"/>
                  </a:lnTo>
                  <a:lnTo>
                    <a:pt x="278" y="60"/>
                  </a:lnTo>
                  <a:lnTo>
                    <a:pt x="281" y="58"/>
                  </a:lnTo>
                  <a:lnTo>
                    <a:pt x="279" y="56"/>
                  </a:lnTo>
                  <a:lnTo>
                    <a:pt x="278" y="54"/>
                  </a:lnTo>
                  <a:lnTo>
                    <a:pt x="276" y="54"/>
                  </a:lnTo>
                  <a:lnTo>
                    <a:pt x="274" y="53"/>
                  </a:lnTo>
                  <a:lnTo>
                    <a:pt x="274" y="51"/>
                  </a:lnTo>
                  <a:lnTo>
                    <a:pt x="278" y="52"/>
                  </a:lnTo>
                  <a:lnTo>
                    <a:pt x="281" y="54"/>
                  </a:lnTo>
                  <a:lnTo>
                    <a:pt x="283" y="54"/>
                  </a:lnTo>
                  <a:lnTo>
                    <a:pt x="284" y="50"/>
                  </a:lnTo>
                  <a:lnTo>
                    <a:pt x="290" y="51"/>
                  </a:lnTo>
                  <a:lnTo>
                    <a:pt x="296" y="50"/>
                  </a:lnTo>
                  <a:lnTo>
                    <a:pt x="317" y="40"/>
                  </a:lnTo>
                  <a:lnTo>
                    <a:pt x="323" y="37"/>
                  </a:lnTo>
                  <a:lnTo>
                    <a:pt x="329" y="37"/>
                  </a:lnTo>
                  <a:lnTo>
                    <a:pt x="329" y="39"/>
                  </a:lnTo>
                  <a:lnTo>
                    <a:pt x="328" y="41"/>
                  </a:lnTo>
                  <a:lnTo>
                    <a:pt x="331" y="42"/>
                  </a:lnTo>
                  <a:lnTo>
                    <a:pt x="335" y="42"/>
                  </a:lnTo>
                  <a:lnTo>
                    <a:pt x="338" y="41"/>
                  </a:lnTo>
                  <a:lnTo>
                    <a:pt x="338" y="41"/>
                  </a:lnTo>
                  <a:lnTo>
                    <a:pt x="340" y="42"/>
                  </a:lnTo>
                  <a:lnTo>
                    <a:pt x="342" y="38"/>
                  </a:lnTo>
                  <a:lnTo>
                    <a:pt x="343" y="37"/>
                  </a:lnTo>
                  <a:lnTo>
                    <a:pt x="345" y="37"/>
                  </a:lnTo>
                  <a:lnTo>
                    <a:pt x="345" y="40"/>
                  </a:lnTo>
                  <a:lnTo>
                    <a:pt x="345" y="42"/>
                  </a:lnTo>
                  <a:lnTo>
                    <a:pt x="345" y="44"/>
                  </a:lnTo>
                  <a:lnTo>
                    <a:pt x="351" y="41"/>
                  </a:lnTo>
                  <a:lnTo>
                    <a:pt x="357" y="40"/>
                  </a:lnTo>
                  <a:lnTo>
                    <a:pt x="363" y="38"/>
                  </a:lnTo>
                  <a:lnTo>
                    <a:pt x="366" y="33"/>
                  </a:lnTo>
                  <a:lnTo>
                    <a:pt x="363" y="32"/>
                  </a:lnTo>
                  <a:lnTo>
                    <a:pt x="363" y="31"/>
                  </a:lnTo>
                  <a:lnTo>
                    <a:pt x="365" y="28"/>
                  </a:lnTo>
                  <a:lnTo>
                    <a:pt x="366" y="27"/>
                  </a:lnTo>
                  <a:lnTo>
                    <a:pt x="367" y="28"/>
                  </a:lnTo>
                  <a:lnTo>
                    <a:pt x="369" y="27"/>
                  </a:lnTo>
                  <a:lnTo>
                    <a:pt x="369" y="26"/>
                  </a:lnTo>
                  <a:lnTo>
                    <a:pt x="369" y="24"/>
                  </a:lnTo>
                  <a:lnTo>
                    <a:pt x="368" y="23"/>
                  </a:lnTo>
                  <a:lnTo>
                    <a:pt x="368" y="22"/>
                  </a:lnTo>
                  <a:lnTo>
                    <a:pt x="369" y="20"/>
                  </a:lnTo>
                  <a:lnTo>
                    <a:pt x="371" y="17"/>
                  </a:lnTo>
                  <a:lnTo>
                    <a:pt x="380" y="9"/>
                  </a:lnTo>
                  <a:lnTo>
                    <a:pt x="383" y="6"/>
                  </a:lnTo>
                  <a:lnTo>
                    <a:pt x="383" y="2"/>
                  </a:lnTo>
                  <a:lnTo>
                    <a:pt x="386" y="1"/>
                  </a:lnTo>
                  <a:lnTo>
                    <a:pt x="392" y="0"/>
                  </a:lnTo>
                  <a:lnTo>
                    <a:pt x="392" y="0"/>
                  </a:lnTo>
                  <a:lnTo>
                    <a:pt x="393" y="7"/>
                  </a:lnTo>
                  <a:lnTo>
                    <a:pt x="394" y="14"/>
                  </a:lnTo>
                  <a:lnTo>
                    <a:pt x="394" y="23"/>
                  </a:lnTo>
                  <a:lnTo>
                    <a:pt x="392" y="30"/>
                  </a:lnTo>
                  <a:lnTo>
                    <a:pt x="405" y="56"/>
                  </a:lnTo>
                  <a:lnTo>
                    <a:pt x="403" y="63"/>
                  </a:lnTo>
                  <a:lnTo>
                    <a:pt x="403" y="59"/>
                  </a:lnTo>
                  <a:lnTo>
                    <a:pt x="398" y="64"/>
                  </a:lnTo>
                  <a:lnTo>
                    <a:pt x="401" y="72"/>
                  </a:lnTo>
                  <a:lnTo>
                    <a:pt x="415" y="82"/>
                  </a:lnTo>
                  <a:lnTo>
                    <a:pt x="415" y="83"/>
                  </a:lnTo>
                  <a:lnTo>
                    <a:pt x="418" y="86"/>
                  </a:lnTo>
                  <a:lnTo>
                    <a:pt x="422" y="95"/>
                  </a:lnTo>
                  <a:lnTo>
                    <a:pt x="437" y="114"/>
                  </a:lnTo>
                  <a:lnTo>
                    <a:pt x="446" y="123"/>
                  </a:lnTo>
                  <a:lnTo>
                    <a:pt x="460" y="131"/>
                  </a:lnTo>
                  <a:lnTo>
                    <a:pt x="467" y="133"/>
                  </a:lnTo>
                  <a:lnTo>
                    <a:pt x="473" y="134"/>
                  </a:lnTo>
                  <a:lnTo>
                    <a:pt x="475" y="135"/>
                  </a:lnTo>
                  <a:lnTo>
                    <a:pt x="474" y="139"/>
                  </a:lnTo>
                  <a:lnTo>
                    <a:pt x="471" y="140"/>
                  </a:lnTo>
                  <a:lnTo>
                    <a:pt x="470" y="139"/>
                  </a:lnTo>
                  <a:lnTo>
                    <a:pt x="469" y="140"/>
                  </a:lnTo>
                  <a:lnTo>
                    <a:pt x="467" y="140"/>
                  </a:lnTo>
                  <a:lnTo>
                    <a:pt x="467" y="142"/>
                  </a:lnTo>
                  <a:lnTo>
                    <a:pt x="470" y="143"/>
                  </a:lnTo>
                  <a:lnTo>
                    <a:pt x="473" y="152"/>
                  </a:lnTo>
                  <a:lnTo>
                    <a:pt x="477" y="151"/>
                  </a:lnTo>
                  <a:lnTo>
                    <a:pt x="484" y="149"/>
                  </a:lnTo>
                  <a:lnTo>
                    <a:pt x="502" y="132"/>
                  </a:lnTo>
                  <a:lnTo>
                    <a:pt x="510" y="131"/>
                  </a:lnTo>
                  <a:lnTo>
                    <a:pt x="509" y="132"/>
                  </a:lnTo>
                  <a:lnTo>
                    <a:pt x="507" y="135"/>
                  </a:lnTo>
                  <a:lnTo>
                    <a:pt x="507" y="137"/>
                  </a:lnTo>
                  <a:lnTo>
                    <a:pt x="509" y="137"/>
                  </a:lnTo>
                  <a:lnTo>
                    <a:pt x="511" y="142"/>
                  </a:lnTo>
                  <a:lnTo>
                    <a:pt x="511" y="144"/>
                  </a:lnTo>
                  <a:lnTo>
                    <a:pt x="509" y="145"/>
                  </a:lnTo>
                  <a:lnTo>
                    <a:pt x="508" y="142"/>
                  </a:lnTo>
                  <a:lnTo>
                    <a:pt x="506" y="142"/>
                  </a:lnTo>
                  <a:lnTo>
                    <a:pt x="504" y="145"/>
                  </a:lnTo>
                  <a:lnTo>
                    <a:pt x="498" y="148"/>
                  </a:lnTo>
                  <a:lnTo>
                    <a:pt x="495" y="150"/>
                  </a:lnTo>
                  <a:lnTo>
                    <a:pt x="496" y="153"/>
                  </a:lnTo>
                  <a:lnTo>
                    <a:pt x="497" y="156"/>
                  </a:lnTo>
                  <a:lnTo>
                    <a:pt x="495" y="159"/>
                  </a:lnTo>
                  <a:lnTo>
                    <a:pt x="488" y="169"/>
                  </a:lnTo>
                  <a:lnTo>
                    <a:pt x="488" y="175"/>
                  </a:lnTo>
                  <a:lnTo>
                    <a:pt x="492" y="177"/>
                  </a:lnTo>
                  <a:lnTo>
                    <a:pt x="492" y="181"/>
                  </a:lnTo>
                  <a:lnTo>
                    <a:pt x="492" y="187"/>
                  </a:lnTo>
                  <a:lnTo>
                    <a:pt x="493" y="187"/>
                  </a:lnTo>
                  <a:lnTo>
                    <a:pt x="492" y="191"/>
                  </a:lnTo>
                  <a:lnTo>
                    <a:pt x="490" y="196"/>
                  </a:lnTo>
                  <a:lnTo>
                    <a:pt x="492" y="199"/>
                  </a:lnTo>
                  <a:lnTo>
                    <a:pt x="496" y="200"/>
                  </a:lnTo>
                  <a:lnTo>
                    <a:pt x="495" y="202"/>
                  </a:lnTo>
                  <a:lnTo>
                    <a:pt x="488" y="204"/>
                  </a:lnTo>
                  <a:lnTo>
                    <a:pt x="488" y="205"/>
                  </a:lnTo>
                  <a:lnTo>
                    <a:pt x="490" y="205"/>
                  </a:lnTo>
                  <a:lnTo>
                    <a:pt x="493" y="207"/>
                  </a:lnTo>
                  <a:lnTo>
                    <a:pt x="494" y="210"/>
                  </a:lnTo>
                  <a:lnTo>
                    <a:pt x="495" y="211"/>
                  </a:lnTo>
                  <a:lnTo>
                    <a:pt x="497" y="212"/>
                  </a:lnTo>
                  <a:lnTo>
                    <a:pt x="495" y="213"/>
                  </a:lnTo>
                  <a:lnTo>
                    <a:pt x="492" y="215"/>
                  </a:lnTo>
                  <a:lnTo>
                    <a:pt x="495" y="217"/>
                  </a:lnTo>
                  <a:lnTo>
                    <a:pt x="492" y="218"/>
                  </a:lnTo>
                  <a:lnTo>
                    <a:pt x="490" y="219"/>
                  </a:lnTo>
                  <a:lnTo>
                    <a:pt x="491" y="222"/>
                  </a:lnTo>
                  <a:lnTo>
                    <a:pt x="492" y="222"/>
                  </a:lnTo>
                  <a:lnTo>
                    <a:pt x="492" y="224"/>
                  </a:lnTo>
                  <a:lnTo>
                    <a:pt x="491" y="225"/>
                  </a:lnTo>
                  <a:lnTo>
                    <a:pt x="492" y="227"/>
                  </a:lnTo>
                  <a:lnTo>
                    <a:pt x="494" y="228"/>
                  </a:lnTo>
                  <a:lnTo>
                    <a:pt x="494" y="229"/>
                  </a:lnTo>
                  <a:lnTo>
                    <a:pt x="491" y="231"/>
                  </a:lnTo>
                  <a:lnTo>
                    <a:pt x="491" y="232"/>
                  </a:lnTo>
                  <a:lnTo>
                    <a:pt x="492" y="233"/>
                  </a:lnTo>
                  <a:lnTo>
                    <a:pt x="495" y="232"/>
                  </a:lnTo>
                  <a:lnTo>
                    <a:pt x="495" y="235"/>
                  </a:lnTo>
                  <a:lnTo>
                    <a:pt x="492" y="236"/>
                  </a:lnTo>
                  <a:lnTo>
                    <a:pt x="490" y="236"/>
                  </a:lnTo>
                  <a:lnTo>
                    <a:pt x="492" y="239"/>
                  </a:lnTo>
                  <a:lnTo>
                    <a:pt x="497" y="240"/>
                  </a:lnTo>
                  <a:lnTo>
                    <a:pt x="501" y="244"/>
                  </a:lnTo>
                  <a:lnTo>
                    <a:pt x="502" y="250"/>
                  </a:lnTo>
                  <a:lnTo>
                    <a:pt x="504" y="250"/>
                  </a:lnTo>
                  <a:lnTo>
                    <a:pt x="507" y="252"/>
                  </a:lnTo>
                  <a:lnTo>
                    <a:pt x="508" y="256"/>
                  </a:lnTo>
                  <a:lnTo>
                    <a:pt x="510" y="258"/>
                  </a:lnTo>
                  <a:lnTo>
                    <a:pt x="513" y="257"/>
                  </a:lnTo>
                  <a:lnTo>
                    <a:pt x="515" y="256"/>
                  </a:lnTo>
                  <a:lnTo>
                    <a:pt x="518" y="258"/>
                  </a:lnTo>
                  <a:lnTo>
                    <a:pt x="520" y="263"/>
                  </a:lnTo>
                  <a:lnTo>
                    <a:pt x="523" y="264"/>
                  </a:lnTo>
                  <a:lnTo>
                    <a:pt x="525" y="265"/>
                  </a:lnTo>
                  <a:lnTo>
                    <a:pt x="526" y="268"/>
                  </a:lnTo>
                  <a:lnTo>
                    <a:pt x="529" y="270"/>
                  </a:lnTo>
                  <a:lnTo>
                    <a:pt x="533" y="272"/>
                  </a:lnTo>
                  <a:lnTo>
                    <a:pt x="535" y="280"/>
                  </a:lnTo>
                  <a:lnTo>
                    <a:pt x="535" y="283"/>
                  </a:lnTo>
                  <a:lnTo>
                    <a:pt x="537" y="285"/>
                  </a:lnTo>
                  <a:lnTo>
                    <a:pt x="543" y="288"/>
                  </a:lnTo>
                  <a:lnTo>
                    <a:pt x="548" y="286"/>
                  </a:lnTo>
                  <a:lnTo>
                    <a:pt x="554" y="287"/>
                  </a:lnTo>
                  <a:lnTo>
                    <a:pt x="554" y="289"/>
                  </a:lnTo>
                  <a:lnTo>
                    <a:pt x="556" y="291"/>
                  </a:lnTo>
                  <a:lnTo>
                    <a:pt x="572" y="286"/>
                  </a:lnTo>
                  <a:lnTo>
                    <a:pt x="579" y="285"/>
                  </a:lnTo>
                  <a:lnTo>
                    <a:pt x="579" y="285"/>
                  </a:lnTo>
                  <a:lnTo>
                    <a:pt x="581" y="289"/>
                  </a:lnTo>
                  <a:lnTo>
                    <a:pt x="581" y="294"/>
                  </a:lnTo>
                  <a:lnTo>
                    <a:pt x="579" y="300"/>
                  </a:lnTo>
                  <a:lnTo>
                    <a:pt x="579" y="303"/>
                  </a:lnTo>
                  <a:lnTo>
                    <a:pt x="582" y="306"/>
                  </a:lnTo>
                  <a:lnTo>
                    <a:pt x="585" y="309"/>
                  </a:lnTo>
                  <a:lnTo>
                    <a:pt x="588" y="309"/>
                  </a:lnTo>
                  <a:lnTo>
                    <a:pt x="634" y="310"/>
                  </a:lnTo>
                  <a:lnTo>
                    <a:pt x="649" y="314"/>
                  </a:lnTo>
                  <a:lnTo>
                    <a:pt x="655" y="317"/>
                  </a:lnTo>
                  <a:lnTo>
                    <a:pt x="656" y="319"/>
                  </a:lnTo>
                  <a:lnTo>
                    <a:pt x="655" y="323"/>
                  </a:lnTo>
                  <a:lnTo>
                    <a:pt x="655" y="325"/>
                  </a:lnTo>
                  <a:lnTo>
                    <a:pt x="657" y="326"/>
                  </a:lnTo>
                  <a:lnTo>
                    <a:pt x="664" y="331"/>
                  </a:lnTo>
                  <a:lnTo>
                    <a:pt x="666" y="333"/>
                  </a:lnTo>
                  <a:lnTo>
                    <a:pt x="666" y="334"/>
                  </a:lnTo>
                  <a:lnTo>
                    <a:pt x="666" y="334"/>
                  </a:lnTo>
                  <a:lnTo>
                    <a:pt x="663" y="336"/>
                  </a:lnTo>
                  <a:lnTo>
                    <a:pt x="668" y="339"/>
                  </a:lnTo>
                  <a:lnTo>
                    <a:pt x="673" y="341"/>
                  </a:lnTo>
                  <a:lnTo>
                    <a:pt x="676" y="344"/>
                  </a:lnTo>
                  <a:lnTo>
                    <a:pt x="678" y="349"/>
                  </a:lnTo>
                  <a:lnTo>
                    <a:pt x="679" y="350"/>
                  </a:lnTo>
                  <a:lnTo>
                    <a:pt x="682" y="349"/>
                  </a:lnTo>
                  <a:lnTo>
                    <a:pt x="685" y="347"/>
                  </a:lnTo>
                  <a:lnTo>
                    <a:pt x="690" y="348"/>
                  </a:lnTo>
                  <a:lnTo>
                    <a:pt x="690" y="35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CDD5275F-E441-5B43-A753-9909A3EA2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2223" y="1122747"/>
              <a:ext cx="296863" cy="461962"/>
            </a:xfrm>
            <a:custGeom>
              <a:avLst/>
              <a:gdLst>
                <a:gd name="T0" fmla="*/ 0 w 187"/>
                <a:gd name="T1" fmla="*/ 0 h 291"/>
                <a:gd name="T2" fmla="*/ 57 w 187"/>
                <a:gd name="T3" fmla="*/ 2 h 291"/>
                <a:gd name="T4" fmla="*/ 187 w 187"/>
                <a:gd name="T5" fmla="*/ 267 h 291"/>
                <a:gd name="T6" fmla="*/ 187 w 187"/>
                <a:gd name="T7" fmla="*/ 285 h 291"/>
                <a:gd name="T8" fmla="*/ 180 w 187"/>
                <a:gd name="T9" fmla="*/ 286 h 291"/>
                <a:gd name="T10" fmla="*/ 162 w 187"/>
                <a:gd name="T11" fmla="*/ 289 h 291"/>
                <a:gd name="T12" fmla="*/ 156 w 187"/>
                <a:gd name="T13" fmla="*/ 286 h 291"/>
                <a:gd name="T14" fmla="*/ 145 w 187"/>
                <a:gd name="T15" fmla="*/ 285 h 291"/>
                <a:gd name="T16" fmla="*/ 143 w 187"/>
                <a:gd name="T17" fmla="*/ 280 h 291"/>
                <a:gd name="T18" fmla="*/ 137 w 187"/>
                <a:gd name="T19" fmla="*/ 270 h 291"/>
                <a:gd name="T20" fmla="*/ 133 w 187"/>
                <a:gd name="T21" fmla="*/ 265 h 291"/>
                <a:gd name="T22" fmla="*/ 128 w 187"/>
                <a:gd name="T23" fmla="*/ 263 h 291"/>
                <a:gd name="T24" fmla="*/ 123 w 187"/>
                <a:gd name="T25" fmla="*/ 256 h 291"/>
                <a:gd name="T26" fmla="*/ 118 w 187"/>
                <a:gd name="T27" fmla="*/ 258 h 291"/>
                <a:gd name="T28" fmla="*/ 115 w 187"/>
                <a:gd name="T29" fmla="*/ 252 h 291"/>
                <a:gd name="T30" fmla="*/ 110 w 187"/>
                <a:gd name="T31" fmla="*/ 250 h 291"/>
                <a:gd name="T32" fmla="*/ 105 w 187"/>
                <a:gd name="T33" fmla="*/ 240 h 291"/>
                <a:gd name="T34" fmla="*/ 98 w 187"/>
                <a:gd name="T35" fmla="*/ 236 h 291"/>
                <a:gd name="T36" fmla="*/ 103 w 187"/>
                <a:gd name="T37" fmla="*/ 235 h 291"/>
                <a:gd name="T38" fmla="*/ 100 w 187"/>
                <a:gd name="T39" fmla="*/ 233 h 291"/>
                <a:gd name="T40" fmla="*/ 99 w 187"/>
                <a:gd name="T41" fmla="*/ 231 h 291"/>
                <a:gd name="T42" fmla="*/ 102 w 187"/>
                <a:gd name="T43" fmla="*/ 228 h 291"/>
                <a:gd name="T44" fmla="*/ 99 w 187"/>
                <a:gd name="T45" fmla="*/ 225 h 291"/>
                <a:gd name="T46" fmla="*/ 100 w 187"/>
                <a:gd name="T47" fmla="*/ 222 h 291"/>
                <a:gd name="T48" fmla="*/ 98 w 187"/>
                <a:gd name="T49" fmla="*/ 219 h 291"/>
                <a:gd name="T50" fmla="*/ 103 w 187"/>
                <a:gd name="T51" fmla="*/ 217 h 291"/>
                <a:gd name="T52" fmla="*/ 103 w 187"/>
                <a:gd name="T53" fmla="*/ 213 h 291"/>
                <a:gd name="T54" fmla="*/ 103 w 187"/>
                <a:gd name="T55" fmla="*/ 211 h 291"/>
                <a:gd name="T56" fmla="*/ 101 w 187"/>
                <a:gd name="T57" fmla="*/ 207 h 291"/>
                <a:gd name="T58" fmla="*/ 96 w 187"/>
                <a:gd name="T59" fmla="*/ 205 h 291"/>
                <a:gd name="T60" fmla="*/ 103 w 187"/>
                <a:gd name="T61" fmla="*/ 202 h 291"/>
                <a:gd name="T62" fmla="*/ 100 w 187"/>
                <a:gd name="T63" fmla="*/ 199 h 291"/>
                <a:gd name="T64" fmla="*/ 100 w 187"/>
                <a:gd name="T65" fmla="*/ 191 h 291"/>
                <a:gd name="T66" fmla="*/ 100 w 187"/>
                <a:gd name="T67" fmla="*/ 187 h 291"/>
                <a:gd name="T68" fmla="*/ 100 w 187"/>
                <a:gd name="T69" fmla="*/ 177 h 291"/>
                <a:gd name="T70" fmla="*/ 96 w 187"/>
                <a:gd name="T71" fmla="*/ 169 h 291"/>
                <a:gd name="T72" fmla="*/ 105 w 187"/>
                <a:gd name="T73" fmla="*/ 156 h 291"/>
                <a:gd name="T74" fmla="*/ 103 w 187"/>
                <a:gd name="T75" fmla="*/ 150 h 291"/>
                <a:gd name="T76" fmla="*/ 112 w 187"/>
                <a:gd name="T77" fmla="*/ 145 h 291"/>
                <a:gd name="T78" fmla="*/ 116 w 187"/>
                <a:gd name="T79" fmla="*/ 142 h 291"/>
                <a:gd name="T80" fmla="*/ 119 w 187"/>
                <a:gd name="T81" fmla="*/ 144 h 291"/>
                <a:gd name="T82" fmla="*/ 117 w 187"/>
                <a:gd name="T83" fmla="*/ 137 h 291"/>
                <a:gd name="T84" fmla="*/ 115 w 187"/>
                <a:gd name="T85" fmla="*/ 135 h 291"/>
                <a:gd name="T86" fmla="*/ 118 w 187"/>
                <a:gd name="T87" fmla="*/ 131 h 291"/>
                <a:gd name="T88" fmla="*/ 92 w 187"/>
                <a:gd name="T89" fmla="*/ 149 h 291"/>
                <a:gd name="T90" fmla="*/ 81 w 187"/>
                <a:gd name="T91" fmla="*/ 152 h 291"/>
                <a:gd name="T92" fmla="*/ 75 w 187"/>
                <a:gd name="T93" fmla="*/ 142 h 291"/>
                <a:gd name="T94" fmla="*/ 77 w 187"/>
                <a:gd name="T95" fmla="*/ 140 h 291"/>
                <a:gd name="T96" fmla="*/ 79 w 187"/>
                <a:gd name="T97" fmla="*/ 140 h 291"/>
                <a:gd name="T98" fmla="*/ 83 w 187"/>
                <a:gd name="T99" fmla="*/ 135 h 291"/>
                <a:gd name="T100" fmla="*/ 75 w 187"/>
                <a:gd name="T101" fmla="*/ 133 h 291"/>
                <a:gd name="T102" fmla="*/ 54 w 187"/>
                <a:gd name="T103" fmla="*/ 123 h 291"/>
                <a:gd name="T104" fmla="*/ 30 w 187"/>
                <a:gd name="T105" fmla="*/ 95 h 291"/>
                <a:gd name="T106" fmla="*/ 23 w 187"/>
                <a:gd name="T107" fmla="*/ 83 h 291"/>
                <a:gd name="T108" fmla="*/ 9 w 187"/>
                <a:gd name="T109" fmla="*/ 72 h 291"/>
                <a:gd name="T110" fmla="*/ 11 w 187"/>
                <a:gd name="T111" fmla="*/ 59 h 291"/>
                <a:gd name="T112" fmla="*/ 13 w 187"/>
                <a:gd name="T113" fmla="*/ 56 h 291"/>
                <a:gd name="T114" fmla="*/ 2 w 187"/>
                <a:gd name="T115" fmla="*/ 23 h 291"/>
                <a:gd name="T116" fmla="*/ 1 w 187"/>
                <a:gd name="T117" fmla="*/ 7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7" h="291">
                  <a:moveTo>
                    <a:pt x="1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57" y="2"/>
                  </a:lnTo>
                  <a:lnTo>
                    <a:pt x="161" y="145"/>
                  </a:lnTo>
                  <a:lnTo>
                    <a:pt x="187" y="267"/>
                  </a:lnTo>
                  <a:lnTo>
                    <a:pt x="187" y="284"/>
                  </a:lnTo>
                  <a:lnTo>
                    <a:pt x="187" y="285"/>
                  </a:lnTo>
                  <a:lnTo>
                    <a:pt x="187" y="285"/>
                  </a:lnTo>
                  <a:lnTo>
                    <a:pt x="180" y="286"/>
                  </a:lnTo>
                  <a:lnTo>
                    <a:pt x="164" y="291"/>
                  </a:lnTo>
                  <a:lnTo>
                    <a:pt x="162" y="289"/>
                  </a:lnTo>
                  <a:lnTo>
                    <a:pt x="162" y="287"/>
                  </a:lnTo>
                  <a:lnTo>
                    <a:pt x="156" y="286"/>
                  </a:lnTo>
                  <a:lnTo>
                    <a:pt x="151" y="288"/>
                  </a:lnTo>
                  <a:lnTo>
                    <a:pt x="145" y="285"/>
                  </a:lnTo>
                  <a:lnTo>
                    <a:pt x="143" y="283"/>
                  </a:lnTo>
                  <a:lnTo>
                    <a:pt x="143" y="280"/>
                  </a:lnTo>
                  <a:lnTo>
                    <a:pt x="141" y="272"/>
                  </a:lnTo>
                  <a:lnTo>
                    <a:pt x="137" y="270"/>
                  </a:lnTo>
                  <a:lnTo>
                    <a:pt x="134" y="268"/>
                  </a:lnTo>
                  <a:lnTo>
                    <a:pt x="133" y="265"/>
                  </a:lnTo>
                  <a:lnTo>
                    <a:pt x="131" y="264"/>
                  </a:lnTo>
                  <a:lnTo>
                    <a:pt x="128" y="263"/>
                  </a:lnTo>
                  <a:lnTo>
                    <a:pt x="126" y="258"/>
                  </a:lnTo>
                  <a:lnTo>
                    <a:pt x="123" y="256"/>
                  </a:lnTo>
                  <a:lnTo>
                    <a:pt x="121" y="257"/>
                  </a:lnTo>
                  <a:lnTo>
                    <a:pt x="118" y="258"/>
                  </a:lnTo>
                  <a:lnTo>
                    <a:pt x="116" y="256"/>
                  </a:lnTo>
                  <a:lnTo>
                    <a:pt x="115" y="252"/>
                  </a:lnTo>
                  <a:lnTo>
                    <a:pt x="112" y="250"/>
                  </a:lnTo>
                  <a:lnTo>
                    <a:pt x="110" y="250"/>
                  </a:lnTo>
                  <a:lnTo>
                    <a:pt x="109" y="244"/>
                  </a:lnTo>
                  <a:lnTo>
                    <a:pt x="105" y="240"/>
                  </a:lnTo>
                  <a:lnTo>
                    <a:pt x="100" y="239"/>
                  </a:lnTo>
                  <a:lnTo>
                    <a:pt x="98" y="236"/>
                  </a:lnTo>
                  <a:lnTo>
                    <a:pt x="100" y="236"/>
                  </a:lnTo>
                  <a:lnTo>
                    <a:pt x="103" y="235"/>
                  </a:lnTo>
                  <a:lnTo>
                    <a:pt x="103" y="232"/>
                  </a:lnTo>
                  <a:lnTo>
                    <a:pt x="100" y="233"/>
                  </a:lnTo>
                  <a:lnTo>
                    <a:pt x="99" y="232"/>
                  </a:lnTo>
                  <a:lnTo>
                    <a:pt x="99" y="231"/>
                  </a:lnTo>
                  <a:lnTo>
                    <a:pt x="102" y="229"/>
                  </a:lnTo>
                  <a:lnTo>
                    <a:pt x="102" y="228"/>
                  </a:lnTo>
                  <a:lnTo>
                    <a:pt x="100" y="227"/>
                  </a:lnTo>
                  <a:lnTo>
                    <a:pt x="99" y="225"/>
                  </a:lnTo>
                  <a:lnTo>
                    <a:pt x="100" y="224"/>
                  </a:lnTo>
                  <a:lnTo>
                    <a:pt x="100" y="222"/>
                  </a:lnTo>
                  <a:lnTo>
                    <a:pt x="99" y="222"/>
                  </a:lnTo>
                  <a:lnTo>
                    <a:pt x="98" y="219"/>
                  </a:lnTo>
                  <a:lnTo>
                    <a:pt x="100" y="218"/>
                  </a:lnTo>
                  <a:lnTo>
                    <a:pt x="103" y="217"/>
                  </a:lnTo>
                  <a:lnTo>
                    <a:pt x="100" y="215"/>
                  </a:lnTo>
                  <a:lnTo>
                    <a:pt x="103" y="213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2" y="210"/>
                  </a:lnTo>
                  <a:lnTo>
                    <a:pt x="101" y="207"/>
                  </a:lnTo>
                  <a:lnTo>
                    <a:pt x="98" y="205"/>
                  </a:lnTo>
                  <a:lnTo>
                    <a:pt x="96" y="205"/>
                  </a:lnTo>
                  <a:lnTo>
                    <a:pt x="96" y="204"/>
                  </a:lnTo>
                  <a:lnTo>
                    <a:pt x="103" y="202"/>
                  </a:lnTo>
                  <a:lnTo>
                    <a:pt x="104" y="200"/>
                  </a:lnTo>
                  <a:lnTo>
                    <a:pt x="100" y="199"/>
                  </a:lnTo>
                  <a:lnTo>
                    <a:pt x="98" y="196"/>
                  </a:lnTo>
                  <a:lnTo>
                    <a:pt x="100" y="191"/>
                  </a:lnTo>
                  <a:lnTo>
                    <a:pt x="101" y="187"/>
                  </a:lnTo>
                  <a:lnTo>
                    <a:pt x="100" y="187"/>
                  </a:lnTo>
                  <a:lnTo>
                    <a:pt x="100" y="181"/>
                  </a:lnTo>
                  <a:lnTo>
                    <a:pt x="100" y="177"/>
                  </a:lnTo>
                  <a:lnTo>
                    <a:pt x="96" y="175"/>
                  </a:lnTo>
                  <a:lnTo>
                    <a:pt x="96" y="169"/>
                  </a:lnTo>
                  <a:lnTo>
                    <a:pt x="103" y="159"/>
                  </a:lnTo>
                  <a:lnTo>
                    <a:pt x="105" y="156"/>
                  </a:lnTo>
                  <a:lnTo>
                    <a:pt x="104" y="153"/>
                  </a:lnTo>
                  <a:lnTo>
                    <a:pt x="103" y="150"/>
                  </a:lnTo>
                  <a:lnTo>
                    <a:pt x="106" y="148"/>
                  </a:lnTo>
                  <a:lnTo>
                    <a:pt x="112" y="145"/>
                  </a:lnTo>
                  <a:lnTo>
                    <a:pt x="114" y="142"/>
                  </a:lnTo>
                  <a:lnTo>
                    <a:pt x="116" y="142"/>
                  </a:lnTo>
                  <a:lnTo>
                    <a:pt x="117" y="145"/>
                  </a:lnTo>
                  <a:lnTo>
                    <a:pt x="119" y="144"/>
                  </a:lnTo>
                  <a:lnTo>
                    <a:pt x="119" y="142"/>
                  </a:lnTo>
                  <a:lnTo>
                    <a:pt x="117" y="137"/>
                  </a:lnTo>
                  <a:lnTo>
                    <a:pt x="115" y="137"/>
                  </a:lnTo>
                  <a:lnTo>
                    <a:pt x="115" y="135"/>
                  </a:lnTo>
                  <a:lnTo>
                    <a:pt x="117" y="132"/>
                  </a:lnTo>
                  <a:lnTo>
                    <a:pt x="118" y="131"/>
                  </a:lnTo>
                  <a:lnTo>
                    <a:pt x="110" y="132"/>
                  </a:lnTo>
                  <a:lnTo>
                    <a:pt x="92" y="149"/>
                  </a:lnTo>
                  <a:lnTo>
                    <a:pt x="85" y="151"/>
                  </a:lnTo>
                  <a:lnTo>
                    <a:pt x="81" y="152"/>
                  </a:lnTo>
                  <a:lnTo>
                    <a:pt x="78" y="143"/>
                  </a:lnTo>
                  <a:lnTo>
                    <a:pt x="75" y="142"/>
                  </a:lnTo>
                  <a:lnTo>
                    <a:pt x="75" y="140"/>
                  </a:lnTo>
                  <a:lnTo>
                    <a:pt x="77" y="140"/>
                  </a:lnTo>
                  <a:lnTo>
                    <a:pt x="78" y="139"/>
                  </a:lnTo>
                  <a:lnTo>
                    <a:pt x="79" y="140"/>
                  </a:lnTo>
                  <a:lnTo>
                    <a:pt x="82" y="139"/>
                  </a:lnTo>
                  <a:lnTo>
                    <a:pt x="83" y="135"/>
                  </a:lnTo>
                  <a:lnTo>
                    <a:pt x="81" y="134"/>
                  </a:lnTo>
                  <a:lnTo>
                    <a:pt x="75" y="133"/>
                  </a:lnTo>
                  <a:lnTo>
                    <a:pt x="68" y="131"/>
                  </a:lnTo>
                  <a:lnTo>
                    <a:pt x="54" y="123"/>
                  </a:lnTo>
                  <a:lnTo>
                    <a:pt x="45" y="114"/>
                  </a:lnTo>
                  <a:lnTo>
                    <a:pt x="30" y="95"/>
                  </a:lnTo>
                  <a:lnTo>
                    <a:pt x="26" y="86"/>
                  </a:lnTo>
                  <a:lnTo>
                    <a:pt x="23" y="83"/>
                  </a:lnTo>
                  <a:lnTo>
                    <a:pt x="23" y="82"/>
                  </a:lnTo>
                  <a:lnTo>
                    <a:pt x="9" y="72"/>
                  </a:lnTo>
                  <a:lnTo>
                    <a:pt x="6" y="64"/>
                  </a:lnTo>
                  <a:lnTo>
                    <a:pt x="11" y="59"/>
                  </a:lnTo>
                  <a:lnTo>
                    <a:pt x="11" y="63"/>
                  </a:lnTo>
                  <a:lnTo>
                    <a:pt x="13" y="56"/>
                  </a:lnTo>
                  <a:lnTo>
                    <a:pt x="0" y="30"/>
                  </a:lnTo>
                  <a:lnTo>
                    <a:pt x="2" y="23"/>
                  </a:lnTo>
                  <a:lnTo>
                    <a:pt x="2" y="14"/>
                  </a:lnTo>
                  <a:lnTo>
                    <a:pt x="1" y="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7">
              <a:extLst>
                <a:ext uri="{FF2B5EF4-FFF2-40B4-BE49-F238E27FC236}">
                  <a16:creationId xmlns:a16="http://schemas.microsoft.com/office/drawing/2014/main" id="{B3B62F87-274A-4B4C-B3FA-F288C0B16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086" y="3907221"/>
              <a:ext cx="287338" cy="438150"/>
            </a:xfrm>
            <a:custGeom>
              <a:avLst/>
              <a:gdLst>
                <a:gd name="T0" fmla="*/ 154 w 181"/>
                <a:gd name="T1" fmla="*/ 73 h 276"/>
                <a:gd name="T2" fmla="*/ 167 w 181"/>
                <a:gd name="T3" fmla="*/ 87 h 276"/>
                <a:gd name="T4" fmla="*/ 170 w 181"/>
                <a:gd name="T5" fmla="*/ 123 h 276"/>
                <a:gd name="T6" fmla="*/ 178 w 181"/>
                <a:gd name="T7" fmla="*/ 152 h 276"/>
                <a:gd name="T8" fmla="*/ 156 w 181"/>
                <a:gd name="T9" fmla="*/ 141 h 276"/>
                <a:gd name="T10" fmla="*/ 135 w 181"/>
                <a:gd name="T11" fmla="*/ 122 h 276"/>
                <a:gd name="T12" fmla="*/ 115 w 181"/>
                <a:gd name="T13" fmla="*/ 112 h 276"/>
                <a:gd name="T14" fmla="*/ 111 w 181"/>
                <a:gd name="T15" fmla="*/ 133 h 276"/>
                <a:gd name="T16" fmla="*/ 104 w 181"/>
                <a:gd name="T17" fmla="*/ 148 h 276"/>
                <a:gd name="T18" fmla="*/ 112 w 181"/>
                <a:gd name="T19" fmla="*/ 154 h 276"/>
                <a:gd name="T20" fmla="*/ 104 w 181"/>
                <a:gd name="T21" fmla="*/ 163 h 276"/>
                <a:gd name="T22" fmla="*/ 83 w 181"/>
                <a:gd name="T23" fmla="*/ 164 h 276"/>
                <a:gd name="T24" fmla="*/ 84 w 181"/>
                <a:gd name="T25" fmla="*/ 173 h 276"/>
                <a:gd name="T26" fmla="*/ 82 w 181"/>
                <a:gd name="T27" fmla="*/ 192 h 276"/>
                <a:gd name="T28" fmla="*/ 83 w 181"/>
                <a:gd name="T29" fmla="*/ 212 h 276"/>
                <a:gd name="T30" fmla="*/ 73 w 181"/>
                <a:gd name="T31" fmla="*/ 230 h 276"/>
                <a:gd name="T32" fmla="*/ 72 w 181"/>
                <a:gd name="T33" fmla="*/ 249 h 276"/>
                <a:gd name="T34" fmla="*/ 69 w 181"/>
                <a:gd name="T35" fmla="*/ 257 h 276"/>
                <a:gd name="T36" fmla="*/ 76 w 181"/>
                <a:gd name="T37" fmla="*/ 276 h 276"/>
                <a:gd name="T38" fmla="*/ 48 w 181"/>
                <a:gd name="T39" fmla="*/ 265 h 276"/>
                <a:gd name="T40" fmla="*/ 31 w 181"/>
                <a:gd name="T41" fmla="*/ 262 h 276"/>
                <a:gd name="T42" fmla="*/ 3 w 181"/>
                <a:gd name="T43" fmla="*/ 262 h 276"/>
                <a:gd name="T44" fmla="*/ 24 w 181"/>
                <a:gd name="T45" fmla="*/ 209 h 276"/>
                <a:gd name="T46" fmla="*/ 20 w 181"/>
                <a:gd name="T47" fmla="*/ 189 h 276"/>
                <a:gd name="T48" fmla="*/ 45 w 181"/>
                <a:gd name="T49" fmla="*/ 131 h 276"/>
                <a:gd name="T50" fmla="*/ 50 w 181"/>
                <a:gd name="T51" fmla="*/ 119 h 276"/>
                <a:gd name="T52" fmla="*/ 55 w 181"/>
                <a:gd name="T53" fmla="*/ 109 h 276"/>
                <a:gd name="T54" fmla="*/ 54 w 181"/>
                <a:gd name="T55" fmla="*/ 97 h 276"/>
                <a:gd name="T56" fmla="*/ 52 w 181"/>
                <a:gd name="T57" fmla="*/ 85 h 276"/>
                <a:gd name="T58" fmla="*/ 52 w 181"/>
                <a:gd name="T59" fmla="*/ 77 h 276"/>
                <a:gd name="T60" fmla="*/ 52 w 181"/>
                <a:gd name="T61" fmla="*/ 42 h 276"/>
                <a:gd name="T62" fmla="*/ 36 w 181"/>
                <a:gd name="T63" fmla="*/ 32 h 276"/>
                <a:gd name="T64" fmla="*/ 20 w 181"/>
                <a:gd name="T65" fmla="*/ 22 h 276"/>
                <a:gd name="T66" fmla="*/ 45 w 181"/>
                <a:gd name="T67" fmla="*/ 0 h 276"/>
                <a:gd name="T68" fmla="*/ 48 w 181"/>
                <a:gd name="T69" fmla="*/ 3 h 276"/>
                <a:gd name="T70" fmla="*/ 69 w 181"/>
                <a:gd name="T71" fmla="*/ 0 h 276"/>
                <a:gd name="T72" fmla="*/ 85 w 181"/>
                <a:gd name="T73" fmla="*/ 25 h 276"/>
                <a:gd name="T74" fmla="*/ 97 w 181"/>
                <a:gd name="T75" fmla="*/ 46 h 276"/>
                <a:gd name="T76" fmla="*/ 142 w 181"/>
                <a:gd name="T77" fmla="*/ 53 h 276"/>
                <a:gd name="T78" fmla="*/ 147 w 181"/>
                <a:gd name="T79" fmla="*/ 67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1" h="276">
                  <a:moveTo>
                    <a:pt x="147" y="67"/>
                  </a:moveTo>
                  <a:lnTo>
                    <a:pt x="154" y="73"/>
                  </a:lnTo>
                  <a:lnTo>
                    <a:pt x="163" y="76"/>
                  </a:lnTo>
                  <a:lnTo>
                    <a:pt x="167" y="87"/>
                  </a:lnTo>
                  <a:lnTo>
                    <a:pt x="165" y="99"/>
                  </a:lnTo>
                  <a:lnTo>
                    <a:pt x="170" y="123"/>
                  </a:lnTo>
                  <a:lnTo>
                    <a:pt x="181" y="144"/>
                  </a:lnTo>
                  <a:lnTo>
                    <a:pt x="178" y="152"/>
                  </a:lnTo>
                  <a:lnTo>
                    <a:pt x="167" y="150"/>
                  </a:lnTo>
                  <a:lnTo>
                    <a:pt x="156" y="141"/>
                  </a:lnTo>
                  <a:lnTo>
                    <a:pt x="142" y="134"/>
                  </a:lnTo>
                  <a:lnTo>
                    <a:pt x="135" y="122"/>
                  </a:lnTo>
                  <a:lnTo>
                    <a:pt x="124" y="114"/>
                  </a:lnTo>
                  <a:lnTo>
                    <a:pt x="115" y="112"/>
                  </a:lnTo>
                  <a:lnTo>
                    <a:pt x="109" y="117"/>
                  </a:lnTo>
                  <a:lnTo>
                    <a:pt x="111" y="133"/>
                  </a:lnTo>
                  <a:lnTo>
                    <a:pt x="104" y="145"/>
                  </a:lnTo>
                  <a:lnTo>
                    <a:pt x="104" y="148"/>
                  </a:lnTo>
                  <a:lnTo>
                    <a:pt x="110" y="150"/>
                  </a:lnTo>
                  <a:lnTo>
                    <a:pt x="112" y="154"/>
                  </a:lnTo>
                  <a:lnTo>
                    <a:pt x="111" y="158"/>
                  </a:lnTo>
                  <a:lnTo>
                    <a:pt x="104" y="163"/>
                  </a:lnTo>
                  <a:lnTo>
                    <a:pt x="93" y="161"/>
                  </a:lnTo>
                  <a:lnTo>
                    <a:pt x="83" y="164"/>
                  </a:lnTo>
                  <a:lnTo>
                    <a:pt x="82" y="168"/>
                  </a:lnTo>
                  <a:lnTo>
                    <a:pt x="84" y="173"/>
                  </a:lnTo>
                  <a:lnTo>
                    <a:pt x="85" y="177"/>
                  </a:lnTo>
                  <a:lnTo>
                    <a:pt x="82" y="192"/>
                  </a:lnTo>
                  <a:lnTo>
                    <a:pt x="81" y="201"/>
                  </a:lnTo>
                  <a:lnTo>
                    <a:pt x="83" y="212"/>
                  </a:lnTo>
                  <a:lnTo>
                    <a:pt x="81" y="222"/>
                  </a:lnTo>
                  <a:lnTo>
                    <a:pt x="73" y="230"/>
                  </a:lnTo>
                  <a:lnTo>
                    <a:pt x="69" y="237"/>
                  </a:lnTo>
                  <a:lnTo>
                    <a:pt x="72" y="249"/>
                  </a:lnTo>
                  <a:lnTo>
                    <a:pt x="70" y="253"/>
                  </a:lnTo>
                  <a:lnTo>
                    <a:pt x="69" y="257"/>
                  </a:lnTo>
                  <a:lnTo>
                    <a:pt x="74" y="265"/>
                  </a:lnTo>
                  <a:lnTo>
                    <a:pt x="76" y="276"/>
                  </a:lnTo>
                  <a:lnTo>
                    <a:pt x="61" y="265"/>
                  </a:lnTo>
                  <a:lnTo>
                    <a:pt x="48" y="265"/>
                  </a:lnTo>
                  <a:lnTo>
                    <a:pt x="40" y="262"/>
                  </a:lnTo>
                  <a:lnTo>
                    <a:pt x="31" y="262"/>
                  </a:lnTo>
                  <a:lnTo>
                    <a:pt x="13" y="265"/>
                  </a:lnTo>
                  <a:lnTo>
                    <a:pt x="3" y="262"/>
                  </a:lnTo>
                  <a:lnTo>
                    <a:pt x="0" y="244"/>
                  </a:lnTo>
                  <a:lnTo>
                    <a:pt x="24" y="209"/>
                  </a:lnTo>
                  <a:lnTo>
                    <a:pt x="24" y="198"/>
                  </a:lnTo>
                  <a:lnTo>
                    <a:pt x="20" y="189"/>
                  </a:lnTo>
                  <a:lnTo>
                    <a:pt x="37" y="141"/>
                  </a:lnTo>
                  <a:lnTo>
                    <a:pt x="45" y="131"/>
                  </a:lnTo>
                  <a:lnTo>
                    <a:pt x="48" y="126"/>
                  </a:lnTo>
                  <a:lnTo>
                    <a:pt x="50" y="119"/>
                  </a:lnTo>
                  <a:lnTo>
                    <a:pt x="53" y="115"/>
                  </a:lnTo>
                  <a:lnTo>
                    <a:pt x="55" y="109"/>
                  </a:lnTo>
                  <a:lnTo>
                    <a:pt x="55" y="103"/>
                  </a:lnTo>
                  <a:lnTo>
                    <a:pt x="54" y="97"/>
                  </a:lnTo>
                  <a:lnTo>
                    <a:pt x="54" y="91"/>
                  </a:lnTo>
                  <a:lnTo>
                    <a:pt x="52" y="85"/>
                  </a:lnTo>
                  <a:lnTo>
                    <a:pt x="50" y="80"/>
                  </a:lnTo>
                  <a:lnTo>
                    <a:pt x="52" y="77"/>
                  </a:lnTo>
                  <a:lnTo>
                    <a:pt x="54" y="67"/>
                  </a:lnTo>
                  <a:lnTo>
                    <a:pt x="52" y="42"/>
                  </a:lnTo>
                  <a:lnTo>
                    <a:pt x="42" y="34"/>
                  </a:lnTo>
                  <a:lnTo>
                    <a:pt x="36" y="32"/>
                  </a:lnTo>
                  <a:lnTo>
                    <a:pt x="24" y="26"/>
                  </a:lnTo>
                  <a:lnTo>
                    <a:pt x="20" y="22"/>
                  </a:lnTo>
                  <a:lnTo>
                    <a:pt x="31" y="9"/>
                  </a:lnTo>
                  <a:lnTo>
                    <a:pt x="45" y="0"/>
                  </a:lnTo>
                  <a:lnTo>
                    <a:pt x="47" y="2"/>
                  </a:lnTo>
                  <a:lnTo>
                    <a:pt x="48" y="3"/>
                  </a:lnTo>
                  <a:lnTo>
                    <a:pt x="59" y="0"/>
                  </a:lnTo>
                  <a:lnTo>
                    <a:pt x="69" y="0"/>
                  </a:lnTo>
                  <a:lnTo>
                    <a:pt x="84" y="11"/>
                  </a:lnTo>
                  <a:lnTo>
                    <a:pt x="85" y="25"/>
                  </a:lnTo>
                  <a:lnTo>
                    <a:pt x="83" y="39"/>
                  </a:lnTo>
                  <a:lnTo>
                    <a:pt x="97" y="46"/>
                  </a:lnTo>
                  <a:lnTo>
                    <a:pt x="129" y="47"/>
                  </a:lnTo>
                  <a:lnTo>
                    <a:pt x="142" y="53"/>
                  </a:lnTo>
                  <a:lnTo>
                    <a:pt x="143" y="60"/>
                  </a:lnTo>
                  <a:lnTo>
                    <a:pt x="147" y="6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8">
              <a:extLst>
                <a:ext uri="{FF2B5EF4-FFF2-40B4-BE49-F238E27FC236}">
                  <a16:creationId xmlns:a16="http://schemas.microsoft.com/office/drawing/2014/main" id="{B65F89AF-4315-5B4F-AB6E-441897766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8623" y="4085021"/>
              <a:ext cx="322263" cy="374650"/>
            </a:xfrm>
            <a:custGeom>
              <a:avLst/>
              <a:gdLst>
                <a:gd name="T0" fmla="*/ 188 w 203"/>
                <a:gd name="T1" fmla="*/ 170 h 236"/>
                <a:gd name="T2" fmla="*/ 192 w 203"/>
                <a:gd name="T3" fmla="*/ 172 h 236"/>
                <a:gd name="T4" fmla="*/ 198 w 203"/>
                <a:gd name="T5" fmla="*/ 186 h 236"/>
                <a:gd name="T6" fmla="*/ 195 w 203"/>
                <a:gd name="T7" fmla="*/ 192 h 236"/>
                <a:gd name="T8" fmla="*/ 195 w 203"/>
                <a:gd name="T9" fmla="*/ 198 h 236"/>
                <a:gd name="T10" fmla="*/ 200 w 203"/>
                <a:gd name="T11" fmla="*/ 200 h 236"/>
                <a:gd name="T12" fmla="*/ 203 w 203"/>
                <a:gd name="T13" fmla="*/ 207 h 236"/>
                <a:gd name="T14" fmla="*/ 195 w 203"/>
                <a:gd name="T15" fmla="*/ 212 h 236"/>
                <a:gd name="T16" fmla="*/ 190 w 203"/>
                <a:gd name="T17" fmla="*/ 223 h 236"/>
                <a:gd name="T18" fmla="*/ 185 w 203"/>
                <a:gd name="T19" fmla="*/ 225 h 236"/>
                <a:gd name="T20" fmla="*/ 163 w 203"/>
                <a:gd name="T21" fmla="*/ 223 h 236"/>
                <a:gd name="T22" fmla="*/ 133 w 203"/>
                <a:gd name="T23" fmla="*/ 222 h 236"/>
                <a:gd name="T24" fmla="*/ 122 w 203"/>
                <a:gd name="T25" fmla="*/ 226 h 236"/>
                <a:gd name="T26" fmla="*/ 107 w 203"/>
                <a:gd name="T27" fmla="*/ 226 h 236"/>
                <a:gd name="T28" fmla="*/ 66 w 203"/>
                <a:gd name="T29" fmla="*/ 230 h 236"/>
                <a:gd name="T30" fmla="*/ 60 w 203"/>
                <a:gd name="T31" fmla="*/ 230 h 236"/>
                <a:gd name="T32" fmla="*/ 61 w 203"/>
                <a:gd name="T33" fmla="*/ 233 h 236"/>
                <a:gd name="T34" fmla="*/ 66 w 203"/>
                <a:gd name="T35" fmla="*/ 234 h 236"/>
                <a:gd name="T36" fmla="*/ 54 w 203"/>
                <a:gd name="T37" fmla="*/ 236 h 236"/>
                <a:gd name="T38" fmla="*/ 45 w 203"/>
                <a:gd name="T39" fmla="*/ 232 h 236"/>
                <a:gd name="T40" fmla="*/ 21 w 203"/>
                <a:gd name="T41" fmla="*/ 230 h 236"/>
                <a:gd name="T42" fmla="*/ 22 w 203"/>
                <a:gd name="T43" fmla="*/ 228 h 236"/>
                <a:gd name="T44" fmla="*/ 24 w 203"/>
                <a:gd name="T45" fmla="*/ 226 h 236"/>
                <a:gd name="T46" fmla="*/ 18 w 203"/>
                <a:gd name="T47" fmla="*/ 226 h 236"/>
                <a:gd name="T48" fmla="*/ 17 w 203"/>
                <a:gd name="T49" fmla="*/ 223 h 236"/>
                <a:gd name="T50" fmla="*/ 18 w 203"/>
                <a:gd name="T51" fmla="*/ 221 h 236"/>
                <a:gd name="T52" fmla="*/ 21 w 203"/>
                <a:gd name="T53" fmla="*/ 217 h 236"/>
                <a:gd name="T54" fmla="*/ 17 w 203"/>
                <a:gd name="T55" fmla="*/ 211 h 236"/>
                <a:gd name="T56" fmla="*/ 18 w 203"/>
                <a:gd name="T57" fmla="*/ 208 h 236"/>
                <a:gd name="T58" fmla="*/ 15 w 203"/>
                <a:gd name="T59" fmla="*/ 198 h 236"/>
                <a:gd name="T60" fmla="*/ 18 w 203"/>
                <a:gd name="T61" fmla="*/ 188 h 236"/>
                <a:gd name="T62" fmla="*/ 16 w 203"/>
                <a:gd name="T63" fmla="*/ 184 h 236"/>
                <a:gd name="T64" fmla="*/ 10 w 203"/>
                <a:gd name="T65" fmla="*/ 169 h 236"/>
                <a:gd name="T66" fmla="*/ 5 w 203"/>
                <a:gd name="T67" fmla="*/ 153 h 236"/>
                <a:gd name="T68" fmla="*/ 1 w 203"/>
                <a:gd name="T69" fmla="*/ 141 h 236"/>
                <a:gd name="T70" fmla="*/ 0 w 203"/>
                <a:gd name="T71" fmla="*/ 125 h 236"/>
                <a:gd name="T72" fmla="*/ 12 w 203"/>
                <a:gd name="T73" fmla="*/ 110 h 236"/>
                <a:gd name="T74" fmla="*/ 12 w 203"/>
                <a:gd name="T75" fmla="*/ 89 h 236"/>
                <a:gd name="T76" fmla="*/ 16 w 203"/>
                <a:gd name="T77" fmla="*/ 65 h 236"/>
                <a:gd name="T78" fmla="*/ 13 w 203"/>
                <a:gd name="T79" fmla="*/ 56 h 236"/>
                <a:gd name="T80" fmla="*/ 24 w 203"/>
                <a:gd name="T81" fmla="*/ 49 h 236"/>
                <a:gd name="T82" fmla="*/ 42 w 203"/>
                <a:gd name="T83" fmla="*/ 46 h 236"/>
                <a:gd name="T84" fmla="*/ 41 w 203"/>
                <a:gd name="T85" fmla="*/ 38 h 236"/>
                <a:gd name="T86" fmla="*/ 35 w 203"/>
                <a:gd name="T87" fmla="*/ 33 h 236"/>
                <a:gd name="T88" fmla="*/ 40 w 203"/>
                <a:gd name="T89" fmla="*/ 5 h 236"/>
                <a:gd name="T90" fmla="*/ 55 w 203"/>
                <a:gd name="T91" fmla="*/ 2 h 236"/>
                <a:gd name="T92" fmla="*/ 73 w 203"/>
                <a:gd name="T93" fmla="*/ 22 h 236"/>
                <a:gd name="T94" fmla="*/ 98 w 203"/>
                <a:gd name="T95" fmla="*/ 38 h 236"/>
                <a:gd name="T96" fmla="*/ 96 w 203"/>
                <a:gd name="T97" fmla="*/ 55 h 236"/>
                <a:gd name="T98" fmla="*/ 103 w 203"/>
                <a:gd name="T99" fmla="*/ 62 h 236"/>
                <a:gd name="T100" fmla="*/ 122 w 203"/>
                <a:gd name="T101" fmla="*/ 62 h 236"/>
                <a:gd name="T102" fmla="*/ 136 w 203"/>
                <a:gd name="T103" fmla="*/ 73 h 236"/>
                <a:gd name="T104" fmla="*/ 138 w 203"/>
                <a:gd name="T105" fmla="*/ 113 h 236"/>
                <a:gd name="T106" fmla="*/ 152 w 203"/>
                <a:gd name="T107" fmla="*/ 1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3" h="236">
                  <a:moveTo>
                    <a:pt x="178" y="164"/>
                  </a:moveTo>
                  <a:lnTo>
                    <a:pt x="188" y="170"/>
                  </a:lnTo>
                  <a:lnTo>
                    <a:pt x="190" y="171"/>
                  </a:lnTo>
                  <a:lnTo>
                    <a:pt x="192" y="172"/>
                  </a:lnTo>
                  <a:lnTo>
                    <a:pt x="195" y="182"/>
                  </a:lnTo>
                  <a:lnTo>
                    <a:pt x="198" y="186"/>
                  </a:lnTo>
                  <a:lnTo>
                    <a:pt x="197" y="187"/>
                  </a:lnTo>
                  <a:lnTo>
                    <a:pt x="195" y="192"/>
                  </a:lnTo>
                  <a:lnTo>
                    <a:pt x="195" y="195"/>
                  </a:lnTo>
                  <a:lnTo>
                    <a:pt x="195" y="198"/>
                  </a:lnTo>
                  <a:lnTo>
                    <a:pt x="198" y="199"/>
                  </a:lnTo>
                  <a:lnTo>
                    <a:pt x="200" y="200"/>
                  </a:lnTo>
                  <a:lnTo>
                    <a:pt x="202" y="202"/>
                  </a:lnTo>
                  <a:lnTo>
                    <a:pt x="203" y="207"/>
                  </a:lnTo>
                  <a:lnTo>
                    <a:pt x="199" y="210"/>
                  </a:lnTo>
                  <a:lnTo>
                    <a:pt x="195" y="212"/>
                  </a:lnTo>
                  <a:lnTo>
                    <a:pt x="193" y="216"/>
                  </a:lnTo>
                  <a:lnTo>
                    <a:pt x="190" y="223"/>
                  </a:lnTo>
                  <a:lnTo>
                    <a:pt x="188" y="224"/>
                  </a:lnTo>
                  <a:lnTo>
                    <a:pt x="185" y="225"/>
                  </a:lnTo>
                  <a:lnTo>
                    <a:pt x="175" y="225"/>
                  </a:lnTo>
                  <a:lnTo>
                    <a:pt x="163" y="223"/>
                  </a:lnTo>
                  <a:lnTo>
                    <a:pt x="143" y="223"/>
                  </a:lnTo>
                  <a:lnTo>
                    <a:pt x="133" y="222"/>
                  </a:lnTo>
                  <a:lnTo>
                    <a:pt x="129" y="222"/>
                  </a:lnTo>
                  <a:lnTo>
                    <a:pt x="122" y="226"/>
                  </a:lnTo>
                  <a:lnTo>
                    <a:pt x="117" y="226"/>
                  </a:lnTo>
                  <a:lnTo>
                    <a:pt x="107" y="226"/>
                  </a:lnTo>
                  <a:lnTo>
                    <a:pt x="68" y="231"/>
                  </a:lnTo>
                  <a:lnTo>
                    <a:pt x="66" y="230"/>
                  </a:lnTo>
                  <a:lnTo>
                    <a:pt x="63" y="230"/>
                  </a:lnTo>
                  <a:lnTo>
                    <a:pt x="60" y="230"/>
                  </a:lnTo>
                  <a:lnTo>
                    <a:pt x="59" y="233"/>
                  </a:lnTo>
                  <a:lnTo>
                    <a:pt x="61" y="233"/>
                  </a:lnTo>
                  <a:lnTo>
                    <a:pt x="65" y="233"/>
                  </a:lnTo>
                  <a:lnTo>
                    <a:pt x="66" y="234"/>
                  </a:lnTo>
                  <a:lnTo>
                    <a:pt x="62" y="236"/>
                  </a:lnTo>
                  <a:lnTo>
                    <a:pt x="54" y="236"/>
                  </a:lnTo>
                  <a:lnTo>
                    <a:pt x="48" y="235"/>
                  </a:lnTo>
                  <a:lnTo>
                    <a:pt x="45" y="232"/>
                  </a:lnTo>
                  <a:lnTo>
                    <a:pt x="42" y="231"/>
                  </a:lnTo>
                  <a:lnTo>
                    <a:pt x="21" y="230"/>
                  </a:lnTo>
                  <a:lnTo>
                    <a:pt x="21" y="229"/>
                  </a:lnTo>
                  <a:lnTo>
                    <a:pt x="22" y="228"/>
                  </a:lnTo>
                  <a:lnTo>
                    <a:pt x="23" y="227"/>
                  </a:lnTo>
                  <a:lnTo>
                    <a:pt x="24" y="226"/>
                  </a:lnTo>
                  <a:lnTo>
                    <a:pt x="21" y="226"/>
                  </a:lnTo>
                  <a:lnTo>
                    <a:pt x="18" y="226"/>
                  </a:lnTo>
                  <a:lnTo>
                    <a:pt x="17" y="226"/>
                  </a:lnTo>
                  <a:lnTo>
                    <a:pt x="17" y="223"/>
                  </a:lnTo>
                  <a:lnTo>
                    <a:pt x="17" y="222"/>
                  </a:lnTo>
                  <a:lnTo>
                    <a:pt x="18" y="221"/>
                  </a:lnTo>
                  <a:lnTo>
                    <a:pt x="20" y="219"/>
                  </a:lnTo>
                  <a:lnTo>
                    <a:pt x="21" y="217"/>
                  </a:lnTo>
                  <a:lnTo>
                    <a:pt x="21" y="216"/>
                  </a:lnTo>
                  <a:lnTo>
                    <a:pt x="17" y="211"/>
                  </a:lnTo>
                  <a:lnTo>
                    <a:pt x="17" y="210"/>
                  </a:lnTo>
                  <a:lnTo>
                    <a:pt x="18" y="208"/>
                  </a:lnTo>
                  <a:lnTo>
                    <a:pt x="14" y="204"/>
                  </a:lnTo>
                  <a:lnTo>
                    <a:pt x="15" y="198"/>
                  </a:lnTo>
                  <a:lnTo>
                    <a:pt x="20" y="188"/>
                  </a:lnTo>
                  <a:lnTo>
                    <a:pt x="18" y="188"/>
                  </a:lnTo>
                  <a:lnTo>
                    <a:pt x="15" y="189"/>
                  </a:lnTo>
                  <a:lnTo>
                    <a:pt x="16" y="184"/>
                  </a:lnTo>
                  <a:lnTo>
                    <a:pt x="14" y="175"/>
                  </a:lnTo>
                  <a:lnTo>
                    <a:pt x="10" y="169"/>
                  </a:lnTo>
                  <a:lnTo>
                    <a:pt x="7" y="164"/>
                  </a:lnTo>
                  <a:lnTo>
                    <a:pt x="5" y="153"/>
                  </a:lnTo>
                  <a:lnTo>
                    <a:pt x="0" y="145"/>
                  </a:lnTo>
                  <a:lnTo>
                    <a:pt x="1" y="141"/>
                  </a:lnTo>
                  <a:lnTo>
                    <a:pt x="3" y="137"/>
                  </a:lnTo>
                  <a:lnTo>
                    <a:pt x="0" y="125"/>
                  </a:lnTo>
                  <a:lnTo>
                    <a:pt x="4" y="118"/>
                  </a:lnTo>
                  <a:lnTo>
                    <a:pt x="12" y="110"/>
                  </a:lnTo>
                  <a:lnTo>
                    <a:pt x="14" y="100"/>
                  </a:lnTo>
                  <a:lnTo>
                    <a:pt x="12" y="89"/>
                  </a:lnTo>
                  <a:lnTo>
                    <a:pt x="13" y="80"/>
                  </a:lnTo>
                  <a:lnTo>
                    <a:pt x="16" y="65"/>
                  </a:lnTo>
                  <a:lnTo>
                    <a:pt x="15" y="61"/>
                  </a:lnTo>
                  <a:lnTo>
                    <a:pt x="13" y="56"/>
                  </a:lnTo>
                  <a:lnTo>
                    <a:pt x="14" y="52"/>
                  </a:lnTo>
                  <a:lnTo>
                    <a:pt x="24" y="49"/>
                  </a:lnTo>
                  <a:lnTo>
                    <a:pt x="35" y="51"/>
                  </a:lnTo>
                  <a:lnTo>
                    <a:pt x="42" y="46"/>
                  </a:lnTo>
                  <a:lnTo>
                    <a:pt x="43" y="42"/>
                  </a:lnTo>
                  <a:lnTo>
                    <a:pt x="41" y="38"/>
                  </a:lnTo>
                  <a:lnTo>
                    <a:pt x="35" y="36"/>
                  </a:lnTo>
                  <a:lnTo>
                    <a:pt x="35" y="33"/>
                  </a:lnTo>
                  <a:lnTo>
                    <a:pt x="42" y="21"/>
                  </a:lnTo>
                  <a:lnTo>
                    <a:pt x="40" y="5"/>
                  </a:lnTo>
                  <a:lnTo>
                    <a:pt x="46" y="0"/>
                  </a:lnTo>
                  <a:lnTo>
                    <a:pt x="55" y="2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87" y="29"/>
                  </a:lnTo>
                  <a:lnTo>
                    <a:pt x="98" y="38"/>
                  </a:lnTo>
                  <a:lnTo>
                    <a:pt x="92" y="45"/>
                  </a:lnTo>
                  <a:lnTo>
                    <a:pt x="96" y="55"/>
                  </a:lnTo>
                  <a:lnTo>
                    <a:pt x="98" y="59"/>
                  </a:lnTo>
                  <a:lnTo>
                    <a:pt x="103" y="62"/>
                  </a:lnTo>
                  <a:lnTo>
                    <a:pt x="116" y="61"/>
                  </a:lnTo>
                  <a:lnTo>
                    <a:pt x="122" y="62"/>
                  </a:lnTo>
                  <a:lnTo>
                    <a:pt x="132" y="69"/>
                  </a:lnTo>
                  <a:lnTo>
                    <a:pt x="136" y="73"/>
                  </a:lnTo>
                  <a:lnTo>
                    <a:pt x="135" y="101"/>
                  </a:lnTo>
                  <a:lnTo>
                    <a:pt x="138" y="113"/>
                  </a:lnTo>
                  <a:lnTo>
                    <a:pt x="143" y="125"/>
                  </a:lnTo>
                  <a:lnTo>
                    <a:pt x="152" y="136"/>
                  </a:lnTo>
                  <a:lnTo>
                    <a:pt x="178" y="16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9">
              <a:extLst>
                <a:ext uri="{FF2B5EF4-FFF2-40B4-BE49-F238E27FC236}">
                  <a16:creationId xmlns:a16="http://schemas.microsoft.com/office/drawing/2014/main" id="{37F5EF8C-14C4-864D-982F-D7AC6976C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823" y="3942146"/>
              <a:ext cx="282575" cy="269875"/>
            </a:xfrm>
            <a:custGeom>
              <a:avLst/>
              <a:gdLst>
                <a:gd name="T0" fmla="*/ 168 w 178"/>
                <a:gd name="T1" fmla="*/ 109 h 170"/>
                <a:gd name="T2" fmla="*/ 160 w 178"/>
                <a:gd name="T3" fmla="*/ 119 h 170"/>
                <a:gd name="T4" fmla="*/ 143 w 178"/>
                <a:gd name="T5" fmla="*/ 167 h 170"/>
                <a:gd name="T6" fmla="*/ 136 w 178"/>
                <a:gd name="T7" fmla="*/ 169 h 170"/>
                <a:gd name="T8" fmla="*/ 129 w 178"/>
                <a:gd name="T9" fmla="*/ 170 h 170"/>
                <a:gd name="T10" fmla="*/ 117 w 178"/>
                <a:gd name="T11" fmla="*/ 166 h 170"/>
                <a:gd name="T12" fmla="*/ 88 w 178"/>
                <a:gd name="T13" fmla="*/ 170 h 170"/>
                <a:gd name="T14" fmla="*/ 56 w 178"/>
                <a:gd name="T15" fmla="*/ 167 h 170"/>
                <a:gd name="T16" fmla="*/ 32 w 178"/>
                <a:gd name="T17" fmla="*/ 151 h 170"/>
                <a:gd name="T18" fmla="*/ 30 w 178"/>
                <a:gd name="T19" fmla="*/ 149 h 170"/>
                <a:gd name="T20" fmla="*/ 25 w 178"/>
                <a:gd name="T21" fmla="*/ 145 h 170"/>
                <a:gd name="T22" fmla="*/ 23 w 178"/>
                <a:gd name="T23" fmla="*/ 142 h 170"/>
                <a:gd name="T24" fmla="*/ 22 w 178"/>
                <a:gd name="T25" fmla="*/ 134 h 170"/>
                <a:gd name="T26" fmla="*/ 26 w 178"/>
                <a:gd name="T27" fmla="*/ 127 h 170"/>
                <a:gd name="T28" fmla="*/ 28 w 178"/>
                <a:gd name="T29" fmla="*/ 111 h 170"/>
                <a:gd name="T30" fmla="*/ 18 w 178"/>
                <a:gd name="T31" fmla="*/ 100 h 170"/>
                <a:gd name="T32" fmla="*/ 10 w 178"/>
                <a:gd name="T33" fmla="*/ 103 h 170"/>
                <a:gd name="T34" fmla="*/ 2 w 178"/>
                <a:gd name="T35" fmla="*/ 102 h 170"/>
                <a:gd name="T36" fmla="*/ 0 w 178"/>
                <a:gd name="T37" fmla="*/ 97 h 170"/>
                <a:gd name="T38" fmla="*/ 7 w 178"/>
                <a:gd name="T39" fmla="*/ 61 h 170"/>
                <a:gd name="T40" fmla="*/ 10 w 178"/>
                <a:gd name="T41" fmla="*/ 53 h 170"/>
                <a:gd name="T42" fmla="*/ 25 w 178"/>
                <a:gd name="T43" fmla="*/ 41 h 170"/>
                <a:gd name="T44" fmla="*/ 43 w 178"/>
                <a:gd name="T45" fmla="*/ 36 h 170"/>
                <a:gd name="T46" fmla="*/ 53 w 178"/>
                <a:gd name="T47" fmla="*/ 41 h 170"/>
                <a:gd name="T48" fmla="*/ 62 w 178"/>
                <a:gd name="T49" fmla="*/ 38 h 170"/>
                <a:gd name="T50" fmla="*/ 71 w 178"/>
                <a:gd name="T51" fmla="*/ 20 h 170"/>
                <a:gd name="T52" fmla="*/ 73 w 178"/>
                <a:gd name="T53" fmla="*/ 10 h 170"/>
                <a:gd name="T54" fmla="*/ 83 w 178"/>
                <a:gd name="T55" fmla="*/ 5 h 170"/>
                <a:gd name="T56" fmla="*/ 93 w 178"/>
                <a:gd name="T57" fmla="*/ 2 h 170"/>
                <a:gd name="T58" fmla="*/ 103 w 178"/>
                <a:gd name="T59" fmla="*/ 1 h 170"/>
                <a:gd name="T60" fmla="*/ 124 w 178"/>
                <a:gd name="T61" fmla="*/ 5 h 170"/>
                <a:gd name="T62" fmla="*/ 133 w 178"/>
                <a:gd name="T63" fmla="*/ 2 h 170"/>
                <a:gd name="T64" fmla="*/ 143 w 178"/>
                <a:gd name="T65" fmla="*/ 0 h 170"/>
                <a:gd name="T66" fmla="*/ 147 w 178"/>
                <a:gd name="T67" fmla="*/ 4 h 170"/>
                <a:gd name="T68" fmla="*/ 159 w 178"/>
                <a:gd name="T69" fmla="*/ 10 h 170"/>
                <a:gd name="T70" fmla="*/ 165 w 178"/>
                <a:gd name="T71" fmla="*/ 12 h 170"/>
                <a:gd name="T72" fmla="*/ 175 w 178"/>
                <a:gd name="T73" fmla="*/ 20 h 170"/>
                <a:gd name="T74" fmla="*/ 177 w 178"/>
                <a:gd name="T75" fmla="*/ 45 h 170"/>
                <a:gd name="T76" fmla="*/ 175 w 178"/>
                <a:gd name="T77" fmla="*/ 55 h 170"/>
                <a:gd name="T78" fmla="*/ 173 w 178"/>
                <a:gd name="T79" fmla="*/ 58 h 170"/>
                <a:gd name="T80" fmla="*/ 175 w 178"/>
                <a:gd name="T81" fmla="*/ 63 h 170"/>
                <a:gd name="T82" fmla="*/ 177 w 178"/>
                <a:gd name="T83" fmla="*/ 69 h 170"/>
                <a:gd name="T84" fmla="*/ 177 w 178"/>
                <a:gd name="T85" fmla="*/ 75 h 170"/>
                <a:gd name="T86" fmla="*/ 178 w 178"/>
                <a:gd name="T87" fmla="*/ 81 h 170"/>
                <a:gd name="T88" fmla="*/ 178 w 178"/>
                <a:gd name="T89" fmla="*/ 87 h 170"/>
                <a:gd name="T90" fmla="*/ 176 w 178"/>
                <a:gd name="T91" fmla="*/ 93 h 170"/>
                <a:gd name="T92" fmla="*/ 173 w 178"/>
                <a:gd name="T93" fmla="*/ 97 h 170"/>
                <a:gd name="T94" fmla="*/ 171 w 178"/>
                <a:gd name="T95" fmla="*/ 104 h 170"/>
                <a:gd name="T96" fmla="*/ 168 w 178"/>
                <a:gd name="T97" fmla="*/ 10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8" h="170">
                  <a:moveTo>
                    <a:pt x="168" y="109"/>
                  </a:moveTo>
                  <a:lnTo>
                    <a:pt x="160" y="119"/>
                  </a:lnTo>
                  <a:lnTo>
                    <a:pt x="143" y="167"/>
                  </a:lnTo>
                  <a:lnTo>
                    <a:pt x="136" y="169"/>
                  </a:lnTo>
                  <a:lnTo>
                    <a:pt x="129" y="170"/>
                  </a:lnTo>
                  <a:lnTo>
                    <a:pt x="117" y="166"/>
                  </a:lnTo>
                  <a:lnTo>
                    <a:pt x="88" y="170"/>
                  </a:lnTo>
                  <a:lnTo>
                    <a:pt x="56" y="167"/>
                  </a:lnTo>
                  <a:lnTo>
                    <a:pt x="32" y="151"/>
                  </a:lnTo>
                  <a:lnTo>
                    <a:pt x="30" y="149"/>
                  </a:lnTo>
                  <a:lnTo>
                    <a:pt x="25" y="145"/>
                  </a:lnTo>
                  <a:lnTo>
                    <a:pt x="23" y="142"/>
                  </a:lnTo>
                  <a:lnTo>
                    <a:pt x="22" y="134"/>
                  </a:lnTo>
                  <a:lnTo>
                    <a:pt x="26" y="127"/>
                  </a:lnTo>
                  <a:lnTo>
                    <a:pt x="28" y="111"/>
                  </a:lnTo>
                  <a:lnTo>
                    <a:pt x="18" y="100"/>
                  </a:lnTo>
                  <a:lnTo>
                    <a:pt x="10" y="103"/>
                  </a:lnTo>
                  <a:lnTo>
                    <a:pt x="2" y="102"/>
                  </a:lnTo>
                  <a:lnTo>
                    <a:pt x="0" y="97"/>
                  </a:lnTo>
                  <a:lnTo>
                    <a:pt x="7" y="61"/>
                  </a:lnTo>
                  <a:lnTo>
                    <a:pt x="10" y="53"/>
                  </a:lnTo>
                  <a:lnTo>
                    <a:pt x="25" y="41"/>
                  </a:lnTo>
                  <a:lnTo>
                    <a:pt x="43" y="36"/>
                  </a:lnTo>
                  <a:lnTo>
                    <a:pt x="53" y="41"/>
                  </a:lnTo>
                  <a:lnTo>
                    <a:pt x="62" y="38"/>
                  </a:lnTo>
                  <a:lnTo>
                    <a:pt x="71" y="20"/>
                  </a:lnTo>
                  <a:lnTo>
                    <a:pt x="73" y="10"/>
                  </a:lnTo>
                  <a:lnTo>
                    <a:pt x="83" y="5"/>
                  </a:lnTo>
                  <a:lnTo>
                    <a:pt x="93" y="2"/>
                  </a:lnTo>
                  <a:lnTo>
                    <a:pt x="103" y="1"/>
                  </a:lnTo>
                  <a:lnTo>
                    <a:pt x="124" y="5"/>
                  </a:lnTo>
                  <a:lnTo>
                    <a:pt x="133" y="2"/>
                  </a:lnTo>
                  <a:lnTo>
                    <a:pt x="143" y="0"/>
                  </a:lnTo>
                  <a:lnTo>
                    <a:pt x="147" y="4"/>
                  </a:lnTo>
                  <a:lnTo>
                    <a:pt x="159" y="10"/>
                  </a:lnTo>
                  <a:lnTo>
                    <a:pt x="165" y="12"/>
                  </a:lnTo>
                  <a:lnTo>
                    <a:pt x="175" y="20"/>
                  </a:lnTo>
                  <a:lnTo>
                    <a:pt x="177" y="45"/>
                  </a:lnTo>
                  <a:lnTo>
                    <a:pt x="175" y="55"/>
                  </a:lnTo>
                  <a:lnTo>
                    <a:pt x="173" y="58"/>
                  </a:lnTo>
                  <a:lnTo>
                    <a:pt x="175" y="63"/>
                  </a:lnTo>
                  <a:lnTo>
                    <a:pt x="177" y="69"/>
                  </a:lnTo>
                  <a:lnTo>
                    <a:pt x="177" y="75"/>
                  </a:lnTo>
                  <a:lnTo>
                    <a:pt x="178" y="81"/>
                  </a:lnTo>
                  <a:lnTo>
                    <a:pt x="178" y="87"/>
                  </a:lnTo>
                  <a:lnTo>
                    <a:pt x="176" y="93"/>
                  </a:lnTo>
                  <a:lnTo>
                    <a:pt x="173" y="97"/>
                  </a:lnTo>
                  <a:lnTo>
                    <a:pt x="171" y="104"/>
                  </a:lnTo>
                  <a:lnTo>
                    <a:pt x="168" y="1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0">
              <a:extLst>
                <a:ext uri="{FF2B5EF4-FFF2-40B4-BE49-F238E27FC236}">
                  <a16:creationId xmlns:a16="http://schemas.microsoft.com/office/drawing/2014/main" id="{3F616669-3318-9640-939D-1B6EB052E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6511" y="4016759"/>
              <a:ext cx="417513" cy="500062"/>
            </a:xfrm>
            <a:custGeom>
              <a:avLst/>
              <a:gdLst>
                <a:gd name="T0" fmla="*/ 259 w 263"/>
                <a:gd name="T1" fmla="*/ 238 h 315"/>
                <a:gd name="T2" fmla="*/ 261 w 263"/>
                <a:gd name="T3" fmla="*/ 253 h 315"/>
                <a:gd name="T4" fmla="*/ 250 w 263"/>
                <a:gd name="T5" fmla="*/ 264 h 315"/>
                <a:gd name="T6" fmla="*/ 226 w 263"/>
                <a:gd name="T7" fmla="*/ 261 h 315"/>
                <a:gd name="T8" fmla="*/ 205 w 263"/>
                <a:gd name="T9" fmla="*/ 255 h 315"/>
                <a:gd name="T10" fmla="*/ 202 w 263"/>
                <a:gd name="T11" fmla="*/ 262 h 315"/>
                <a:gd name="T12" fmla="*/ 216 w 263"/>
                <a:gd name="T13" fmla="*/ 274 h 315"/>
                <a:gd name="T14" fmla="*/ 182 w 263"/>
                <a:gd name="T15" fmla="*/ 248 h 315"/>
                <a:gd name="T16" fmla="*/ 171 w 263"/>
                <a:gd name="T17" fmla="*/ 241 h 315"/>
                <a:gd name="T18" fmla="*/ 156 w 263"/>
                <a:gd name="T19" fmla="*/ 222 h 315"/>
                <a:gd name="T20" fmla="*/ 157 w 263"/>
                <a:gd name="T21" fmla="*/ 229 h 315"/>
                <a:gd name="T22" fmla="*/ 180 w 263"/>
                <a:gd name="T23" fmla="*/ 255 h 315"/>
                <a:gd name="T24" fmla="*/ 181 w 263"/>
                <a:gd name="T25" fmla="*/ 278 h 315"/>
                <a:gd name="T26" fmla="*/ 159 w 263"/>
                <a:gd name="T27" fmla="*/ 285 h 315"/>
                <a:gd name="T28" fmla="*/ 159 w 263"/>
                <a:gd name="T29" fmla="*/ 291 h 315"/>
                <a:gd name="T30" fmla="*/ 142 w 263"/>
                <a:gd name="T31" fmla="*/ 264 h 315"/>
                <a:gd name="T32" fmla="*/ 146 w 263"/>
                <a:gd name="T33" fmla="*/ 245 h 315"/>
                <a:gd name="T34" fmla="*/ 144 w 263"/>
                <a:gd name="T35" fmla="*/ 236 h 315"/>
                <a:gd name="T36" fmla="*/ 132 w 263"/>
                <a:gd name="T37" fmla="*/ 226 h 315"/>
                <a:gd name="T38" fmla="*/ 136 w 263"/>
                <a:gd name="T39" fmla="*/ 254 h 315"/>
                <a:gd name="T40" fmla="*/ 125 w 263"/>
                <a:gd name="T41" fmla="*/ 244 h 315"/>
                <a:gd name="T42" fmla="*/ 125 w 263"/>
                <a:gd name="T43" fmla="*/ 253 h 315"/>
                <a:gd name="T44" fmla="*/ 127 w 263"/>
                <a:gd name="T45" fmla="*/ 258 h 315"/>
                <a:gd name="T46" fmla="*/ 143 w 263"/>
                <a:gd name="T47" fmla="*/ 298 h 315"/>
                <a:gd name="T48" fmla="*/ 137 w 263"/>
                <a:gd name="T49" fmla="*/ 306 h 315"/>
                <a:gd name="T50" fmla="*/ 118 w 263"/>
                <a:gd name="T51" fmla="*/ 302 h 315"/>
                <a:gd name="T52" fmla="*/ 107 w 263"/>
                <a:gd name="T53" fmla="*/ 287 h 315"/>
                <a:gd name="T54" fmla="*/ 102 w 263"/>
                <a:gd name="T55" fmla="*/ 261 h 315"/>
                <a:gd name="T56" fmla="*/ 96 w 263"/>
                <a:gd name="T57" fmla="*/ 245 h 315"/>
                <a:gd name="T58" fmla="*/ 93 w 263"/>
                <a:gd name="T59" fmla="*/ 208 h 315"/>
                <a:gd name="T60" fmla="*/ 83 w 263"/>
                <a:gd name="T61" fmla="*/ 202 h 315"/>
                <a:gd name="T62" fmla="*/ 77 w 263"/>
                <a:gd name="T63" fmla="*/ 210 h 315"/>
                <a:gd name="T64" fmla="*/ 88 w 263"/>
                <a:gd name="T65" fmla="*/ 238 h 315"/>
                <a:gd name="T66" fmla="*/ 96 w 263"/>
                <a:gd name="T67" fmla="*/ 259 h 315"/>
                <a:gd name="T68" fmla="*/ 104 w 263"/>
                <a:gd name="T69" fmla="*/ 303 h 315"/>
                <a:gd name="T70" fmla="*/ 81 w 263"/>
                <a:gd name="T71" fmla="*/ 314 h 315"/>
                <a:gd name="T72" fmla="*/ 77 w 263"/>
                <a:gd name="T73" fmla="*/ 291 h 315"/>
                <a:gd name="T74" fmla="*/ 80 w 263"/>
                <a:gd name="T75" fmla="*/ 261 h 315"/>
                <a:gd name="T76" fmla="*/ 57 w 263"/>
                <a:gd name="T77" fmla="*/ 238 h 315"/>
                <a:gd name="T78" fmla="*/ 14 w 263"/>
                <a:gd name="T79" fmla="*/ 217 h 315"/>
                <a:gd name="T80" fmla="*/ 3 w 263"/>
                <a:gd name="T81" fmla="*/ 189 h 315"/>
                <a:gd name="T82" fmla="*/ 12 w 263"/>
                <a:gd name="T83" fmla="*/ 165 h 315"/>
                <a:gd name="T84" fmla="*/ 14 w 263"/>
                <a:gd name="T85" fmla="*/ 143 h 315"/>
                <a:gd name="T86" fmla="*/ 35 w 263"/>
                <a:gd name="T87" fmla="*/ 109 h 315"/>
                <a:gd name="T88" fmla="*/ 51 w 263"/>
                <a:gd name="T89" fmla="*/ 92 h 315"/>
                <a:gd name="T90" fmla="*/ 52 w 263"/>
                <a:gd name="T91" fmla="*/ 85 h 315"/>
                <a:gd name="T92" fmla="*/ 24 w 263"/>
                <a:gd name="T93" fmla="*/ 61 h 315"/>
                <a:gd name="T94" fmla="*/ 38 w 263"/>
                <a:gd name="T95" fmla="*/ 47 h 315"/>
                <a:gd name="T96" fmla="*/ 65 w 263"/>
                <a:gd name="T97" fmla="*/ 6 h 315"/>
                <a:gd name="T98" fmla="*/ 83 w 263"/>
                <a:gd name="T99" fmla="*/ 64 h 315"/>
                <a:gd name="T100" fmla="*/ 87 w 263"/>
                <a:gd name="T101" fmla="*/ 104 h 315"/>
                <a:gd name="T102" fmla="*/ 198 w 263"/>
                <a:gd name="T103" fmla="*/ 120 h 315"/>
                <a:gd name="T104" fmla="*/ 209 w 263"/>
                <a:gd name="T105" fmla="*/ 193 h 315"/>
                <a:gd name="T106" fmla="*/ 261 w 263"/>
                <a:gd name="T107" fmla="*/ 218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63" h="315">
                  <a:moveTo>
                    <a:pt x="261" y="218"/>
                  </a:moveTo>
                  <a:lnTo>
                    <a:pt x="263" y="227"/>
                  </a:lnTo>
                  <a:lnTo>
                    <a:pt x="262" y="232"/>
                  </a:lnTo>
                  <a:lnTo>
                    <a:pt x="261" y="233"/>
                  </a:lnTo>
                  <a:lnTo>
                    <a:pt x="259" y="235"/>
                  </a:lnTo>
                  <a:lnTo>
                    <a:pt x="259" y="238"/>
                  </a:lnTo>
                  <a:lnTo>
                    <a:pt x="259" y="241"/>
                  </a:lnTo>
                  <a:lnTo>
                    <a:pt x="260" y="243"/>
                  </a:lnTo>
                  <a:lnTo>
                    <a:pt x="260" y="245"/>
                  </a:lnTo>
                  <a:lnTo>
                    <a:pt x="258" y="248"/>
                  </a:lnTo>
                  <a:lnTo>
                    <a:pt x="258" y="250"/>
                  </a:lnTo>
                  <a:lnTo>
                    <a:pt x="261" y="253"/>
                  </a:lnTo>
                  <a:lnTo>
                    <a:pt x="262" y="255"/>
                  </a:lnTo>
                  <a:lnTo>
                    <a:pt x="261" y="256"/>
                  </a:lnTo>
                  <a:lnTo>
                    <a:pt x="257" y="260"/>
                  </a:lnTo>
                  <a:lnTo>
                    <a:pt x="255" y="262"/>
                  </a:lnTo>
                  <a:lnTo>
                    <a:pt x="253" y="263"/>
                  </a:lnTo>
                  <a:lnTo>
                    <a:pt x="250" y="264"/>
                  </a:lnTo>
                  <a:lnTo>
                    <a:pt x="248" y="262"/>
                  </a:lnTo>
                  <a:lnTo>
                    <a:pt x="247" y="262"/>
                  </a:lnTo>
                  <a:lnTo>
                    <a:pt x="244" y="266"/>
                  </a:lnTo>
                  <a:lnTo>
                    <a:pt x="240" y="266"/>
                  </a:lnTo>
                  <a:lnTo>
                    <a:pt x="231" y="262"/>
                  </a:lnTo>
                  <a:lnTo>
                    <a:pt x="226" y="261"/>
                  </a:lnTo>
                  <a:lnTo>
                    <a:pt x="220" y="260"/>
                  </a:lnTo>
                  <a:lnTo>
                    <a:pt x="215" y="258"/>
                  </a:lnTo>
                  <a:lnTo>
                    <a:pt x="212" y="254"/>
                  </a:lnTo>
                  <a:lnTo>
                    <a:pt x="211" y="255"/>
                  </a:lnTo>
                  <a:lnTo>
                    <a:pt x="209" y="255"/>
                  </a:lnTo>
                  <a:lnTo>
                    <a:pt x="205" y="255"/>
                  </a:lnTo>
                  <a:lnTo>
                    <a:pt x="204" y="256"/>
                  </a:lnTo>
                  <a:lnTo>
                    <a:pt x="204" y="258"/>
                  </a:lnTo>
                  <a:lnTo>
                    <a:pt x="203" y="259"/>
                  </a:lnTo>
                  <a:lnTo>
                    <a:pt x="201" y="260"/>
                  </a:lnTo>
                  <a:lnTo>
                    <a:pt x="201" y="262"/>
                  </a:lnTo>
                  <a:lnTo>
                    <a:pt x="202" y="262"/>
                  </a:lnTo>
                  <a:lnTo>
                    <a:pt x="202" y="265"/>
                  </a:lnTo>
                  <a:lnTo>
                    <a:pt x="205" y="266"/>
                  </a:lnTo>
                  <a:lnTo>
                    <a:pt x="209" y="269"/>
                  </a:lnTo>
                  <a:lnTo>
                    <a:pt x="216" y="270"/>
                  </a:lnTo>
                  <a:lnTo>
                    <a:pt x="217" y="272"/>
                  </a:lnTo>
                  <a:lnTo>
                    <a:pt x="216" y="274"/>
                  </a:lnTo>
                  <a:lnTo>
                    <a:pt x="215" y="276"/>
                  </a:lnTo>
                  <a:lnTo>
                    <a:pt x="205" y="277"/>
                  </a:lnTo>
                  <a:lnTo>
                    <a:pt x="204" y="276"/>
                  </a:lnTo>
                  <a:lnTo>
                    <a:pt x="198" y="269"/>
                  </a:lnTo>
                  <a:lnTo>
                    <a:pt x="184" y="253"/>
                  </a:lnTo>
                  <a:lnTo>
                    <a:pt x="182" y="248"/>
                  </a:lnTo>
                  <a:lnTo>
                    <a:pt x="182" y="242"/>
                  </a:lnTo>
                  <a:lnTo>
                    <a:pt x="181" y="240"/>
                  </a:lnTo>
                  <a:lnTo>
                    <a:pt x="180" y="240"/>
                  </a:lnTo>
                  <a:lnTo>
                    <a:pt x="177" y="241"/>
                  </a:lnTo>
                  <a:lnTo>
                    <a:pt x="172" y="241"/>
                  </a:lnTo>
                  <a:lnTo>
                    <a:pt x="171" y="241"/>
                  </a:lnTo>
                  <a:lnTo>
                    <a:pt x="169" y="239"/>
                  </a:lnTo>
                  <a:lnTo>
                    <a:pt x="165" y="236"/>
                  </a:lnTo>
                  <a:lnTo>
                    <a:pt x="163" y="234"/>
                  </a:lnTo>
                  <a:lnTo>
                    <a:pt x="160" y="223"/>
                  </a:lnTo>
                  <a:lnTo>
                    <a:pt x="157" y="220"/>
                  </a:lnTo>
                  <a:lnTo>
                    <a:pt x="156" y="222"/>
                  </a:lnTo>
                  <a:lnTo>
                    <a:pt x="156" y="224"/>
                  </a:lnTo>
                  <a:lnTo>
                    <a:pt x="154" y="225"/>
                  </a:lnTo>
                  <a:lnTo>
                    <a:pt x="153" y="226"/>
                  </a:lnTo>
                  <a:lnTo>
                    <a:pt x="155" y="228"/>
                  </a:lnTo>
                  <a:lnTo>
                    <a:pt x="156" y="228"/>
                  </a:lnTo>
                  <a:lnTo>
                    <a:pt x="157" y="229"/>
                  </a:lnTo>
                  <a:lnTo>
                    <a:pt x="159" y="231"/>
                  </a:lnTo>
                  <a:lnTo>
                    <a:pt x="161" y="238"/>
                  </a:lnTo>
                  <a:lnTo>
                    <a:pt x="163" y="241"/>
                  </a:lnTo>
                  <a:lnTo>
                    <a:pt x="167" y="243"/>
                  </a:lnTo>
                  <a:lnTo>
                    <a:pt x="174" y="247"/>
                  </a:lnTo>
                  <a:lnTo>
                    <a:pt x="180" y="255"/>
                  </a:lnTo>
                  <a:lnTo>
                    <a:pt x="180" y="262"/>
                  </a:lnTo>
                  <a:lnTo>
                    <a:pt x="174" y="265"/>
                  </a:lnTo>
                  <a:lnTo>
                    <a:pt x="177" y="267"/>
                  </a:lnTo>
                  <a:lnTo>
                    <a:pt x="181" y="270"/>
                  </a:lnTo>
                  <a:lnTo>
                    <a:pt x="183" y="274"/>
                  </a:lnTo>
                  <a:lnTo>
                    <a:pt x="181" y="278"/>
                  </a:lnTo>
                  <a:lnTo>
                    <a:pt x="175" y="285"/>
                  </a:lnTo>
                  <a:lnTo>
                    <a:pt x="171" y="287"/>
                  </a:lnTo>
                  <a:lnTo>
                    <a:pt x="167" y="285"/>
                  </a:lnTo>
                  <a:lnTo>
                    <a:pt x="167" y="289"/>
                  </a:lnTo>
                  <a:lnTo>
                    <a:pt x="162" y="287"/>
                  </a:lnTo>
                  <a:lnTo>
                    <a:pt x="159" y="285"/>
                  </a:lnTo>
                  <a:lnTo>
                    <a:pt x="158" y="282"/>
                  </a:lnTo>
                  <a:lnTo>
                    <a:pt x="159" y="277"/>
                  </a:lnTo>
                  <a:lnTo>
                    <a:pt x="156" y="280"/>
                  </a:lnTo>
                  <a:lnTo>
                    <a:pt x="155" y="284"/>
                  </a:lnTo>
                  <a:lnTo>
                    <a:pt x="156" y="288"/>
                  </a:lnTo>
                  <a:lnTo>
                    <a:pt x="159" y="291"/>
                  </a:lnTo>
                  <a:lnTo>
                    <a:pt x="153" y="293"/>
                  </a:lnTo>
                  <a:lnTo>
                    <a:pt x="150" y="293"/>
                  </a:lnTo>
                  <a:lnTo>
                    <a:pt x="148" y="287"/>
                  </a:lnTo>
                  <a:lnTo>
                    <a:pt x="146" y="282"/>
                  </a:lnTo>
                  <a:lnTo>
                    <a:pt x="146" y="270"/>
                  </a:lnTo>
                  <a:lnTo>
                    <a:pt x="142" y="264"/>
                  </a:lnTo>
                  <a:lnTo>
                    <a:pt x="141" y="260"/>
                  </a:lnTo>
                  <a:lnTo>
                    <a:pt x="144" y="259"/>
                  </a:lnTo>
                  <a:lnTo>
                    <a:pt x="145" y="256"/>
                  </a:lnTo>
                  <a:lnTo>
                    <a:pt x="146" y="252"/>
                  </a:lnTo>
                  <a:lnTo>
                    <a:pt x="146" y="248"/>
                  </a:lnTo>
                  <a:lnTo>
                    <a:pt x="146" y="245"/>
                  </a:lnTo>
                  <a:lnTo>
                    <a:pt x="147" y="245"/>
                  </a:lnTo>
                  <a:lnTo>
                    <a:pt x="149" y="245"/>
                  </a:lnTo>
                  <a:lnTo>
                    <a:pt x="150" y="246"/>
                  </a:lnTo>
                  <a:lnTo>
                    <a:pt x="149" y="244"/>
                  </a:lnTo>
                  <a:lnTo>
                    <a:pt x="145" y="238"/>
                  </a:lnTo>
                  <a:lnTo>
                    <a:pt x="144" y="236"/>
                  </a:lnTo>
                  <a:lnTo>
                    <a:pt x="142" y="231"/>
                  </a:lnTo>
                  <a:lnTo>
                    <a:pt x="142" y="229"/>
                  </a:lnTo>
                  <a:lnTo>
                    <a:pt x="137" y="234"/>
                  </a:lnTo>
                  <a:lnTo>
                    <a:pt x="135" y="234"/>
                  </a:lnTo>
                  <a:lnTo>
                    <a:pt x="135" y="231"/>
                  </a:lnTo>
                  <a:lnTo>
                    <a:pt x="132" y="226"/>
                  </a:lnTo>
                  <a:lnTo>
                    <a:pt x="131" y="229"/>
                  </a:lnTo>
                  <a:lnTo>
                    <a:pt x="132" y="234"/>
                  </a:lnTo>
                  <a:lnTo>
                    <a:pt x="131" y="237"/>
                  </a:lnTo>
                  <a:lnTo>
                    <a:pt x="133" y="241"/>
                  </a:lnTo>
                  <a:lnTo>
                    <a:pt x="138" y="254"/>
                  </a:lnTo>
                  <a:lnTo>
                    <a:pt x="136" y="254"/>
                  </a:lnTo>
                  <a:lnTo>
                    <a:pt x="133" y="253"/>
                  </a:lnTo>
                  <a:lnTo>
                    <a:pt x="132" y="251"/>
                  </a:lnTo>
                  <a:lnTo>
                    <a:pt x="132" y="252"/>
                  </a:lnTo>
                  <a:lnTo>
                    <a:pt x="129" y="252"/>
                  </a:lnTo>
                  <a:lnTo>
                    <a:pt x="127" y="248"/>
                  </a:lnTo>
                  <a:lnTo>
                    <a:pt x="125" y="244"/>
                  </a:lnTo>
                  <a:lnTo>
                    <a:pt x="118" y="237"/>
                  </a:lnTo>
                  <a:lnTo>
                    <a:pt x="118" y="241"/>
                  </a:lnTo>
                  <a:lnTo>
                    <a:pt x="119" y="244"/>
                  </a:lnTo>
                  <a:lnTo>
                    <a:pt x="123" y="249"/>
                  </a:lnTo>
                  <a:lnTo>
                    <a:pt x="125" y="252"/>
                  </a:lnTo>
                  <a:lnTo>
                    <a:pt x="125" y="253"/>
                  </a:lnTo>
                  <a:lnTo>
                    <a:pt x="126" y="255"/>
                  </a:lnTo>
                  <a:lnTo>
                    <a:pt x="125" y="256"/>
                  </a:lnTo>
                  <a:lnTo>
                    <a:pt x="124" y="258"/>
                  </a:lnTo>
                  <a:lnTo>
                    <a:pt x="122" y="259"/>
                  </a:lnTo>
                  <a:lnTo>
                    <a:pt x="125" y="262"/>
                  </a:lnTo>
                  <a:lnTo>
                    <a:pt x="127" y="258"/>
                  </a:lnTo>
                  <a:lnTo>
                    <a:pt x="131" y="257"/>
                  </a:lnTo>
                  <a:lnTo>
                    <a:pt x="135" y="258"/>
                  </a:lnTo>
                  <a:lnTo>
                    <a:pt x="137" y="261"/>
                  </a:lnTo>
                  <a:lnTo>
                    <a:pt x="135" y="276"/>
                  </a:lnTo>
                  <a:lnTo>
                    <a:pt x="135" y="282"/>
                  </a:lnTo>
                  <a:lnTo>
                    <a:pt x="143" y="298"/>
                  </a:lnTo>
                  <a:lnTo>
                    <a:pt x="146" y="301"/>
                  </a:lnTo>
                  <a:lnTo>
                    <a:pt x="146" y="304"/>
                  </a:lnTo>
                  <a:lnTo>
                    <a:pt x="144" y="306"/>
                  </a:lnTo>
                  <a:lnTo>
                    <a:pt x="142" y="308"/>
                  </a:lnTo>
                  <a:lnTo>
                    <a:pt x="139" y="307"/>
                  </a:lnTo>
                  <a:lnTo>
                    <a:pt x="137" y="306"/>
                  </a:lnTo>
                  <a:lnTo>
                    <a:pt x="132" y="304"/>
                  </a:lnTo>
                  <a:lnTo>
                    <a:pt x="133" y="306"/>
                  </a:lnTo>
                  <a:lnTo>
                    <a:pt x="134" y="308"/>
                  </a:lnTo>
                  <a:lnTo>
                    <a:pt x="128" y="306"/>
                  </a:lnTo>
                  <a:lnTo>
                    <a:pt x="124" y="303"/>
                  </a:lnTo>
                  <a:lnTo>
                    <a:pt x="118" y="302"/>
                  </a:lnTo>
                  <a:lnTo>
                    <a:pt x="113" y="304"/>
                  </a:lnTo>
                  <a:lnTo>
                    <a:pt x="111" y="301"/>
                  </a:lnTo>
                  <a:lnTo>
                    <a:pt x="109" y="297"/>
                  </a:lnTo>
                  <a:lnTo>
                    <a:pt x="108" y="294"/>
                  </a:lnTo>
                  <a:lnTo>
                    <a:pt x="110" y="290"/>
                  </a:lnTo>
                  <a:lnTo>
                    <a:pt x="107" y="287"/>
                  </a:lnTo>
                  <a:lnTo>
                    <a:pt x="103" y="282"/>
                  </a:lnTo>
                  <a:lnTo>
                    <a:pt x="101" y="275"/>
                  </a:lnTo>
                  <a:lnTo>
                    <a:pt x="99" y="269"/>
                  </a:lnTo>
                  <a:lnTo>
                    <a:pt x="100" y="265"/>
                  </a:lnTo>
                  <a:lnTo>
                    <a:pt x="101" y="262"/>
                  </a:lnTo>
                  <a:lnTo>
                    <a:pt x="102" y="261"/>
                  </a:lnTo>
                  <a:lnTo>
                    <a:pt x="104" y="259"/>
                  </a:lnTo>
                  <a:lnTo>
                    <a:pt x="105" y="256"/>
                  </a:lnTo>
                  <a:lnTo>
                    <a:pt x="106" y="252"/>
                  </a:lnTo>
                  <a:lnTo>
                    <a:pt x="105" y="249"/>
                  </a:lnTo>
                  <a:lnTo>
                    <a:pt x="102" y="248"/>
                  </a:lnTo>
                  <a:lnTo>
                    <a:pt x="96" y="245"/>
                  </a:lnTo>
                  <a:lnTo>
                    <a:pt x="92" y="237"/>
                  </a:lnTo>
                  <a:lnTo>
                    <a:pt x="88" y="223"/>
                  </a:lnTo>
                  <a:lnTo>
                    <a:pt x="87" y="217"/>
                  </a:lnTo>
                  <a:lnTo>
                    <a:pt x="88" y="214"/>
                  </a:lnTo>
                  <a:lnTo>
                    <a:pt x="91" y="211"/>
                  </a:lnTo>
                  <a:lnTo>
                    <a:pt x="93" y="208"/>
                  </a:lnTo>
                  <a:lnTo>
                    <a:pt x="92" y="207"/>
                  </a:lnTo>
                  <a:lnTo>
                    <a:pt x="90" y="206"/>
                  </a:lnTo>
                  <a:lnTo>
                    <a:pt x="87" y="209"/>
                  </a:lnTo>
                  <a:lnTo>
                    <a:pt x="85" y="206"/>
                  </a:lnTo>
                  <a:lnTo>
                    <a:pt x="84" y="204"/>
                  </a:lnTo>
                  <a:lnTo>
                    <a:pt x="83" y="202"/>
                  </a:lnTo>
                  <a:lnTo>
                    <a:pt x="82" y="203"/>
                  </a:lnTo>
                  <a:lnTo>
                    <a:pt x="80" y="203"/>
                  </a:lnTo>
                  <a:lnTo>
                    <a:pt x="78" y="203"/>
                  </a:lnTo>
                  <a:lnTo>
                    <a:pt x="76" y="202"/>
                  </a:lnTo>
                  <a:lnTo>
                    <a:pt x="77" y="207"/>
                  </a:lnTo>
                  <a:lnTo>
                    <a:pt x="77" y="210"/>
                  </a:lnTo>
                  <a:lnTo>
                    <a:pt x="79" y="213"/>
                  </a:lnTo>
                  <a:lnTo>
                    <a:pt x="81" y="215"/>
                  </a:lnTo>
                  <a:lnTo>
                    <a:pt x="83" y="217"/>
                  </a:lnTo>
                  <a:lnTo>
                    <a:pt x="85" y="220"/>
                  </a:lnTo>
                  <a:lnTo>
                    <a:pt x="87" y="229"/>
                  </a:lnTo>
                  <a:lnTo>
                    <a:pt x="88" y="238"/>
                  </a:lnTo>
                  <a:lnTo>
                    <a:pt x="89" y="241"/>
                  </a:lnTo>
                  <a:lnTo>
                    <a:pt x="91" y="243"/>
                  </a:lnTo>
                  <a:lnTo>
                    <a:pt x="94" y="245"/>
                  </a:lnTo>
                  <a:lnTo>
                    <a:pt x="97" y="248"/>
                  </a:lnTo>
                  <a:lnTo>
                    <a:pt x="101" y="255"/>
                  </a:lnTo>
                  <a:lnTo>
                    <a:pt x="96" y="259"/>
                  </a:lnTo>
                  <a:lnTo>
                    <a:pt x="94" y="262"/>
                  </a:lnTo>
                  <a:lnTo>
                    <a:pt x="94" y="265"/>
                  </a:lnTo>
                  <a:lnTo>
                    <a:pt x="99" y="287"/>
                  </a:lnTo>
                  <a:lnTo>
                    <a:pt x="101" y="294"/>
                  </a:lnTo>
                  <a:lnTo>
                    <a:pt x="104" y="297"/>
                  </a:lnTo>
                  <a:lnTo>
                    <a:pt x="104" y="303"/>
                  </a:lnTo>
                  <a:lnTo>
                    <a:pt x="108" y="307"/>
                  </a:lnTo>
                  <a:lnTo>
                    <a:pt x="111" y="311"/>
                  </a:lnTo>
                  <a:lnTo>
                    <a:pt x="105" y="314"/>
                  </a:lnTo>
                  <a:lnTo>
                    <a:pt x="98" y="314"/>
                  </a:lnTo>
                  <a:lnTo>
                    <a:pt x="90" y="315"/>
                  </a:lnTo>
                  <a:lnTo>
                    <a:pt x="81" y="314"/>
                  </a:lnTo>
                  <a:lnTo>
                    <a:pt x="76" y="311"/>
                  </a:lnTo>
                  <a:lnTo>
                    <a:pt x="75" y="308"/>
                  </a:lnTo>
                  <a:lnTo>
                    <a:pt x="76" y="295"/>
                  </a:lnTo>
                  <a:lnTo>
                    <a:pt x="77" y="294"/>
                  </a:lnTo>
                  <a:lnTo>
                    <a:pt x="77" y="292"/>
                  </a:lnTo>
                  <a:lnTo>
                    <a:pt x="77" y="291"/>
                  </a:lnTo>
                  <a:lnTo>
                    <a:pt x="75" y="289"/>
                  </a:lnTo>
                  <a:lnTo>
                    <a:pt x="74" y="288"/>
                  </a:lnTo>
                  <a:lnTo>
                    <a:pt x="74" y="280"/>
                  </a:lnTo>
                  <a:lnTo>
                    <a:pt x="75" y="276"/>
                  </a:lnTo>
                  <a:lnTo>
                    <a:pt x="80" y="263"/>
                  </a:lnTo>
                  <a:lnTo>
                    <a:pt x="80" y="261"/>
                  </a:lnTo>
                  <a:lnTo>
                    <a:pt x="80" y="254"/>
                  </a:lnTo>
                  <a:lnTo>
                    <a:pt x="77" y="258"/>
                  </a:lnTo>
                  <a:lnTo>
                    <a:pt x="75" y="254"/>
                  </a:lnTo>
                  <a:lnTo>
                    <a:pt x="68" y="251"/>
                  </a:lnTo>
                  <a:lnTo>
                    <a:pt x="61" y="245"/>
                  </a:lnTo>
                  <a:lnTo>
                    <a:pt x="57" y="238"/>
                  </a:lnTo>
                  <a:lnTo>
                    <a:pt x="55" y="230"/>
                  </a:lnTo>
                  <a:lnTo>
                    <a:pt x="41" y="221"/>
                  </a:lnTo>
                  <a:lnTo>
                    <a:pt x="23" y="228"/>
                  </a:lnTo>
                  <a:lnTo>
                    <a:pt x="16" y="229"/>
                  </a:lnTo>
                  <a:lnTo>
                    <a:pt x="13" y="222"/>
                  </a:lnTo>
                  <a:lnTo>
                    <a:pt x="14" y="217"/>
                  </a:lnTo>
                  <a:lnTo>
                    <a:pt x="12" y="215"/>
                  </a:lnTo>
                  <a:lnTo>
                    <a:pt x="9" y="214"/>
                  </a:lnTo>
                  <a:lnTo>
                    <a:pt x="6" y="213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3" y="189"/>
                  </a:lnTo>
                  <a:lnTo>
                    <a:pt x="8" y="182"/>
                  </a:lnTo>
                  <a:lnTo>
                    <a:pt x="9" y="179"/>
                  </a:lnTo>
                  <a:lnTo>
                    <a:pt x="10" y="174"/>
                  </a:lnTo>
                  <a:lnTo>
                    <a:pt x="15" y="169"/>
                  </a:lnTo>
                  <a:lnTo>
                    <a:pt x="13" y="168"/>
                  </a:lnTo>
                  <a:lnTo>
                    <a:pt x="12" y="165"/>
                  </a:lnTo>
                  <a:lnTo>
                    <a:pt x="10" y="163"/>
                  </a:lnTo>
                  <a:lnTo>
                    <a:pt x="10" y="160"/>
                  </a:lnTo>
                  <a:lnTo>
                    <a:pt x="10" y="155"/>
                  </a:lnTo>
                  <a:lnTo>
                    <a:pt x="11" y="150"/>
                  </a:lnTo>
                  <a:lnTo>
                    <a:pt x="13" y="145"/>
                  </a:lnTo>
                  <a:lnTo>
                    <a:pt x="14" y="143"/>
                  </a:lnTo>
                  <a:lnTo>
                    <a:pt x="18" y="141"/>
                  </a:lnTo>
                  <a:lnTo>
                    <a:pt x="20" y="136"/>
                  </a:lnTo>
                  <a:lnTo>
                    <a:pt x="21" y="126"/>
                  </a:lnTo>
                  <a:lnTo>
                    <a:pt x="24" y="118"/>
                  </a:lnTo>
                  <a:lnTo>
                    <a:pt x="29" y="113"/>
                  </a:lnTo>
                  <a:lnTo>
                    <a:pt x="35" y="109"/>
                  </a:lnTo>
                  <a:lnTo>
                    <a:pt x="42" y="100"/>
                  </a:lnTo>
                  <a:lnTo>
                    <a:pt x="44" y="98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50" y="93"/>
                  </a:lnTo>
                  <a:lnTo>
                    <a:pt x="51" y="92"/>
                  </a:lnTo>
                  <a:lnTo>
                    <a:pt x="51" y="92"/>
                  </a:lnTo>
                  <a:lnTo>
                    <a:pt x="53" y="89"/>
                  </a:lnTo>
                  <a:lnTo>
                    <a:pt x="54" y="88"/>
                  </a:lnTo>
                  <a:lnTo>
                    <a:pt x="54" y="87"/>
                  </a:lnTo>
                  <a:lnTo>
                    <a:pt x="54" y="85"/>
                  </a:lnTo>
                  <a:lnTo>
                    <a:pt x="52" y="85"/>
                  </a:lnTo>
                  <a:lnTo>
                    <a:pt x="46" y="77"/>
                  </a:lnTo>
                  <a:lnTo>
                    <a:pt x="25" y="74"/>
                  </a:lnTo>
                  <a:lnTo>
                    <a:pt x="21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1"/>
                  </a:lnTo>
                  <a:lnTo>
                    <a:pt x="26" y="60"/>
                  </a:lnTo>
                  <a:lnTo>
                    <a:pt x="30" y="58"/>
                  </a:lnTo>
                  <a:lnTo>
                    <a:pt x="31" y="57"/>
                  </a:lnTo>
                  <a:lnTo>
                    <a:pt x="35" y="53"/>
                  </a:lnTo>
                  <a:lnTo>
                    <a:pt x="38" y="50"/>
                  </a:lnTo>
                  <a:lnTo>
                    <a:pt x="38" y="47"/>
                  </a:lnTo>
                  <a:lnTo>
                    <a:pt x="40" y="41"/>
                  </a:lnTo>
                  <a:lnTo>
                    <a:pt x="40" y="36"/>
                  </a:lnTo>
                  <a:lnTo>
                    <a:pt x="45" y="26"/>
                  </a:lnTo>
                  <a:lnTo>
                    <a:pt x="51" y="0"/>
                  </a:lnTo>
                  <a:lnTo>
                    <a:pt x="58" y="5"/>
                  </a:lnTo>
                  <a:lnTo>
                    <a:pt x="65" y="6"/>
                  </a:lnTo>
                  <a:lnTo>
                    <a:pt x="62" y="14"/>
                  </a:lnTo>
                  <a:lnTo>
                    <a:pt x="55" y="50"/>
                  </a:lnTo>
                  <a:lnTo>
                    <a:pt x="57" y="55"/>
                  </a:lnTo>
                  <a:lnTo>
                    <a:pt x="65" y="56"/>
                  </a:lnTo>
                  <a:lnTo>
                    <a:pt x="73" y="53"/>
                  </a:lnTo>
                  <a:lnTo>
                    <a:pt x="83" y="64"/>
                  </a:lnTo>
                  <a:lnTo>
                    <a:pt x="81" y="80"/>
                  </a:lnTo>
                  <a:lnTo>
                    <a:pt x="77" y="87"/>
                  </a:lnTo>
                  <a:lnTo>
                    <a:pt x="78" y="95"/>
                  </a:lnTo>
                  <a:lnTo>
                    <a:pt x="80" y="98"/>
                  </a:lnTo>
                  <a:lnTo>
                    <a:pt x="85" y="102"/>
                  </a:lnTo>
                  <a:lnTo>
                    <a:pt x="87" y="104"/>
                  </a:lnTo>
                  <a:lnTo>
                    <a:pt x="111" y="120"/>
                  </a:lnTo>
                  <a:lnTo>
                    <a:pt x="143" y="123"/>
                  </a:lnTo>
                  <a:lnTo>
                    <a:pt x="172" y="119"/>
                  </a:lnTo>
                  <a:lnTo>
                    <a:pt x="184" y="123"/>
                  </a:lnTo>
                  <a:lnTo>
                    <a:pt x="191" y="122"/>
                  </a:lnTo>
                  <a:lnTo>
                    <a:pt x="198" y="120"/>
                  </a:lnTo>
                  <a:lnTo>
                    <a:pt x="202" y="129"/>
                  </a:lnTo>
                  <a:lnTo>
                    <a:pt x="202" y="140"/>
                  </a:lnTo>
                  <a:lnTo>
                    <a:pt x="178" y="175"/>
                  </a:lnTo>
                  <a:lnTo>
                    <a:pt x="181" y="193"/>
                  </a:lnTo>
                  <a:lnTo>
                    <a:pt x="191" y="196"/>
                  </a:lnTo>
                  <a:lnTo>
                    <a:pt x="209" y="193"/>
                  </a:lnTo>
                  <a:lnTo>
                    <a:pt x="218" y="193"/>
                  </a:lnTo>
                  <a:lnTo>
                    <a:pt x="226" y="196"/>
                  </a:lnTo>
                  <a:lnTo>
                    <a:pt x="239" y="196"/>
                  </a:lnTo>
                  <a:lnTo>
                    <a:pt x="254" y="207"/>
                  </a:lnTo>
                  <a:lnTo>
                    <a:pt x="257" y="212"/>
                  </a:lnTo>
                  <a:lnTo>
                    <a:pt x="261" y="21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1">
              <a:extLst>
                <a:ext uri="{FF2B5EF4-FFF2-40B4-BE49-F238E27FC236}">
                  <a16:creationId xmlns:a16="http://schemas.microsoft.com/office/drawing/2014/main" id="{0A8D6415-CFA0-3640-971A-222D81028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9561" y="4446971"/>
              <a:ext cx="69850" cy="53975"/>
            </a:xfrm>
            <a:custGeom>
              <a:avLst/>
              <a:gdLst>
                <a:gd name="T0" fmla="*/ 31 w 44"/>
                <a:gd name="T1" fmla="*/ 9 h 34"/>
                <a:gd name="T2" fmla="*/ 42 w 44"/>
                <a:gd name="T3" fmla="*/ 9 h 34"/>
                <a:gd name="T4" fmla="*/ 44 w 44"/>
                <a:gd name="T5" fmla="*/ 9 h 34"/>
                <a:gd name="T6" fmla="*/ 42 w 44"/>
                <a:gd name="T7" fmla="*/ 12 h 34"/>
                <a:gd name="T8" fmla="*/ 40 w 44"/>
                <a:gd name="T9" fmla="*/ 15 h 34"/>
                <a:gd name="T10" fmla="*/ 40 w 44"/>
                <a:gd name="T11" fmla="*/ 18 h 34"/>
                <a:gd name="T12" fmla="*/ 40 w 44"/>
                <a:gd name="T13" fmla="*/ 21 h 34"/>
                <a:gd name="T14" fmla="*/ 39 w 44"/>
                <a:gd name="T15" fmla="*/ 25 h 34"/>
                <a:gd name="T16" fmla="*/ 37 w 44"/>
                <a:gd name="T17" fmla="*/ 27 h 34"/>
                <a:gd name="T18" fmla="*/ 33 w 44"/>
                <a:gd name="T19" fmla="*/ 29 h 34"/>
                <a:gd name="T20" fmla="*/ 30 w 44"/>
                <a:gd name="T21" fmla="*/ 30 h 34"/>
                <a:gd name="T22" fmla="*/ 10 w 44"/>
                <a:gd name="T23" fmla="*/ 34 h 34"/>
                <a:gd name="T24" fmla="*/ 2 w 44"/>
                <a:gd name="T25" fmla="*/ 33 h 34"/>
                <a:gd name="T26" fmla="*/ 0 w 44"/>
                <a:gd name="T27" fmla="*/ 31 h 34"/>
                <a:gd name="T28" fmla="*/ 2 w 44"/>
                <a:gd name="T29" fmla="*/ 26 h 34"/>
                <a:gd name="T30" fmla="*/ 9 w 44"/>
                <a:gd name="T31" fmla="*/ 19 h 34"/>
                <a:gd name="T32" fmla="*/ 15 w 44"/>
                <a:gd name="T33" fmla="*/ 11 h 34"/>
                <a:gd name="T34" fmla="*/ 19 w 44"/>
                <a:gd name="T35" fmla="*/ 6 h 34"/>
                <a:gd name="T36" fmla="*/ 20 w 44"/>
                <a:gd name="T37" fmla="*/ 4 h 34"/>
                <a:gd name="T38" fmla="*/ 21 w 44"/>
                <a:gd name="T39" fmla="*/ 0 h 34"/>
                <a:gd name="T40" fmla="*/ 24 w 44"/>
                <a:gd name="T41" fmla="*/ 2 h 34"/>
                <a:gd name="T42" fmla="*/ 28 w 44"/>
                <a:gd name="T43" fmla="*/ 8 h 34"/>
                <a:gd name="T44" fmla="*/ 31 w 44"/>
                <a:gd name="T45" fmla="*/ 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34">
                  <a:moveTo>
                    <a:pt x="31" y="9"/>
                  </a:moveTo>
                  <a:lnTo>
                    <a:pt x="42" y="9"/>
                  </a:lnTo>
                  <a:lnTo>
                    <a:pt x="44" y="9"/>
                  </a:lnTo>
                  <a:lnTo>
                    <a:pt x="42" y="12"/>
                  </a:lnTo>
                  <a:lnTo>
                    <a:pt x="40" y="15"/>
                  </a:lnTo>
                  <a:lnTo>
                    <a:pt x="40" y="18"/>
                  </a:lnTo>
                  <a:lnTo>
                    <a:pt x="40" y="21"/>
                  </a:lnTo>
                  <a:lnTo>
                    <a:pt x="39" y="25"/>
                  </a:lnTo>
                  <a:lnTo>
                    <a:pt x="37" y="27"/>
                  </a:lnTo>
                  <a:lnTo>
                    <a:pt x="33" y="29"/>
                  </a:lnTo>
                  <a:lnTo>
                    <a:pt x="30" y="30"/>
                  </a:lnTo>
                  <a:lnTo>
                    <a:pt x="10" y="34"/>
                  </a:lnTo>
                  <a:lnTo>
                    <a:pt x="2" y="33"/>
                  </a:lnTo>
                  <a:lnTo>
                    <a:pt x="0" y="31"/>
                  </a:lnTo>
                  <a:lnTo>
                    <a:pt x="2" y="26"/>
                  </a:lnTo>
                  <a:lnTo>
                    <a:pt x="9" y="19"/>
                  </a:lnTo>
                  <a:lnTo>
                    <a:pt x="15" y="11"/>
                  </a:lnTo>
                  <a:lnTo>
                    <a:pt x="19" y="6"/>
                  </a:lnTo>
                  <a:lnTo>
                    <a:pt x="20" y="4"/>
                  </a:lnTo>
                  <a:lnTo>
                    <a:pt x="21" y="0"/>
                  </a:lnTo>
                  <a:lnTo>
                    <a:pt x="24" y="2"/>
                  </a:lnTo>
                  <a:lnTo>
                    <a:pt x="28" y="8"/>
                  </a:lnTo>
                  <a:lnTo>
                    <a:pt x="31" y="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2">
              <a:extLst>
                <a:ext uri="{FF2B5EF4-FFF2-40B4-BE49-F238E27FC236}">
                  <a16:creationId xmlns:a16="http://schemas.microsoft.com/office/drawing/2014/main" id="{1A51E621-53C1-F444-A8DA-6B8CEF14F0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0998" y="4459671"/>
              <a:ext cx="90488" cy="23812"/>
            </a:xfrm>
            <a:custGeom>
              <a:avLst/>
              <a:gdLst>
                <a:gd name="T0" fmla="*/ 47 w 57"/>
                <a:gd name="T1" fmla="*/ 3 h 15"/>
                <a:gd name="T2" fmla="*/ 54 w 57"/>
                <a:gd name="T3" fmla="*/ 2 h 15"/>
                <a:gd name="T4" fmla="*/ 57 w 57"/>
                <a:gd name="T5" fmla="*/ 3 h 15"/>
                <a:gd name="T6" fmla="*/ 56 w 57"/>
                <a:gd name="T7" fmla="*/ 6 h 15"/>
                <a:gd name="T8" fmla="*/ 54 w 57"/>
                <a:gd name="T9" fmla="*/ 8 h 15"/>
                <a:gd name="T10" fmla="*/ 50 w 57"/>
                <a:gd name="T11" fmla="*/ 10 h 15"/>
                <a:gd name="T12" fmla="*/ 41 w 57"/>
                <a:gd name="T13" fmla="*/ 9 h 15"/>
                <a:gd name="T14" fmla="*/ 37 w 57"/>
                <a:gd name="T15" fmla="*/ 10 h 15"/>
                <a:gd name="T16" fmla="*/ 26 w 57"/>
                <a:gd name="T17" fmla="*/ 14 h 15"/>
                <a:gd name="T18" fmla="*/ 22 w 57"/>
                <a:gd name="T19" fmla="*/ 15 h 15"/>
                <a:gd name="T20" fmla="*/ 6 w 57"/>
                <a:gd name="T21" fmla="*/ 13 h 15"/>
                <a:gd name="T22" fmla="*/ 2 w 57"/>
                <a:gd name="T23" fmla="*/ 11 h 15"/>
                <a:gd name="T24" fmla="*/ 0 w 57"/>
                <a:gd name="T25" fmla="*/ 8 h 15"/>
                <a:gd name="T26" fmla="*/ 2 w 57"/>
                <a:gd name="T27" fmla="*/ 4 h 15"/>
                <a:gd name="T28" fmla="*/ 5 w 57"/>
                <a:gd name="T29" fmla="*/ 4 h 15"/>
                <a:gd name="T30" fmla="*/ 16 w 57"/>
                <a:gd name="T31" fmla="*/ 0 h 15"/>
                <a:gd name="T32" fmla="*/ 19 w 57"/>
                <a:gd name="T33" fmla="*/ 1 h 15"/>
                <a:gd name="T34" fmla="*/ 26 w 57"/>
                <a:gd name="T35" fmla="*/ 5 h 15"/>
                <a:gd name="T36" fmla="*/ 31 w 57"/>
                <a:gd name="T37" fmla="*/ 6 h 15"/>
                <a:gd name="T38" fmla="*/ 35 w 57"/>
                <a:gd name="T39" fmla="*/ 5 h 15"/>
                <a:gd name="T40" fmla="*/ 44 w 57"/>
                <a:gd name="T41" fmla="*/ 4 h 15"/>
                <a:gd name="T42" fmla="*/ 47 w 57"/>
                <a:gd name="T43" fmla="*/ 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7" h="15">
                  <a:moveTo>
                    <a:pt x="47" y="3"/>
                  </a:moveTo>
                  <a:lnTo>
                    <a:pt x="54" y="2"/>
                  </a:lnTo>
                  <a:lnTo>
                    <a:pt x="57" y="3"/>
                  </a:lnTo>
                  <a:lnTo>
                    <a:pt x="56" y="6"/>
                  </a:lnTo>
                  <a:lnTo>
                    <a:pt x="54" y="8"/>
                  </a:lnTo>
                  <a:lnTo>
                    <a:pt x="50" y="10"/>
                  </a:lnTo>
                  <a:lnTo>
                    <a:pt x="41" y="9"/>
                  </a:lnTo>
                  <a:lnTo>
                    <a:pt x="37" y="10"/>
                  </a:lnTo>
                  <a:lnTo>
                    <a:pt x="26" y="14"/>
                  </a:lnTo>
                  <a:lnTo>
                    <a:pt x="22" y="15"/>
                  </a:lnTo>
                  <a:lnTo>
                    <a:pt x="6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4"/>
                  </a:lnTo>
                  <a:lnTo>
                    <a:pt x="5" y="4"/>
                  </a:lnTo>
                  <a:lnTo>
                    <a:pt x="16" y="0"/>
                  </a:lnTo>
                  <a:lnTo>
                    <a:pt x="19" y="1"/>
                  </a:lnTo>
                  <a:lnTo>
                    <a:pt x="26" y="5"/>
                  </a:lnTo>
                  <a:lnTo>
                    <a:pt x="31" y="6"/>
                  </a:lnTo>
                  <a:lnTo>
                    <a:pt x="35" y="5"/>
                  </a:lnTo>
                  <a:lnTo>
                    <a:pt x="44" y="4"/>
                  </a:lnTo>
                  <a:lnTo>
                    <a:pt x="47" y="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13">
              <a:extLst>
                <a:ext uri="{FF2B5EF4-FFF2-40B4-BE49-F238E27FC236}">
                  <a16:creationId xmlns:a16="http://schemas.microsoft.com/office/drawing/2014/main" id="{B5A60443-EB2B-B44D-BE83-342F8FD4F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46148" y="4134234"/>
              <a:ext cx="482600" cy="407987"/>
            </a:xfrm>
            <a:custGeom>
              <a:avLst/>
              <a:gdLst>
                <a:gd name="T0" fmla="*/ 300 w 304"/>
                <a:gd name="T1" fmla="*/ 195 h 257"/>
                <a:gd name="T2" fmla="*/ 298 w 304"/>
                <a:gd name="T3" fmla="*/ 222 h 257"/>
                <a:gd name="T4" fmla="*/ 293 w 304"/>
                <a:gd name="T5" fmla="*/ 199 h 257"/>
                <a:gd name="T6" fmla="*/ 290 w 304"/>
                <a:gd name="T7" fmla="*/ 216 h 257"/>
                <a:gd name="T8" fmla="*/ 298 w 304"/>
                <a:gd name="T9" fmla="*/ 240 h 257"/>
                <a:gd name="T10" fmla="*/ 279 w 304"/>
                <a:gd name="T11" fmla="*/ 241 h 257"/>
                <a:gd name="T12" fmla="*/ 272 w 304"/>
                <a:gd name="T13" fmla="*/ 202 h 257"/>
                <a:gd name="T14" fmla="*/ 270 w 304"/>
                <a:gd name="T15" fmla="*/ 234 h 257"/>
                <a:gd name="T16" fmla="*/ 236 w 304"/>
                <a:gd name="T17" fmla="*/ 240 h 257"/>
                <a:gd name="T18" fmla="*/ 220 w 304"/>
                <a:gd name="T19" fmla="*/ 247 h 257"/>
                <a:gd name="T20" fmla="*/ 200 w 304"/>
                <a:gd name="T21" fmla="*/ 236 h 257"/>
                <a:gd name="T22" fmla="*/ 207 w 304"/>
                <a:gd name="T23" fmla="*/ 219 h 257"/>
                <a:gd name="T24" fmla="*/ 193 w 304"/>
                <a:gd name="T25" fmla="*/ 209 h 257"/>
                <a:gd name="T26" fmla="*/ 192 w 304"/>
                <a:gd name="T27" fmla="*/ 220 h 257"/>
                <a:gd name="T28" fmla="*/ 192 w 304"/>
                <a:gd name="T29" fmla="*/ 230 h 257"/>
                <a:gd name="T30" fmla="*/ 185 w 304"/>
                <a:gd name="T31" fmla="*/ 246 h 257"/>
                <a:gd name="T32" fmla="*/ 191 w 304"/>
                <a:gd name="T33" fmla="*/ 250 h 257"/>
                <a:gd name="T34" fmla="*/ 167 w 304"/>
                <a:gd name="T35" fmla="*/ 254 h 257"/>
                <a:gd name="T36" fmla="*/ 159 w 304"/>
                <a:gd name="T37" fmla="*/ 250 h 257"/>
                <a:gd name="T38" fmla="*/ 163 w 304"/>
                <a:gd name="T39" fmla="*/ 234 h 257"/>
                <a:gd name="T40" fmla="*/ 155 w 304"/>
                <a:gd name="T41" fmla="*/ 224 h 257"/>
                <a:gd name="T42" fmla="*/ 150 w 304"/>
                <a:gd name="T43" fmla="*/ 233 h 257"/>
                <a:gd name="T44" fmla="*/ 154 w 304"/>
                <a:gd name="T45" fmla="*/ 246 h 257"/>
                <a:gd name="T46" fmla="*/ 141 w 304"/>
                <a:gd name="T47" fmla="*/ 247 h 257"/>
                <a:gd name="T48" fmla="*/ 137 w 304"/>
                <a:gd name="T49" fmla="*/ 232 h 257"/>
                <a:gd name="T50" fmla="*/ 134 w 304"/>
                <a:gd name="T51" fmla="*/ 231 h 257"/>
                <a:gd name="T52" fmla="*/ 131 w 304"/>
                <a:gd name="T53" fmla="*/ 243 h 257"/>
                <a:gd name="T54" fmla="*/ 115 w 304"/>
                <a:gd name="T55" fmla="*/ 234 h 257"/>
                <a:gd name="T56" fmla="*/ 104 w 304"/>
                <a:gd name="T57" fmla="*/ 220 h 257"/>
                <a:gd name="T58" fmla="*/ 90 w 304"/>
                <a:gd name="T59" fmla="*/ 215 h 257"/>
                <a:gd name="T60" fmla="*/ 91 w 304"/>
                <a:gd name="T61" fmla="*/ 212 h 257"/>
                <a:gd name="T62" fmla="*/ 76 w 304"/>
                <a:gd name="T63" fmla="*/ 200 h 257"/>
                <a:gd name="T64" fmla="*/ 38 w 304"/>
                <a:gd name="T65" fmla="*/ 155 h 257"/>
                <a:gd name="T66" fmla="*/ 32 w 304"/>
                <a:gd name="T67" fmla="*/ 146 h 257"/>
                <a:gd name="T68" fmla="*/ 28 w 304"/>
                <a:gd name="T69" fmla="*/ 130 h 257"/>
                <a:gd name="T70" fmla="*/ 9 w 304"/>
                <a:gd name="T71" fmla="*/ 84 h 257"/>
                <a:gd name="T72" fmla="*/ 2 w 304"/>
                <a:gd name="T73" fmla="*/ 68 h 257"/>
                <a:gd name="T74" fmla="*/ 7 w 304"/>
                <a:gd name="T75" fmla="*/ 58 h 257"/>
                <a:gd name="T76" fmla="*/ 17 w 304"/>
                <a:gd name="T77" fmla="*/ 59 h 257"/>
                <a:gd name="T78" fmla="*/ 58 w 304"/>
                <a:gd name="T79" fmla="*/ 84 h 257"/>
                <a:gd name="T80" fmla="*/ 87 w 304"/>
                <a:gd name="T81" fmla="*/ 74 h 257"/>
                <a:gd name="T82" fmla="*/ 111 w 304"/>
                <a:gd name="T83" fmla="*/ 70 h 257"/>
                <a:gd name="T84" fmla="*/ 140 w 304"/>
                <a:gd name="T85" fmla="*/ 64 h 257"/>
                <a:gd name="T86" fmla="*/ 164 w 304"/>
                <a:gd name="T87" fmla="*/ 55 h 257"/>
                <a:gd name="T88" fmla="*/ 176 w 304"/>
                <a:gd name="T89" fmla="*/ 55 h 257"/>
                <a:gd name="T90" fmla="*/ 188 w 304"/>
                <a:gd name="T91" fmla="*/ 46 h 257"/>
                <a:gd name="T92" fmla="*/ 192 w 304"/>
                <a:gd name="T93" fmla="*/ 31 h 257"/>
                <a:gd name="T94" fmla="*/ 206 w 304"/>
                <a:gd name="T95" fmla="*/ 23 h 257"/>
                <a:gd name="T96" fmla="*/ 219 w 304"/>
                <a:gd name="T97" fmla="*/ 12 h 257"/>
                <a:gd name="T98" fmla="*/ 279 w 304"/>
                <a:gd name="T99" fmla="*/ 11 h 257"/>
                <a:gd name="T100" fmla="*/ 278 w 304"/>
                <a:gd name="T101" fmla="*/ 18 h 257"/>
                <a:gd name="T102" fmla="*/ 271 w 304"/>
                <a:gd name="T103" fmla="*/ 24 h 257"/>
                <a:gd name="T104" fmla="*/ 248 w 304"/>
                <a:gd name="T105" fmla="*/ 52 h 257"/>
                <a:gd name="T106" fmla="*/ 238 w 304"/>
                <a:gd name="T107" fmla="*/ 76 h 257"/>
                <a:gd name="T108" fmla="*/ 240 w 304"/>
                <a:gd name="T109" fmla="*/ 94 h 257"/>
                <a:gd name="T110" fmla="*/ 230 w 304"/>
                <a:gd name="T111" fmla="*/ 115 h 257"/>
                <a:gd name="T112" fmla="*/ 239 w 304"/>
                <a:gd name="T113" fmla="*/ 141 h 257"/>
                <a:gd name="T114" fmla="*/ 268 w 304"/>
                <a:gd name="T115" fmla="*/ 14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" h="257">
                  <a:moveTo>
                    <a:pt x="295" y="177"/>
                  </a:moveTo>
                  <a:lnTo>
                    <a:pt x="302" y="180"/>
                  </a:lnTo>
                  <a:lnTo>
                    <a:pt x="304" y="184"/>
                  </a:lnTo>
                  <a:lnTo>
                    <a:pt x="303" y="185"/>
                  </a:lnTo>
                  <a:lnTo>
                    <a:pt x="300" y="195"/>
                  </a:lnTo>
                  <a:lnTo>
                    <a:pt x="298" y="206"/>
                  </a:lnTo>
                  <a:lnTo>
                    <a:pt x="300" y="213"/>
                  </a:lnTo>
                  <a:lnTo>
                    <a:pt x="299" y="215"/>
                  </a:lnTo>
                  <a:lnTo>
                    <a:pt x="299" y="220"/>
                  </a:lnTo>
                  <a:lnTo>
                    <a:pt x="298" y="222"/>
                  </a:lnTo>
                  <a:lnTo>
                    <a:pt x="296" y="217"/>
                  </a:lnTo>
                  <a:lnTo>
                    <a:pt x="295" y="214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93" y="199"/>
                  </a:lnTo>
                  <a:lnTo>
                    <a:pt x="292" y="200"/>
                  </a:lnTo>
                  <a:lnTo>
                    <a:pt x="290" y="201"/>
                  </a:lnTo>
                  <a:lnTo>
                    <a:pt x="289" y="202"/>
                  </a:lnTo>
                  <a:lnTo>
                    <a:pt x="290" y="205"/>
                  </a:lnTo>
                  <a:lnTo>
                    <a:pt x="290" y="216"/>
                  </a:lnTo>
                  <a:lnTo>
                    <a:pt x="291" y="220"/>
                  </a:lnTo>
                  <a:lnTo>
                    <a:pt x="294" y="224"/>
                  </a:lnTo>
                  <a:lnTo>
                    <a:pt x="296" y="229"/>
                  </a:lnTo>
                  <a:lnTo>
                    <a:pt x="298" y="237"/>
                  </a:lnTo>
                  <a:lnTo>
                    <a:pt x="298" y="240"/>
                  </a:lnTo>
                  <a:lnTo>
                    <a:pt x="296" y="242"/>
                  </a:lnTo>
                  <a:lnTo>
                    <a:pt x="294" y="243"/>
                  </a:lnTo>
                  <a:lnTo>
                    <a:pt x="287" y="243"/>
                  </a:lnTo>
                  <a:lnTo>
                    <a:pt x="281" y="243"/>
                  </a:lnTo>
                  <a:lnTo>
                    <a:pt x="279" y="241"/>
                  </a:lnTo>
                  <a:lnTo>
                    <a:pt x="277" y="234"/>
                  </a:lnTo>
                  <a:lnTo>
                    <a:pt x="276" y="227"/>
                  </a:lnTo>
                  <a:lnTo>
                    <a:pt x="276" y="217"/>
                  </a:lnTo>
                  <a:lnTo>
                    <a:pt x="275" y="209"/>
                  </a:lnTo>
                  <a:lnTo>
                    <a:pt x="272" y="202"/>
                  </a:lnTo>
                  <a:lnTo>
                    <a:pt x="265" y="203"/>
                  </a:lnTo>
                  <a:lnTo>
                    <a:pt x="272" y="209"/>
                  </a:lnTo>
                  <a:lnTo>
                    <a:pt x="274" y="216"/>
                  </a:lnTo>
                  <a:lnTo>
                    <a:pt x="273" y="226"/>
                  </a:lnTo>
                  <a:lnTo>
                    <a:pt x="270" y="234"/>
                  </a:lnTo>
                  <a:lnTo>
                    <a:pt x="269" y="242"/>
                  </a:lnTo>
                  <a:lnTo>
                    <a:pt x="258" y="244"/>
                  </a:lnTo>
                  <a:lnTo>
                    <a:pt x="245" y="244"/>
                  </a:lnTo>
                  <a:lnTo>
                    <a:pt x="239" y="240"/>
                  </a:lnTo>
                  <a:lnTo>
                    <a:pt x="236" y="240"/>
                  </a:lnTo>
                  <a:lnTo>
                    <a:pt x="233" y="240"/>
                  </a:lnTo>
                  <a:lnTo>
                    <a:pt x="234" y="245"/>
                  </a:lnTo>
                  <a:lnTo>
                    <a:pt x="230" y="247"/>
                  </a:lnTo>
                  <a:lnTo>
                    <a:pt x="225" y="247"/>
                  </a:lnTo>
                  <a:lnTo>
                    <a:pt x="220" y="247"/>
                  </a:lnTo>
                  <a:lnTo>
                    <a:pt x="216" y="250"/>
                  </a:lnTo>
                  <a:lnTo>
                    <a:pt x="205" y="250"/>
                  </a:lnTo>
                  <a:lnTo>
                    <a:pt x="202" y="252"/>
                  </a:lnTo>
                  <a:lnTo>
                    <a:pt x="196" y="245"/>
                  </a:lnTo>
                  <a:lnTo>
                    <a:pt x="200" y="236"/>
                  </a:lnTo>
                  <a:lnTo>
                    <a:pt x="216" y="219"/>
                  </a:lnTo>
                  <a:lnTo>
                    <a:pt x="212" y="219"/>
                  </a:lnTo>
                  <a:lnTo>
                    <a:pt x="211" y="218"/>
                  </a:lnTo>
                  <a:lnTo>
                    <a:pt x="209" y="218"/>
                  </a:lnTo>
                  <a:lnTo>
                    <a:pt x="207" y="219"/>
                  </a:lnTo>
                  <a:lnTo>
                    <a:pt x="199" y="228"/>
                  </a:lnTo>
                  <a:lnTo>
                    <a:pt x="199" y="216"/>
                  </a:lnTo>
                  <a:lnTo>
                    <a:pt x="195" y="205"/>
                  </a:lnTo>
                  <a:lnTo>
                    <a:pt x="194" y="205"/>
                  </a:lnTo>
                  <a:lnTo>
                    <a:pt x="193" y="209"/>
                  </a:lnTo>
                  <a:lnTo>
                    <a:pt x="194" y="215"/>
                  </a:lnTo>
                  <a:lnTo>
                    <a:pt x="195" y="221"/>
                  </a:lnTo>
                  <a:lnTo>
                    <a:pt x="196" y="225"/>
                  </a:lnTo>
                  <a:lnTo>
                    <a:pt x="194" y="223"/>
                  </a:lnTo>
                  <a:lnTo>
                    <a:pt x="192" y="220"/>
                  </a:lnTo>
                  <a:lnTo>
                    <a:pt x="190" y="218"/>
                  </a:lnTo>
                  <a:lnTo>
                    <a:pt x="185" y="217"/>
                  </a:lnTo>
                  <a:lnTo>
                    <a:pt x="188" y="223"/>
                  </a:lnTo>
                  <a:lnTo>
                    <a:pt x="191" y="227"/>
                  </a:lnTo>
                  <a:lnTo>
                    <a:pt x="192" y="230"/>
                  </a:lnTo>
                  <a:lnTo>
                    <a:pt x="192" y="236"/>
                  </a:lnTo>
                  <a:lnTo>
                    <a:pt x="191" y="240"/>
                  </a:lnTo>
                  <a:lnTo>
                    <a:pt x="188" y="244"/>
                  </a:lnTo>
                  <a:lnTo>
                    <a:pt x="188" y="245"/>
                  </a:lnTo>
                  <a:lnTo>
                    <a:pt x="185" y="246"/>
                  </a:lnTo>
                  <a:lnTo>
                    <a:pt x="184" y="247"/>
                  </a:lnTo>
                  <a:lnTo>
                    <a:pt x="184" y="250"/>
                  </a:lnTo>
                  <a:lnTo>
                    <a:pt x="186" y="249"/>
                  </a:lnTo>
                  <a:lnTo>
                    <a:pt x="188" y="249"/>
                  </a:lnTo>
                  <a:lnTo>
                    <a:pt x="191" y="250"/>
                  </a:lnTo>
                  <a:lnTo>
                    <a:pt x="189" y="252"/>
                  </a:lnTo>
                  <a:lnTo>
                    <a:pt x="183" y="254"/>
                  </a:lnTo>
                  <a:lnTo>
                    <a:pt x="174" y="255"/>
                  </a:lnTo>
                  <a:lnTo>
                    <a:pt x="168" y="254"/>
                  </a:lnTo>
                  <a:lnTo>
                    <a:pt x="167" y="254"/>
                  </a:lnTo>
                  <a:lnTo>
                    <a:pt x="166" y="255"/>
                  </a:lnTo>
                  <a:lnTo>
                    <a:pt x="165" y="257"/>
                  </a:lnTo>
                  <a:lnTo>
                    <a:pt x="161" y="255"/>
                  </a:lnTo>
                  <a:lnTo>
                    <a:pt x="160" y="253"/>
                  </a:lnTo>
                  <a:lnTo>
                    <a:pt x="159" y="250"/>
                  </a:lnTo>
                  <a:lnTo>
                    <a:pt x="159" y="245"/>
                  </a:lnTo>
                  <a:lnTo>
                    <a:pt x="160" y="241"/>
                  </a:lnTo>
                  <a:lnTo>
                    <a:pt x="163" y="237"/>
                  </a:lnTo>
                  <a:lnTo>
                    <a:pt x="164" y="234"/>
                  </a:lnTo>
                  <a:lnTo>
                    <a:pt x="163" y="234"/>
                  </a:lnTo>
                  <a:lnTo>
                    <a:pt x="159" y="234"/>
                  </a:lnTo>
                  <a:lnTo>
                    <a:pt x="159" y="231"/>
                  </a:lnTo>
                  <a:lnTo>
                    <a:pt x="160" y="225"/>
                  </a:lnTo>
                  <a:lnTo>
                    <a:pt x="157" y="224"/>
                  </a:lnTo>
                  <a:lnTo>
                    <a:pt x="155" y="224"/>
                  </a:lnTo>
                  <a:lnTo>
                    <a:pt x="152" y="223"/>
                  </a:lnTo>
                  <a:lnTo>
                    <a:pt x="150" y="223"/>
                  </a:lnTo>
                  <a:lnTo>
                    <a:pt x="149" y="226"/>
                  </a:lnTo>
                  <a:lnTo>
                    <a:pt x="149" y="229"/>
                  </a:lnTo>
                  <a:lnTo>
                    <a:pt x="150" y="233"/>
                  </a:lnTo>
                  <a:lnTo>
                    <a:pt x="151" y="234"/>
                  </a:lnTo>
                  <a:lnTo>
                    <a:pt x="150" y="237"/>
                  </a:lnTo>
                  <a:lnTo>
                    <a:pt x="151" y="240"/>
                  </a:lnTo>
                  <a:lnTo>
                    <a:pt x="153" y="243"/>
                  </a:lnTo>
                  <a:lnTo>
                    <a:pt x="154" y="246"/>
                  </a:lnTo>
                  <a:lnTo>
                    <a:pt x="153" y="251"/>
                  </a:lnTo>
                  <a:lnTo>
                    <a:pt x="152" y="251"/>
                  </a:lnTo>
                  <a:lnTo>
                    <a:pt x="149" y="248"/>
                  </a:lnTo>
                  <a:lnTo>
                    <a:pt x="146" y="247"/>
                  </a:lnTo>
                  <a:lnTo>
                    <a:pt x="141" y="247"/>
                  </a:lnTo>
                  <a:lnTo>
                    <a:pt x="139" y="246"/>
                  </a:lnTo>
                  <a:lnTo>
                    <a:pt x="139" y="237"/>
                  </a:lnTo>
                  <a:lnTo>
                    <a:pt x="139" y="237"/>
                  </a:lnTo>
                  <a:lnTo>
                    <a:pt x="140" y="237"/>
                  </a:lnTo>
                  <a:lnTo>
                    <a:pt x="137" y="232"/>
                  </a:lnTo>
                  <a:lnTo>
                    <a:pt x="137" y="231"/>
                  </a:lnTo>
                  <a:lnTo>
                    <a:pt x="136" y="227"/>
                  </a:lnTo>
                  <a:lnTo>
                    <a:pt x="137" y="223"/>
                  </a:lnTo>
                  <a:lnTo>
                    <a:pt x="136" y="223"/>
                  </a:lnTo>
                  <a:lnTo>
                    <a:pt x="134" y="231"/>
                  </a:lnTo>
                  <a:lnTo>
                    <a:pt x="132" y="230"/>
                  </a:lnTo>
                  <a:lnTo>
                    <a:pt x="129" y="228"/>
                  </a:lnTo>
                  <a:lnTo>
                    <a:pt x="132" y="236"/>
                  </a:lnTo>
                  <a:lnTo>
                    <a:pt x="133" y="240"/>
                  </a:lnTo>
                  <a:lnTo>
                    <a:pt x="131" y="243"/>
                  </a:lnTo>
                  <a:lnTo>
                    <a:pt x="127" y="242"/>
                  </a:lnTo>
                  <a:lnTo>
                    <a:pt x="124" y="240"/>
                  </a:lnTo>
                  <a:lnTo>
                    <a:pt x="121" y="237"/>
                  </a:lnTo>
                  <a:lnTo>
                    <a:pt x="119" y="236"/>
                  </a:lnTo>
                  <a:lnTo>
                    <a:pt x="115" y="234"/>
                  </a:lnTo>
                  <a:lnTo>
                    <a:pt x="109" y="230"/>
                  </a:lnTo>
                  <a:lnTo>
                    <a:pt x="107" y="224"/>
                  </a:lnTo>
                  <a:lnTo>
                    <a:pt x="109" y="219"/>
                  </a:lnTo>
                  <a:lnTo>
                    <a:pt x="107" y="219"/>
                  </a:lnTo>
                  <a:lnTo>
                    <a:pt x="104" y="220"/>
                  </a:lnTo>
                  <a:lnTo>
                    <a:pt x="104" y="221"/>
                  </a:lnTo>
                  <a:lnTo>
                    <a:pt x="104" y="223"/>
                  </a:lnTo>
                  <a:lnTo>
                    <a:pt x="103" y="223"/>
                  </a:lnTo>
                  <a:lnTo>
                    <a:pt x="99" y="220"/>
                  </a:lnTo>
                  <a:lnTo>
                    <a:pt x="90" y="215"/>
                  </a:lnTo>
                  <a:lnTo>
                    <a:pt x="87" y="211"/>
                  </a:lnTo>
                  <a:lnTo>
                    <a:pt x="89" y="212"/>
                  </a:lnTo>
                  <a:lnTo>
                    <a:pt x="92" y="213"/>
                  </a:lnTo>
                  <a:lnTo>
                    <a:pt x="94" y="214"/>
                  </a:lnTo>
                  <a:lnTo>
                    <a:pt x="91" y="212"/>
                  </a:lnTo>
                  <a:lnTo>
                    <a:pt x="89" y="210"/>
                  </a:lnTo>
                  <a:lnTo>
                    <a:pt x="86" y="209"/>
                  </a:lnTo>
                  <a:lnTo>
                    <a:pt x="83" y="208"/>
                  </a:lnTo>
                  <a:lnTo>
                    <a:pt x="77" y="202"/>
                  </a:lnTo>
                  <a:lnTo>
                    <a:pt x="76" y="200"/>
                  </a:lnTo>
                  <a:lnTo>
                    <a:pt x="69" y="194"/>
                  </a:lnTo>
                  <a:lnTo>
                    <a:pt x="68" y="193"/>
                  </a:lnTo>
                  <a:lnTo>
                    <a:pt x="47" y="173"/>
                  </a:lnTo>
                  <a:lnTo>
                    <a:pt x="41" y="164"/>
                  </a:lnTo>
                  <a:lnTo>
                    <a:pt x="38" y="155"/>
                  </a:lnTo>
                  <a:lnTo>
                    <a:pt x="40" y="155"/>
                  </a:lnTo>
                  <a:lnTo>
                    <a:pt x="40" y="156"/>
                  </a:lnTo>
                  <a:lnTo>
                    <a:pt x="42" y="157"/>
                  </a:lnTo>
                  <a:lnTo>
                    <a:pt x="42" y="152"/>
                  </a:lnTo>
                  <a:lnTo>
                    <a:pt x="32" y="146"/>
                  </a:lnTo>
                  <a:lnTo>
                    <a:pt x="29" y="142"/>
                  </a:lnTo>
                  <a:lnTo>
                    <a:pt x="28" y="138"/>
                  </a:lnTo>
                  <a:lnTo>
                    <a:pt x="22" y="128"/>
                  </a:lnTo>
                  <a:lnTo>
                    <a:pt x="20" y="126"/>
                  </a:lnTo>
                  <a:lnTo>
                    <a:pt x="28" y="130"/>
                  </a:lnTo>
                  <a:lnTo>
                    <a:pt x="26" y="125"/>
                  </a:lnTo>
                  <a:lnTo>
                    <a:pt x="18" y="116"/>
                  </a:lnTo>
                  <a:lnTo>
                    <a:pt x="12" y="98"/>
                  </a:lnTo>
                  <a:lnTo>
                    <a:pt x="10" y="88"/>
                  </a:lnTo>
                  <a:lnTo>
                    <a:pt x="9" y="84"/>
                  </a:lnTo>
                  <a:lnTo>
                    <a:pt x="6" y="78"/>
                  </a:lnTo>
                  <a:lnTo>
                    <a:pt x="5" y="75"/>
                  </a:lnTo>
                  <a:lnTo>
                    <a:pt x="4" y="71"/>
                  </a:lnTo>
                  <a:lnTo>
                    <a:pt x="3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59"/>
                  </a:lnTo>
                  <a:lnTo>
                    <a:pt x="3" y="58"/>
                  </a:lnTo>
                  <a:lnTo>
                    <a:pt x="7" y="58"/>
                  </a:lnTo>
                  <a:lnTo>
                    <a:pt x="10" y="59"/>
                  </a:lnTo>
                  <a:lnTo>
                    <a:pt x="13" y="61"/>
                  </a:lnTo>
                  <a:lnTo>
                    <a:pt x="17" y="67"/>
                  </a:lnTo>
                  <a:lnTo>
                    <a:pt x="20" y="69"/>
                  </a:lnTo>
                  <a:lnTo>
                    <a:pt x="17" y="59"/>
                  </a:lnTo>
                  <a:lnTo>
                    <a:pt x="23" y="65"/>
                  </a:lnTo>
                  <a:lnTo>
                    <a:pt x="31" y="70"/>
                  </a:lnTo>
                  <a:lnTo>
                    <a:pt x="42" y="74"/>
                  </a:lnTo>
                  <a:lnTo>
                    <a:pt x="53" y="80"/>
                  </a:lnTo>
                  <a:lnTo>
                    <a:pt x="58" y="84"/>
                  </a:lnTo>
                  <a:lnTo>
                    <a:pt x="63" y="84"/>
                  </a:lnTo>
                  <a:lnTo>
                    <a:pt x="67" y="84"/>
                  </a:lnTo>
                  <a:lnTo>
                    <a:pt x="71" y="84"/>
                  </a:lnTo>
                  <a:lnTo>
                    <a:pt x="79" y="80"/>
                  </a:lnTo>
                  <a:lnTo>
                    <a:pt x="87" y="74"/>
                  </a:lnTo>
                  <a:lnTo>
                    <a:pt x="91" y="73"/>
                  </a:lnTo>
                  <a:lnTo>
                    <a:pt x="95" y="71"/>
                  </a:lnTo>
                  <a:lnTo>
                    <a:pt x="100" y="70"/>
                  </a:lnTo>
                  <a:lnTo>
                    <a:pt x="104" y="70"/>
                  </a:lnTo>
                  <a:lnTo>
                    <a:pt x="111" y="70"/>
                  </a:lnTo>
                  <a:lnTo>
                    <a:pt x="117" y="66"/>
                  </a:lnTo>
                  <a:lnTo>
                    <a:pt x="125" y="56"/>
                  </a:lnTo>
                  <a:lnTo>
                    <a:pt x="128" y="54"/>
                  </a:lnTo>
                  <a:lnTo>
                    <a:pt x="136" y="61"/>
                  </a:lnTo>
                  <a:lnTo>
                    <a:pt x="140" y="64"/>
                  </a:lnTo>
                  <a:lnTo>
                    <a:pt x="145" y="66"/>
                  </a:lnTo>
                  <a:lnTo>
                    <a:pt x="151" y="66"/>
                  </a:lnTo>
                  <a:lnTo>
                    <a:pt x="155" y="64"/>
                  </a:lnTo>
                  <a:lnTo>
                    <a:pt x="161" y="56"/>
                  </a:lnTo>
                  <a:lnTo>
                    <a:pt x="164" y="55"/>
                  </a:lnTo>
                  <a:lnTo>
                    <a:pt x="166" y="55"/>
                  </a:lnTo>
                  <a:lnTo>
                    <a:pt x="169" y="56"/>
                  </a:lnTo>
                  <a:lnTo>
                    <a:pt x="171" y="56"/>
                  </a:lnTo>
                  <a:lnTo>
                    <a:pt x="174" y="56"/>
                  </a:lnTo>
                  <a:lnTo>
                    <a:pt x="176" y="55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5" y="50"/>
                  </a:lnTo>
                  <a:lnTo>
                    <a:pt x="188" y="49"/>
                  </a:lnTo>
                  <a:lnTo>
                    <a:pt x="188" y="46"/>
                  </a:lnTo>
                  <a:lnTo>
                    <a:pt x="188" y="44"/>
                  </a:lnTo>
                  <a:lnTo>
                    <a:pt x="186" y="41"/>
                  </a:lnTo>
                  <a:lnTo>
                    <a:pt x="185" y="38"/>
                  </a:lnTo>
                  <a:lnTo>
                    <a:pt x="188" y="33"/>
                  </a:lnTo>
                  <a:lnTo>
                    <a:pt x="192" y="31"/>
                  </a:lnTo>
                  <a:lnTo>
                    <a:pt x="202" y="31"/>
                  </a:lnTo>
                  <a:lnTo>
                    <a:pt x="205" y="30"/>
                  </a:lnTo>
                  <a:lnTo>
                    <a:pt x="206" y="29"/>
                  </a:lnTo>
                  <a:lnTo>
                    <a:pt x="206" y="26"/>
                  </a:lnTo>
                  <a:lnTo>
                    <a:pt x="206" y="23"/>
                  </a:lnTo>
                  <a:lnTo>
                    <a:pt x="208" y="21"/>
                  </a:lnTo>
                  <a:lnTo>
                    <a:pt x="209" y="19"/>
                  </a:lnTo>
                  <a:lnTo>
                    <a:pt x="211" y="17"/>
                  </a:lnTo>
                  <a:lnTo>
                    <a:pt x="216" y="14"/>
                  </a:lnTo>
                  <a:lnTo>
                    <a:pt x="219" y="12"/>
                  </a:lnTo>
                  <a:lnTo>
                    <a:pt x="249" y="8"/>
                  </a:lnTo>
                  <a:lnTo>
                    <a:pt x="253" y="6"/>
                  </a:lnTo>
                  <a:lnTo>
                    <a:pt x="252" y="0"/>
                  </a:lnTo>
                  <a:lnTo>
                    <a:pt x="273" y="3"/>
                  </a:lnTo>
                  <a:lnTo>
                    <a:pt x="279" y="11"/>
                  </a:lnTo>
                  <a:lnTo>
                    <a:pt x="281" y="11"/>
                  </a:lnTo>
                  <a:lnTo>
                    <a:pt x="281" y="13"/>
                  </a:lnTo>
                  <a:lnTo>
                    <a:pt x="281" y="14"/>
                  </a:lnTo>
                  <a:lnTo>
                    <a:pt x="280" y="15"/>
                  </a:lnTo>
                  <a:lnTo>
                    <a:pt x="278" y="18"/>
                  </a:lnTo>
                  <a:lnTo>
                    <a:pt x="278" y="18"/>
                  </a:lnTo>
                  <a:lnTo>
                    <a:pt x="277" y="19"/>
                  </a:lnTo>
                  <a:lnTo>
                    <a:pt x="272" y="20"/>
                  </a:lnTo>
                  <a:lnTo>
                    <a:pt x="272" y="21"/>
                  </a:lnTo>
                  <a:lnTo>
                    <a:pt x="271" y="24"/>
                  </a:lnTo>
                  <a:lnTo>
                    <a:pt x="269" y="26"/>
                  </a:lnTo>
                  <a:lnTo>
                    <a:pt x="262" y="35"/>
                  </a:lnTo>
                  <a:lnTo>
                    <a:pt x="256" y="39"/>
                  </a:lnTo>
                  <a:lnTo>
                    <a:pt x="251" y="44"/>
                  </a:lnTo>
                  <a:lnTo>
                    <a:pt x="248" y="52"/>
                  </a:lnTo>
                  <a:lnTo>
                    <a:pt x="247" y="62"/>
                  </a:lnTo>
                  <a:lnTo>
                    <a:pt x="245" y="67"/>
                  </a:lnTo>
                  <a:lnTo>
                    <a:pt x="241" y="69"/>
                  </a:lnTo>
                  <a:lnTo>
                    <a:pt x="240" y="71"/>
                  </a:lnTo>
                  <a:lnTo>
                    <a:pt x="238" y="76"/>
                  </a:lnTo>
                  <a:lnTo>
                    <a:pt x="237" y="81"/>
                  </a:lnTo>
                  <a:lnTo>
                    <a:pt x="237" y="86"/>
                  </a:lnTo>
                  <a:lnTo>
                    <a:pt x="237" y="89"/>
                  </a:lnTo>
                  <a:lnTo>
                    <a:pt x="239" y="91"/>
                  </a:lnTo>
                  <a:lnTo>
                    <a:pt x="240" y="94"/>
                  </a:lnTo>
                  <a:lnTo>
                    <a:pt x="242" y="95"/>
                  </a:lnTo>
                  <a:lnTo>
                    <a:pt x="237" y="100"/>
                  </a:lnTo>
                  <a:lnTo>
                    <a:pt x="236" y="105"/>
                  </a:lnTo>
                  <a:lnTo>
                    <a:pt x="235" y="108"/>
                  </a:lnTo>
                  <a:lnTo>
                    <a:pt x="230" y="115"/>
                  </a:lnTo>
                  <a:lnTo>
                    <a:pt x="228" y="123"/>
                  </a:lnTo>
                  <a:lnTo>
                    <a:pt x="227" y="133"/>
                  </a:lnTo>
                  <a:lnTo>
                    <a:pt x="233" y="139"/>
                  </a:lnTo>
                  <a:lnTo>
                    <a:pt x="236" y="140"/>
                  </a:lnTo>
                  <a:lnTo>
                    <a:pt x="239" y="141"/>
                  </a:lnTo>
                  <a:lnTo>
                    <a:pt x="241" y="143"/>
                  </a:lnTo>
                  <a:lnTo>
                    <a:pt x="240" y="148"/>
                  </a:lnTo>
                  <a:lnTo>
                    <a:pt x="243" y="155"/>
                  </a:lnTo>
                  <a:lnTo>
                    <a:pt x="250" y="154"/>
                  </a:lnTo>
                  <a:lnTo>
                    <a:pt x="268" y="147"/>
                  </a:lnTo>
                  <a:lnTo>
                    <a:pt x="282" y="156"/>
                  </a:lnTo>
                  <a:lnTo>
                    <a:pt x="284" y="164"/>
                  </a:lnTo>
                  <a:lnTo>
                    <a:pt x="288" y="171"/>
                  </a:lnTo>
                  <a:lnTo>
                    <a:pt x="295" y="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14">
              <a:extLst>
                <a:ext uri="{FF2B5EF4-FFF2-40B4-BE49-F238E27FC236}">
                  <a16:creationId xmlns:a16="http://schemas.microsoft.com/office/drawing/2014/main" id="{BD5F8E47-0038-9B4F-881A-082ABD5208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9736" y="3143634"/>
              <a:ext cx="877888" cy="620712"/>
            </a:xfrm>
            <a:custGeom>
              <a:avLst/>
              <a:gdLst>
                <a:gd name="T0" fmla="*/ 490 w 553"/>
                <a:gd name="T1" fmla="*/ 367 h 391"/>
                <a:gd name="T2" fmla="*/ 477 w 553"/>
                <a:gd name="T3" fmla="*/ 372 h 391"/>
                <a:gd name="T4" fmla="*/ 464 w 553"/>
                <a:gd name="T5" fmla="*/ 387 h 391"/>
                <a:gd name="T6" fmla="*/ 443 w 553"/>
                <a:gd name="T7" fmla="*/ 372 h 391"/>
                <a:gd name="T8" fmla="*/ 360 w 553"/>
                <a:gd name="T9" fmla="*/ 336 h 391"/>
                <a:gd name="T10" fmla="*/ 336 w 553"/>
                <a:gd name="T11" fmla="*/ 332 h 391"/>
                <a:gd name="T12" fmla="*/ 306 w 553"/>
                <a:gd name="T13" fmla="*/ 290 h 391"/>
                <a:gd name="T14" fmla="*/ 258 w 553"/>
                <a:gd name="T15" fmla="*/ 289 h 391"/>
                <a:gd name="T16" fmla="*/ 254 w 553"/>
                <a:gd name="T17" fmla="*/ 311 h 391"/>
                <a:gd name="T18" fmla="*/ 227 w 553"/>
                <a:gd name="T19" fmla="*/ 318 h 391"/>
                <a:gd name="T20" fmla="*/ 202 w 553"/>
                <a:gd name="T21" fmla="*/ 321 h 391"/>
                <a:gd name="T22" fmla="*/ 181 w 553"/>
                <a:gd name="T23" fmla="*/ 332 h 391"/>
                <a:gd name="T24" fmla="*/ 171 w 553"/>
                <a:gd name="T25" fmla="*/ 310 h 391"/>
                <a:gd name="T26" fmla="*/ 164 w 553"/>
                <a:gd name="T27" fmla="*/ 308 h 391"/>
                <a:gd name="T28" fmla="*/ 150 w 553"/>
                <a:gd name="T29" fmla="*/ 313 h 391"/>
                <a:gd name="T30" fmla="*/ 124 w 553"/>
                <a:gd name="T31" fmla="*/ 326 h 391"/>
                <a:gd name="T32" fmla="*/ 108 w 553"/>
                <a:gd name="T33" fmla="*/ 354 h 391"/>
                <a:gd name="T34" fmla="*/ 76 w 553"/>
                <a:gd name="T35" fmla="*/ 342 h 391"/>
                <a:gd name="T36" fmla="*/ 81 w 553"/>
                <a:gd name="T37" fmla="*/ 300 h 391"/>
                <a:gd name="T38" fmla="*/ 58 w 553"/>
                <a:gd name="T39" fmla="*/ 288 h 391"/>
                <a:gd name="T40" fmla="*/ 33 w 553"/>
                <a:gd name="T41" fmla="*/ 290 h 391"/>
                <a:gd name="T42" fmla="*/ 10 w 553"/>
                <a:gd name="T43" fmla="*/ 269 h 391"/>
                <a:gd name="T44" fmla="*/ 8 w 553"/>
                <a:gd name="T45" fmla="*/ 245 h 391"/>
                <a:gd name="T46" fmla="*/ 31 w 553"/>
                <a:gd name="T47" fmla="*/ 255 h 391"/>
                <a:gd name="T48" fmla="*/ 66 w 553"/>
                <a:gd name="T49" fmla="*/ 219 h 391"/>
                <a:gd name="T50" fmla="*/ 80 w 553"/>
                <a:gd name="T51" fmla="*/ 178 h 391"/>
                <a:gd name="T52" fmla="*/ 81 w 553"/>
                <a:gd name="T53" fmla="*/ 160 h 391"/>
                <a:gd name="T54" fmla="*/ 63 w 553"/>
                <a:gd name="T55" fmla="*/ 147 h 391"/>
                <a:gd name="T56" fmla="*/ 59 w 553"/>
                <a:gd name="T57" fmla="*/ 86 h 391"/>
                <a:gd name="T58" fmla="*/ 41 w 553"/>
                <a:gd name="T59" fmla="*/ 61 h 391"/>
                <a:gd name="T60" fmla="*/ 38 w 553"/>
                <a:gd name="T61" fmla="*/ 25 h 391"/>
                <a:gd name="T62" fmla="*/ 76 w 553"/>
                <a:gd name="T63" fmla="*/ 32 h 391"/>
                <a:gd name="T64" fmla="*/ 108 w 553"/>
                <a:gd name="T65" fmla="*/ 39 h 391"/>
                <a:gd name="T66" fmla="*/ 142 w 553"/>
                <a:gd name="T67" fmla="*/ 49 h 391"/>
                <a:gd name="T68" fmla="*/ 167 w 553"/>
                <a:gd name="T69" fmla="*/ 60 h 391"/>
                <a:gd name="T70" fmla="*/ 187 w 553"/>
                <a:gd name="T71" fmla="*/ 69 h 391"/>
                <a:gd name="T72" fmla="*/ 206 w 553"/>
                <a:gd name="T73" fmla="*/ 81 h 391"/>
                <a:gd name="T74" fmla="*/ 213 w 553"/>
                <a:gd name="T75" fmla="*/ 77 h 391"/>
                <a:gd name="T76" fmla="*/ 195 w 553"/>
                <a:gd name="T77" fmla="*/ 30 h 391"/>
                <a:gd name="T78" fmla="*/ 242 w 553"/>
                <a:gd name="T79" fmla="*/ 0 h 391"/>
                <a:gd name="T80" fmla="*/ 330 w 553"/>
                <a:gd name="T81" fmla="*/ 20 h 391"/>
                <a:gd name="T82" fmla="*/ 381 w 553"/>
                <a:gd name="T83" fmla="*/ 49 h 391"/>
                <a:gd name="T84" fmla="*/ 379 w 553"/>
                <a:gd name="T85" fmla="*/ 72 h 391"/>
                <a:gd name="T86" fmla="*/ 439 w 553"/>
                <a:gd name="T87" fmla="*/ 62 h 391"/>
                <a:gd name="T88" fmla="*/ 519 w 553"/>
                <a:gd name="T89" fmla="*/ 109 h 391"/>
                <a:gd name="T90" fmla="*/ 544 w 553"/>
                <a:gd name="T91" fmla="*/ 184 h 391"/>
                <a:gd name="T92" fmla="*/ 521 w 553"/>
                <a:gd name="T93" fmla="*/ 228 h 391"/>
                <a:gd name="T94" fmla="*/ 497 w 553"/>
                <a:gd name="T95" fmla="*/ 293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3" h="391">
                  <a:moveTo>
                    <a:pt x="495" y="345"/>
                  </a:moveTo>
                  <a:lnTo>
                    <a:pt x="490" y="367"/>
                  </a:lnTo>
                  <a:lnTo>
                    <a:pt x="490" y="367"/>
                  </a:lnTo>
                  <a:lnTo>
                    <a:pt x="487" y="367"/>
                  </a:lnTo>
                  <a:lnTo>
                    <a:pt x="481" y="369"/>
                  </a:lnTo>
                  <a:lnTo>
                    <a:pt x="477" y="372"/>
                  </a:lnTo>
                  <a:lnTo>
                    <a:pt x="471" y="382"/>
                  </a:lnTo>
                  <a:lnTo>
                    <a:pt x="468" y="385"/>
                  </a:lnTo>
                  <a:lnTo>
                    <a:pt x="464" y="387"/>
                  </a:lnTo>
                  <a:lnTo>
                    <a:pt x="454" y="391"/>
                  </a:lnTo>
                  <a:lnTo>
                    <a:pt x="450" y="384"/>
                  </a:lnTo>
                  <a:lnTo>
                    <a:pt x="443" y="372"/>
                  </a:lnTo>
                  <a:lnTo>
                    <a:pt x="416" y="340"/>
                  </a:lnTo>
                  <a:lnTo>
                    <a:pt x="396" y="330"/>
                  </a:lnTo>
                  <a:lnTo>
                    <a:pt x="360" y="336"/>
                  </a:lnTo>
                  <a:lnTo>
                    <a:pt x="347" y="337"/>
                  </a:lnTo>
                  <a:lnTo>
                    <a:pt x="341" y="335"/>
                  </a:lnTo>
                  <a:lnTo>
                    <a:pt x="336" y="332"/>
                  </a:lnTo>
                  <a:lnTo>
                    <a:pt x="338" y="318"/>
                  </a:lnTo>
                  <a:lnTo>
                    <a:pt x="333" y="306"/>
                  </a:lnTo>
                  <a:lnTo>
                    <a:pt x="306" y="290"/>
                  </a:lnTo>
                  <a:lnTo>
                    <a:pt x="289" y="284"/>
                  </a:lnTo>
                  <a:lnTo>
                    <a:pt x="274" y="283"/>
                  </a:lnTo>
                  <a:lnTo>
                    <a:pt x="258" y="289"/>
                  </a:lnTo>
                  <a:lnTo>
                    <a:pt x="256" y="296"/>
                  </a:lnTo>
                  <a:lnTo>
                    <a:pt x="258" y="304"/>
                  </a:lnTo>
                  <a:lnTo>
                    <a:pt x="254" y="311"/>
                  </a:lnTo>
                  <a:lnTo>
                    <a:pt x="247" y="315"/>
                  </a:lnTo>
                  <a:lnTo>
                    <a:pt x="237" y="318"/>
                  </a:lnTo>
                  <a:lnTo>
                    <a:pt x="227" y="318"/>
                  </a:lnTo>
                  <a:lnTo>
                    <a:pt x="218" y="317"/>
                  </a:lnTo>
                  <a:lnTo>
                    <a:pt x="209" y="316"/>
                  </a:lnTo>
                  <a:lnTo>
                    <a:pt x="202" y="321"/>
                  </a:lnTo>
                  <a:lnTo>
                    <a:pt x="195" y="328"/>
                  </a:lnTo>
                  <a:lnTo>
                    <a:pt x="188" y="332"/>
                  </a:lnTo>
                  <a:lnTo>
                    <a:pt x="181" y="332"/>
                  </a:lnTo>
                  <a:lnTo>
                    <a:pt x="176" y="326"/>
                  </a:lnTo>
                  <a:lnTo>
                    <a:pt x="173" y="319"/>
                  </a:lnTo>
                  <a:lnTo>
                    <a:pt x="171" y="310"/>
                  </a:lnTo>
                  <a:lnTo>
                    <a:pt x="169" y="306"/>
                  </a:lnTo>
                  <a:lnTo>
                    <a:pt x="164" y="306"/>
                  </a:lnTo>
                  <a:lnTo>
                    <a:pt x="164" y="308"/>
                  </a:lnTo>
                  <a:lnTo>
                    <a:pt x="161" y="312"/>
                  </a:lnTo>
                  <a:lnTo>
                    <a:pt x="156" y="312"/>
                  </a:lnTo>
                  <a:lnTo>
                    <a:pt x="150" y="313"/>
                  </a:lnTo>
                  <a:lnTo>
                    <a:pt x="142" y="325"/>
                  </a:lnTo>
                  <a:lnTo>
                    <a:pt x="133" y="326"/>
                  </a:lnTo>
                  <a:lnTo>
                    <a:pt x="124" y="326"/>
                  </a:lnTo>
                  <a:lnTo>
                    <a:pt x="115" y="328"/>
                  </a:lnTo>
                  <a:lnTo>
                    <a:pt x="111" y="335"/>
                  </a:lnTo>
                  <a:lnTo>
                    <a:pt x="108" y="354"/>
                  </a:lnTo>
                  <a:lnTo>
                    <a:pt x="98" y="368"/>
                  </a:lnTo>
                  <a:lnTo>
                    <a:pt x="83" y="359"/>
                  </a:lnTo>
                  <a:lnTo>
                    <a:pt x="76" y="342"/>
                  </a:lnTo>
                  <a:lnTo>
                    <a:pt x="84" y="321"/>
                  </a:lnTo>
                  <a:lnTo>
                    <a:pt x="84" y="311"/>
                  </a:lnTo>
                  <a:lnTo>
                    <a:pt x="81" y="300"/>
                  </a:lnTo>
                  <a:lnTo>
                    <a:pt x="75" y="290"/>
                  </a:lnTo>
                  <a:lnTo>
                    <a:pt x="66" y="286"/>
                  </a:lnTo>
                  <a:lnTo>
                    <a:pt x="58" y="288"/>
                  </a:lnTo>
                  <a:lnTo>
                    <a:pt x="51" y="293"/>
                  </a:lnTo>
                  <a:lnTo>
                    <a:pt x="42" y="294"/>
                  </a:lnTo>
                  <a:lnTo>
                    <a:pt x="33" y="290"/>
                  </a:lnTo>
                  <a:lnTo>
                    <a:pt x="24" y="283"/>
                  </a:lnTo>
                  <a:lnTo>
                    <a:pt x="17" y="276"/>
                  </a:lnTo>
                  <a:lnTo>
                    <a:pt x="10" y="269"/>
                  </a:lnTo>
                  <a:lnTo>
                    <a:pt x="2" y="251"/>
                  </a:lnTo>
                  <a:lnTo>
                    <a:pt x="0" y="241"/>
                  </a:lnTo>
                  <a:lnTo>
                    <a:pt x="8" y="245"/>
                  </a:lnTo>
                  <a:lnTo>
                    <a:pt x="17" y="254"/>
                  </a:lnTo>
                  <a:lnTo>
                    <a:pt x="25" y="257"/>
                  </a:lnTo>
                  <a:lnTo>
                    <a:pt x="31" y="255"/>
                  </a:lnTo>
                  <a:lnTo>
                    <a:pt x="31" y="244"/>
                  </a:lnTo>
                  <a:lnTo>
                    <a:pt x="35" y="236"/>
                  </a:lnTo>
                  <a:lnTo>
                    <a:pt x="66" y="219"/>
                  </a:lnTo>
                  <a:lnTo>
                    <a:pt x="75" y="203"/>
                  </a:lnTo>
                  <a:lnTo>
                    <a:pt x="80" y="185"/>
                  </a:lnTo>
                  <a:lnTo>
                    <a:pt x="80" y="178"/>
                  </a:lnTo>
                  <a:lnTo>
                    <a:pt x="83" y="171"/>
                  </a:lnTo>
                  <a:lnTo>
                    <a:pt x="87" y="164"/>
                  </a:lnTo>
                  <a:lnTo>
                    <a:pt x="81" y="160"/>
                  </a:lnTo>
                  <a:lnTo>
                    <a:pt x="73" y="161"/>
                  </a:lnTo>
                  <a:lnTo>
                    <a:pt x="66" y="157"/>
                  </a:lnTo>
                  <a:lnTo>
                    <a:pt x="63" y="147"/>
                  </a:lnTo>
                  <a:lnTo>
                    <a:pt x="59" y="120"/>
                  </a:lnTo>
                  <a:lnTo>
                    <a:pt x="59" y="95"/>
                  </a:lnTo>
                  <a:lnTo>
                    <a:pt x="59" y="86"/>
                  </a:lnTo>
                  <a:lnTo>
                    <a:pt x="54" y="77"/>
                  </a:lnTo>
                  <a:lnTo>
                    <a:pt x="48" y="71"/>
                  </a:lnTo>
                  <a:lnTo>
                    <a:pt x="41" y="61"/>
                  </a:lnTo>
                  <a:lnTo>
                    <a:pt x="38" y="49"/>
                  </a:lnTo>
                  <a:lnTo>
                    <a:pt x="38" y="37"/>
                  </a:lnTo>
                  <a:lnTo>
                    <a:pt x="38" y="25"/>
                  </a:lnTo>
                  <a:lnTo>
                    <a:pt x="50" y="27"/>
                  </a:lnTo>
                  <a:lnTo>
                    <a:pt x="65" y="29"/>
                  </a:lnTo>
                  <a:lnTo>
                    <a:pt x="76" y="32"/>
                  </a:lnTo>
                  <a:lnTo>
                    <a:pt x="84" y="34"/>
                  </a:lnTo>
                  <a:lnTo>
                    <a:pt x="100" y="36"/>
                  </a:lnTo>
                  <a:lnTo>
                    <a:pt x="108" y="39"/>
                  </a:lnTo>
                  <a:lnTo>
                    <a:pt x="119" y="45"/>
                  </a:lnTo>
                  <a:lnTo>
                    <a:pt x="123" y="46"/>
                  </a:lnTo>
                  <a:lnTo>
                    <a:pt x="142" y="49"/>
                  </a:lnTo>
                  <a:lnTo>
                    <a:pt x="148" y="52"/>
                  </a:lnTo>
                  <a:lnTo>
                    <a:pt x="160" y="59"/>
                  </a:lnTo>
                  <a:lnTo>
                    <a:pt x="167" y="60"/>
                  </a:lnTo>
                  <a:lnTo>
                    <a:pt x="175" y="61"/>
                  </a:lnTo>
                  <a:lnTo>
                    <a:pt x="181" y="63"/>
                  </a:lnTo>
                  <a:lnTo>
                    <a:pt x="187" y="69"/>
                  </a:lnTo>
                  <a:lnTo>
                    <a:pt x="198" y="74"/>
                  </a:lnTo>
                  <a:lnTo>
                    <a:pt x="203" y="79"/>
                  </a:lnTo>
                  <a:lnTo>
                    <a:pt x="206" y="81"/>
                  </a:lnTo>
                  <a:lnTo>
                    <a:pt x="209" y="81"/>
                  </a:lnTo>
                  <a:lnTo>
                    <a:pt x="210" y="81"/>
                  </a:lnTo>
                  <a:lnTo>
                    <a:pt x="213" y="77"/>
                  </a:lnTo>
                  <a:lnTo>
                    <a:pt x="212" y="70"/>
                  </a:lnTo>
                  <a:lnTo>
                    <a:pt x="201" y="46"/>
                  </a:lnTo>
                  <a:lnTo>
                    <a:pt x="195" y="30"/>
                  </a:lnTo>
                  <a:lnTo>
                    <a:pt x="199" y="14"/>
                  </a:lnTo>
                  <a:lnTo>
                    <a:pt x="212" y="3"/>
                  </a:lnTo>
                  <a:lnTo>
                    <a:pt x="242" y="0"/>
                  </a:lnTo>
                  <a:lnTo>
                    <a:pt x="288" y="15"/>
                  </a:lnTo>
                  <a:lnTo>
                    <a:pt x="305" y="18"/>
                  </a:lnTo>
                  <a:lnTo>
                    <a:pt x="330" y="20"/>
                  </a:lnTo>
                  <a:lnTo>
                    <a:pt x="338" y="18"/>
                  </a:lnTo>
                  <a:lnTo>
                    <a:pt x="338" y="18"/>
                  </a:lnTo>
                  <a:lnTo>
                    <a:pt x="381" y="49"/>
                  </a:lnTo>
                  <a:lnTo>
                    <a:pt x="369" y="68"/>
                  </a:lnTo>
                  <a:lnTo>
                    <a:pt x="372" y="74"/>
                  </a:lnTo>
                  <a:lnTo>
                    <a:pt x="379" y="72"/>
                  </a:lnTo>
                  <a:lnTo>
                    <a:pt x="394" y="65"/>
                  </a:lnTo>
                  <a:lnTo>
                    <a:pt x="403" y="63"/>
                  </a:lnTo>
                  <a:lnTo>
                    <a:pt x="439" y="62"/>
                  </a:lnTo>
                  <a:lnTo>
                    <a:pt x="473" y="67"/>
                  </a:lnTo>
                  <a:lnTo>
                    <a:pt x="499" y="84"/>
                  </a:lnTo>
                  <a:lnTo>
                    <a:pt x="519" y="109"/>
                  </a:lnTo>
                  <a:lnTo>
                    <a:pt x="543" y="130"/>
                  </a:lnTo>
                  <a:lnTo>
                    <a:pt x="553" y="157"/>
                  </a:lnTo>
                  <a:lnTo>
                    <a:pt x="544" y="184"/>
                  </a:lnTo>
                  <a:lnTo>
                    <a:pt x="543" y="211"/>
                  </a:lnTo>
                  <a:lnTo>
                    <a:pt x="532" y="220"/>
                  </a:lnTo>
                  <a:lnTo>
                    <a:pt x="521" y="228"/>
                  </a:lnTo>
                  <a:lnTo>
                    <a:pt x="512" y="240"/>
                  </a:lnTo>
                  <a:lnTo>
                    <a:pt x="505" y="253"/>
                  </a:lnTo>
                  <a:lnTo>
                    <a:pt x="497" y="293"/>
                  </a:lnTo>
                  <a:lnTo>
                    <a:pt x="498" y="307"/>
                  </a:lnTo>
                  <a:lnTo>
                    <a:pt x="495" y="3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15">
              <a:extLst>
                <a:ext uri="{FF2B5EF4-FFF2-40B4-BE49-F238E27FC236}">
                  <a16:creationId xmlns:a16="http://schemas.microsoft.com/office/drawing/2014/main" id="{921B05B4-F9AF-E643-893A-8860D8287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4673" y="3592896"/>
              <a:ext cx="585788" cy="792162"/>
            </a:xfrm>
            <a:custGeom>
              <a:avLst/>
              <a:gdLst>
                <a:gd name="T0" fmla="*/ 368 w 369"/>
                <a:gd name="T1" fmla="*/ 108 h 499"/>
                <a:gd name="T2" fmla="*/ 344 w 369"/>
                <a:gd name="T3" fmla="*/ 130 h 499"/>
                <a:gd name="T4" fmla="*/ 333 w 369"/>
                <a:gd name="T5" fmla="*/ 136 h 499"/>
                <a:gd name="T6" fmla="*/ 268 w 369"/>
                <a:gd name="T7" fmla="*/ 204 h 499"/>
                <a:gd name="T8" fmla="*/ 255 w 369"/>
                <a:gd name="T9" fmla="*/ 218 h 499"/>
                <a:gd name="T10" fmla="*/ 245 w 369"/>
                <a:gd name="T11" fmla="*/ 226 h 499"/>
                <a:gd name="T12" fmla="*/ 225 w 369"/>
                <a:gd name="T13" fmla="*/ 238 h 499"/>
                <a:gd name="T14" fmla="*/ 228 w 369"/>
                <a:gd name="T15" fmla="*/ 254 h 499"/>
                <a:gd name="T16" fmla="*/ 217 w 369"/>
                <a:gd name="T17" fmla="*/ 271 h 499"/>
                <a:gd name="T18" fmla="*/ 233 w 369"/>
                <a:gd name="T19" fmla="*/ 289 h 499"/>
                <a:gd name="T20" fmla="*/ 227 w 369"/>
                <a:gd name="T21" fmla="*/ 310 h 499"/>
                <a:gd name="T22" fmla="*/ 223 w 369"/>
                <a:gd name="T23" fmla="*/ 328 h 499"/>
                <a:gd name="T24" fmla="*/ 215 w 369"/>
                <a:gd name="T25" fmla="*/ 353 h 499"/>
                <a:gd name="T26" fmla="*/ 212 w 369"/>
                <a:gd name="T27" fmla="*/ 395 h 499"/>
                <a:gd name="T28" fmla="*/ 203 w 369"/>
                <a:gd name="T29" fmla="*/ 400 h 499"/>
                <a:gd name="T30" fmla="*/ 191 w 369"/>
                <a:gd name="T31" fmla="*/ 423 h 499"/>
                <a:gd name="T32" fmla="*/ 175 w 369"/>
                <a:gd name="T33" fmla="*/ 450 h 499"/>
                <a:gd name="T34" fmla="*/ 169 w 369"/>
                <a:gd name="T35" fmla="*/ 467 h 499"/>
                <a:gd name="T36" fmla="*/ 163 w 369"/>
                <a:gd name="T37" fmla="*/ 471 h 499"/>
                <a:gd name="T38" fmla="*/ 154 w 369"/>
                <a:gd name="T39" fmla="*/ 478 h 499"/>
                <a:gd name="T40" fmla="*/ 152 w 369"/>
                <a:gd name="T41" fmla="*/ 489 h 499"/>
                <a:gd name="T42" fmla="*/ 148 w 369"/>
                <a:gd name="T43" fmla="*/ 499 h 499"/>
                <a:gd name="T44" fmla="*/ 138 w 369"/>
                <a:gd name="T45" fmla="*/ 498 h 499"/>
                <a:gd name="T46" fmla="*/ 140 w 369"/>
                <a:gd name="T47" fmla="*/ 491 h 499"/>
                <a:gd name="T48" fmla="*/ 133 w 369"/>
                <a:gd name="T49" fmla="*/ 491 h 499"/>
                <a:gd name="T50" fmla="*/ 125 w 369"/>
                <a:gd name="T51" fmla="*/ 474 h 499"/>
                <a:gd name="T52" fmla="*/ 118 w 369"/>
                <a:gd name="T53" fmla="*/ 478 h 499"/>
                <a:gd name="T54" fmla="*/ 107 w 369"/>
                <a:gd name="T55" fmla="*/ 469 h 499"/>
                <a:gd name="T56" fmla="*/ 100 w 369"/>
                <a:gd name="T57" fmla="*/ 460 h 499"/>
                <a:gd name="T58" fmla="*/ 87 w 369"/>
                <a:gd name="T59" fmla="*/ 449 h 499"/>
                <a:gd name="T60" fmla="*/ 77 w 369"/>
                <a:gd name="T61" fmla="*/ 440 h 499"/>
                <a:gd name="T62" fmla="*/ 70 w 369"/>
                <a:gd name="T63" fmla="*/ 433 h 499"/>
                <a:gd name="T64" fmla="*/ 91 w 369"/>
                <a:gd name="T65" fmla="*/ 461 h 499"/>
                <a:gd name="T66" fmla="*/ 93 w 369"/>
                <a:gd name="T67" fmla="*/ 476 h 499"/>
                <a:gd name="T68" fmla="*/ 96 w 369"/>
                <a:gd name="T69" fmla="*/ 480 h 499"/>
                <a:gd name="T70" fmla="*/ 46 w 369"/>
                <a:gd name="T71" fmla="*/ 423 h 499"/>
                <a:gd name="T72" fmla="*/ 30 w 369"/>
                <a:gd name="T73" fmla="*/ 372 h 499"/>
                <a:gd name="T74" fmla="*/ 4 w 369"/>
                <a:gd name="T75" fmla="*/ 365 h 499"/>
                <a:gd name="T76" fmla="*/ 20 w 369"/>
                <a:gd name="T77" fmla="*/ 342 h 499"/>
                <a:gd name="T78" fmla="*/ 2 w 369"/>
                <a:gd name="T79" fmla="*/ 274 h 499"/>
                <a:gd name="T80" fmla="*/ 12 w 369"/>
                <a:gd name="T81" fmla="*/ 254 h 499"/>
                <a:gd name="T82" fmla="*/ 23 w 369"/>
                <a:gd name="T83" fmla="*/ 228 h 499"/>
                <a:gd name="T84" fmla="*/ 33 w 369"/>
                <a:gd name="T85" fmla="*/ 202 h 499"/>
                <a:gd name="T86" fmla="*/ 56 w 369"/>
                <a:gd name="T87" fmla="*/ 211 h 499"/>
                <a:gd name="T88" fmla="*/ 79 w 369"/>
                <a:gd name="T89" fmla="*/ 196 h 499"/>
                <a:gd name="T90" fmla="*/ 99 w 369"/>
                <a:gd name="T91" fmla="*/ 169 h 499"/>
                <a:gd name="T92" fmla="*/ 114 w 369"/>
                <a:gd name="T93" fmla="*/ 127 h 499"/>
                <a:gd name="T94" fmla="*/ 124 w 369"/>
                <a:gd name="T95" fmla="*/ 99 h 499"/>
                <a:gd name="T96" fmla="*/ 116 w 369"/>
                <a:gd name="T97" fmla="*/ 78 h 499"/>
                <a:gd name="T98" fmla="*/ 100 w 369"/>
                <a:gd name="T99" fmla="*/ 62 h 499"/>
                <a:gd name="T100" fmla="*/ 117 w 369"/>
                <a:gd name="T101" fmla="*/ 38 h 499"/>
                <a:gd name="T102" fmla="*/ 152 w 369"/>
                <a:gd name="T103" fmla="*/ 35 h 499"/>
                <a:gd name="T104" fmla="*/ 171 w 369"/>
                <a:gd name="T105" fmla="*/ 13 h 499"/>
                <a:gd name="T106" fmla="*/ 221 w 369"/>
                <a:gd name="T107" fmla="*/ 7 h 499"/>
                <a:gd name="T108" fmla="*/ 256 w 369"/>
                <a:gd name="T109" fmla="*/ 52 h 499"/>
                <a:gd name="T110" fmla="*/ 331 w 369"/>
                <a:gd name="T111" fmla="*/ 57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9" h="499">
                  <a:moveTo>
                    <a:pt x="358" y="89"/>
                  </a:moveTo>
                  <a:lnTo>
                    <a:pt x="365" y="101"/>
                  </a:lnTo>
                  <a:lnTo>
                    <a:pt x="369" y="108"/>
                  </a:lnTo>
                  <a:lnTo>
                    <a:pt x="368" y="108"/>
                  </a:lnTo>
                  <a:lnTo>
                    <a:pt x="361" y="113"/>
                  </a:lnTo>
                  <a:lnTo>
                    <a:pt x="354" y="126"/>
                  </a:lnTo>
                  <a:lnTo>
                    <a:pt x="347" y="130"/>
                  </a:lnTo>
                  <a:lnTo>
                    <a:pt x="344" y="130"/>
                  </a:lnTo>
                  <a:lnTo>
                    <a:pt x="341" y="130"/>
                  </a:lnTo>
                  <a:lnTo>
                    <a:pt x="339" y="130"/>
                  </a:lnTo>
                  <a:lnTo>
                    <a:pt x="336" y="132"/>
                  </a:lnTo>
                  <a:lnTo>
                    <a:pt x="333" y="136"/>
                  </a:lnTo>
                  <a:lnTo>
                    <a:pt x="326" y="149"/>
                  </a:lnTo>
                  <a:lnTo>
                    <a:pt x="320" y="157"/>
                  </a:lnTo>
                  <a:lnTo>
                    <a:pt x="288" y="182"/>
                  </a:lnTo>
                  <a:lnTo>
                    <a:pt x="268" y="204"/>
                  </a:lnTo>
                  <a:lnTo>
                    <a:pt x="263" y="211"/>
                  </a:lnTo>
                  <a:lnTo>
                    <a:pt x="260" y="214"/>
                  </a:lnTo>
                  <a:lnTo>
                    <a:pt x="257" y="216"/>
                  </a:lnTo>
                  <a:lnTo>
                    <a:pt x="255" y="218"/>
                  </a:lnTo>
                  <a:lnTo>
                    <a:pt x="254" y="224"/>
                  </a:lnTo>
                  <a:lnTo>
                    <a:pt x="254" y="227"/>
                  </a:lnTo>
                  <a:lnTo>
                    <a:pt x="250" y="228"/>
                  </a:lnTo>
                  <a:lnTo>
                    <a:pt x="245" y="226"/>
                  </a:lnTo>
                  <a:lnTo>
                    <a:pt x="240" y="225"/>
                  </a:lnTo>
                  <a:lnTo>
                    <a:pt x="236" y="229"/>
                  </a:lnTo>
                  <a:lnTo>
                    <a:pt x="233" y="233"/>
                  </a:lnTo>
                  <a:lnTo>
                    <a:pt x="225" y="238"/>
                  </a:lnTo>
                  <a:lnTo>
                    <a:pt x="222" y="242"/>
                  </a:lnTo>
                  <a:lnTo>
                    <a:pt x="223" y="247"/>
                  </a:lnTo>
                  <a:lnTo>
                    <a:pt x="225" y="250"/>
                  </a:lnTo>
                  <a:lnTo>
                    <a:pt x="228" y="254"/>
                  </a:lnTo>
                  <a:lnTo>
                    <a:pt x="226" y="260"/>
                  </a:lnTo>
                  <a:lnTo>
                    <a:pt x="222" y="265"/>
                  </a:lnTo>
                  <a:lnTo>
                    <a:pt x="218" y="268"/>
                  </a:lnTo>
                  <a:lnTo>
                    <a:pt x="217" y="271"/>
                  </a:lnTo>
                  <a:lnTo>
                    <a:pt x="219" y="277"/>
                  </a:lnTo>
                  <a:lnTo>
                    <a:pt x="224" y="281"/>
                  </a:lnTo>
                  <a:lnTo>
                    <a:pt x="229" y="285"/>
                  </a:lnTo>
                  <a:lnTo>
                    <a:pt x="233" y="289"/>
                  </a:lnTo>
                  <a:lnTo>
                    <a:pt x="236" y="296"/>
                  </a:lnTo>
                  <a:lnTo>
                    <a:pt x="235" y="301"/>
                  </a:lnTo>
                  <a:lnTo>
                    <a:pt x="232" y="306"/>
                  </a:lnTo>
                  <a:lnTo>
                    <a:pt x="227" y="310"/>
                  </a:lnTo>
                  <a:lnTo>
                    <a:pt x="224" y="314"/>
                  </a:lnTo>
                  <a:lnTo>
                    <a:pt x="222" y="319"/>
                  </a:lnTo>
                  <a:lnTo>
                    <a:pt x="222" y="324"/>
                  </a:lnTo>
                  <a:lnTo>
                    <a:pt x="223" y="328"/>
                  </a:lnTo>
                  <a:lnTo>
                    <a:pt x="223" y="333"/>
                  </a:lnTo>
                  <a:lnTo>
                    <a:pt x="222" y="338"/>
                  </a:lnTo>
                  <a:lnTo>
                    <a:pt x="217" y="348"/>
                  </a:lnTo>
                  <a:lnTo>
                    <a:pt x="215" y="353"/>
                  </a:lnTo>
                  <a:lnTo>
                    <a:pt x="216" y="356"/>
                  </a:lnTo>
                  <a:lnTo>
                    <a:pt x="218" y="362"/>
                  </a:lnTo>
                  <a:lnTo>
                    <a:pt x="218" y="364"/>
                  </a:lnTo>
                  <a:lnTo>
                    <a:pt x="212" y="395"/>
                  </a:lnTo>
                  <a:lnTo>
                    <a:pt x="211" y="398"/>
                  </a:lnTo>
                  <a:lnTo>
                    <a:pt x="208" y="399"/>
                  </a:lnTo>
                  <a:lnTo>
                    <a:pt x="205" y="400"/>
                  </a:lnTo>
                  <a:lnTo>
                    <a:pt x="203" y="400"/>
                  </a:lnTo>
                  <a:lnTo>
                    <a:pt x="201" y="403"/>
                  </a:lnTo>
                  <a:lnTo>
                    <a:pt x="196" y="410"/>
                  </a:lnTo>
                  <a:lnTo>
                    <a:pt x="194" y="413"/>
                  </a:lnTo>
                  <a:lnTo>
                    <a:pt x="191" y="423"/>
                  </a:lnTo>
                  <a:lnTo>
                    <a:pt x="189" y="427"/>
                  </a:lnTo>
                  <a:lnTo>
                    <a:pt x="186" y="432"/>
                  </a:lnTo>
                  <a:lnTo>
                    <a:pt x="176" y="446"/>
                  </a:lnTo>
                  <a:lnTo>
                    <a:pt x="175" y="450"/>
                  </a:lnTo>
                  <a:lnTo>
                    <a:pt x="169" y="455"/>
                  </a:lnTo>
                  <a:lnTo>
                    <a:pt x="167" y="459"/>
                  </a:lnTo>
                  <a:lnTo>
                    <a:pt x="168" y="463"/>
                  </a:lnTo>
                  <a:lnTo>
                    <a:pt x="169" y="467"/>
                  </a:lnTo>
                  <a:lnTo>
                    <a:pt x="169" y="470"/>
                  </a:lnTo>
                  <a:lnTo>
                    <a:pt x="166" y="474"/>
                  </a:lnTo>
                  <a:lnTo>
                    <a:pt x="165" y="473"/>
                  </a:lnTo>
                  <a:lnTo>
                    <a:pt x="163" y="471"/>
                  </a:lnTo>
                  <a:lnTo>
                    <a:pt x="161" y="471"/>
                  </a:lnTo>
                  <a:lnTo>
                    <a:pt x="159" y="472"/>
                  </a:lnTo>
                  <a:lnTo>
                    <a:pt x="157" y="474"/>
                  </a:lnTo>
                  <a:lnTo>
                    <a:pt x="154" y="478"/>
                  </a:lnTo>
                  <a:lnTo>
                    <a:pt x="154" y="480"/>
                  </a:lnTo>
                  <a:lnTo>
                    <a:pt x="152" y="484"/>
                  </a:lnTo>
                  <a:lnTo>
                    <a:pt x="151" y="487"/>
                  </a:lnTo>
                  <a:lnTo>
                    <a:pt x="152" y="489"/>
                  </a:lnTo>
                  <a:lnTo>
                    <a:pt x="153" y="492"/>
                  </a:lnTo>
                  <a:lnTo>
                    <a:pt x="152" y="494"/>
                  </a:lnTo>
                  <a:lnTo>
                    <a:pt x="151" y="498"/>
                  </a:lnTo>
                  <a:lnTo>
                    <a:pt x="148" y="499"/>
                  </a:lnTo>
                  <a:lnTo>
                    <a:pt x="145" y="498"/>
                  </a:lnTo>
                  <a:lnTo>
                    <a:pt x="142" y="498"/>
                  </a:lnTo>
                  <a:lnTo>
                    <a:pt x="141" y="498"/>
                  </a:lnTo>
                  <a:lnTo>
                    <a:pt x="138" y="498"/>
                  </a:lnTo>
                  <a:lnTo>
                    <a:pt x="137" y="497"/>
                  </a:lnTo>
                  <a:lnTo>
                    <a:pt x="138" y="495"/>
                  </a:lnTo>
                  <a:lnTo>
                    <a:pt x="139" y="494"/>
                  </a:lnTo>
                  <a:lnTo>
                    <a:pt x="140" y="491"/>
                  </a:lnTo>
                  <a:lnTo>
                    <a:pt x="141" y="489"/>
                  </a:lnTo>
                  <a:lnTo>
                    <a:pt x="139" y="487"/>
                  </a:lnTo>
                  <a:lnTo>
                    <a:pt x="138" y="488"/>
                  </a:lnTo>
                  <a:lnTo>
                    <a:pt x="133" y="491"/>
                  </a:lnTo>
                  <a:lnTo>
                    <a:pt x="130" y="491"/>
                  </a:lnTo>
                  <a:lnTo>
                    <a:pt x="123" y="489"/>
                  </a:lnTo>
                  <a:lnTo>
                    <a:pt x="123" y="482"/>
                  </a:lnTo>
                  <a:lnTo>
                    <a:pt x="125" y="474"/>
                  </a:lnTo>
                  <a:lnTo>
                    <a:pt x="126" y="467"/>
                  </a:lnTo>
                  <a:lnTo>
                    <a:pt x="124" y="467"/>
                  </a:lnTo>
                  <a:lnTo>
                    <a:pt x="123" y="474"/>
                  </a:lnTo>
                  <a:lnTo>
                    <a:pt x="118" y="478"/>
                  </a:lnTo>
                  <a:lnTo>
                    <a:pt x="111" y="477"/>
                  </a:lnTo>
                  <a:lnTo>
                    <a:pt x="106" y="472"/>
                  </a:lnTo>
                  <a:lnTo>
                    <a:pt x="107" y="471"/>
                  </a:lnTo>
                  <a:lnTo>
                    <a:pt x="107" y="469"/>
                  </a:lnTo>
                  <a:lnTo>
                    <a:pt x="106" y="469"/>
                  </a:lnTo>
                  <a:lnTo>
                    <a:pt x="101" y="467"/>
                  </a:lnTo>
                  <a:lnTo>
                    <a:pt x="102" y="463"/>
                  </a:lnTo>
                  <a:lnTo>
                    <a:pt x="100" y="460"/>
                  </a:lnTo>
                  <a:lnTo>
                    <a:pt x="94" y="456"/>
                  </a:lnTo>
                  <a:lnTo>
                    <a:pt x="89" y="453"/>
                  </a:lnTo>
                  <a:lnTo>
                    <a:pt x="88" y="453"/>
                  </a:lnTo>
                  <a:lnTo>
                    <a:pt x="87" y="449"/>
                  </a:lnTo>
                  <a:lnTo>
                    <a:pt x="85" y="444"/>
                  </a:lnTo>
                  <a:lnTo>
                    <a:pt x="82" y="442"/>
                  </a:lnTo>
                  <a:lnTo>
                    <a:pt x="80" y="441"/>
                  </a:lnTo>
                  <a:lnTo>
                    <a:pt x="77" y="440"/>
                  </a:lnTo>
                  <a:lnTo>
                    <a:pt x="75" y="438"/>
                  </a:lnTo>
                  <a:lnTo>
                    <a:pt x="72" y="435"/>
                  </a:lnTo>
                  <a:lnTo>
                    <a:pt x="71" y="433"/>
                  </a:lnTo>
                  <a:lnTo>
                    <a:pt x="70" y="433"/>
                  </a:lnTo>
                  <a:lnTo>
                    <a:pt x="70" y="435"/>
                  </a:lnTo>
                  <a:lnTo>
                    <a:pt x="82" y="446"/>
                  </a:lnTo>
                  <a:lnTo>
                    <a:pt x="86" y="450"/>
                  </a:lnTo>
                  <a:lnTo>
                    <a:pt x="91" y="461"/>
                  </a:lnTo>
                  <a:lnTo>
                    <a:pt x="93" y="467"/>
                  </a:lnTo>
                  <a:lnTo>
                    <a:pt x="89" y="469"/>
                  </a:lnTo>
                  <a:lnTo>
                    <a:pt x="90" y="472"/>
                  </a:lnTo>
                  <a:lnTo>
                    <a:pt x="93" y="476"/>
                  </a:lnTo>
                  <a:lnTo>
                    <a:pt x="95" y="479"/>
                  </a:lnTo>
                  <a:lnTo>
                    <a:pt x="97" y="480"/>
                  </a:lnTo>
                  <a:lnTo>
                    <a:pt x="98" y="481"/>
                  </a:lnTo>
                  <a:lnTo>
                    <a:pt x="96" y="480"/>
                  </a:lnTo>
                  <a:lnTo>
                    <a:pt x="86" y="474"/>
                  </a:lnTo>
                  <a:lnTo>
                    <a:pt x="60" y="446"/>
                  </a:lnTo>
                  <a:lnTo>
                    <a:pt x="51" y="435"/>
                  </a:lnTo>
                  <a:lnTo>
                    <a:pt x="46" y="423"/>
                  </a:lnTo>
                  <a:lnTo>
                    <a:pt x="43" y="411"/>
                  </a:lnTo>
                  <a:lnTo>
                    <a:pt x="44" y="383"/>
                  </a:lnTo>
                  <a:lnTo>
                    <a:pt x="40" y="379"/>
                  </a:lnTo>
                  <a:lnTo>
                    <a:pt x="30" y="372"/>
                  </a:lnTo>
                  <a:lnTo>
                    <a:pt x="24" y="371"/>
                  </a:lnTo>
                  <a:lnTo>
                    <a:pt x="11" y="372"/>
                  </a:lnTo>
                  <a:lnTo>
                    <a:pt x="6" y="369"/>
                  </a:lnTo>
                  <a:lnTo>
                    <a:pt x="4" y="365"/>
                  </a:lnTo>
                  <a:lnTo>
                    <a:pt x="0" y="355"/>
                  </a:lnTo>
                  <a:lnTo>
                    <a:pt x="6" y="348"/>
                  </a:lnTo>
                  <a:lnTo>
                    <a:pt x="17" y="350"/>
                  </a:lnTo>
                  <a:lnTo>
                    <a:pt x="20" y="342"/>
                  </a:lnTo>
                  <a:lnTo>
                    <a:pt x="9" y="321"/>
                  </a:lnTo>
                  <a:lnTo>
                    <a:pt x="4" y="297"/>
                  </a:lnTo>
                  <a:lnTo>
                    <a:pt x="6" y="285"/>
                  </a:lnTo>
                  <a:lnTo>
                    <a:pt x="2" y="274"/>
                  </a:lnTo>
                  <a:lnTo>
                    <a:pt x="2" y="268"/>
                  </a:lnTo>
                  <a:lnTo>
                    <a:pt x="5" y="263"/>
                  </a:lnTo>
                  <a:lnTo>
                    <a:pt x="9" y="259"/>
                  </a:lnTo>
                  <a:lnTo>
                    <a:pt x="12" y="254"/>
                  </a:lnTo>
                  <a:lnTo>
                    <a:pt x="11" y="249"/>
                  </a:lnTo>
                  <a:lnTo>
                    <a:pt x="11" y="244"/>
                  </a:lnTo>
                  <a:lnTo>
                    <a:pt x="14" y="240"/>
                  </a:lnTo>
                  <a:lnTo>
                    <a:pt x="23" y="228"/>
                  </a:lnTo>
                  <a:lnTo>
                    <a:pt x="25" y="218"/>
                  </a:lnTo>
                  <a:lnTo>
                    <a:pt x="21" y="211"/>
                  </a:lnTo>
                  <a:lnTo>
                    <a:pt x="24" y="205"/>
                  </a:lnTo>
                  <a:lnTo>
                    <a:pt x="33" y="202"/>
                  </a:lnTo>
                  <a:lnTo>
                    <a:pt x="41" y="205"/>
                  </a:lnTo>
                  <a:lnTo>
                    <a:pt x="46" y="215"/>
                  </a:lnTo>
                  <a:lnTo>
                    <a:pt x="52" y="215"/>
                  </a:lnTo>
                  <a:lnTo>
                    <a:pt x="56" y="211"/>
                  </a:lnTo>
                  <a:lnTo>
                    <a:pt x="67" y="205"/>
                  </a:lnTo>
                  <a:lnTo>
                    <a:pt x="71" y="202"/>
                  </a:lnTo>
                  <a:lnTo>
                    <a:pt x="73" y="196"/>
                  </a:lnTo>
                  <a:lnTo>
                    <a:pt x="79" y="196"/>
                  </a:lnTo>
                  <a:lnTo>
                    <a:pt x="86" y="199"/>
                  </a:lnTo>
                  <a:lnTo>
                    <a:pt x="89" y="193"/>
                  </a:lnTo>
                  <a:lnTo>
                    <a:pt x="94" y="176"/>
                  </a:lnTo>
                  <a:lnTo>
                    <a:pt x="99" y="169"/>
                  </a:lnTo>
                  <a:lnTo>
                    <a:pt x="103" y="163"/>
                  </a:lnTo>
                  <a:lnTo>
                    <a:pt x="117" y="150"/>
                  </a:lnTo>
                  <a:lnTo>
                    <a:pt x="118" y="134"/>
                  </a:lnTo>
                  <a:lnTo>
                    <a:pt x="114" y="127"/>
                  </a:lnTo>
                  <a:lnTo>
                    <a:pt x="116" y="120"/>
                  </a:lnTo>
                  <a:lnTo>
                    <a:pt x="130" y="111"/>
                  </a:lnTo>
                  <a:lnTo>
                    <a:pt x="129" y="104"/>
                  </a:lnTo>
                  <a:lnTo>
                    <a:pt x="124" y="99"/>
                  </a:lnTo>
                  <a:lnTo>
                    <a:pt x="122" y="93"/>
                  </a:lnTo>
                  <a:lnTo>
                    <a:pt x="121" y="85"/>
                  </a:lnTo>
                  <a:lnTo>
                    <a:pt x="117" y="81"/>
                  </a:lnTo>
                  <a:lnTo>
                    <a:pt x="116" y="78"/>
                  </a:lnTo>
                  <a:lnTo>
                    <a:pt x="114" y="76"/>
                  </a:lnTo>
                  <a:lnTo>
                    <a:pt x="111" y="74"/>
                  </a:lnTo>
                  <a:lnTo>
                    <a:pt x="108" y="72"/>
                  </a:lnTo>
                  <a:lnTo>
                    <a:pt x="100" y="62"/>
                  </a:lnTo>
                  <a:lnTo>
                    <a:pt x="96" y="49"/>
                  </a:lnTo>
                  <a:lnTo>
                    <a:pt x="103" y="49"/>
                  </a:lnTo>
                  <a:lnTo>
                    <a:pt x="110" y="45"/>
                  </a:lnTo>
                  <a:lnTo>
                    <a:pt x="117" y="38"/>
                  </a:lnTo>
                  <a:lnTo>
                    <a:pt x="124" y="33"/>
                  </a:lnTo>
                  <a:lnTo>
                    <a:pt x="133" y="34"/>
                  </a:lnTo>
                  <a:lnTo>
                    <a:pt x="142" y="35"/>
                  </a:lnTo>
                  <a:lnTo>
                    <a:pt x="152" y="35"/>
                  </a:lnTo>
                  <a:lnTo>
                    <a:pt x="162" y="32"/>
                  </a:lnTo>
                  <a:lnTo>
                    <a:pt x="169" y="28"/>
                  </a:lnTo>
                  <a:lnTo>
                    <a:pt x="173" y="21"/>
                  </a:lnTo>
                  <a:lnTo>
                    <a:pt x="171" y="13"/>
                  </a:lnTo>
                  <a:lnTo>
                    <a:pt x="173" y="6"/>
                  </a:lnTo>
                  <a:lnTo>
                    <a:pt x="189" y="0"/>
                  </a:lnTo>
                  <a:lnTo>
                    <a:pt x="204" y="1"/>
                  </a:lnTo>
                  <a:lnTo>
                    <a:pt x="221" y="7"/>
                  </a:lnTo>
                  <a:lnTo>
                    <a:pt x="248" y="23"/>
                  </a:lnTo>
                  <a:lnTo>
                    <a:pt x="253" y="35"/>
                  </a:lnTo>
                  <a:lnTo>
                    <a:pt x="251" y="49"/>
                  </a:lnTo>
                  <a:lnTo>
                    <a:pt x="256" y="52"/>
                  </a:lnTo>
                  <a:lnTo>
                    <a:pt x="262" y="54"/>
                  </a:lnTo>
                  <a:lnTo>
                    <a:pt x="275" y="53"/>
                  </a:lnTo>
                  <a:lnTo>
                    <a:pt x="311" y="47"/>
                  </a:lnTo>
                  <a:lnTo>
                    <a:pt x="331" y="57"/>
                  </a:lnTo>
                  <a:lnTo>
                    <a:pt x="358" y="8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16">
              <a:extLst>
                <a:ext uri="{FF2B5EF4-FFF2-40B4-BE49-F238E27FC236}">
                  <a16:creationId xmlns:a16="http://schemas.microsoft.com/office/drawing/2014/main" id="{66A686B7-654A-994E-A697-3130209147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5523" y="2611822"/>
              <a:ext cx="1035050" cy="1147762"/>
            </a:xfrm>
            <a:custGeom>
              <a:avLst/>
              <a:gdLst>
                <a:gd name="T0" fmla="*/ 623 w 652"/>
                <a:gd name="T1" fmla="*/ 503 h 723"/>
                <a:gd name="T2" fmla="*/ 598 w 652"/>
                <a:gd name="T3" fmla="*/ 534 h 723"/>
                <a:gd name="T4" fmla="*/ 619 w 652"/>
                <a:gd name="T5" fmla="*/ 555 h 723"/>
                <a:gd name="T6" fmla="*/ 627 w 652"/>
                <a:gd name="T7" fmla="*/ 576 h 723"/>
                <a:gd name="T8" fmla="*/ 617 w 652"/>
                <a:gd name="T9" fmla="*/ 576 h 723"/>
                <a:gd name="T10" fmla="*/ 601 w 652"/>
                <a:gd name="T11" fmla="*/ 590 h 723"/>
                <a:gd name="T12" fmla="*/ 591 w 652"/>
                <a:gd name="T13" fmla="*/ 595 h 723"/>
                <a:gd name="T14" fmla="*/ 586 w 652"/>
                <a:gd name="T15" fmla="*/ 599 h 723"/>
                <a:gd name="T16" fmla="*/ 554 w 652"/>
                <a:gd name="T17" fmla="*/ 627 h 723"/>
                <a:gd name="T18" fmla="*/ 561 w 652"/>
                <a:gd name="T19" fmla="*/ 646 h 723"/>
                <a:gd name="T20" fmla="*/ 546 w 652"/>
                <a:gd name="T21" fmla="*/ 681 h 723"/>
                <a:gd name="T22" fmla="*/ 522 w 652"/>
                <a:gd name="T23" fmla="*/ 698 h 723"/>
                <a:gd name="T24" fmla="*/ 509 w 652"/>
                <a:gd name="T25" fmla="*/ 720 h 723"/>
                <a:gd name="T26" fmla="*/ 493 w 652"/>
                <a:gd name="T27" fmla="*/ 720 h 723"/>
                <a:gd name="T28" fmla="*/ 486 w 652"/>
                <a:gd name="T29" fmla="*/ 723 h 723"/>
                <a:gd name="T30" fmla="*/ 456 w 652"/>
                <a:gd name="T31" fmla="*/ 722 h 723"/>
                <a:gd name="T32" fmla="*/ 443 w 652"/>
                <a:gd name="T33" fmla="*/ 681 h 723"/>
                <a:gd name="T34" fmla="*/ 430 w 652"/>
                <a:gd name="T35" fmla="*/ 646 h 723"/>
                <a:gd name="T36" fmla="*/ 395 w 652"/>
                <a:gd name="T37" fmla="*/ 614 h 723"/>
                <a:gd name="T38" fmla="*/ 349 w 652"/>
                <a:gd name="T39" fmla="*/ 585 h 723"/>
                <a:gd name="T40" fmla="*/ 334 w 652"/>
                <a:gd name="T41" fmla="*/ 563 h 723"/>
                <a:gd name="T42" fmla="*/ 325 w 652"/>
                <a:gd name="T43" fmla="*/ 604 h 723"/>
                <a:gd name="T44" fmla="*/ 318 w 652"/>
                <a:gd name="T45" fmla="*/ 610 h 723"/>
                <a:gd name="T46" fmla="*/ 256 w 652"/>
                <a:gd name="T47" fmla="*/ 623 h 723"/>
                <a:gd name="T48" fmla="*/ 239 w 652"/>
                <a:gd name="T49" fmla="*/ 596 h 723"/>
                <a:gd name="T50" fmla="*/ 173 w 652"/>
                <a:gd name="T51" fmla="*/ 642 h 723"/>
                <a:gd name="T52" fmla="*/ 154 w 652"/>
                <a:gd name="T53" fmla="*/ 640 h 723"/>
                <a:gd name="T54" fmla="*/ 121 w 652"/>
                <a:gd name="T55" fmla="*/ 702 h 723"/>
                <a:gd name="T56" fmla="*/ 128 w 652"/>
                <a:gd name="T57" fmla="*/ 628 h 723"/>
                <a:gd name="T58" fmla="*/ 163 w 652"/>
                <a:gd name="T59" fmla="*/ 555 h 723"/>
                <a:gd name="T60" fmla="*/ 174 w 652"/>
                <a:gd name="T61" fmla="*/ 465 h 723"/>
                <a:gd name="T62" fmla="*/ 70 w 652"/>
                <a:gd name="T63" fmla="*/ 397 h 723"/>
                <a:gd name="T64" fmla="*/ 3 w 652"/>
                <a:gd name="T65" fmla="*/ 409 h 723"/>
                <a:gd name="T66" fmla="*/ 53 w 652"/>
                <a:gd name="T67" fmla="*/ 357 h 723"/>
                <a:gd name="T68" fmla="*/ 56 w 652"/>
                <a:gd name="T69" fmla="*/ 338 h 723"/>
                <a:gd name="T70" fmla="*/ 46 w 652"/>
                <a:gd name="T71" fmla="*/ 298 h 723"/>
                <a:gd name="T72" fmla="*/ 73 w 652"/>
                <a:gd name="T73" fmla="*/ 297 h 723"/>
                <a:gd name="T74" fmla="*/ 99 w 652"/>
                <a:gd name="T75" fmla="*/ 301 h 723"/>
                <a:gd name="T76" fmla="*/ 144 w 652"/>
                <a:gd name="T77" fmla="*/ 285 h 723"/>
                <a:gd name="T78" fmla="*/ 203 w 652"/>
                <a:gd name="T79" fmla="*/ 245 h 723"/>
                <a:gd name="T80" fmla="*/ 243 w 652"/>
                <a:gd name="T81" fmla="*/ 208 h 723"/>
                <a:gd name="T82" fmla="*/ 351 w 652"/>
                <a:gd name="T83" fmla="*/ 150 h 723"/>
                <a:gd name="T84" fmla="*/ 349 w 652"/>
                <a:gd name="T85" fmla="*/ 113 h 723"/>
                <a:gd name="T86" fmla="*/ 335 w 652"/>
                <a:gd name="T87" fmla="*/ 61 h 723"/>
                <a:gd name="T88" fmla="*/ 342 w 652"/>
                <a:gd name="T89" fmla="*/ 16 h 723"/>
                <a:gd name="T90" fmla="*/ 430 w 652"/>
                <a:gd name="T91" fmla="*/ 4 h 723"/>
                <a:gd name="T92" fmla="*/ 571 w 652"/>
                <a:gd name="T93" fmla="*/ 41 h 723"/>
                <a:gd name="T94" fmla="*/ 605 w 652"/>
                <a:gd name="T95" fmla="*/ 62 h 723"/>
                <a:gd name="T96" fmla="*/ 618 w 652"/>
                <a:gd name="T97" fmla="*/ 100 h 723"/>
                <a:gd name="T98" fmla="*/ 650 w 652"/>
                <a:gd name="T99" fmla="*/ 140 h 723"/>
                <a:gd name="T100" fmla="*/ 628 w 652"/>
                <a:gd name="T101" fmla="*/ 227 h 723"/>
                <a:gd name="T102" fmla="*/ 537 w 652"/>
                <a:gd name="T103" fmla="*/ 330 h 723"/>
                <a:gd name="T104" fmla="*/ 541 w 652"/>
                <a:gd name="T105" fmla="*/ 392 h 723"/>
                <a:gd name="T106" fmla="*/ 566 w 652"/>
                <a:gd name="T107" fmla="*/ 388 h 723"/>
                <a:gd name="T108" fmla="*/ 592 w 652"/>
                <a:gd name="T109" fmla="*/ 388 h 723"/>
                <a:gd name="T110" fmla="*/ 628 w 652"/>
                <a:gd name="T111" fmla="*/ 466 h 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2" h="723">
                  <a:moveTo>
                    <a:pt x="633" y="478"/>
                  </a:moveTo>
                  <a:lnTo>
                    <a:pt x="636" y="489"/>
                  </a:lnTo>
                  <a:lnTo>
                    <a:pt x="636" y="490"/>
                  </a:lnTo>
                  <a:lnTo>
                    <a:pt x="623" y="503"/>
                  </a:lnTo>
                  <a:lnTo>
                    <a:pt x="609" y="524"/>
                  </a:lnTo>
                  <a:lnTo>
                    <a:pt x="604" y="528"/>
                  </a:lnTo>
                  <a:lnTo>
                    <a:pt x="600" y="531"/>
                  </a:lnTo>
                  <a:lnTo>
                    <a:pt x="598" y="534"/>
                  </a:lnTo>
                  <a:lnTo>
                    <a:pt x="600" y="534"/>
                  </a:lnTo>
                  <a:lnTo>
                    <a:pt x="604" y="535"/>
                  </a:lnTo>
                  <a:lnTo>
                    <a:pt x="608" y="538"/>
                  </a:lnTo>
                  <a:lnTo>
                    <a:pt x="619" y="555"/>
                  </a:lnTo>
                  <a:lnTo>
                    <a:pt x="628" y="565"/>
                  </a:lnTo>
                  <a:lnTo>
                    <a:pt x="631" y="570"/>
                  </a:lnTo>
                  <a:lnTo>
                    <a:pt x="629" y="576"/>
                  </a:lnTo>
                  <a:lnTo>
                    <a:pt x="627" y="576"/>
                  </a:lnTo>
                  <a:lnTo>
                    <a:pt x="625" y="576"/>
                  </a:lnTo>
                  <a:lnTo>
                    <a:pt x="623" y="575"/>
                  </a:lnTo>
                  <a:lnTo>
                    <a:pt x="620" y="574"/>
                  </a:lnTo>
                  <a:lnTo>
                    <a:pt x="617" y="576"/>
                  </a:lnTo>
                  <a:lnTo>
                    <a:pt x="614" y="577"/>
                  </a:lnTo>
                  <a:lnTo>
                    <a:pt x="605" y="586"/>
                  </a:lnTo>
                  <a:lnTo>
                    <a:pt x="601" y="588"/>
                  </a:lnTo>
                  <a:lnTo>
                    <a:pt x="601" y="590"/>
                  </a:lnTo>
                  <a:lnTo>
                    <a:pt x="599" y="594"/>
                  </a:lnTo>
                  <a:lnTo>
                    <a:pt x="597" y="594"/>
                  </a:lnTo>
                  <a:lnTo>
                    <a:pt x="594" y="594"/>
                  </a:lnTo>
                  <a:lnTo>
                    <a:pt x="591" y="595"/>
                  </a:lnTo>
                  <a:lnTo>
                    <a:pt x="589" y="595"/>
                  </a:lnTo>
                  <a:lnTo>
                    <a:pt x="588" y="595"/>
                  </a:lnTo>
                  <a:lnTo>
                    <a:pt x="587" y="596"/>
                  </a:lnTo>
                  <a:lnTo>
                    <a:pt x="586" y="599"/>
                  </a:lnTo>
                  <a:lnTo>
                    <a:pt x="586" y="600"/>
                  </a:lnTo>
                  <a:lnTo>
                    <a:pt x="572" y="609"/>
                  </a:lnTo>
                  <a:lnTo>
                    <a:pt x="558" y="621"/>
                  </a:lnTo>
                  <a:lnTo>
                    <a:pt x="554" y="627"/>
                  </a:lnTo>
                  <a:lnTo>
                    <a:pt x="553" y="633"/>
                  </a:lnTo>
                  <a:lnTo>
                    <a:pt x="555" y="637"/>
                  </a:lnTo>
                  <a:lnTo>
                    <a:pt x="559" y="642"/>
                  </a:lnTo>
                  <a:lnTo>
                    <a:pt x="561" y="646"/>
                  </a:lnTo>
                  <a:lnTo>
                    <a:pt x="560" y="653"/>
                  </a:lnTo>
                  <a:lnTo>
                    <a:pt x="558" y="659"/>
                  </a:lnTo>
                  <a:lnTo>
                    <a:pt x="551" y="674"/>
                  </a:lnTo>
                  <a:lnTo>
                    <a:pt x="546" y="681"/>
                  </a:lnTo>
                  <a:lnTo>
                    <a:pt x="540" y="685"/>
                  </a:lnTo>
                  <a:lnTo>
                    <a:pt x="531" y="686"/>
                  </a:lnTo>
                  <a:lnTo>
                    <a:pt x="525" y="691"/>
                  </a:lnTo>
                  <a:lnTo>
                    <a:pt x="522" y="698"/>
                  </a:lnTo>
                  <a:lnTo>
                    <a:pt x="520" y="708"/>
                  </a:lnTo>
                  <a:lnTo>
                    <a:pt x="519" y="713"/>
                  </a:lnTo>
                  <a:lnTo>
                    <a:pt x="514" y="717"/>
                  </a:lnTo>
                  <a:lnTo>
                    <a:pt x="509" y="720"/>
                  </a:lnTo>
                  <a:lnTo>
                    <a:pt x="503" y="722"/>
                  </a:lnTo>
                  <a:lnTo>
                    <a:pt x="500" y="722"/>
                  </a:lnTo>
                  <a:lnTo>
                    <a:pt x="496" y="720"/>
                  </a:lnTo>
                  <a:lnTo>
                    <a:pt x="493" y="720"/>
                  </a:lnTo>
                  <a:lnTo>
                    <a:pt x="492" y="720"/>
                  </a:lnTo>
                  <a:lnTo>
                    <a:pt x="489" y="722"/>
                  </a:lnTo>
                  <a:lnTo>
                    <a:pt x="489" y="723"/>
                  </a:lnTo>
                  <a:lnTo>
                    <a:pt x="486" y="723"/>
                  </a:lnTo>
                  <a:lnTo>
                    <a:pt x="484" y="722"/>
                  </a:lnTo>
                  <a:lnTo>
                    <a:pt x="483" y="721"/>
                  </a:lnTo>
                  <a:lnTo>
                    <a:pt x="462" y="723"/>
                  </a:lnTo>
                  <a:lnTo>
                    <a:pt x="456" y="722"/>
                  </a:lnTo>
                  <a:lnTo>
                    <a:pt x="452" y="719"/>
                  </a:lnTo>
                  <a:lnTo>
                    <a:pt x="447" y="708"/>
                  </a:lnTo>
                  <a:lnTo>
                    <a:pt x="444" y="691"/>
                  </a:lnTo>
                  <a:lnTo>
                    <a:pt x="443" y="681"/>
                  </a:lnTo>
                  <a:lnTo>
                    <a:pt x="443" y="673"/>
                  </a:lnTo>
                  <a:lnTo>
                    <a:pt x="443" y="662"/>
                  </a:lnTo>
                  <a:lnTo>
                    <a:pt x="438" y="653"/>
                  </a:lnTo>
                  <a:lnTo>
                    <a:pt x="430" y="646"/>
                  </a:lnTo>
                  <a:lnTo>
                    <a:pt x="409" y="642"/>
                  </a:lnTo>
                  <a:lnTo>
                    <a:pt x="402" y="635"/>
                  </a:lnTo>
                  <a:lnTo>
                    <a:pt x="398" y="625"/>
                  </a:lnTo>
                  <a:lnTo>
                    <a:pt x="395" y="614"/>
                  </a:lnTo>
                  <a:lnTo>
                    <a:pt x="391" y="606"/>
                  </a:lnTo>
                  <a:lnTo>
                    <a:pt x="384" y="600"/>
                  </a:lnTo>
                  <a:lnTo>
                    <a:pt x="365" y="593"/>
                  </a:lnTo>
                  <a:lnTo>
                    <a:pt x="349" y="585"/>
                  </a:lnTo>
                  <a:lnTo>
                    <a:pt x="343" y="583"/>
                  </a:lnTo>
                  <a:lnTo>
                    <a:pt x="339" y="580"/>
                  </a:lnTo>
                  <a:lnTo>
                    <a:pt x="339" y="569"/>
                  </a:lnTo>
                  <a:lnTo>
                    <a:pt x="334" y="563"/>
                  </a:lnTo>
                  <a:lnTo>
                    <a:pt x="331" y="570"/>
                  </a:lnTo>
                  <a:lnTo>
                    <a:pt x="328" y="578"/>
                  </a:lnTo>
                  <a:lnTo>
                    <a:pt x="326" y="586"/>
                  </a:lnTo>
                  <a:lnTo>
                    <a:pt x="325" y="604"/>
                  </a:lnTo>
                  <a:lnTo>
                    <a:pt x="324" y="605"/>
                  </a:lnTo>
                  <a:lnTo>
                    <a:pt x="322" y="605"/>
                  </a:lnTo>
                  <a:lnTo>
                    <a:pt x="321" y="607"/>
                  </a:lnTo>
                  <a:lnTo>
                    <a:pt x="318" y="610"/>
                  </a:lnTo>
                  <a:lnTo>
                    <a:pt x="316" y="613"/>
                  </a:lnTo>
                  <a:lnTo>
                    <a:pt x="315" y="617"/>
                  </a:lnTo>
                  <a:lnTo>
                    <a:pt x="315" y="622"/>
                  </a:lnTo>
                  <a:lnTo>
                    <a:pt x="256" y="623"/>
                  </a:lnTo>
                  <a:lnTo>
                    <a:pt x="250" y="621"/>
                  </a:lnTo>
                  <a:lnTo>
                    <a:pt x="245" y="618"/>
                  </a:lnTo>
                  <a:lnTo>
                    <a:pt x="243" y="613"/>
                  </a:lnTo>
                  <a:lnTo>
                    <a:pt x="239" y="596"/>
                  </a:lnTo>
                  <a:lnTo>
                    <a:pt x="238" y="592"/>
                  </a:lnTo>
                  <a:lnTo>
                    <a:pt x="234" y="591"/>
                  </a:lnTo>
                  <a:lnTo>
                    <a:pt x="229" y="594"/>
                  </a:lnTo>
                  <a:lnTo>
                    <a:pt x="173" y="642"/>
                  </a:lnTo>
                  <a:lnTo>
                    <a:pt x="168" y="644"/>
                  </a:lnTo>
                  <a:lnTo>
                    <a:pt x="164" y="642"/>
                  </a:lnTo>
                  <a:lnTo>
                    <a:pt x="159" y="641"/>
                  </a:lnTo>
                  <a:lnTo>
                    <a:pt x="154" y="640"/>
                  </a:lnTo>
                  <a:lnTo>
                    <a:pt x="149" y="645"/>
                  </a:lnTo>
                  <a:lnTo>
                    <a:pt x="132" y="700"/>
                  </a:lnTo>
                  <a:lnTo>
                    <a:pt x="129" y="702"/>
                  </a:lnTo>
                  <a:lnTo>
                    <a:pt x="121" y="702"/>
                  </a:lnTo>
                  <a:lnTo>
                    <a:pt x="121" y="702"/>
                  </a:lnTo>
                  <a:lnTo>
                    <a:pt x="126" y="680"/>
                  </a:lnTo>
                  <a:lnTo>
                    <a:pt x="129" y="642"/>
                  </a:lnTo>
                  <a:lnTo>
                    <a:pt x="128" y="628"/>
                  </a:lnTo>
                  <a:lnTo>
                    <a:pt x="136" y="588"/>
                  </a:lnTo>
                  <a:lnTo>
                    <a:pt x="143" y="575"/>
                  </a:lnTo>
                  <a:lnTo>
                    <a:pt x="152" y="563"/>
                  </a:lnTo>
                  <a:lnTo>
                    <a:pt x="163" y="555"/>
                  </a:lnTo>
                  <a:lnTo>
                    <a:pt x="174" y="546"/>
                  </a:lnTo>
                  <a:lnTo>
                    <a:pt x="175" y="519"/>
                  </a:lnTo>
                  <a:lnTo>
                    <a:pt x="184" y="492"/>
                  </a:lnTo>
                  <a:lnTo>
                    <a:pt x="174" y="465"/>
                  </a:lnTo>
                  <a:lnTo>
                    <a:pt x="150" y="444"/>
                  </a:lnTo>
                  <a:lnTo>
                    <a:pt x="130" y="419"/>
                  </a:lnTo>
                  <a:lnTo>
                    <a:pt x="104" y="402"/>
                  </a:lnTo>
                  <a:lnTo>
                    <a:pt x="70" y="397"/>
                  </a:lnTo>
                  <a:lnTo>
                    <a:pt x="34" y="398"/>
                  </a:lnTo>
                  <a:lnTo>
                    <a:pt x="25" y="400"/>
                  </a:lnTo>
                  <a:lnTo>
                    <a:pt x="10" y="407"/>
                  </a:lnTo>
                  <a:lnTo>
                    <a:pt x="3" y="409"/>
                  </a:lnTo>
                  <a:lnTo>
                    <a:pt x="0" y="403"/>
                  </a:lnTo>
                  <a:lnTo>
                    <a:pt x="12" y="384"/>
                  </a:lnTo>
                  <a:lnTo>
                    <a:pt x="21" y="378"/>
                  </a:lnTo>
                  <a:lnTo>
                    <a:pt x="53" y="357"/>
                  </a:lnTo>
                  <a:lnTo>
                    <a:pt x="58" y="352"/>
                  </a:lnTo>
                  <a:lnTo>
                    <a:pt x="57" y="346"/>
                  </a:lnTo>
                  <a:lnTo>
                    <a:pt x="56" y="342"/>
                  </a:lnTo>
                  <a:lnTo>
                    <a:pt x="56" y="338"/>
                  </a:lnTo>
                  <a:lnTo>
                    <a:pt x="56" y="326"/>
                  </a:lnTo>
                  <a:lnTo>
                    <a:pt x="43" y="311"/>
                  </a:lnTo>
                  <a:lnTo>
                    <a:pt x="44" y="304"/>
                  </a:lnTo>
                  <a:lnTo>
                    <a:pt x="46" y="298"/>
                  </a:lnTo>
                  <a:lnTo>
                    <a:pt x="50" y="293"/>
                  </a:lnTo>
                  <a:lnTo>
                    <a:pt x="56" y="290"/>
                  </a:lnTo>
                  <a:lnTo>
                    <a:pt x="67" y="294"/>
                  </a:lnTo>
                  <a:lnTo>
                    <a:pt x="73" y="297"/>
                  </a:lnTo>
                  <a:lnTo>
                    <a:pt x="79" y="298"/>
                  </a:lnTo>
                  <a:lnTo>
                    <a:pt x="86" y="301"/>
                  </a:lnTo>
                  <a:lnTo>
                    <a:pt x="92" y="301"/>
                  </a:lnTo>
                  <a:lnTo>
                    <a:pt x="99" y="301"/>
                  </a:lnTo>
                  <a:lnTo>
                    <a:pt x="109" y="295"/>
                  </a:lnTo>
                  <a:lnTo>
                    <a:pt x="115" y="285"/>
                  </a:lnTo>
                  <a:lnTo>
                    <a:pt x="126" y="286"/>
                  </a:lnTo>
                  <a:lnTo>
                    <a:pt x="144" y="285"/>
                  </a:lnTo>
                  <a:lnTo>
                    <a:pt x="161" y="280"/>
                  </a:lnTo>
                  <a:lnTo>
                    <a:pt x="175" y="269"/>
                  </a:lnTo>
                  <a:lnTo>
                    <a:pt x="189" y="256"/>
                  </a:lnTo>
                  <a:lnTo>
                    <a:pt x="203" y="245"/>
                  </a:lnTo>
                  <a:lnTo>
                    <a:pt x="220" y="236"/>
                  </a:lnTo>
                  <a:lnTo>
                    <a:pt x="226" y="231"/>
                  </a:lnTo>
                  <a:lnTo>
                    <a:pt x="238" y="216"/>
                  </a:lnTo>
                  <a:lnTo>
                    <a:pt x="243" y="208"/>
                  </a:lnTo>
                  <a:lnTo>
                    <a:pt x="255" y="195"/>
                  </a:lnTo>
                  <a:lnTo>
                    <a:pt x="307" y="182"/>
                  </a:lnTo>
                  <a:lnTo>
                    <a:pt x="343" y="165"/>
                  </a:lnTo>
                  <a:lnTo>
                    <a:pt x="351" y="150"/>
                  </a:lnTo>
                  <a:lnTo>
                    <a:pt x="351" y="141"/>
                  </a:lnTo>
                  <a:lnTo>
                    <a:pt x="348" y="127"/>
                  </a:lnTo>
                  <a:lnTo>
                    <a:pt x="349" y="120"/>
                  </a:lnTo>
                  <a:lnTo>
                    <a:pt x="349" y="113"/>
                  </a:lnTo>
                  <a:lnTo>
                    <a:pt x="343" y="92"/>
                  </a:lnTo>
                  <a:lnTo>
                    <a:pt x="339" y="85"/>
                  </a:lnTo>
                  <a:lnTo>
                    <a:pt x="337" y="78"/>
                  </a:lnTo>
                  <a:lnTo>
                    <a:pt x="335" y="61"/>
                  </a:lnTo>
                  <a:lnTo>
                    <a:pt x="336" y="47"/>
                  </a:lnTo>
                  <a:lnTo>
                    <a:pt x="335" y="35"/>
                  </a:lnTo>
                  <a:lnTo>
                    <a:pt x="330" y="24"/>
                  </a:lnTo>
                  <a:lnTo>
                    <a:pt x="342" y="16"/>
                  </a:lnTo>
                  <a:lnTo>
                    <a:pt x="371" y="15"/>
                  </a:lnTo>
                  <a:lnTo>
                    <a:pt x="399" y="2"/>
                  </a:lnTo>
                  <a:lnTo>
                    <a:pt x="414" y="0"/>
                  </a:lnTo>
                  <a:lnTo>
                    <a:pt x="430" y="4"/>
                  </a:lnTo>
                  <a:lnTo>
                    <a:pt x="446" y="4"/>
                  </a:lnTo>
                  <a:lnTo>
                    <a:pt x="470" y="5"/>
                  </a:lnTo>
                  <a:lnTo>
                    <a:pt x="550" y="2"/>
                  </a:lnTo>
                  <a:lnTo>
                    <a:pt x="571" y="41"/>
                  </a:lnTo>
                  <a:lnTo>
                    <a:pt x="576" y="47"/>
                  </a:lnTo>
                  <a:lnTo>
                    <a:pt x="584" y="48"/>
                  </a:lnTo>
                  <a:lnTo>
                    <a:pt x="592" y="50"/>
                  </a:lnTo>
                  <a:lnTo>
                    <a:pt x="605" y="62"/>
                  </a:lnTo>
                  <a:lnTo>
                    <a:pt x="613" y="78"/>
                  </a:lnTo>
                  <a:lnTo>
                    <a:pt x="618" y="85"/>
                  </a:lnTo>
                  <a:lnTo>
                    <a:pt x="620" y="92"/>
                  </a:lnTo>
                  <a:lnTo>
                    <a:pt x="618" y="100"/>
                  </a:lnTo>
                  <a:lnTo>
                    <a:pt x="618" y="108"/>
                  </a:lnTo>
                  <a:lnTo>
                    <a:pt x="626" y="121"/>
                  </a:lnTo>
                  <a:lnTo>
                    <a:pt x="641" y="128"/>
                  </a:lnTo>
                  <a:lnTo>
                    <a:pt x="650" y="140"/>
                  </a:lnTo>
                  <a:lnTo>
                    <a:pt x="652" y="156"/>
                  </a:lnTo>
                  <a:lnTo>
                    <a:pt x="629" y="203"/>
                  </a:lnTo>
                  <a:lnTo>
                    <a:pt x="627" y="218"/>
                  </a:lnTo>
                  <a:lnTo>
                    <a:pt x="628" y="227"/>
                  </a:lnTo>
                  <a:lnTo>
                    <a:pt x="626" y="235"/>
                  </a:lnTo>
                  <a:lnTo>
                    <a:pt x="611" y="247"/>
                  </a:lnTo>
                  <a:lnTo>
                    <a:pt x="551" y="317"/>
                  </a:lnTo>
                  <a:lnTo>
                    <a:pt x="537" y="330"/>
                  </a:lnTo>
                  <a:lnTo>
                    <a:pt x="524" y="345"/>
                  </a:lnTo>
                  <a:lnTo>
                    <a:pt x="522" y="352"/>
                  </a:lnTo>
                  <a:lnTo>
                    <a:pt x="532" y="377"/>
                  </a:lnTo>
                  <a:lnTo>
                    <a:pt x="541" y="392"/>
                  </a:lnTo>
                  <a:lnTo>
                    <a:pt x="548" y="399"/>
                  </a:lnTo>
                  <a:lnTo>
                    <a:pt x="555" y="400"/>
                  </a:lnTo>
                  <a:lnTo>
                    <a:pt x="561" y="395"/>
                  </a:lnTo>
                  <a:lnTo>
                    <a:pt x="566" y="388"/>
                  </a:lnTo>
                  <a:lnTo>
                    <a:pt x="570" y="381"/>
                  </a:lnTo>
                  <a:lnTo>
                    <a:pt x="578" y="378"/>
                  </a:lnTo>
                  <a:lnTo>
                    <a:pt x="586" y="381"/>
                  </a:lnTo>
                  <a:lnTo>
                    <a:pt x="592" y="388"/>
                  </a:lnTo>
                  <a:lnTo>
                    <a:pt x="614" y="409"/>
                  </a:lnTo>
                  <a:lnTo>
                    <a:pt x="625" y="436"/>
                  </a:lnTo>
                  <a:lnTo>
                    <a:pt x="625" y="451"/>
                  </a:lnTo>
                  <a:lnTo>
                    <a:pt x="628" y="466"/>
                  </a:lnTo>
                  <a:lnTo>
                    <a:pt x="633" y="4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99C88B93-045F-6F48-83E5-BC7F6D3DC1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948" y="2413384"/>
              <a:ext cx="1265238" cy="790575"/>
            </a:xfrm>
            <a:custGeom>
              <a:avLst/>
              <a:gdLst>
                <a:gd name="T0" fmla="*/ 0 w 797"/>
                <a:gd name="T1" fmla="*/ 311 h 498"/>
                <a:gd name="T2" fmla="*/ 5 w 797"/>
                <a:gd name="T3" fmla="*/ 301 h 498"/>
                <a:gd name="T4" fmla="*/ 8 w 797"/>
                <a:gd name="T5" fmla="*/ 284 h 498"/>
                <a:gd name="T6" fmla="*/ 8 w 797"/>
                <a:gd name="T7" fmla="*/ 277 h 498"/>
                <a:gd name="T8" fmla="*/ 28 w 797"/>
                <a:gd name="T9" fmla="*/ 251 h 498"/>
                <a:gd name="T10" fmla="*/ 40 w 797"/>
                <a:gd name="T11" fmla="*/ 245 h 498"/>
                <a:gd name="T12" fmla="*/ 57 w 797"/>
                <a:gd name="T13" fmla="*/ 248 h 498"/>
                <a:gd name="T14" fmla="*/ 92 w 797"/>
                <a:gd name="T15" fmla="*/ 210 h 498"/>
                <a:gd name="T16" fmla="*/ 94 w 797"/>
                <a:gd name="T17" fmla="*/ 171 h 498"/>
                <a:gd name="T18" fmla="*/ 103 w 797"/>
                <a:gd name="T19" fmla="*/ 148 h 498"/>
                <a:gd name="T20" fmla="*/ 117 w 797"/>
                <a:gd name="T21" fmla="*/ 123 h 498"/>
                <a:gd name="T22" fmla="*/ 139 w 797"/>
                <a:gd name="T23" fmla="*/ 113 h 498"/>
                <a:gd name="T24" fmla="*/ 135 w 797"/>
                <a:gd name="T25" fmla="*/ 84 h 498"/>
                <a:gd name="T26" fmla="*/ 180 w 797"/>
                <a:gd name="T27" fmla="*/ 69 h 498"/>
                <a:gd name="T28" fmla="*/ 201 w 797"/>
                <a:gd name="T29" fmla="*/ 22 h 498"/>
                <a:gd name="T30" fmla="*/ 214 w 797"/>
                <a:gd name="T31" fmla="*/ 6 h 498"/>
                <a:gd name="T32" fmla="*/ 288 w 797"/>
                <a:gd name="T33" fmla="*/ 2 h 498"/>
                <a:gd name="T34" fmla="*/ 386 w 797"/>
                <a:gd name="T35" fmla="*/ 102 h 498"/>
                <a:gd name="T36" fmla="*/ 412 w 797"/>
                <a:gd name="T37" fmla="*/ 163 h 498"/>
                <a:gd name="T38" fmla="*/ 433 w 797"/>
                <a:gd name="T39" fmla="*/ 180 h 498"/>
                <a:gd name="T40" fmla="*/ 436 w 797"/>
                <a:gd name="T41" fmla="*/ 191 h 498"/>
                <a:gd name="T42" fmla="*/ 464 w 797"/>
                <a:gd name="T43" fmla="*/ 204 h 498"/>
                <a:gd name="T44" fmla="*/ 474 w 797"/>
                <a:gd name="T45" fmla="*/ 231 h 498"/>
                <a:gd name="T46" fmla="*/ 517 w 797"/>
                <a:gd name="T47" fmla="*/ 217 h 498"/>
                <a:gd name="T48" fmla="*/ 538 w 797"/>
                <a:gd name="T49" fmla="*/ 228 h 498"/>
                <a:gd name="T50" fmla="*/ 562 w 797"/>
                <a:gd name="T51" fmla="*/ 248 h 498"/>
                <a:gd name="T52" fmla="*/ 567 w 797"/>
                <a:gd name="T53" fmla="*/ 260 h 498"/>
                <a:gd name="T54" fmla="*/ 614 w 797"/>
                <a:gd name="T55" fmla="*/ 266 h 498"/>
                <a:gd name="T56" fmla="*/ 629 w 797"/>
                <a:gd name="T57" fmla="*/ 276 h 498"/>
                <a:gd name="T58" fmla="*/ 646 w 797"/>
                <a:gd name="T59" fmla="*/ 281 h 498"/>
                <a:gd name="T60" fmla="*/ 660 w 797"/>
                <a:gd name="T61" fmla="*/ 297 h 498"/>
                <a:gd name="T62" fmla="*/ 683 w 797"/>
                <a:gd name="T63" fmla="*/ 303 h 498"/>
                <a:gd name="T64" fmla="*/ 698 w 797"/>
                <a:gd name="T65" fmla="*/ 318 h 498"/>
                <a:gd name="T66" fmla="*/ 728 w 797"/>
                <a:gd name="T67" fmla="*/ 322 h 498"/>
                <a:gd name="T68" fmla="*/ 772 w 797"/>
                <a:gd name="T69" fmla="*/ 318 h 498"/>
                <a:gd name="T70" fmla="*/ 787 w 797"/>
                <a:gd name="T71" fmla="*/ 336 h 498"/>
                <a:gd name="T72" fmla="*/ 760 w 797"/>
                <a:gd name="T73" fmla="*/ 405 h 498"/>
                <a:gd name="T74" fmla="*/ 646 w 797"/>
                <a:gd name="T75" fmla="*/ 373 h 498"/>
                <a:gd name="T76" fmla="*/ 606 w 797"/>
                <a:gd name="T77" fmla="*/ 431 h 498"/>
                <a:gd name="T78" fmla="*/ 640 w 797"/>
                <a:gd name="T79" fmla="*/ 461 h 498"/>
                <a:gd name="T80" fmla="*/ 603 w 797"/>
                <a:gd name="T81" fmla="*/ 491 h 498"/>
                <a:gd name="T82" fmla="*/ 581 w 797"/>
                <a:gd name="T83" fmla="*/ 496 h 498"/>
                <a:gd name="T84" fmla="*/ 537 w 797"/>
                <a:gd name="T85" fmla="*/ 485 h 498"/>
                <a:gd name="T86" fmla="*/ 506 w 797"/>
                <a:gd name="T87" fmla="*/ 472 h 498"/>
                <a:gd name="T88" fmla="*/ 472 w 797"/>
                <a:gd name="T89" fmla="*/ 477 h 498"/>
                <a:gd name="T90" fmla="*/ 418 w 797"/>
                <a:gd name="T91" fmla="*/ 482 h 498"/>
                <a:gd name="T92" fmla="*/ 393 w 797"/>
                <a:gd name="T93" fmla="*/ 440 h 498"/>
                <a:gd name="T94" fmla="*/ 357 w 797"/>
                <a:gd name="T95" fmla="*/ 377 h 498"/>
                <a:gd name="T96" fmla="*/ 346 w 797"/>
                <a:gd name="T97" fmla="*/ 293 h 498"/>
                <a:gd name="T98" fmla="*/ 352 w 797"/>
                <a:gd name="T99" fmla="*/ 270 h 498"/>
                <a:gd name="T100" fmla="*/ 283 w 797"/>
                <a:gd name="T101" fmla="*/ 245 h 498"/>
                <a:gd name="T102" fmla="*/ 239 w 797"/>
                <a:gd name="T103" fmla="*/ 230 h 498"/>
                <a:gd name="T104" fmla="*/ 175 w 797"/>
                <a:gd name="T105" fmla="*/ 288 h 498"/>
                <a:gd name="T106" fmla="*/ 116 w 797"/>
                <a:gd name="T107" fmla="*/ 320 h 498"/>
                <a:gd name="T108" fmla="*/ 102 w 797"/>
                <a:gd name="T109" fmla="*/ 314 h 498"/>
                <a:gd name="T110" fmla="*/ 74 w 797"/>
                <a:gd name="T111" fmla="*/ 332 h 498"/>
                <a:gd name="T112" fmla="*/ 45 w 797"/>
                <a:gd name="T113" fmla="*/ 355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97" h="498">
                  <a:moveTo>
                    <a:pt x="18" y="359"/>
                  </a:moveTo>
                  <a:lnTo>
                    <a:pt x="6" y="369"/>
                  </a:lnTo>
                  <a:lnTo>
                    <a:pt x="5" y="370"/>
                  </a:lnTo>
                  <a:lnTo>
                    <a:pt x="0" y="314"/>
                  </a:lnTo>
                  <a:lnTo>
                    <a:pt x="0" y="311"/>
                  </a:lnTo>
                  <a:lnTo>
                    <a:pt x="1" y="310"/>
                  </a:lnTo>
                  <a:lnTo>
                    <a:pt x="5" y="308"/>
                  </a:lnTo>
                  <a:lnTo>
                    <a:pt x="6" y="307"/>
                  </a:lnTo>
                  <a:lnTo>
                    <a:pt x="7" y="305"/>
                  </a:lnTo>
                  <a:lnTo>
                    <a:pt x="5" y="301"/>
                  </a:lnTo>
                  <a:lnTo>
                    <a:pt x="5" y="300"/>
                  </a:lnTo>
                  <a:lnTo>
                    <a:pt x="6" y="296"/>
                  </a:lnTo>
                  <a:lnTo>
                    <a:pt x="9" y="290"/>
                  </a:lnTo>
                  <a:lnTo>
                    <a:pt x="9" y="286"/>
                  </a:lnTo>
                  <a:lnTo>
                    <a:pt x="8" y="284"/>
                  </a:lnTo>
                  <a:lnTo>
                    <a:pt x="7" y="284"/>
                  </a:lnTo>
                  <a:lnTo>
                    <a:pt x="6" y="283"/>
                  </a:lnTo>
                  <a:lnTo>
                    <a:pt x="5" y="282"/>
                  </a:lnTo>
                  <a:lnTo>
                    <a:pt x="6" y="281"/>
                  </a:lnTo>
                  <a:lnTo>
                    <a:pt x="8" y="277"/>
                  </a:lnTo>
                  <a:lnTo>
                    <a:pt x="9" y="276"/>
                  </a:lnTo>
                  <a:lnTo>
                    <a:pt x="11" y="269"/>
                  </a:lnTo>
                  <a:lnTo>
                    <a:pt x="11" y="255"/>
                  </a:lnTo>
                  <a:lnTo>
                    <a:pt x="11" y="249"/>
                  </a:lnTo>
                  <a:lnTo>
                    <a:pt x="28" y="251"/>
                  </a:lnTo>
                  <a:lnTo>
                    <a:pt x="31" y="250"/>
                  </a:lnTo>
                  <a:lnTo>
                    <a:pt x="33" y="248"/>
                  </a:lnTo>
                  <a:lnTo>
                    <a:pt x="36" y="247"/>
                  </a:lnTo>
                  <a:lnTo>
                    <a:pt x="38" y="245"/>
                  </a:lnTo>
                  <a:lnTo>
                    <a:pt x="40" y="245"/>
                  </a:lnTo>
                  <a:lnTo>
                    <a:pt x="47" y="245"/>
                  </a:lnTo>
                  <a:lnTo>
                    <a:pt x="50" y="245"/>
                  </a:lnTo>
                  <a:lnTo>
                    <a:pt x="52" y="245"/>
                  </a:lnTo>
                  <a:lnTo>
                    <a:pt x="54" y="247"/>
                  </a:lnTo>
                  <a:lnTo>
                    <a:pt x="57" y="248"/>
                  </a:lnTo>
                  <a:lnTo>
                    <a:pt x="59" y="248"/>
                  </a:lnTo>
                  <a:lnTo>
                    <a:pt x="74" y="245"/>
                  </a:lnTo>
                  <a:lnTo>
                    <a:pt x="81" y="241"/>
                  </a:lnTo>
                  <a:lnTo>
                    <a:pt x="84" y="233"/>
                  </a:lnTo>
                  <a:lnTo>
                    <a:pt x="92" y="210"/>
                  </a:lnTo>
                  <a:lnTo>
                    <a:pt x="96" y="201"/>
                  </a:lnTo>
                  <a:lnTo>
                    <a:pt x="98" y="196"/>
                  </a:lnTo>
                  <a:lnTo>
                    <a:pt x="98" y="182"/>
                  </a:lnTo>
                  <a:lnTo>
                    <a:pt x="97" y="178"/>
                  </a:lnTo>
                  <a:lnTo>
                    <a:pt x="94" y="171"/>
                  </a:lnTo>
                  <a:lnTo>
                    <a:pt x="92" y="165"/>
                  </a:lnTo>
                  <a:lnTo>
                    <a:pt x="93" y="158"/>
                  </a:lnTo>
                  <a:lnTo>
                    <a:pt x="98" y="151"/>
                  </a:lnTo>
                  <a:lnTo>
                    <a:pt x="99" y="150"/>
                  </a:lnTo>
                  <a:lnTo>
                    <a:pt x="103" y="148"/>
                  </a:lnTo>
                  <a:lnTo>
                    <a:pt x="105" y="147"/>
                  </a:lnTo>
                  <a:lnTo>
                    <a:pt x="119" y="129"/>
                  </a:lnTo>
                  <a:lnTo>
                    <a:pt x="119" y="127"/>
                  </a:lnTo>
                  <a:lnTo>
                    <a:pt x="118" y="125"/>
                  </a:lnTo>
                  <a:lnTo>
                    <a:pt x="117" y="123"/>
                  </a:lnTo>
                  <a:lnTo>
                    <a:pt x="120" y="118"/>
                  </a:lnTo>
                  <a:lnTo>
                    <a:pt x="123" y="116"/>
                  </a:lnTo>
                  <a:lnTo>
                    <a:pt x="127" y="117"/>
                  </a:lnTo>
                  <a:lnTo>
                    <a:pt x="131" y="118"/>
                  </a:lnTo>
                  <a:lnTo>
                    <a:pt x="139" y="113"/>
                  </a:lnTo>
                  <a:lnTo>
                    <a:pt x="141" y="107"/>
                  </a:lnTo>
                  <a:lnTo>
                    <a:pt x="138" y="101"/>
                  </a:lnTo>
                  <a:lnTo>
                    <a:pt x="136" y="94"/>
                  </a:lnTo>
                  <a:lnTo>
                    <a:pt x="135" y="89"/>
                  </a:lnTo>
                  <a:lnTo>
                    <a:pt x="135" y="84"/>
                  </a:lnTo>
                  <a:lnTo>
                    <a:pt x="137" y="79"/>
                  </a:lnTo>
                  <a:lnTo>
                    <a:pt x="141" y="77"/>
                  </a:lnTo>
                  <a:lnTo>
                    <a:pt x="158" y="70"/>
                  </a:lnTo>
                  <a:lnTo>
                    <a:pt x="166" y="67"/>
                  </a:lnTo>
                  <a:lnTo>
                    <a:pt x="180" y="69"/>
                  </a:lnTo>
                  <a:lnTo>
                    <a:pt x="184" y="65"/>
                  </a:lnTo>
                  <a:lnTo>
                    <a:pt x="190" y="54"/>
                  </a:lnTo>
                  <a:lnTo>
                    <a:pt x="197" y="46"/>
                  </a:lnTo>
                  <a:lnTo>
                    <a:pt x="200" y="41"/>
                  </a:lnTo>
                  <a:lnTo>
                    <a:pt x="201" y="22"/>
                  </a:lnTo>
                  <a:lnTo>
                    <a:pt x="203" y="18"/>
                  </a:lnTo>
                  <a:lnTo>
                    <a:pt x="207" y="15"/>
                  </a:lnTo>
                  <a:lnTo>
                    <a:pt x="210" y="13"/>
                  </a:lnTo>
                  <a:lnTo>
                    <a:pt x="213" y="11"/>
                  </a:lnTo>
                  <a:lnTo>
                    <a:pt x="214" y="6"/>
                  </a:lnTo>
                  <a:lnTo>
                    <a:pt x="214" y="4"/>
                  </a:lnTo>
                  <a:lnTo>
                    <a:pt x="216" y="4"/>
                  </a:lnTo>
                  <a:lnTo>
                    <a:pt x="236" y="1"/>
                  </a:lnTo>
                  <a:lnTo>
                    <a:pt x="273" y="0"/>
                  </a:lnTo>
                  <a:lnTo>
                    <a:pt x="288" y="2"/>
                  </a:lnTo>
                  <a:lnTo>
                    <a:pt x="294" y="8"/>
                  </a:lnTo>
                  <a:lnTo>
                    <a:pt x="371" y="97"/>
                  </a:lnTo>
                  <a:lnTo>
                    <a:pt x="374" y="99"/>
                  </a:lnTo>
                  <a:lnTo>
                    <a:pt x="378" y="102"/>
                  </a:lnTo>
                  <a:lnTo>
                    <a:pt x="386" y="102"/>
                  </a:lnTo>
                  <a:lnTo>
                    <a:pt x="390" y="117"/>
                  </a:lnTo>
                  <a:lnTo>
                    <a:pt x="388" y="135"/>
                  </a:lnTo>
                  <a:lnTo>
                    <a:pt x="387" y="152"/>
                  </a:lnTo>
                  <a:lnTo>
                    <a:pt x="395" y="165"/>
                  </a:lnTo>
                  <a:lnTo>
                    <a:pt x="412" y="163"/>
                  </a:lnTo>
                  <a:lnTo>
                    <a:pt x="432" y="166"/>
                  </a:lnTo>
                  <a:lnTo>
                    <a:pt x="432" y="168"/>
                  </a:lnTo>
                  <a:lnTo>
                    <a:pt x="433" y="176"/>
                  </a:lnTo>
                  <a:lnTo>
                    <a:pt x="432" y="181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0"/>
                  </a:lnTo>
                  <a:lnTo>
                    <a:pt x="433" y="185"/>
                  </a:lnTo>
                  <a:lnTo>
                    <a:pt x="433" y="188"/>
                  </a:lnTo>
                  <a:lnTo>
                    <a:pt x="436" y="191"/>
                  </a:lnTo>
                  <a:lnTo>
                    <a:pt x="440" y="194"/>
                  </a:lnTo>
                  <a:lnTo>
                    <a:pt x="443" y="196"/>
                  </a:lnTo>
                  <a:lnTo>
                    <a:pt x="454" y="197"/>
                  </a:lnTo>
                  <a:lnTo>
                    <a:pt x="461" y="199"/>
                  </a:lnTo>
                  <a:lnTo>
                    <a:pt x="464" y="204"/>
                  </a:lnTo>
                  <a:lnTo>
                    <a:pt x="464" y="210"/>
                  </a:lnTo>
                  <a:lnTo>
                    <a:pt x="463" y="217"/>
                  </a:lnTo>
                  <a:lnTo>
                    <a:pt x="463" y="224"/>
                  </a:lnTo>
                  <a:lnTo>
                    <a:pt x="467" y="228"/>
                  </a:lnTo>
                  <a:lnTo>
                    <a:pt x="474" y="231"/>
                  </a:lnTo>
                  <a:lnTo>
                    <a:pt x="480" y="230"/>
                  </a:lnTo>
                  <a:lnTo>
                    <a:pt x="489" y="227"/>
                  </a:lnTo>
                  <a:lnTo>
                    <a:pt x="500" y="221"/>
                  </a:lnTo>
                  <a:lnTo>
                    <a:pt x="514" y="217"/>
                  </a:lnTo>
                  <a:lnTo>
                    <a:pt x="517" y="217"/>
                  </a:lnTo>
                  <a:lnTo>
                    <a:pt x="521" y="217"/>
                  </a:lnTo>
                  <a:lnTo>
                    <a:pt x="527" y="220"/>
                  </a:lnTo>
                  <a:lnTo>
                    <a:pt x="527" y="221"/>
                  </a:lnTo>
                  <a:lnTo>
                    <a:pt x="531" y="223"/>
                  </a:lnTo>
                  <a:lnTo>
                    <a:pt x="538" y="228"/>
                  </a:lnTo>
                  <a:lnTo>
                    <a:pt x="550" y="234"/>
                  </a:lnTo>
                  <a:lnTo>
                    <a:pt x="554" y="236"/>
                  </a:lnTo>
                  <a:lnTo>
                    <a:pt x="558" y="241"/>
                  </a:lnTo>
                  <a:lnTo>
                    <a:pt x="562" y="245"/>
                  </a:lnTo>
                  <a:lnTo>
                    <a:pt x="562" y="248"/>
                  </a:lnTo>
                  <a:lnTo>
                    <a:pt x="562" y="250"/>
                  </a:lnTo>
                  <a:lnTo>
                    <a:pt x="562" y="253"/>
                  </a:lnTo>
                  <a:lnTo>
                    <a:pt x="562" y="255"/>
                  </a:lnTo>
                  <a:lnTo>
                    <a:pt x="564" y="259"/>
                  </a:lnTo>
                  <a:lnTo>
                    <a:pt x="567" y="260"/>
                  </a:lnTo>
                  <a:lnTo>
                    <a:pt x="570" y="261"/>
                  </a:lnTo>
                  <a:lnTo>
                    <a:pt x="592" y="265"/>
                  </a:lnTo>
                  <a:lnTo>
                    <a:pt x="608" y="264"/>
                  </a:lnTo>
                  <a:lnTo>
                    <a:pt x="611" y="265"/>
                  </a:lnTo>
                  <a:lnTo>
                    <a:pt x="614" y="266"/>
                  </a:lnTo>
                  <a:lnTo>
                    <a:pt x="616" y="268"/>
                  </a:lnTo>
                  <a:lnTo>
                    <a:pt x="620" y="272"/>
                  </a:lnTo>
                  <a:lnTo>
                    <a:pt x="623" y="274"/>
                  </a:lnTo>
                  <a:lnTo>
                    <a:pt x="626" y="276"/>
                  </a:lnTo>
                  <a:lnTo>
                    <a:pt x="629" y="276"/>
                  </a:lnTo>
                  <a:lnTo>
                    <a:pt x="636" y="276"/>
                  </a:lnTo>
                  <a:lnTo>
                    <a:pt x="639" y="277"/>
                  </a:lnTo>
                  <a:lnTo>
                    <a:pt x="642" y="278"/>
                  </a:lnTo>
                  <a:lnTo>
                    <a:pt x="645" y="280"/>
                  </a:lnTo>
                  <a:lnTo>
                    <a:pt x="646" y="281"/>
                  </a:lnTo>
                  <a:lnTo>
                    <a:pt x="650" y="285"/>
                  </a:lnTo>
                  <a:lnTo>
                    <a:pt x="654" y="289"/>
                  </a:lnTo>
                  <a:lnTo>
                    <a:pt x="657" y="291"/>
                  </a:lnTo>
                  <a:lnTo>
                    <a:pt x="658" y="293"/>
                  </a:lnTo>
                  <a:lnTo>
                    <a:pt x="660" y="297"/>
                  </a:lnTo>
                  <a:lnTo>
                    <a:pt x="661" y="299"/>
                  </a:lnTo>
                  <a:lnTo>
                    <a:pt x="664" y="301"/>
                  </a:lnTo>
                  <a:lnTo>
                    <a:pt x="668" y="303"/>
                  </a:lnTo>
                  <a:lnTo>
                    <a:pt x="681" y="303"/>
                  </a:lnTo>
                  <a:lnTo>
                    <a:pt x="683" y="303"/>
                  </a:lnTo>
                  <a:lnTo>
                    <a:pt x="688" y="305"/>
                  </a:lnTo>
                  <a:lnTo>
                    <a:pt x="690" y="305"/>
                  </a:lnTo>
                  <a:lnTo>
                    <a:pt x="692" y="310"/>
                  </a:lnTo>
                  <a:lnTo>
                    <a:pt x="696" y="314"/>
                  </a:lnTo>
                  <a:lnTo>
                    <a:pt x="698" y="318"/>
                  </a:lnTo>
                  <a:lnTo>
                    <a:pt x="700" y="320"/>
                  </a:lnTo>
                  <a:lnTo>
                    <a:pt x="702" y="321"/>
                  </a:lnTo>
                  <a:lnTo>
                    <a:pt x="715" y="321"/>
                  </a:lnTo>
                  <a:lnTo>
                    <a:pt x="725" y="322"/>
                  </a:lnTo>
                  <a:lnTo>
                    <a:pt x="728" y="322"/>
                  </a:lnTo>
                  <a:lnTo>
                    <a:pt x="730" y="322"/>
                  </a:lnTo>
                  <a:lnTo>
                    <a:pt x="738" y="318"/>
                  </a:lnTo>
                  <a:lnTo>
                    <a:pt x="744" y="318"/>
                  </a:lnTo>
                  <a:lnTo>
                    <a:pt x="768" y="317"/>
                  </a:lnTo>
                  <a:lnTo>
                    <a:pt x="772" y="318"/>
                  </a:lnTo>
                  <a:lnTo>
                    <a:pt x="775" y="319"/>
                  </a:lnTo>
                  <a:lnTo>
                    <a:pt x="782" y="325"/>
                  </a:lnTo>
                  <a:lnTo>
                    <a:pt x="784" y="326"/>
                  </a:lnTo>
                  <a:lnTo>
                    <a:pt x="797" y="324"/>
                  </a:lnTo>
                  <a:lnTo>
                    <a:pt x="787" y="336"/>
                  </a:lnTo>
                  <a:lnTo>
                    <a:pt x="778" y="368"/>
                  </a:lnTo>
                  <a:lnTo>
                    <a:pt x="774" y="391"/>
                  </a:lnTo>
                  <a:lnTo>
                    <a:pt x="772" y="398"/>
                  </a:lnTo>
                  <a:lnTo>
                    <a:pt x="768" y="404"/>
                  </a:lnTo>
                  <a:lnTo>
                    <a:pt x="760" y="405"/>
                  </a:lnTo>
                  <a:lnTo>
                    <a:pt x="735" y="399"/>
                  </a:lnTo>
                  <a:lnTo>
                    <a:pt x="703" y="398"/>
                  </a:lnTo>
                  <a:lnTo>
                    <a:pt x="681" y="393"/>
                  </a:lnTo>
                  <a:lnTo>
                    <a:pt x="657" y="384"/>
                  </a:lnTo>
                  <a:lnTo>
                    <a:pt x="646" y="373"/>
                  </a:lnTo>
                  <a:lnTo>
                    <a:pt x="637" y="370"/>
                  </a:lnTo>
                  <a:lnTo>
                    <a:pt x="627" y="378"/>
                  </a:lnTo>
                  <a:lnTo>
                    <a:pt x="601" y="411"/>
                  </a:lnTo>
                  <a:lnTo>
                    <a:pt x="599" y="419"/>
                  </a:lnTo>
                  <a:lnTo>
                    <a:pt x="606" y="431"/>
                  </a:lnTo>
                  <a:lnTo>
                    <a:pt x="609" y="435"/>
                  </a:lnTo>
                  <a:lnTo>
                    <a:pt x="613" y="439"/>
                  </a:lnTo>
                  <a:lnTo>
                    <a:pt x="615" y="443"/>
                  </a:lnTo>
                  <a:lnTo>
                    <a:pt x="625" y="451"/>
                  </a:lnTo>
                  <a:lnTo>
                    <a:pt x="640" y="461"/>
                  </a:lnTo>
                  <a:lnTo>
                    <a:pt x="642" y="475"/>
                  </a:lnTo>
                  <a:lnTo>
                    <a:pt x="617" y="475"/>
                  </a:lnTo>
                  <a:lnTo>
                    <a:pt x="609" y="478"/>
                  </a:lnTo>
                  <a:lnTo>
                    <a:pt x="604" y="483"/>
                  </a:lnTo>
                  <a:lnTo>
                    <a:pt x="603" y="491"/>
                  </a:lnTo>
                  <a:lnTo>
                    <a:pt x="600" y="496"/>
                  </a:lnTo>
                  <a:lnTo>
                    <a:pt x="598" y="497"/>
                  </a:lnTo>
                  <a:lnTo>
                    <a:pt x="596" y="496"/>
                  </a:lnTo>
                  <a:lnTo>
                    <a:pt x="587" y="498"/>
                  </a:lnTo>
                  <a:lnTo>
                    <a:pt x="581" y="496"/>
                  </a:lnTo>
                  <a:lnTo>
                    <a:pt x="572" y="495"/>
                  </a:lnTo>
                  <a:lnTo>
                    <a:pt x="557" y="486"/>
                  </a:lnTo>
                  <a:lnTo>
                    <a:pt x="542" y="491"/>
                  </a:lnTo>
                  <a:lnTo>
                    <a:pt x="538" y="488"/>
                  </a:lnTo>
                  <a:lnTo>
                    <a:pt x="537" y="485"/>
                  </a:lnTo>
                  <a:lnTo>
                    <a:pt x="535" y="483"/>
                  </a:lnTo>
                  <a:lnTo>
                    <a:pt x="531" y="482"/>
                  </a:lnTo>
                  <a:lnTo>
                    <a:pt x="517" y="485"/>
                  </a:lnTo>
                  <a:lnTo>
                    <a:pt x="511" y="480"/>
                  </a:lnTo>
                  <a:lnTo>
                    <a:pt x="506" y="472"/>
                  </a:lnTo>
                  <a:lnTo>
                    <a:pt x="496" y="471"/>
                  </a:lnTo>
                  <a:lnTo>
                    <a:pt x="488" y="475"/>
                  </a:lnTo>
                  <a:lnTo>
                    <a:pt x="475" y="477"/>
                  </a:lnTo>
                  <a:lnTo>
                    <a:pt x="473" y="478"/>
                  </a:lnTo>
                  <a:lnTo>
                    <a:pt x="472" y="477"/>
                  </a:lnTo>
                  <a:lnTo>
                    <a:pt x="466" y="478"/>
                  </a:lnTo>
                  <a:lnTo>
                    <a:pt x="461" y="481"/>
                  </a:lnTo>
                  <a:lnTo>
                    <a:pt x="447" y="483"/>
                  </a:lnTo>
                  <a:lnTo>
                    <a:pt x="433" y="482"/>
                  </a:lnTo>
                  <a:lnTo>
                    <a:pt x="418" y="482"/>
                  </a:lnTo>
                  <a:lnTo>
                    <a:pt x="414" y="480"/>
                  </a:lnTo>
                  <a:lnTo>
                    <a:pt x="410" y="479"/>
                  </a:lnTo>
                  <a:lnTo>
                    <a:pt x="408" y="475"/>
                  </a:lnTo>
                  <a:lnTo>
                    <a:pt x="401" y="454"/>
                  </a:lnTo>
                  <a:lnTo>
                    <a:pt x="393" y="440"/>
                  </a:lnTo>
                  <a:lnTo>
                    <a:pt x="387" y="436"/>
                  </a:lnTo>
                  <a:lnTo>
                    <a:pt x="381" y="431"/>
                  </a:lnTo>
                  <a:lnTo>
                    <a:pt x="373" y="419"/>
                  </a:lnTo>
                  <a:lnTo>
                    <a:pt x="365" y="389"/>
                  </a:lnTo>
                  <a:lnTo>
                    <a:pt x="357" y="377"/>
                  </a:lnTo>
                  <a:lnTo>
                    <a:pt x="337" y="332"/>
                  </a:lnTo>
                  <a:lnTo>
                    <a:pt x="334" y="318"/>
                  </a:lnTo>
                  <a:lnTo>
                    <a:pt x="337" y="304"/>
                  </a:lnTo>
                  <a:lnTo>
                    <a:pt x="342" y="300"/>
                  </a:lnTo>
                  <a:lnTo>
                    <a:pt x="346" y="293"/>
                  </a:lnTo>
                  <a:lnTo>
                    <a:pt x="351" y="288"/>
                  </a:lnTo>
                  <a:lnTo>
                    <a:pt x="359" y="283"/>
                  </a:lnTo>
                  <a:lnTo>
                    <a:pt x="367" y="273"/>
                  </a:lnTo>
                  <a:lnTo>
                    <a:pt x="363" y="264"/>
                  </a:lnTo>
                  <a:lnTo>
                    <a:pt x="352" y="270"/>
                  </a:lnTo>
                  <a:lnTo>
                    <a:pt x="346" y="271"/>
                  </a:lnTo>
                  <a:lnTo>
                    <a:pt x="329" y="267"/>
                  </a:lnTo>
                  <a:lnTo>
                    <a:pt x="301" y="258"/>
                  </a:lnTo>
                  <a:lnTo>
                    <a:pt x="292" y="252"/>
                  </a:lnTo>
                  <a:lnTo>
                    <a:pt x="283" y="245"/>
                  </a:lnTo>
                  <a:lnTo>
                    <a:pt x="278" y="234"/>
                  </a:lnTo>
                  <a:lnTo>
                    <a:pt x="271" y="227"/>
                  </a:lnTo>
                  <a:lnTo>
                    <a:pt x="261" y="222"/>
                  </a:lnTo>
                  <a:lnTo>
                    <a:pt x="250" y="223"/>
                  </a:lnTo>
                  <a:lnTo>
                    <a:pt x="239" y="230"/>
                  </a:lnTo>
                  <a:lnTo>
                    <a:pt x="234" y="241"/>
                  </a:lnTo>
                  <a:lnTo>
                    <a:pt x="231" y="256"/>
                  </a:lnTo>
                  <a:lnTo>
                    <a:pt x="227" y="261"/>
                  </a:lnTo>
                  <a:lnTo>
                    <a:pt x="222" y="265"/>
                  </a:lnTo>
                  <a:lnTo>
                    <a:pt x="175" y="288"/>
                  </a:lnTo>
                  <a:lnTo>
                    <a:pt x="165" y="295"/>
                  </a:lnTo>
                  <a:lnTo>
                    <a:pt x="156" y="300"/>
                  </a:lnTo>
                  <a:lnTo>
                    <a:pt x="146" y="307"/>
                  </a:lnTo>
                  <a:lnTo>
                    <a:pt x="119" y="320"/>
                  </a:lnTo>
                  <a:lnTo>
                    <a:pt x="116" y="320"/>
                  </a:lnTo>
                  <a:lnTo>
                    <a:pt x="113" y="318"/>
                  </a:lnTo>
                  <a:lnTo>
                    <a:pt x="111" y="316"/>
                  </a:lnTo>
                  <a:lnTo>
                    <a:pt x="109" y="314"/>
                  </a:lnTo>
                  <a:lnTo>
                    <a:pt x="106" y="313"/>
                  </a:lnTo>
                  <a:lnTo>
                    <a:pt x="102" y="314"/>
                  </a:lnTo>
                  <a:lnTo>
                    <a:pt x="96" y="315"/>
                  </a:lnTo>
                  <a:lnTo>
                    <a:pt x="92" y="318"/>
                  </a:lnTo>
                  <a:lnTo>
                    <a:pt x="82" y="326"/>
                  </a:lnTo>
                  <a:lnTo>
                    <a:pt x="78" y="328"/>
                  </a:lnTo>
                  <a:lnTo>
                    <a:pt x="74" y="332"/>
                  </a:lnTo>
                  <a:lnTo>
                    <a:pt x="72" y="334"/>
                  </a:lnTo>
                  <a:lnTo>
                    <a:pt x="67" y="335"/>
                  </a:lnTo>
                  <a:lnTo>
                    <a:pt x="54" y="346"/>
                  </a:lnTo>
                  <a:lnTo>
                    <a:pt x="50" y="351"/>
                  </a:lnTo>
                  <a:lnTo>
                    <a:pt x="45" y="355"/>
                  </a:lnTo>
                  <a:lnTo>
                    <a:pt x="27" y="359"/>
                  </a:lnTo>
                  <a:lnTo>
                    <a:pt x="22" y="359"/>
                  </a:lnTo>
                  <a:lnTo>
                    <a:pt x="18" y="35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F4CCF2EF-4E66-C141-83F3-C23A69F21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3011" y="3661159"/>
              <a:ext cx="596900" cy="120650"/>
            </a:xfrm>
            <a:custGeom>
              <a:avLst/>
              <a:gdLst>
                <a:gd name="T0" fmla="*/ 375 w 376"/>
                <a:gd name="T1" fmla="*/ 76 h 76"/>
                <a:gd name="T2" fmla="*/ 170 w 376"/>
                <a:gd name="T3" fmla="*/ 67 h 76"/>
                <a:gd name="T4" fmla="*/ 159 w 376"/>
                <a:gd name="T5" fmla="*/ 61 h 76"/>
                <a:gd name="T6" fmla="*/ 159 w 376"/>
                <a:gd name="T7" fmla="*/ 58 h 76"/>
                <a:gd name="T8" fmla="*/ 166 w 376"/>
                <a:gd name="T9" fmla="*/ 56 h 76"/>
                <a:gd name="T10" fmla="*/ 169 w 376"/>
                <a:gd name="T11" fmla="*/ 64 h 76"/>
                <a:gd name="T12" fmla="*/ 179 w 376"/>
                <a:gd name="T13" fmla="*/ 58 h 76"/>
                <a:gd name="T14" fmla="*/ 188 w 376"/>
                <a:gd name="T15" fmla="*/ 58 h 76"/>
                <a:gd name="T16" fmla="*/ 198 w 376"/>
                <a:gd name="T17" fmla="*/ 51 h 76"/>
                <a:gd name="T18" fmla="*/ 198 w 376"/>
                <a:gd name="T19" fmla="*/ 44 h 76"/>
                <a:gd name="T20" fmla="*/ 215 w 376"/>
                <a:gd name="T21" fmla="*/ 42 h 76"/>
                <a:gd name="T22" fmla="*/ 233 w 376"/>
                <a:gd name="T23" fmla="*/ 38 h 76"/>
                <a:gd name="T24" fmla="*/ 242 w 376"/>
                <a:gd name="T25" fmla="*/ 26 h 76"/>
                <a:gd name="T26" fmla="*/ 262 w 376"/>
                <a:gd name="T27" fmla="*/ 22 h 76"/>
                <a:gd name="T28" fmla="*/ 257 w 376"/>
                <a:gd name="T29" fmla="*/ 22 h 76"/>
                <a:gd name="T30" fmla="*/ 219 w 376"/>
                <a:gd name="T31" fmla="*/ 30 h 76"/>
                <a:gd name="T32" fmla="*/ 202 w 376"/>
                <a:gd name="T33" fmla="*/ 34 h 76"/>
                <a:gd name="T34" fmla="*/ 189 w 376"/>
                <a:gd name="T35" fmla="*/ 40 h 76"/>
                <a:gd name="T36" fmla="*/ 182 w 376"/>
                <a:gd name="T37" fmla="*/ 39 h 76"/>
                <a:gd name="T38" fmla="*/ 177 w 376"/>
                <a:gd name="T39" fmla="*/ 37 h 76"/>
                <a:gd name="T40" fmla="*/ 177 w 376"/>
                <a:gd name="T41" fmla="*/ 26 h 76"/>
                <a:gd name="T42" fmla="*/ 171 w 376"/>
                <a:gd name="T43" fmla="*/ 28 h 76"/>
                <a:gd name="T44" fmla="*/ 162 w 376"/>
                <a:gd name="T45" fmla="*/ 34 h 76"/>
                <a:gd name="T46" fmla="*/ 159 w 376"/>
                <a:gd name="T47" fmla="*/ 38 h 76"/>
                <a:gd name="T48" fmla="*/ 160 w 376"/>
                <a:gd name="T49" fmla="*/ 46 h 76"/>
                <a:gd name="T50" fmla="*/ 156 w 376"/>
                <a:gd name="T51" fmla="*/ 55 h 76"/>
                <a:gd name="T52" fmla="*/ 154 w 376"/>
                <a:gd name="T53" fmla="*/ 60 h 76"/>
                <a:gd name="T54" fmla="*/ 156 w 376"/>
                <a:gd name="T55" fmla="*/ 64 h 76"/>
                <a:gd name="T56" fmla="*/ 142 w 376"/>
                <a:gd name="T57" fmla="*/ 72 h 76"/>
                <a:gd name="T58" fmla="*/ 51 w 376"/>
                <a:gd name="T59" fmla="*/ 72 h 76"/>
                <a:gd name="T60" fmla="*/ 3 w 376"/>
                <a:gd name="T61" fmla="*/ 52 h 76"/>
                <a:gd name="T62" fmla="*/ 19 w 376"/>
                <a:gd name="T63" fmla="*/ 52 h 76"/>
                <a:gd name="T64" fmla="*/ 37 w 376"/>
                <a:gd name="T65" fmla="*/ 50 h 76"/>
                <a:gd name="T66" fmla="*/ 44 w 376"/>
                <a:gd name="T67" fmla="*/ 40 h 76"/>
                <a:gd name="T68" fmla="*/ 111 w 376"/>
                <a:gd name="T69" fmla="*/ 37 h 76"/>
                <a:gd name="T70" fmla="*/ 120 w 376"/>
                <a:gd name="T71" fmla="*/ 17 h 76"/>
                <a:gd name="T72" fmla="*/ 132 w 376"/>
                <a:gd name="T73" fmla="*/ 0 h 76"/>
                <a:gd name="T74" fmla="*/ 152 w 376"/>
                <a:gd name="T75" fmla="*/ 13 h 76"/>
                <a:gd name="T76" fmla="*/ 168 w 376"/>
                <a:gd name="T77" fmla="*/ 9 h 76"/>
                <a:gd name="T78" fmla="*/ 303 w 376"/>
                <a:gd name="T79" fmla="*/ 3 h 76"/>
                <a:gd name="T80" fmla="*/ 309 w 376"/>
                <a:gd name="T81" fmla="*/ 17 h 76"/>
                <a:gd name="T82" fmla="*/ 309 w 376"/>
                <a:gd name="T83" fmla="*/ 31 h 76"/>
                <a:gd name="T84" fmla="*/ 330 w 376"/>
                <a:gd name="T85" fmla="*/ 28 h 76"/>
                <a:gd name="T86" fmla="*/ 347 w 376"/>
                <a:gd name="T87" fmla="*/ 33 h 76"/>
                <a:gd name="T88" fmla="*/ 331 w 376"/>
                <a:gd name="T89" fmla="*/ 51 h 76"/>
                <a:gd name="T90" fmla="*/ 347 w 376"/>
                <a:gd name="T91" fmla="*/ 59 h 76"/>
                <a:gd name="T92" fmla="*/ 369 w 376"/>
                <a:gd name="T93" fmla="*/ 6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76" h="76">
                  <a:moveTo>
                    <a:pt x="376" y="69"/>
                  </a:moveTo>
                  <a:lnTo>
                    <a:pt x="375" y="75"/>
                  </a:lnTo>
                  <a:lnTo>
                    <a:pt x="375" y="76"/>
                  </a:lnTo>
                  <a:lnTo>
                    <a:pt x="325" y="67"/>
                  </a:lnTo>
                  <a:lnTo>
                    <a:pt x="267" y="62"/>
                  </a:lnTo>
                  <a:lnTo>
                    <a:pt x="170" y="67"/>
                  </a:lnTo>
                  <a:lnTo>
                    <a:pt x="164" y="66"/>
                  </a:lnTo>
                  <a:lnTo>
                    <a:pt x="162" y="64"/>
                  </a:lnTo>
                  <a:lnTo>
                    <a:pt x="159" y="61"/>
                  </a:lnTo>
                  <a:lnTo>
                    <a:pt x="156" y="59"/>
                  </a:lnTo>
                  <a:lnTo>
                    <a:pt x="158" y="58"/>
                  </a:lnTo>
                  <a:lnTo>
                    <a:pt x="159" y="58"/>
                  </a:lnTo>
                  <a:lnTo>
                    <a:pt x="161" y="58"/>
                  </a:lnTo>
                  <a:lnTo>
                    <a:pt x="163" y="59"/>
                  </a:lnTo>
                  <a:lnTo>
                    <a:pt x="166" y="56"/>
                  </a:lnTo>
                  <a:lnTo>
                    <a:pt x="167" y="57"/>
                  </a:lnTo>
                  <a:lnTo>
                    <a:pt x="168" y="61"/>
                  </a:lnTo>
                  <a:lnTo>
                    <a:pt x="169" y="64"/>
                  </a:lnTo>
                  <a:lnTo>
                    <a:pt x="177" y="56"/>
                  </a:lnTo>
                  <a:lnTo>
                    <a:pt x="178" y="57"/>
                  </a:lnTo>
                  <a:lnTo>
                    <a:pt x="179" y="58"/>
                  </a:lnTo>
                  <a:lnTo>
                    <a:pt x="180" y="58"/>
                  </a:lnTo>
                  <a:lnTo>
                    <a:pt x="184" y="58"/>
                  </a:lnTo>
                  <a:lnTo>
                    <a:pt x="188" y="58"/>
                  </a:lnTo>
                  <a:lnTo>
                    <a:pt x="191" y="57"/>
                  </a:lnTo>
                  <a:lnTo>
                    <a:pt x="195" y="54"/>
                  </a:lnTo>
                  <a:lnTo>
                    <a:pt x="198" y="51"/>
                  </a:lnTo>
                  <a:lnTo>
                    <a:pt x="199" y="49"/>
                  </a:lnTo>
                  <a:lnTo>
                    <a:pt x="198" y="46"/>
                  </a:lnTo>
                  <a:lnTo>
                    <a:pt x="198" y="44"/>
                  </a:lnTo>
                  <a:lnTo>
                    <a:pt x="201" y="44"/>
                  </a:lnTo>
                  <a:lnTo>
                    <a:pt x="210" y="44"/>
                  </a:lnTo>
                  <a:lnTo>
                    <a:pt x="215" y="42"/>
                  </a:lnTo>
                  <a:lnTo>
                    <a:pt x="225" y="39"/>
                  </a:lnTo>
                  <a:lnTo>
                    <a:pt x="228" y="40"/>
                  </a:lnTo>
                  <a:lnTo>
                    <a:pt x="233" y="38"/>
                  </a:lnTo>
                  <a:lnTo>
                    <a:pt x="238" y="36"/>
                  </a:lnTo>
                  <a:lnTo>
                    <a:pt x="241" y="32"/>
                  </a:lnTo>
                  <a:lnTo>
                    <a:pt x="242" y="26"/>
                  </a:lnTo>
                  <a:lnTo>
                    <a:pt x="245" y="26"/>
                  </a:lnTo>
                  <a:lnTo>
                    <a:pt x="264" y="23"/>
                  </a:lnTo>
                  <a:lnTo>
                    <a:pt x="262" y="22"/>
                  </a:lnTo>
                  <a:lnTo>
                    <a:pt x="261" y="21"/>
                  </a:lnTo>
                  <a:lnTo>
                    <a:pt x="260" y="21"/>
                  </a:lnTo>
                  <a:lnTo>
                    <a:pt x="257" y="22"/>
                  </a:lnTo>
                  <a:lnTo>
                    <a:pt x="245" y="19"/>
                  </a:lnTo>
                  <a:lnTo>
                    <a:pt x="232" y="23"/>
                  </a:lnTo>
                  <a:lnTo>
                    <a:pt x="219" y="30"/>
                  </a:lnTo>
                  <a:lnTo>
                    <a:pt x="208" y="34"/>
                  </a:lnTo>
                  <a:lnTo>
                    <a:pt x="205" y="34"/>
                  </a:lnTo>
                  <a:lnTo>
                    <a:pt x="202" y="34"/>
                  </a:lnTo>
                  <a:lnTo>
                    <a:pt x="194" y="39"/>
                  </a:lnTo>
                  <a:lnTo>
                    <a:pt x="191" y="40"/>
                  </a:lnTo>
                  <a:lnTo>
                    <a:pt x="189" y="40"/>
                  </a:lnTo>
                  <a:lnTo>
                    <a:pt x="186" y="40"/>
                  </a:lnTo>
                  <a:lnTo>
                    <a:pt x="185" y="40"/>
                  </a:lnTo>
                  <a:lnTo>
                    <a:pt x="182" y="39"/>
                  </a:lnTo>
                  <a:lnTo>
                    <a:pt x="180" y="39"/>
                  </a:lnTo>
                  <a:lnTo>
                    <a:pt x="178" y="37"/>
                  </a:lnTo>
                  <a:lnTo>
                    <a:pt x="177" y="37"/>
                  </a:lnTo>
                  <a:lnTo>
                    <a:pt x="177" y="34"/>
                  </a:lnTo>
                  <a:lnTo>
                    <a:pt x="176" y="31"/>
                  </a:lnTo>
                  <a:lnTo>
                    <a:pt x="177" y="26"/>
                  </a:lnTo>
                  <a:lnTo>
                    <a:pt x="178" y="23"/>
                  </a:lnTo>
                  <a:lnTo>
                    <a:pt x="174" y="25"/>
                  </a:lnTo>
                  <a:lnTo>
                    <a:pt x="171" y="28"/>
                  </a:lnTo>
                  <a:lnTo>
                    <a:pt x="166" y="33"/>
                  </a:lnTo>
                  <a:lnTo>
                    <a:pt x="164" y="34"/>
                  </a:lnTo>
                  <a:lnTo>
                    <a:pt x="162" y="34"/>
                  </a:lnTo>
                  <a:lnTo>
                    <a:pt x="160" y="34"/>
                  </a:lnTo>
                  <a:lnTo>
                    <a:pt x="159" y="37"/>
                  </a:lnTo>
                  <a:lnTo>
                    <a:pt x="159" y="38"/>
                  </a:lnTo>
                  <a:lnTo>
                    <a:pt x="161" y="41"/>
                  </a:lnTo>
                  <a:lnTo>
                    <a:pt x="161" y="44"/>
                  </a:lnTo>
                  <a:lnTo>
                    <a:pt x="160" y="46"/>
                  </a:lnTo>
                  <a:lnTo>
                    <a:pt x="157" y="51"/>
                  </a:lnTo>
                  <a:lnTo>
                    <a:pt x="156" y="54"/>
                  </a:lnTo>
                  <a:lnTo>
                    <a:pt x="156" y="55"/>
                  </a:lnTo>
                  <a:lnTo>
                    <a:pt x="153" y="56"/>
                  </a:lnTo>
                  <a:lnTo>
                    <a:pt x="152" y="58"/>
                  </a:lnTo>
                  <a:lnTo>
                    <a:pt x="154" y="60"/>
                  </a:lnTo>
                  <a:lnTo>
                    <a:pt x="155" y="61"/>
                  </a:lnTo>
                  <a:lnTo>
                    <a:pt x="156" y="62"/>
                  </a:lnTo>
                  <a:lnTo>
                    <a:pt x="156" y="64"/>
                  </a:lnTo>
                  <a:lnTo>
                    <a:pt x="157" y="65"/>
                  </a:lnTo>
                  <a:lnTo>
                    <a:pt x="156" y="70"/>
                  </a:lnTo>
                  <a:lnTo>
                    <a:pt x="142" y="72"/>
                  </a:lnTo>
                  <a:lnTo>
                    <a:pt x="117" y="70"/>
                  </a:lnTo>
                  <a:lnTo>
                    <a:pt x="87" y="73"/>
                  </a:lnTo>
                  <a:lnTo>
                    <a:pt x="51" y="72"/>
                  </a:lnTo>
                  <a:lnTo>
                    <a:pt x="0" y="76"/>
                  </a:lnTo>
                  <a:lnTo>
                    <a:pt x="0" y="62"/>
                  </a:lnTo>
                  <a:lnTo>
                    <a:pt x="3" y="52"/>
                  </a:lnTo>
                  <a:lnTo>
                    <a:pt x="4" y="52"/>
                  </a:lnTo>
                  <a:lnTo>
                    <a:pt x="11" y="53"/>
                  </a:lnTo>
                  <a:lnTo>
                    <a:pt x="19" y="52"/>
                  </a:lnTo>
                  <a:lnTo>
                    <a:pt x="25" y="54"/>
                  </a:lnTo>
                  <a:lnTo>
                    <a:pt x="30" y="54"/>
                  </a:lnTo>
                  <a:lnTo>
                    <a:pt x="37" y="50"/>
                  </a:lnTo>
                  <a:lnTo>
                    <a:pt x="41" y="45"/>
                  </a:lnTo>
                  <a:lnTo>
                    <a:pt x="41" y="42"/>
                  </a:lnTo>
                  <a:lnTo>
                    <a:pt x="44" y="40"/>
                  </a:lnTo>
                  <a:lnTo>
                    <a:pt x="93" y="43"/>
                  </a:lnTo>
                  <a:lnTo>
                    <a:pt x="107" y="40"/>
                  </a:lnTo>
                  <a:lnTo>
                    <a:pt x="111" y="37"/>
                  </a:lnTo>
                  <a:lnTo>
                    <a:pt x="112" y="26"/>
                  </a:lnTo>
                  <a:lnTo>
                    <a:pt x="116" y="21"/>
                  </a:lnTo>
                  <a:lnTo>
                    <a:pt x="120" y="17"/>
                  </a:lnTo>
                  <a:lnTo>
                    <a:pt x="123" y="6"/>
                  </a:lnTo>
                  <a:lnTo>
                    <a:pt x="125" y="2"/>
                  </a:lnTo>
                  <a:lnTo>
                    <a:pt x="132" y="0"/>
                  </a:lnTo>
                  <a:lnTo>
                    <a:pt x="137" y="2"/>
                  </a:lnTo>
                  <a:lnTo>
                    <a:pt x="147" y="6"/>
                  </a:lnTo>
                  <a:lnTo>
                    <a:pt x="152" y="13"/>
                  </a:lnTo>
                  <a:lnTo>
                    <a:pt x="160" y="14"/>
                  </a:lnTo>
                  <a:lnTo>
                    <a:pt x="165" y="13"/>
                  </a:lnTo>
                  <a:lnTo>
                    <a:pt x="168" y="9"/>
                  </a:lnTo>
                  <a:lnTo>
                    <a:pt x="168" y="6"/>
                  </a:lnTo>
                  <a:lnTo>
                    <a:pt x="170" y="4"/>
                  </a:lnTo>
                  <a:lnTo>
                    <a:pt x="303" y="3"/>
                  </a:lnTo>
                  <a:lnTo>
                    <a:pt x="317" y="6"/>
                  </a:lnTo>
                  <a:lnTo>
                    <a:pt x="315" y="13"/>
                  </a:lnTo>
                  <a:lnTo>
                    <a:pt x="309" y="17"/>
                  </a:lnTo>
                  <a:lnTo>
                    <a:pt x="307" y="23"/>
                  </a:lnTo>
                  <a:lnTo>
                    <a:pt x="309" y="28"/>
                  </a:lnTo>
                  <a:lnTo>
                    <a:pt x="309" y="31"/>
                  </a:lnTo>
                  <a:lnTo>
                    <a:pt x="316" y="36"/>
                  </a:lnTo>
                  <a:lnTo>
                    <a:pt x="323" y="33"/>
                  </a:lnTo>
                  <a:lnTo>
                    <a:pt x="330" y="28"/>
                  </a:lnTo>
                  <a:lnTo>
                    <a:pt x="337" y="26"/>
                  </a:lnTo>
                  <a:lnTo>
                    <a:pt x="344" y="29"/>
                  </a:lnTo>
                  <a:lnTo>
                    <a:pt x="347" y="33"/>
                  </a:lnTo>
                  <a:lnTo>
                    <a:pt x="344" y="38"/>
                  </a:lnTo>
                  <a:lnTo>
                    <a:pt x="331" y="46"/>
                  </a:lnTo>
                  <a:lnTo>
                    <a:pt x="331" y="51"/>
                  </a:lnTo>
                  <a:lnTo>
                    <a:pt x="337" y="54"/>
                  </a:lnTo>
                  <a:lnTo>
                    <a:pt x="344" y="56"/>
                  </a:lnTo>
                  <a:lnTo>
                    <a:pt x="347" y="59"/>
                  </a:lnTo>
                  <a:lnTo>
                    <a:pt x="351" y="61"/>
                  </a:lnTo>
                  <a:lnTo>
                    <a:pt x="356" y="61"/>
                  </a:lnTo>
                  <a:lnTo>
                    <a:pt x="369" y="61"/>
                  </a:lnTo>
                  <a:lnTo>
                    <a:pt x="375" y="63"/>
                  </a:lnTo>
                  <a:lnTo>
                    <a:pt x="376" y="6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11C020C9-CDFC-E049-BADD-108D8F5D2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336" y="1979997"/>
              <a:ext cx="1365250" cy="1136650"/>
            </a:xfrm>
            <a:custGeom>
              <a:avLst/>
              <a:gdLst>
                <a:gd name="T0" fmla="*/ 20 w 860"/>
                <a:gd name="T1" fmla="*/ 267 h 716"/>
                <a:gd name="T2" fmla="*/ 12 w 860"/>
                <a:gd name="T3" fmla="*/ 220 h 716"/>
                <a:gd name="T4" fmla="*/ 28 w 860"/>
                <a:gd name="T5" fmla="*/ 208 h 716"/>
                <a:gd name="T6" fmla="*/ 54 w 860"/>
                <a:gd name="T7" fmla="*/ 187 h 716"/>
                <a:gd name="T8" fmla="*/ 55 w 860"/>
                <a:gd name="T9" fmla="*/ 145 h 716"/>
                <a:gd name="T10" fmla="*/ 42 w 860"/>
                <a:gd name="T11" fmla="*/ 129 h 716"/>
                <a:gd name="T12" fmla="*/ 35 w 860"/>
                <a:gd name="T13" fmla="*/ 76 h 716"/>
                <a:gd name="T14" fmla="*/ 31 w 860"/>
                <a:gd name="T15" fmla="*/ 51 h 716"/>
                <a:gd name="T16" fmla="*/ 174 w 860"/>
                <a:gd name="T17" fmla="*/ 76 h 716"/>
                <a:gd name="T18" fmla="*/ 256 w 860"/>
                <a:gd name="T19" fmla="*/ 147 h 716"/>
                <a:gd name="T20" fmla="*/ 221 w 860"/>
                <a:gd name="T21" fmla="*/ 187 h 716"/>
                <a:gd name="T22" fmla="*/ 226 w 860"/>
                <a:gd name="T23" fmla="*/ 246 h 716"/>
                <a:gd name="T24" fmla="*/ 245 w 860"/>
                <a:gd name="T25" fmla="*/ 269 h 716"/>
                <a:gd name="T26" fmla="*/ 303 w 860"/>
                <a:gd name="T27" fmla="*/ 231 h 716"/>
                <a:gd name="T28" fmla="*/ 287 w 860"/>
                <a:gd name="T29" fmla="*/ 153 h 716"/>
                <a:gd name="T30" fmla="*/ 343 w 860"/>
                <a:gd name="T31" fmla="*/ 122 h 716"/>
                <a:gd name="T32" fmla="*/ 332 w 860"/>
                <a:gd name="T33" fmla="*/ 69 h 716"/>
                <a:gd name="T34" fmla="*/ 287 w 860"/>
                <a:gd name="T35" fmla="*/ 52 h 716"/>
                <a:gd name="T36" fmla="*/ 405 w 860"/>
                <a:gd name="T37" fmla="*/ 9 h 716"/>
                <a:gd name="T38" fmla="*/ 426 w 860"/>
                <a:gd name="T39" fmla="*/ 79 h 716"/>
                <a:gd name="T40" fmla="*/ 520 w 860"/>
                <a:gd name="T41" fmla="*/ 68 h 716"/>
                <a:gd name="T42" fmla="*/ 554 w 860"/>
                <a:gd name="T43" fmla="*/ 49 h 716"/>
                <a:gd name="T44" fmla="*/ 582 w 860"/>
                <a:gd name="T45" fmla="*/ 117 h 716"/>
                <a:gd name="T46" fmla="*/ 583 w 860"/>
                <a:gd name="T47" fmla="*/ 165 h 716"/>
                <a:gd name="T48" fmla="*/ 577 w 860"/>
                <a:gd name="T49" fmla="*/ 193 h 716"/>
                <a:gd name="T50" fmla="*/ 602 w 860"/>
                <a:gd name="T51" fmla="*/ 224 h 716"/>
                <a:gd name="T52" fmla="*/ 674 w 860"/>
                <a:gd name="T53" fmla="*/ 176 h 716"/>
                <a:gd name="T54" fmla="*/ 723 w 860"/>
                <a:gd name="T55" fmla="*/ 173 h 716"/>
                <a:gd name="T56" fmla="*/ 749 w 860"/>
                <a:gd name="T57" fmla="*/ 188 h 716"/>
                <a:gd name="T58" fmla="*/ 775 w 860"/>
                <a:gd name="T59" fmla="*/ 229 h 716"/>
                <a:gd name="T60" fmla="*/ 777 w 860"/>
                <a:gd name="T61" fmla="*/ 265 h 716"/>
                <a:gd name="T62" fmla="*/ 802 w 860"/>
                <a:gd name="T63" fmla="*/ 305 h 716"/>
                <a:gd name="T64" fmla="*/ 837 w 860"/>
                <a:gd name="T65" fmla="*/ 362 h 716"/>
                <a:gd name="T66" fmla="*/ 851 w 860"/>
                <a:gd name="T67" fmla="*/ 391 h 716"/>
                <a:gd name="T68" fmla="*/ 848 w 860"/>
                <a:gd name="T69" fmla="*/ 419 h 716"/>
                <a:gd name="T70" fmla="*/ 844 w 860"/>
                <a:gd name="T71" fmla="*/ 454 h 716"/>
                <a:gd name="T72" fmla="*/ 822 w 860"/>
                <a:gd name="T73" fmla="*/ 512 h 716"/>
                <a:gd name="T74" fmla="*/ 727 w 860"/>
                <a:gd name="T75" fmla="*/ 486 h 716"/>
                <a:gd name="T76" fmla="*/ 742 w 860"/>
                <a:gd name="T77" fmla="*/ 680 h 716"/>
                <a:gd name="T78" fmla="*/ 723 w 860"/>
                <a:gd name="T79" fmla="*/ 698 h 716"/>
                <a:gd name="T80" fmla="*/ 708 w 860"/>
                <a:gd name="T81" fmla="*/ 712 h 716"/>
                <a:gd name="T82" fmla="*/ 662 w 860"/>
                <a:gd name="T83" fmla="*/ 666 h 716"/>
                <a:gd name="T84" fmla="*/ 649 w 860"/>
                <a:gd name="T85" fmla="*/ 633 h 716"/>
                <a:gd name="T86" fmla="*/ 636 w 860"/>
                <a:gd name="T87" fmla="*/ 605 h 716"/>
                <a:gd name="T88" fmla="*/ 604 w 860"/>
                <a:gd name="T89" fmla="*/ 597 h 716"/>
                <a:gd name="T90" fmla="*/ 551 w 860"/>
                <a:gd name="T91" fmla="*/ 591 h 716"/>
                <a:gd name="T92" fmla="*/ 509 w 860"/>
                <a:gd name="T93" fmla="*/ 594 h 716"/>
                <a:gd name="T94" fmla="*/ 495 w 860"/>
                <a:gd name="T95" fmla="*/ 578 h 716"/>
                <a:gd name="T96" fmla="*/ 467 w 860"/>
                <a:gd name="T97" fmla="*/ 570 h 716"/>
                <a:gd name="T98" fmla="*/ 452 w 860"/>
                <a:gd name="T99" fmla="*/ 553 h 716"/>
                <a:gd name="T100" fmla="*/ 430 w 860"/>
                <a:gd name="T101" fmla="*/ 547 h 716"/>
                <a:gd name="T102" fmla="*/ 399 w 860"/>
                <a:gd name="T103" fmla="*/ 538 h 716"/>
                <a:gd name="T104" fmla="*/ 369 w 860"/>
                <a:gd name="T105" fmla="*/ 523 h 716"/>
                <a:gd name="T106" fmla="*/ 345 w 860"/>
                <a:gd name="T107" fmla="*/ 501 h 716"/>
                <a:gd name="T108" fmla="*/ 321 w 860"/>
                <a:gd name="T109" fmla="*/ 490 h 716"/>
                <a:gd name="T110" fmla="*/ 270 w 860"/>
                <a:gd name="T111" fmla="*/ 497 h 716"/>
                <a:gd name="T112" fmla="*/ 250 w 860"/>
                <a:gd name="T113" fmla="*/ 469 h 716"/>
                <a:gd name="T114" fmla="*/ 240 w 860"/>
                <a:gd name="T115" fmla="*/ 453 h 716"/>
                <a:gd name="T116" fmla="*/ 219 w 860"/>
                <a:gd name="T117" fmla="*/ 436 h 716"/>
                <a:gd name="T118" fmla="*/ 185 w 860"/>
                <a:gd name="T119" fmla="*/ 375 h 716"/>
                <a:gd name="T120" fmla="*/ 43 w 860"/>
                <a:gd name="T121" fmla="*/ 274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0" h="716">
                  <a:moveTo>
                    <a:pt x="43" y="274"/>
                  </a:moveTo>
                  <a:lnTo>
                    <a:pt x="23" y="277"/>
                  </a:lnTo>
                  <a:lnTo>
                    <a:pt x="21" y="277"/>
                  </a:lnTo>
                  <a:lnTo>
                    <a:pt x="22" y="274"/>
                  </a:lnTo>
                  <a:lnTo>
                    <a:pt x="21" y="270"/>
                  </a:lnTo>
                  <a:lnTo>
                    <a:pt x="20" y="267"/>
                  </a:lnTo>
                  <a:lnTo>
                    <a:pt x="4" y="251"/>
                  </a:lnTo>
                  <a:lnTo>
                    <a:pt x="1" y="246"/>
                  </a:lnTo>
                  <a:lnTo>
                    <a:pt x="0" y="242"/>
                  </a:lnTo>
                  <a:lnTo>
                    <a:pt x="6" y="232"/>
                  </a:lnTo>
                  <a:lnTo>
                    <a:pt x="11" y="223"/>
                  </a:lnTo>
                  <a:lnTo>
                    <a:pt x="12" y="220"/>
                  </a:lnTo>
                  <a:lnTo>
                    <a:pt x="12" y="215"/>
                  </a:lnTo>
                  <a:lnTo>
                    <a:pt x="13" y="214"/>
                  </a:lnTo>
                  <a:lnTo>
                    <a:pt x="14" y="212"/>
                  </a:lnTo>
                  <a:lnTo>
                    <a:pt x="19" y="208"/>
                  </a:lnTo>
                  <a:lnTo>
                    <a:pt x="23" y="206"/>
                  </a:lnTo>
                  <a:lnTo>
                    <a:pt x="28" y="208"/>
                  </a:lnTo>
                  <a:lnTo>
                    <a:pt x="43" y="215"/>
                  </a:lnTo>
                  <a:lnTo>
                    <a:pt x="46" y="214"/>
                  </a:lnTo>
                  <a:lnTo>
                    <a:pt x="50" y="210"/>
                  </a:lnTo>
                  <a:lnTo>
                    <a:pt x="51" y="206"/>
                  </a:lnTo>
                  <a:lnTo>
                    <a:pt x="52" y="194"/>
                  </a:lnTo>
                  <a:lnTo>
                    <a:pt x="54" y="187"/>
                  </a:lnTo>
                  <a:lnTo>
                    <a:pt x="59" y="176"/>
                  </a:lnTo>
                  <a:lnTo>
                    <a:pt x="61" y="170"/>
                  </a:lnTo>
                  <a:lnTo>
                    <a:pt x="61" y="158"/>
                  </a:lnTo>
                  <a:lnTo>
                    <a:pt x="60" y="151"/>
                  </a:lnTo>
                  <a:lnTo>
                    <a:pt x="58" y="147"/>
                  </a:lnTo>
                  <a:lnTo>
                    <a:pt x="55" y="145"/>
                  </a:lnTo>
                  <a:lnTo>
                    <a:pt x="52" y="145"/>
                  </a:lnTo>
                  <a:lnTo>
                    <a:pt x="49" y="144"/>
                  </a:lnTo>
                  <a:lnTo>
                    <a:pt x="46" y="141"/>
                  </a:lnTo>
                  <a:lnTo>
                    <a:pt x="45" y="134"/>
                  </a:lnTo>
                  <a:lnTo>
                    <a:pt x="43" y="131"/>
                  </a:lnTo>
                  <a:lnTo>
                    <a:pt x="42" y="129"/>
                  </a:lnTo>
                  <a:lnTo>
                    <a:pt x="37" y="123"/>
                  </a:lnTo>
                  <a:lnTo>
                    <a:pt x="37" y="119"/>
                  </a:lnTo>
                  <a:lnTo>
                    <a:pt x="42" y="107"/>
                  </a:lnTo>
                  <a:lnTo>
                    <a:pt x="42" y="100"/>
                  </a:lnTo>
                  <a:lnTo>
                    <a:pt x="38" y="80"/>
                  </a:lnTo>
                  <a:lnTo>
                    <a:pt x="35" y="76"/>
                  </a:lnTo>
                  <a:lnTo>
                    <a:pt x="34" y="72"/>
                  </a:lnTo>
                  <a:lnTo>
                    <a:pt x="32" y="67"/>
                  </a:lnTo>
                  <a:lnTo>
                    <a:pt x="32" y="62"/>
                  </a:lnTo>
                  <a:lnTo>
                    <a:pt x="35" y="54"/>
                  </a:lnTo>
                  <a:lnTo>
                    <a:pt x="33" y="51"/>
                  </a:lnTo>
                  <a:lnTo>
                    <a:pt x="31" y="51"/>
                  </a:lnTo>
                  <a:lnTo>
                    <a:pt x="33" y="50"/>
                  </a:lnTo>
                  <a:lnTo>
                    <a:pt x="54" y="52"/>
                  </a:lnTo>
                  <a:lnTo>
                    <a:pt x="74" y="65"/>
                  </a:lnTo>
                  <a:lnTo>
                    <a:pt x="99" y="76"/>
                  </a:lnTo>
                  <a:lnTo>
                    <a:pt x="111" y="78"/>
                  </a:lnTo>
                  <a:lnTo>
                    <a:pt x="174" y="76"/>
                  </a:lnTo>
                  <a:lnTo>
                    <a:pt x="198" y="72"/>
                  </a:lnTo>
                  <a:lnTo>
                    <a:pt x="221" y="79"/>
                  </a:lnTo>
                  <a:lnTo>
                    <a:pt x="248" y="96"/>
                  </a:lnTo>
                  <a:lnTo>
                    <a:pt x="263" y="101"/>
                  </a:lnTo>
                  <a:lnTo>
                    <a:pt x="264" y="107"/>
                  </a:lnTo>
                  <a:lnTo>
                    <a:pt x="256" y="147"/>
                  </a:lnTo>
                  <a:lnTo>
                    <a:pt x="256" y="156"/>
                  </a:lnTo>
                  <a:lnTo>
                    <a:pt x="255" y="159"/>
                  </a:lnTo>
                  <a:lnTo>
                    <a:pt x="254" y="162"/>
                  </a:lnTo>
                  <a:lnTo>
                    <a:pt x="248" y="169"/>
                  </a:lnTo>
                  <a:lnTo>
                    <a:pt x="247" y="173"/>
                  </a:lnTo>
                  <a:lnTo>
                    <a:pt x="221" y="187"/>
                  </a:lnTo>
                  <a:lnTo>
                    <a:pt x="213" y="202"/>
                  </a:lnTo>
                  <a:lnTo>
                    <a:pt x="211" y="219"/>
                  </a:lnTo>
                  <a:lnTo>
                    <a:pt x="212" y="228"/>
                  </a:lnTo>
                  <a:lnTo>
                    <a:pt x="216" y="236"/>
                  </a:lnTo>
                  <a:lnTo>
                    <a:pt x="222" y="240"/>
                  </a:lnTo>
                  <a:lnTo>
                    <a:pt x="226" y="246"/>
                  </a:lnTo>
                  <a:lnTo>
                    <a:pt x="225" y="262"/>
                  </a:lnTo>
                  <a:lnTo>
                    <a:pt x="222" y="279"/>
                  </a:lnTo>
                  <a:lnTo>
                    <a:pt x="226" y="284"/>
                  </a:lnTo>
                  <a:lnTo>
                    <a:pt x="242" y="284"/>
                  </a:lnTo>
                  <a:lnTo>
                    <a:pt x="245" y="278"/>
                  </a:lnTo>
                  <a:lnTo>
                    <a:pt x="245" y="269"/>
                  </a:lnTo>
                  <a:lnTo>
                    <a:pt x="248" y="261"/>
                  </a:lnTo>
                  <a:lnTo>
                    <a:pt x="256" y="259"/>
                  </a:lnTo>
                  <a:lnTo>
                    <a:pt x="282" y="253"/>
                  </a:lnTo>
                  <a:lnTo>
                    <a:pt x="290" y="250"/>
                  </a:lnTo>
                  <a:lnTo>
                    <a:pt x="296" y="246"/>
                  </a:lnTo>
                  <a:lnTo>
                    <a:pt x="303" y="231"/>
                  </a:lnTo>
                  <a:lnTo>
                    <a:pt x="296" y="215"/>
                  </a:lnTo>
                  <a:lnTo>
                    <a:pt x="285" y="201"/>
                  </a:lnTo>
                  <a:lnTo>
                    <a:pt x="283" y="194"/>
                  </a:lnTo>
                  <a:lnTo>
                    <a:pt x="284" y="186"/>
                  </a:lnTo>
                  <a:lnTo>
                    <a:pt x="283" y="169"/>
                  </a:lnTo>
                  <a:lnTo>
                    <a:pt x="287" y="153"/>
                  </a:lnTo>
                  <a:lnTo>
                    <a:pt x="294" y="151"/>
                  </a:lnTo>
                  <a:lnTo>
                    <a:pt x="310" y="153"/>
                  </a:lnTo>
                  <a:lnTo>
                    <a:pt x="325" y="146"/>
                  </a:lnTo>
                  <a:lnTo>
                    <a:pt x="342" y="141"/>
                  </a:lnTo>
                  <a:lnTo>
                    <a:pt x="348" y="137"/>
                  </a:lnTo>
                  <a:lnTo>
                    <a:pt x="343" y="122"/>
                  </a:lnTo>
                  <a:lnTo>
                    <a:pt x="334" y="110"/>
                  </a:lnTo>
                  <a:lnTo>
                    <a:pt x="345" y="96"/>
                  </a:lnTo>
                  <a:lnTo>
                    <a:pt x="344" y="87"/>
                  </a:lnTo>
                  <a:lnTo>
                    <a:pt x="342" y="78"/>
                  </a:lnTo>
                  <a:lnTo>
                    <a:pt x="338" y="72"/>
                  </a:lnTo>
                  <a:lnTo>
                    <a:pt x="332" y="69"/>
                  </a:lnTo>
                  <a:lnTo>
                    <a:pt x="330" y="68"/>
                  </a:lnTo>
                  <a:lnTo>
                    <a:pt x="328" y="64"/>
                  </a:lnTo>
                  <a:lnTo>
                    <a:pt x="324" y="62"/>
                  </a:lnTo>
                  <a:lnTo>
                    <a:pt x="321" y="62"/>
                  </a:lnTo>
                  <a:lnTo>
                    <a:pt x="303" y="59"/>
                  </a:lnTo>
                  <a:lnTo>
                    <a:pt x="287" y="52"/>
                  </a:lnTo>
                  <a:lnTo>
                    <a:pt x="272" y="41"/>
                  </a:lnTo>
                  <a:lnTo>
                    <a:pt x="276" y="27"/>
                  </a:lnTo>
                  <a:lnTo>
                    <a:pt x="307" y="13"/>
                  </a:lnTo>
                  <a:lnTo>
                    <a:pt x="375" y="0"/>
                  </a:lnTo>
                  <a:lnTo>
                    <a:pt x="391" y="1"/>
                  </a:lnTo>
                  <a:lnTo>
                    <a:pt x="405" y="9"/>
                  </a:lnTo>
                  <a:lnTo>
                    <a:pt x="408" y="26"/>
                  </a:lnTo>
                  <a:lnTo>
                    <a:pt x="416" y="40"/>
                  </a:lnTo>
                  <a:lnTo>
                    <a:pt x="424" y="44"/>
                  </a:lnTo>
                  <a:lnTo>
                    <a:pt x="427" y="52"/>
                  </a:lnTo>
                  <a:lnTo>
                    <a:pt x="425" y="70"/>
                  </a:lnTo>
                  <a:lnTo>
                    <a:pt x="426" y="79"/>
                  </a:lnTo>
                  <a:lnTo>
                    <a:pt x="429" y="86"/>
                  </a:lnTo>
                  <a:lnTo>
                    <a:pt x="435" y="89"/>
                  </a:lnTo>
                  <a:lnTo>
                    <a:pt x="458" y="89"/>
                  </a:lnTo>
                  <a:lnTo>
                    <a:pt x="473" y="86"/>
                  </a:lnTo>
                  <a:lnTo>
                    <a:pt x="512" y="69"/>
                  </a:lnTo>
                  <a:lnTo>
                    <a:pt x="520" y="68"/>
                  </a:lnTo>
                  <a:lnTo>
                    <a:pt x="528" y="67"/>
                  </a:lnTo>
                  <a:lnTo>
                    <a:pt x="534" y="62"/>
                  </a:lnTo>
                  <a:lnTo>
                    <a:pt x="537" y="58"/>
                  </a:lnTo>
                  <a:lnTo>
                    <a:pt x="542" y="52"/>
                  </a:lnTo>
                  <a:lnTo>
                    <a:pt x="546" y="50"/>
                  </a:lnTo>
                  <a:lnTo>
                    <a:pt x="554" y="49"/>
                  </a:lnTo>
                  <a:lnTo>
                    <a:pt x="561" y="54"/>
                  </a:lnTo>
                  <a:lnTo>
                    <a:pt x="571" y="66"/>
                  </a:lnTo>
                  <a:lnTo>
                    <a:pt x="588" y="95"/>
                  </a:lnTo>
                  <a:lnTo>
                    <a:pt x="592" y="110"/>
                  </a:lnTo>
                  <a:lnTo>
                    <a:pt x="587" y="113"/>
                  </a:lnTo>
                  <a:lnTo>
                    <a:pt x="582" y="117"/>
                  </a:lnTo>
                  <a:lnTo>
                    <a:pt x="581" y="124"/>
                  </a:lnTo>
                  <a:lnTo>
                    <a:pt x="579" y="142"/>
                  </a:lnTo>
                  <a:lnTo>
                    <a:pt x="579" y="148"/>
                  </a:lnTo>
                  <a:lnTo>
                    <a:pt x="583" y="159"/>
                  </a:lnTo>
                  <a:lnTo>
                    <a:pt x="584" y="162"/>
                  </a:lnTo>
                  <a:lnTo>
                    <a:pt x="583" y="165"/>
                  </a:lnTo>
                  <a:lnTo>
                    <a:pt x="582" y="170"/>
                  </a:lnTo>
                  <a:lnTo>
                    <a:pt x="579" y="178"/>
                  </a:lnTo>
                  <a:lnTo>
                    <a:pt x="579" y="180"/>
                  </a:lnTo>
                  <a:lnTo>
                    <a:pt x="579" y="187"/>
                  </a:lnTo>
                  <a:lnTo>
                    <a:pt x="578" y="190"/>
                  </a:lnTo>
                  <a:lnTo>
                    <a:pt x="577" y="193"/>
                  </a:lnTo>
                  <a:lnTo>
                    <a:pt x="576" y="197"/>
                  </a:lnTo>
                  <a:lnTo>
                    <a:pt x="577" y="204"/>
                  </a:lnTo>
                  <a:lnTo>
                    <a:pt x="585" y="210"/>
                  </a:lnTo>
                  <a:lnTo>
                    <a:pt x="590" y="217"/>
                  </a:lnTo>
                  <a:lnTo>
                    <a:pt x="594" y="225"/>
                  </a:lnTo>
                  <a:lnTo>
                    <a:pt x="602" y="224"/>
                  </a:lnTo>
                  <a:lnTo>
                    <a:pt x="608" y="217"/>
                  </a:lnTo>
                  <a:lnTo>
                    <a:pt x="613" y="210"/>
                  </a:lnTo>
                  <a:lnTo>
                    <a:pt x="624" y="197"/>
                  </a:lnTo>
                  <a:lnTo>
                    <a:pt x="652" y="176"/>
                  </a:lnTo>
                  <a:lnTo>
                    <a:pt x="668" y="173"/>
                  </a:lnTo>
                  <a:lnTo>
                    <a:pt x="674" y="176"/>
                  </a:lnTo>
                  <a:lnTo>
                    <a:pt x="677" y="184"/>
                  </a:lnTo>
                  <a:lnTo>
                    <a:pt x="684" y="185"/>
                  </a:lnTo>
                  <a:lnTo>
                    <a:pt x="701" y="178"/>
                  </a:lnTo>
                  <a:lnTo>
                    <a:pt x="710" y="176"/>
                  </a:lnTo>
                  <a:lnTo>
                    <a:pt x="718" y="177"/>
                  </a:lnTo>
                  <a:lnTo>
                    <a:pt x="723" y="173"/>
                  </a:lnTo>
                  <a:lnTo>
                    <a:pt x="722" y="165"/>
                  </a:lnTo>
                  <a:lnTo>
                    <a:pt x="730" y="162"/>
                  </a:lnTo>
                  <a:lnTo>
                    <a:pt x="738" y="162"/>
                  </a:lnTo>
                  <a:lnTo>
                    <a:pt x="745" y="165"/>
                  </a:lnTo>
                  <a:lnTo>
                    <a:pt x="747" y="169"/>
                  </a:lnTo>
                  <a:lnTo>
                    <a:pt x="749" y="188"/>
                  </a:lnTo>
                  <a:lnTo>
                    <a:pt x="752" y="189"/>
                  </a:lnTo>
                  <a:lnTo>
                    <a:pt x="760" y="187"/>
                  </a:lnTo>
                  <a:lnTo>
                    <a:pt x="773" y="197"/>
                  </a:lnTo>
                  <a:lnTo>
                    <a:pt x="773" y="215"/>
                  </a:lnTo>
                  <a:lnTo>
                    <a:pt x="770" y="223"/>
                  </a:lnTo>
                  <a:lnTo>
                    <a:pt x="775" y="229"/>
                  </a:lnTo>
                  <a:lnTo>
                    <a:pt x="791" y="234"/>
                  </a:lnTo>
                  <a:lnTo>
                    <a:pt x="798" y="239"/>
                  </a:lnTo>
                  <a:lnTo>
                    <a:pt x="798" y="246"/>
                  </a:lnTo>
                  <a:lnTo>
                    <a:pt x="792" y="254"/>
                  </a:lnTo>
                  <a:lnTo>
                    <a:pt x="784" y="259"/>
                  </a:lnTo>
                  <a:lnTo>
                    <a:pt x="777" y="265"/>
                  </a:lnTo>
                  <a:lnTo>
                    <a:pt x="771" y="272"/>
                  </a:lnTo>
                  <a:lnTo>
                    <a:pt x="763" y="277"/>
                  </a:lnTo>
                  <a:lnTo>
                    <a:pt x="758" y="283"/>
                  </a:lnTo>
                  <a:lnTo>
                    <a:pt x="768" y="296"/>
                  </a:lnTo>
                  <a:lnTo>
                    <a:pt x="784" y="303"/>
                  </a:lnTo>
                  <a:lnTo>
                    <a:pt x="802" y="305"/>
                  </a:lnTo>
                  <a:lnTo>
                    <a:pt x="836" y="305"/>
                  </a:lnTo>
                  <a:lnTo>
                    <a:pt x="847" y="312"/>
                  </a:lnTo>
                  <a:lnTo>
                    <a:pt x="851" y="349"/>
                  </a:lnTo>
                  <a:lnTo>
                    <a:pt x="851" y="357"/>
                  </a:lnTo>
                  <a:lnTo>
                    <a:pt x="844" y="361"/>
                  </a:lnTo>
                  <a:lnTo>
                    <a:pt x="837" y="362"/>
                  </a:lnTo>
                  <a:lnTo>
                    <a:pt x="833" y="366"/>
                  </a:lnTo>
                  <a:lnTo>
                    <a:pt x="837" y="372"/>
                  </a:lnTo>
                  <a:lnTo>
                    <a:pt x="845" y="375"/>
                  </a:lnTo>
                  <a:lnTo>
                    <a:pt x="850" y="378"/>
                  </a:lnTo>
                  <a:lnTo>
                    <a:pt x="848" y="385"/>
                  </a:lnTo>
                  <a:lnTo>
                    <a:pt x="851" y="391"/>
                  </a:lnTo>
                  <a:lnTo>
                    <a:pt x="858" y="394"/>
                  </a:lnTo>
                  <a:lnTo>
                    <a:pt x="860" y="402"/>
                  </a:lnTo>
                  <a:lnTo>
                    <a:pt x="854" y="407"/>
                  </a:lnTo>
                  <a:lnTo>
                    <a:pt x="851" y="410"/>
                  </a:lnTo>
                  <a:lnTo>
                    <a:pt x="849" y="414"/>
                  </a:lnTo>
                  <a:lnTo>
                    <a:pt x="848" y="419"/>
                  </a:lnTo>
                  <a:lnTo>
                    <a:pt x="847" y="423"/>
                  </a:lnTo>
                  <a:lnTo>
                    <a:pt x="834" y="431"/>
                  </a:lnTo>
                  <a:lnTo>
                    <a:pt x="833" y="441"/>
                  </a:lnTo>
                  <a:lnTo>
                    <a:pt x="837" y="447"/>
                  </a:lnTo>
                  <a:lnTo>
                    <a:pt x="840" y="449"/>
                  </a:lnTo>
                  <a:lnTo>
                    <a:pt x="844" y="454"/>
                  </a:lnTo>
                  <a:lnTo>
                    <a:pt x="844" y="458"/>
                  </a:lnTo>
                  <a:lnTo>
                    <a:pt x="841" y="464"/>
                  </a:lnTo>
                  <a:lnTo>
                    <a:pt x="842" y="468"/>
                  </a:lnTo>
                  <a:lnTo>
                    <a:pt x="848" y="466"/>
                  </a:lnTo>
                  <a:lnTo>
                    <a:pt x="854" y="467"/>
                  </a:lnTo>
                  <a:lnTo>
                    <a:pt x="822" y="512"/>
                  </a:lnTo>
                  <a:lnTo>
                    <a:pt x="820" y="513"/>
                  </a:lnTo>
                  <a:lnTo>
                    <a:pt x="809" y="507"/>
                  </a:lnTo>
                  <a:lnTo>
                    <a:pt x="788" y="486"/>
                  </a:lnTo>
                  <a:lnTo>
                    <a:pt x="774" y="483"/>
                  </a:lnTo>
                  <a:lnTo>
                    <a:pt x="732" y="484"/>
                  </a:lnTo>
                  <a:lnTo>
                    <a:pt x="727" y="486"/>
                  </a:lnTo>
                  <a:lnTo>
                    <a:pt x="725" y="493"/>
                  </a:lnTo>
                  <a:lnTo>
                    <a:pt x="728" y="656"/>
                  </a:lnTo>
                  <a:lnTo>
                    <a:pt x="729" y="660"/>
                  </a:lnTo>
                  <a:lnTo>
                    <a:pt x="735" y="669"/>
                  </a:lnTo>
                  <a:lnTo>
                    <a:pt x="745" y="671"/>
                  </a:lnTo>
                  <a:lnTo>
                    <a:pt x="742" y="680"/>
                  </a:lnTo>
                  <a:lnTo>
                    <a:pt x="736" y="686"/>
                  </a:lnTo>
                  <a:lnTo>
                    <a:pt x="731" y="688"/>
                  </a:lnTo>
                  <a:lnTo>
                    <a:pt x="727" y="691"/>
                  </a:lnTo>
                  <a:lnTo>
                    <a:pt x="727" y="696"/>
                  </a:lnTo>
                  <a:lnTo>
                    <a:pt x="726" y="700"/>
                  </a:lnTo>
                  <a:lnTo>
                    <a:pt x="723" y="698"/>
                  </a:lnTo>
                  <a:lnTo>
                    <a:pt x="720" y="700"/>
                  </a:lnTo>
                  <a:lnTo>
                    <a:pt x="718" y="706"/>
                  </a:lnTo>
                  <a:lnTo>
                    <a:pt x="716" y="712"/>
                  </a:lnTo>
                  <a:lnTo>
                    <a:pt x="712" y="716"/>
                  </a:lnTo>
                  <a:lnTo>
                    <a:pt x="711" y="714"/>
                  </a:lnTo>
                  <a:lnTo>
                    <a:pt x="708" y="712"/>
                  </a:lnTo>
                  <a:lnTo>
                    <a:pt x="708" y="710"/>
                  </a:lnTo>
                  <a:lnTo>
                    <a:pt x="705" y="709"/>
                  </a:lnTo>
                  <a:lnTo>
                    <a:pt x="697" y="700"/>
                  </a:lnTo>
                  <a:lnTo>
                    <a:pt x="688" y="685"/>
                  </a:lnTo>
                  <a:lnTo>
                    <a:pt x="685" y="683"/>
                  </a:lnTo>
                  <a:lnTo>
                    <a:pt x="662" y="666"/>
                  </a:lnTo>
                  <a:lnTo>
                    <a:pt x="661" y="664"/>
                  </a:lnTo>
                  <a:lnTo>
                    <a:pt x="655" y="654"/>
                  </a:lnTo>
                  <a:lnTo>
                    <a:pt x="652" y="643"/>
                  </a:lnTo>
                  <a:lnTo>
                    <a:pt x="652" y="636"/>
                  </a:lnTo>
                  <a:lnTo>
                    <a:pt x="652" y="635"/>
                  </a:lnTo>
                  <a:lnTo>
                    <a:pt x="649" y="633"/>
                  </a:lnTo>
                  <a:lnTo>
                    <a:pt x="649" y="630"/>
                  </a:lnTo>
                  <a:lnTo>
                    <a:pt x="645" y="623"/>
                  </a:lnTo>
                  <a:lnTo>
                    <a:pt x="645" y="622"/>
                  </a:lnTo>
                  <a:lnTo>
                    <a:pt x="645" y="618"/>
                  </a:lnTo>
                  <a:lnTo>
                    <a:pt x="639" y="608"/>
                  </a:lnTo>
                  <a:lnTo>
                    <a:pt x="636" y="605"/>
                  </a:lnTo>
                  <a:lnTo>
                    <a:pt x="632" y="603"/>
                  </a:lnTo>
                  <a:lnTo>
                    <a:pt x="627" y="602"/>
                  </a:lnTo>
                  <a:lnTo>
                    <a:pt x="620" y="597"/>
                  </a:lnTo>
                  <a:lnTo>
                    <a:pt x="618" y="595"/>
                  </a:lnTo>
                  <a:lnTo>
                    <a:pt x="614" y="594"/>
                  </a:lnTo>
                  <a:lnTo>
                    <a:pt x="604" y="597"/>
                  </a:lnTo>
                  <a:lnTo>
                    <a:pt x="591" y="599"/>
                  </a:lnTo>
                  <a:lnTo>
                    <a:pt x="589" y="598"/>
                  </a:lnTo>
                  <a:lnTo>
                    <a:pt x="582" y="592"/>
                  </a:lnTo>
                  <a:lnTo>
                    <a:pt x="579" y="591"/>
                  </a:lnTo>
                  <a:lnTo>
                    <a:pt x="575" y="590"/>
                  </a:lnTo>
                  <a:lnTo>
                    <a:pt x="551" y="591"/>
                  </a:lnTo>
                  <a:lnTo>
                    <a:pt x="545" y="591"/>
                  </a:lnTo>
                  <a:lnTo>
                    <a:pt x="537" y="595"/>
                  </a:lnTo>
                  <a:lnTo>
                    <a:pt x="535" y="595"/>
                  </a:lnTo>
                  <a:lnTo>
                    <a:pt x="532" y="595"/>
                  </a:lnTo>
                  <a:lnTo>
                    <a:pt x="522" y="594"/>
                  </a:lnTo>
                  <a:lnTo>
                    <a:pt x="509" y="594"/>
                  </a:lnTo>
                  <a:lnTo>
                    <a:pt x="507" y="593"/>
                  </a:lnTo>
                  <a:lnTo>
                    <a:pt x="505" y="591"/>
                  </a:lnTo>
                  <a:lnTo>
                    <a:pt x="503" y="587"/>
                  </a:lnTo>
                  <a:lnTo>
                    <a:pt x="499" y="583"/>
                  </a:lnTo>
                  <a:lnTo>
                    <a:pt x="497" y="578"/>
                  </a:lnTo>
                  <a:lnTo>
                    <a:pt x="495" y="578"/>
                  </a:lnTo>
                  <a:lnTo>
                    <a:pt x="490" y="576"/>
                  </a:lnTo>
                  <a:lnTo>
                    <a:pt x="488" y="576"/>
                  </a:lnTo>
                  <a:lnTo>
                    <a:pt x="475" y="576"/>
                  </a:lnTo>
                  <a:lnTo>
                    <a:pt x="471" y="574"/>
                  </a:lnTo>
                  <a:lnTo>
                    <a:pt x="468" y="572"/>
                  </a:lnTo>
                  <a:lnTo>
                    <a:pt x="467" y="570"/>
                  </a:lnTo>
                  <a:lnTo>
                    <a:pt x="465" y="566"/>
                  </a:lnTo>
                  <a:lnTo>
                    <a:pt x="464" y="564"/>
                  </a:lnTo>
                  <a:lnTo>
                    <a:pt x="461" y="562"/>
                  </a:lnTo>
                  <a:lnTo>
                    <a:pt x="457" y="558"/>
                  </a:lnTo>
                  <a:lnTo>
                    <a:pt x="453" y="554"/>
                  </a:lnTo>
                  <a:lnTo>
                    <a:pt x="452" y="553"/>
                  </a:lnTo>
                  <a:lnTo>
                    <a:pt x="449" y="551"/>
                  </a:lnTo>
                  <a:lnTo>
                    <a:pt x="446" y="550"/>
                  </a:lnTo>
                  <a:lnTo>
                    <a:pt x="443" y="549"/>
                  </a:lnTo>
                  <a:lnTo>
                    <a:pt x="436" y="549"/>
                  </a:lnTo>
                  <a:lnTo>
                    <a:pt x="433" y="549"/>
                  </a:lnTo>
                  <a:lnTo>
                    <a:pt x="430" y="547"/>
                  </a:lnTo>
                  <a:lnTo>
                    <a:pt x="427" y="545"/>
                  </a:lnTo>
                  <a:lnTo>
                    <a:pt x="423" y="541"/>
                  </a:lnTo>
                  <a:lnTo>
                    <a:pt x="421" y="539"/>
                  </a:lnTo>
                  <a:lnTo>
                    <a:pt x="418" y="538"/>
                  </a:lnTo>
                  <a:lnTo>
                    <a:pt x="415" y="537"/>
                  </a:lnTo>
                  <a:lnTo>
                    <a:pt x="399" y="538"/>
                  </a:lnTo>
                  <a:lnTo>
                    <a:pt x="377" y="534"/>
                  </a:lnTo>
                  <a:lnTo>
                    <a:pt x="374" y="533"/>
                  </a:lnTo>
                  <a:lnTo>
                    <a:pt x="371" y="532"/>
                  </a:lnTo>
                  <a:lnTo>
                    <a:pt x="369" y="528"/>
                  </a:lnTo>
                  <a:lnTo>
                    <a:pt x="369" y="526"/>
                  </a:lnTo>
                  <a:lnTo>
                    <a:pt x="369" y="523"/>
                  </a:lnTo>
                  <a:lnTo>
                    <a:pt x="369" y="521"/>
                  </a:lnTo>
                  <a:lnTo>
                    <a:pt x="369" y="518"/>
                  </a:lnTo>
                  <a:lnTo>
                    <a:pt x="365" y="514"/>
                  </a:lnTo>
                  <a:lnTo>
                    <a:pt x="361" y="509"/>
                  </a:lnTo>
                  <a:lnTo>
                    <a:pt x="357" y="507"/>
                  </a:lnTo>
                  <a:lnTo>
                    <a:pt x="345" y="501"/>
                  </a:lnTo>
                  <a:lnTo>
                    <a:pt x="338" y="496"/>
                  </a:lnTo>
                  <a:lnTo>
                    <a:pt x="334" y="494"/>
                  </a:lnTo>
                  <a:lnTo>
                    <a:pt x="334" y="493"/>
                  </a:lnTo>
                  <a:lnTo>
                    <a:pt x="328" y="490"/>
                  </a:lnTo>
                  <a:lnTo>
                    <a:pt x="324" y="490"/>
                  </a:lnTo>
                  <a:lnTo>
                    <a:pt x="321" y="490"/>
                  </a:lnTo>
                  <a:lnTo>
                    <a:pt x="307" y="494"/>
                  </a:lnTo>
                  <a:lnTo>
                    <a:pt x="296" y="500"/>
                  </a:lnTo>
                  <a:lnTo>
                    <a:pt x="287" y="503"/>
                  </a:lnTo>
                  <a:lnTo>
                    <a:pt x="281" y="504"/>
                  </a:lnTo>
                  <a:lnTo>
                    <a:pt x="274" y="501"/>
                  </a:lnTo>
                  <a:lnTo>
                    <a:pt x="270" y="497"/>
                  </a:lnTo>
                  <a:lnTo>
                    <a:pt x="270" y="490"/>
                  </a:lnTo>
                  <a:lnTo>
                    <a:pt x="271" y="483"/>
                  </a:lnTo>
                  <a:lnTo>
                    <a:pt x="271" y="477"/>
                  </a:lnTo>
                  <a:lnTo>
                    <a:pt x="268" y="472"/>
                  </a:lnTo>
                  <a:lnTo>
                    <a:pt x="261" y="470"/>
                  </a:lnTo>
                  <a:lnTo>
                    <a:pt x="250" y="469"/>
                  </a:lnTo>
                  <a:lnTo>
                    <a:pt x="247" y="467"/>
                  </a:lnTo>
                  <a:lnTo>
                    <a:pt x="243" y="464"/>
                  </a:lnTo>
                  <a:lnTo>
                    <a:pt x="240" y="461"/>
                  </a:lnTo>
                  <a:lnTo>
                    <a:pt x="240" y="458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40" y="453"/>
                  </a:lnTo>
                  <a:lnTo>
                    <a:pt x="239" y="454"/>
                  </a:lnTo>
                  <a:lnTo>
                    <a:pt x="240" y="449"/>
                  </a:lnTo>
                  <a:lnTo>
                    <a:pt x="239" y="441"/>
                  </a:lnTo>
                  <a:lnTo>
                    <a:pt x="239" y="439"/>
                  </a:lnTo>
                  <a:lnTo>
                    <a:pt x="219" y="436"/>
                  </a:lnTo>
                  <a:lnTo>
                    <a:pt x="202" y="438"/>
                  </a:lnTo>
                  <a:lnTo>
                    <a:pt x="194" y="425"/>
                  </a:lnTo>
                  <a:lnTo>
                    <a:pt x="195" y="408"/>
                  </a:lnTo>
                  <a:lnTo>
                    <a:pt x="197" y="390"/>
                  </a:lnTo>
                  <a:lnTo>
                    <a:pt x="193" y="375"/>
                  </a:lnTo>
                  <a:lnTo>
                    <a:pt x="185" y="375"/>
                  </a:lnTo>
                  <a:lnTo>
                    <a:pt x="181" y="372"/>
                  </a:lnTo>
                  <a:lnTo>
                    <a:pt x="178" y="370"/>
                  </a:lnTo>
                  <a:lnTo>
                    <a:pt x="101" y="281"/>
                  </a:lnTo>
                  <a:lnTo>
                    <a:pt x="95" y="275"/>
                  </a:lnTo>
                  <a:lnTo>
                    <a:pt x="80" y="273"/>
                  </a:lnTo>
                  <a:lnTo>
                    <a:pt x="43" y="2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69632FFD-B8E7-8442-85AC-857F0CD22A1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3207134"/>
              <a:ext cx="696913" cy="593725"/>
            </a:xfrm>
            <a:custGeom>
              <a:avLst/>
              <a:gdLst>
                <a:gd name="T0" fmla="*/ 396 w 439"/>
                <a:gd name="T1" fmla="*/ 365 h 374"/>
                <a:gd name="T2" fmla="*/ 382 w 439"/>
                <a:gd name="T3" fmla="*/ 349 h 374"/>
                <a:gd name="T4" fmla="*/ 354 w 439"/>
                <a:gd name="T5" fmla="*/ 345 h 374"/>
                <a:gd name="T6" fmla="*/ 338 w 439"/>
                <a:gd name="T7" fmla="*/ 332 h 374"/>
                <a:gd name="T8" fmla="*/ 344 w 439"/>
                <a:gd name="T9" fmla="*/ 312 h 374"/>
                <a:gd name="T10" fmla="*/ 316 w 439"/>
                <a:gd name="T11" fmla="*/ 317 h 374"/>
                <a:gd name="T12" fmla="*/ 322 w 439"/>
                <a:gd name="T13" fmla="*/ 299 h 374"/>
                <a:gd name="T14" fmla="*/ 175 w 439"/>
                <a:gd name="T15" fmla="*/ 292 h 374"/>
                <a:gd name="T16" fmla="*/ 159 w 439"/>
                <a:gd name="T17" fmla="*/ 299 h 374"/>
                <a:gd name="T18" fmla="*/ 132 w 439"/>
                <a:gd name="T19" fmla="*/ 288 h 374"/>
                <a:gd name="T20" fmla="*/ 119 w 439"/>
                <a:gd name="T21" fmla="*/ 312 h 374"/>
                <a:gd name="T22" fmla="*/ 51 w 439"/>
                <a:gd name="T23" fmla="*/ 326 h 374"/>
                <a:gd name="T24" fmla="*/ 37 w 439"/>
                <a:gd name="T25" fmla="*/ 340 h 374"/>
                <a:gd name="T26" fmla="*/ 11 w 439"/>
                <a:gd name="T27" fmla="*/ 338 h 374"/>
                <a:gd name="T28" fmla="*/ 16 w 439"/>
                <a:gd name="T29" fmla="*/ 314 h 374"/>
                <a:gd name="T30" fmla="*/ 20 w 439"/>
                <a:gd name="T31" fmla="*/ 292 h 374"/>
                <a:gd name="T32" fmla="*/ 24 w 439"/>
                <a:gd name="T33" fmla="*/ 274 h 374"/>
                <a:gd name="T34" fmla="*/ 15 w 439"/>
                <a:gd name="T35" fmla="*/ 271 h 374"/>
                <a:gd name="T36" fmla="*/ 15 w 439"/>
                <a:gd name="T37" fmla="*/ 250 h 374"/>
                <a:gd name="T38" fmla="*/ 16 w 439"/>
                <a:gd name="T39" fmla="*/ 215 h 374"/>
                <a:gd name="T40" fmla="*/ 25 w 439"/>
                <a:gd name="T41" fmla="*/ 209 h 374"/>
                <a:gd name="T42" fmla="*/ 15 w 439"/>
                <a:gd name="T43" fmla="*/ 196 h 374"/>
                <a:gd name="T44" fmla="*/ 20 w 439"/>
                <a:gd name="T45" fmla="*/ 187 h 374"/>
                <a:gd name="T46" fmla="*/ 17 w 439"/>
                <a:gd name="T47" fmla="*/ 123 h 374"/>
                <a:gd name="T48" fmla="*/ 27 w 439"/>
                <a:gd name="T49" fmla="*/ 122 h 374"/>
                <a:gd name="T50" fmla="*/ 23 w 439"/>
                <a:gd name="T51" fmla="*/ 101 h 374"/>
                <a:gd name="T52" fmla="*/ 13 w 439"/>
                <a:gd name="T53" fmla="*/ 37 h 374"/>
                <a:gd name="T54" fmla="*/ 3 w 439"/>
                <a:gd name="T55" fmla="*/ 18 h 374"/>
                <a:gd name="T56" fmla="*/ 21 w 439"/>
                <a:gd name="T57" fmla="*/ 0 h 374"/>
                <a:gd name="T58" fmla="*/ 55 w 439"/>
                <a:gd name="T59" fmla="*/ 49 h 374"/>
                <a:gd name="T60" fmla="*/ 75 w 439"/>
                <a:gd name="T61" fmla="*/ 28 h 374"/>
                <a:gd name="T62" fmla="*/ 72 w 439"/>
                <a:gd name="T63" fmla="*/ 88 h 374"/>
                <a:gd name="T64" fmla="*/ 116 w 439"/>
                <a:gd name="T65" fmla="*/ 138 h 374"/>
                <a:gd name="T66" fmla="*/ 159 w 439"/>
                <a:gd name="T67" fmla="*/ 112 h 374"/>
                <a:gd name="T68" fmla="*/ 188 w 439"/>
                <a:gd name="T69" fmla="*/ 127 h 374"/>
                <a:gd name="T70" fmla="*/ 233 w 439"/>
                <a:gd name="T71" fmla="*/ 131 h 374"/>
                <a:gd name="T72" fmla="*/ 246 w 439"/>
                <a:gd name="T73" fmla="*/ 157 h 374"/>
                <a:gd name="T74" fmla="*/ 250 w 439"/>
                <a:gd name="T75" fmla="*/ 172 h 374"/>
                <a:gd name="T76" fmla="*/ 251 w 439"/>
                <a:gd name="T77" fmla="*/ 208 h 374"/>
                <a:gd name="T78" fmla="*/ 307 w 439"/>
                <a:gd name="T79" fmla="*/ 194 h 374"/>
                <a:gd name="T80" fmla="*/ 342 w 439"/>
                <a:gd name="T81" fmla="*/ 194 h 374"/>
                <a:gd name="T82" fmla="*/ 372 w 439"/>
                <a:gd name="T83" fmla="*/ 197 h 374"/>
                <a:gd name="T84" fmla="*/ 385 w 439"/>
                <a:gd name="T85" fmla="*/ 219 h 374"/>
                <a:gd name="T86" fmla="*/ 406 w 439"/>
                <a:gd name="T87" fmla="*/ 220 h 374"/>
                <a:gd name="T88" fmla="*/ 428 w 439"/>
                <a:gd name="T89" fmla="*/ 217 h 374"/>
                <a:gd name="T90" fmla="*/ 401 w 439"/>
                <a:gd name="T91" fmla="*/ 271 h 374"/>
                <a:gd name="T92" fmla="*/ 388 w 439"/>
                <a:gd name="T93" fmla="*/ 312 h 374"/>
                <a:gd name="T94" fmla="*/ 414 w 439"/>
                <a:gd name="T95" fmla="*/ 317 h 374"/>
                <a:gd name="T96" fmla="*/ 437 w 439"/>
                <a:gd name="T97" fmla="*/ 309 h 374"/>
                <a:gd name="T98" fmla="*/ 436 w 439"/>
                <a:gd name="T99" fmla="*/ 342 h 374"/>
                <a:gd name="T100" fmla="*/ 410 w 439"/>
                <a:gd name="T101" fmla="*/ 354 h 374"/>
                <a:gd name="T102" fmla="*/ 433 w 439"/>
                <a:gd name="T103" fmla="*/ 37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" h="374">
                  <a:moveTo>
                    <a:pt x="430" y="374"/>
                  </a:moveTo>
                  <a:lnTo>
                    <a:pt x="416" y="373"/>
                  </a:lnTo>
                  <a:lnTo>
                    <a:pt x="416" y="373"/>
                  </a:lnTo>
                  <a:lnTo>
                    <a:pt x="396" y="365"/>
                  </a:lnTo>
                  <a:lnTo>
                    <a:pt x="382" y="362"/>
                  </a:lnTo>
                  <a:lnTo>
                    <a:pt x="382" y="361"/>
                  </a:lnTo>
                  <a:lnTo>
                    <a:pt x="383" y="355"/>
                  </a:lnTo>
                  <a:lnTo>
                    <a:pt x="382" y="349"/>
                  </a:lnTo>
                  <a:lnTo>
                    <a:pt x="376" y="347"/>
                  </a:lnTo>
                  <a:lnTo>
                    <a:pt x="363" y="347"/>
                  </a:lnTo>
                  <a:lnTo>
                    <a:pt x="358" y="347"/>
                  </a:lnTo>
                  <a:lnTo>
                    <a:pt x="354" y="345"/>
                  </a:lnTo>
                  <a:lnTo>
                    <a:pt x="351" y="342"/>
                  </a:lnTo>
                  <a:lnTo>
                    <a:pt x="344" y="340"/>
                  </a:lnTo>
                  <a:lnTo>
                    <a:pt x="338" y="337"/>
                  </a:lnTo>
                  <a:lnTo>
                    <a:pt x="338" y="332"/>
                  </a:lnTo>
                  <a:lnTo>
                    <a:pt x="351" y="324"/>
                  </a:lnTo>
                  <a:lnTo>
                    <a:pt x="354" y="319"/>
                  </a:lnTo>
                  <a:lnTo>
                    <a:pt x="351" y="315"/>
                  </a:lnTo>
                  <a:lnTo>
                    <a:pt x="344" y="312"/>
                  </a:lnTo>
                  <a:lnTo>
                    <a:pt x="337" y="314"/>
                  </a:lnTo>
                  <a:lnTo>
                    <a:pt x="330" y="319"/>
                  </a:lnTo>
                  <a:lnTo>
                    <a:pt x="323" y="322"/>
                  </a:lnTo>
                  <a:lnTo>
                    <a:pt x="316" y="317"/>
                  </a:lnTo>
                  <a:lnTo>
                    <a:pt x="316" y="314"/>
                  </a:lnTo>
                  <a:lnTo>
                    <a:pt x="314" y="309"/>
                  </a:lnTo>
                  <a:lnTo>
                    <a:pt x="316" y="303"/>
                  </a:lnTo>
                  <a:lnTo>
                    <a:pt x="322" y="299"/>
                  </a:lnTo>
                  <a:lnTo>
                    <a:pt x="324" y="292"/>
                  </a:lnTo>
                  <a:lnTo>
                    <a:pt x="310" y="289"/>
                  </a:lnTo>
                  <a:lnTo>
                    <a:pt x="177" y="290"/>
                  </a:lnTo>
                  <a:lnTo>
                    <a:pt x="175" y="292"/>
                  </a:lnTo>
                  <a:lnTo>
                    <a:pt x="175" y="295"/>
                  </a:lnTo>
                  <a:lnTo>
                    <a:pt x="172" y="299"/>
                  </a:lnTo>
                  <a:lnTo>
                    <a:pt x="167" y="300"/>
                  </a:lnTo>
                  <a:lnTo>
                    <a:pt x="159" y="299"/>
                  </a:lnTo>
                  <a:lnTo>
                    <a:pt x="154" y="292"/>
                  </a:lnTo>
                  <a:lnTo>
                    <a:pt x="144" y="288"/>
                  </a:lnTo>
                  <a:lnTo>
                    <a:pt x="139" y="286"/>
                  </a:lnTo>
                  <a:lnTo>
                    <a:pt x="132" y="288"/>
                  </a:lnTo>
                  <a:lnTo>
                    <a:pt x="130" y="292"/>
                  </a:lnTo>
                  <a:lnTo>
                    <a:pt x="127" y="303"/>
                  </a:lnTo>
                  <a:lnTo>
                    <a:pt x="123" y="307"/>
                  </a:lnTo>
                  <a:lnTo>
                    <a:pt x="119" y="312"/>
                  </a:lnTo>
                  <a:lnTo>
                    <a:pt x="118" y="323"/>
                  </a:lnTo>
                  <a:lnTo>
                    <a:pt x="114" y="326"/>
                  </a:lnTo>
                  <a:lnTo>
                    <a:pt x="100" y="329"/>
                  </a:lnTo>
                  <a:lnTo>
                    <a:pt x="51" y="326"/>
                  </a:lnTo>
                  <a:lnTo>
                    <a:pt x="48" y="328"/>
                  </a:lnTo>
                  <a:lnTo>
                    <a:pt x="48" y="331"/>
                  </a:lnTo>
                  <a:lnTo>
                    <a:pt x="44" y="336"/>
                  </a:lnTo>
                  <a:lnTo>
                    <a:pt x="37" y="340"/>
                  </a:lnTo>
                  <a:lnTo>
                    <a:pt x="32" y="340"/>
                  </a:lnTo>
                  <a:lnTo>
                    <a:pt x="26" y="338"/>
                  </a:lnTo>
                  <a:lnTo>
                    <a:pt x="18" y="339"/>
                  </a:lnTo>
                  <a:lnTo>
                    <a:pt x="11" y="338"/>
                  </a:lnTo>
                  <a:lnTo>
                    <a:pt x="10" y="338"/>
                  </a:lnTo>
                  <a:lnTo>
                    <a:pt x="10" y="333"/>
                  </a:lnTo>
                  <a:lnTo>
                    <a:pt x="15" y="319"/>
                  </a:lnTo>
                  <a:lnTo>
                    <a:pt x="16" y="314"/>
                  </a:lnTo>
                  <a:lnTo>
                    <a:pt x="13" y="305"/>
                  </a:lnTo>
                  <a:lnTo>
                    <a:pt x="13" y="300"/>
                  </a:lnTo>
                  <a:lnTo>
                    <a:pt x="17" y="295"/>
                  </a:lnTo>
                  <a:lnTo>
                    <a:pt x="20" y="292"/>
                  </a:lnTo>
                  <a:lnTo>
                    <a:pt x="24" y="289"/>
                  </a:lnTo>
                  <a:lnTo>
                    <a:pt x="24" y="287"/>
                  </a:lnTo>
                  <a:lnTo>
                    <a:pt x="24" y="277"/>
                  </a:lnTo>
                  <a:lnTo>
                    <a:pt x="24" y="274"/>
                  </a:lnTo>
                  <a:lnTo>
                    <a:pt x="22" y="273"/>
                  </a:lnTo>
                  <a:lnTo>
                    <a:pt x="20" y="273"/>
                  </a:lnTo>
                  <a:lnTo>
                    <a:pt x="17" y="272"/>
                  </a:lnTo>
                  <a:lnTo>
                    <a:pt x="15" y="271"/>
                  </a:lnTo>
                  <a:lnTo>
                    <a:pt x="13" y="268"/>
                  </a:lnTo>
                  <a:lnTo>
                    <a:pt x="12" y="264"/>
                  </a:lnTo>
                  <a:lnTo>
                    <a:pt x="13" y="259"/>
                  </a:lnTo>
                  <a:lnTo>
                    <a:pt x="15" y="250"/>
                  </a:lnTo>
                  <a:lnTo>
                    <a:pt x="14" y="239"/>
                  </a:lnTo>
                  <a:lnTo>
                    <a:pt x="11" y="231"/>
                  </a:lnTo>
                  <a:lnTo>
                    <a:pt x="10" y="223"/>
                  </a:lnTo>
                  <a:lnTo>
                    <a:pt x="16" y="215"/>
                  </a:lnTo>
                  <a:lnTo>
                    <a:pt x="19" y="213"/>
                  </a:lnTo>
                  <a:lnTo>
                    <a:pt x="21" y="212"/>
                  </a:lnTo>
                  <a:lnTo>
                    <a:pt x="24" y="211"/>
                  </a:lnTo>
                  <a:lnTo>
                    <a:pt x="25" y="209"/>
                  </a:lnTo>
                  <a:lnTo>
                    <a:pt x="24" y="207"/>
                  </a:lnTo>
                  <a:lnTo>
                    <a:pt x="17" y="202"/>
                  </a:lnTo>
                  <a:lnTo>
                    <a:pt x="16" y="199"/>
                  </a:lnTo>
                  <a:lnTo>
                    <a:pt x="15" y="196"/>
                  </a:lnTo>
                  <a:lnTo>
                    <a:pt x="15" y="194"/>
                  </a:lnTo>
                  <a:lnTo>
                    <a:pt x="16" y="193"/>
                  </a:lnTo>
                  <a:lnTo>
                    <a:pt x="18" y="189"/>
                  </a:lnTo>
                  <a:lnTo>
                    <a:pt x="20" y="187"/>
                  </a:lnTo>
                  <a:lnTo>
                    <a:pt x="20" y="184"/>
                  </a:lnTo>
                  <a:lnTo>
                    <a:pt x="21" y="181"/>
                  </a:lnTo>
                  <a:lnTo>
                    <a:pt x="16" y="125"/>
                  </a:lnTo>
                  <a:lnTo>
                    <a:pt x="17" y="123"/>
                  </a:lnTo>
                  <a:lnTo>
                    <a:pt x="18" y="121"/>
                  </a:lnTo>
                  <a:lnTo>
                    <a:pt x="21" y="121"/>
                  </a:lnTo>
                  <a:lnTo>
                    <a:pt x="26" y="123"/>
                  </a:lnTo>
                  <a:lnTo>
                    <a:pt x="27" y="122"/>
                  </a:lnTo>
                  <a:lnTo>
                    <a:pt x="27" y="121"/>
                  </a:lnTo>
                  <a:lnTo>
                    <a:pt x="27" y="119"/>
                  </a:lnTo>
                  <a:lnTo>
                    <a:pt x="27" y="109"/>
                  </a:lnTo>
                  <a:lnTo>
                    <a:pt x="23" y="101"/>
                  </a:lnTo>
                  <a:lnTo>
                    <a:pt x="16" y="93"/>
                  </a:lnTo>
                  <a:lnTo>
                    <a:pt x="11" y="84"/>
                  </a:lnTo>
                  <a:lnTo>
                    <a:pt x="10" y="76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0" y="31"/>
                  </a:lnTo>
                  <a:lnTo>
                    <a:pt x="5" y="25"/>
                  </a:lnTo>
                  <a:lnTo>
                    <a:pt x="3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2" y="13"/>
                  </a:lnTo>
                  <a:lnTo>
                    <a:pt x="21" y="0"/>
                  </a:lnTo>
                  <a:lnTo>
                    <a:pt x="44" y="0"/>
                  </a:lnTo>
                  <a:lnTo>
                    <a:pt x="49" y="11"/>
                  </a:lnTo>
                  <a:lnTo>
                    <a:pt x="51" y="37"/>
                  </a:lnTo>
                  <a:lnTo>
                    <a:pt x="55" y="49"/>
                  </a:lnTo>
                  <a:lnTo>
                    <a:pt x="61" y="50"/>
                  </a:lnTo>
                  <a:lnTo>
                    <a:pt x="63" y="38"/>
                  </a:lnTo>
                  <a:lnTo>
                    <a:pt x="66" y="28"/>
                  </a:lnTo>
                  <a:lnTo>
                    <a:pt x="75" y="28"/>
                  </a:lnTo>
                  <a:lnTo>
                    <a:pt x="76" y="48"/>
                  </a:lnTo>
                  <a:lnTo>
                    <a:pt x="68" y="72"/>
                  </a:lnTo>
                  <a:lnTo>
                    <a:pt x="69" y="76"/>
                  </a:lnTo>
                  <a:lnTo>
                    <a:pt x="72" y="88"/>
                  </a:lnTo>
                  <a:lnTo>
                    <a:pt x="83" y="96"/>
                  </a:lnTo>
                  <a:lnTo>
                    <a:pt x="90" y="106"/>
                  </a:lnTo>
                  <a:lnTo>
                    <a:pt x="100" y="124"/>
                  </a:lnTo>
                  <a:lnTo>
                    <a:pt x="116" y="138"/>
                  </a:lnTo>
                  <a:lnTo>
                    <a:pt x="128" y="143"/>
                  </a:lnTo>
                  <a:lnTo>
                    <a:pt x="142" y="142"/>
                  </a:lnTo>
                  <a:lnTo>
                    <a:pt x="150" y="135"/>
                  </a:lnTo>
                  <a:lnTo>
                    <a:pt x="159" y="112"/>
                  </a:lnTo>
                  <a:lnTo>
                    <a:pt x="169" y="106"/>
                  </a:lnTo>
                  <a:lnTo>
                    <a:pt x="177" y="112"/>
                  </a:lnTo>
                  <a:lnTo>
                    <a:pt x="181" y="123"/>
                  </a:lnTo>
                  <a:lnTo>
                    <a:pt x="188" y="127"/>
                  </a:lnTo>
                  <a:lnTo>
                    <a:pt x="194" y="123"/>
                  </a:lnTo>
                  <a:lnTo>
                    <a:pt x="201" y="120"/>
                  </a:lnTo>
                  <a:lnTo>
                    <a:pt x="225" y="121"/>
                  </a:lnTo>
                  <a:lnTo>
                    <a:pt x="233" y="131"/>
                  </a:lnTo>
                  <a:lnTo>
                    <a:pt x="233" y="145"/>
                  </a:lnTo>
                  <a:lnTo>
                    <a:pt x="233" y="149"/>
                  </a:lnTo>
                  <a:lnTo>
                    <a:pt x="240" y="153"/>
                  </a:lnTo>
                  <a:lnTo>
                    <a:pt x="246" y="157"/>
                  </a:lnTo>
                  <a:lnTo>
                    <a:pt x="247" y="161"/>
                  </a:lnTo>
                  <a:lnTo>
                    <a:pt x="247" y="165"/>
                  </a:lnTo>
                  <a:lnTo>
                    <a:pt x="248" y="169"/>
                  </a:lnTo>
                  <a:lnTo>
                    <a:pt x="250" y="172"/>
                  </a:lnTo>
                  <a:lnTo>
                    <a:pt x="252" y="186"/>
                  </a:lnTo>
                  <a:lnTo>
                    <a:pt x="243" y="197"/>
                  </a:lnTo>
                  <a:lnTo>
                    <a:pt x="237" y="208"/>
                  </a:lnTo>
                  <a:lnTo>
                    <a:pt x="251" y="208"/>
                  </a:lnTo>
                  <a:lnTo>
                    <a:pt x="279" y="204"/>
                  </a:lnTo>
                  <a:lnTo>
                    <a:pt x="293" y="201"/>
                  </a:lnTo>
                  <a:lnTo>
                    <a:pt x="300" y="197"/>
                  </a:lnTo>
                  <a:lnTo>
                    <a:pt x="307" y="194"/>
                  </a:lnTo>
                  <a:lnTo>
                    <a:pt x="314" y="194"/>
                  </a:lnTo>
                  <a:lnTo>
                    <a:pt x="321" y="193"/>
                  </a:lnTo>
                  <a:lnTo>
                    <a:pt x="337" y="185"/>
                  </a:lnTo>
                  <a:lnTo>
                    <a:pt x="342" y="194"/>
                  </a:lnTo>
                  <a:lnTo>
                    <a:pt x="344" y="205"/>
                  </a:lnTo>
                  <a:lnTo>
                    <a:pt x="353" y="204"/>
                  </a:lnTo>
                  <a:lnTo>
                    <a:pt x="362" y="198"/>
                  </a:lnTo>
                  <a:lnTo>
                    <a:pt x="372" y="197"/>
                  </a:lnTo>
                  <a:lnTo>
                    <a:pt x="379" y="204"/>
                  </a:lnTo>
                  <a:lnTo>
                    <a:pt x="383" y="210"/>
                  </a:lnTo>
                  <a:lnTo>
                    <a:pt x="385" y="216"/>
                  </a:lnTo>
                  <a:lnTo>
                    <a:pt x="385" y="219"/>
                  </a:lnTo>
                  <a:lnTo>
                    <a:pt x="386" y="222"/>
                  </a:lnTo>
                  <a:lnTo>
                    <a:pt x="393" y="223"/>
                  </a:lnTo>
                  <a:lnTo>
                    <a:pt x="401" y="218"/>
                  </a:lnTo>
                  <a:lnTo>
                    <a:pt x="406" y="220"/>
                  </a:lnTo>
                  <a:lnTo>
                    <a:pt x="411" y="220"/>
                  </a:lnTo>
                  <a:lnTo>
                    <a:pt x="414" y="218"/>
                  </a:lnTo>
                  <a:lnTo>
                    <a:pt x="418" y="218"/>
                  </a:lnTo>
                  <a:lnTo>
                    <a:pt x="428" y="217"/>
                  </a:lnTo>
                  <a:lnTo>
                    <a:pt x="431" y="221"/>
                  </a:lnTo>
                  <a:lnTo>
                    <a:pt x="426" y="251"/>
                  </a:lnTo>
                  <a:lnTo>
                    <a:pt x="422" y="257"/>
                  </a:lnTo>
                  <a:lnTo>
                    <a:pt x="401" y="271"/>
                  </a:lnTo>
                  <a:lnTo>
                    <a:pt x="390" y="284"/>
                  </a:lnTo>
                  <a:lnTo>
                    <a:pt x="384" y="299"/>
                  </a:lnTo>
                  <a:lnTo>
                    <a:pt x="384" y="305"/>
                  </a:lnTo>
                  <a:lnTo>
                    <a:pt x="388" y="312"/>
                  </a:lnTo>
                  <a:lnTo>
                    <a:pt x="391" y="314"/>
                  </a:lnTo>
                  <a:lnTo>
                    <a:pt x="398" y="316"/>
                  </a:lnTo>
                  <a:lnTo>
                    <a:pt x="402" y="316"/>
                  </a:lnTo>
                  <a:lnTo>
                    <a:pt x="414" y="317"/>
                  </a:lnTo>
                  <a:lnTo>
                    <a:pt x="424" y="311"/>
                  </a:lnTo>
                  <a:lnTo>
                    <a:pt x="427" y="305"/>
                  </a:lnTo>
                  <a:lnTo>
                    <a:pt x="433" y="303"/>
                  </a:lnTo>
                  <a:lnTo>
                    <a:pt x="437" y="309"/>
                  </a:lnTo>
                  <a:lnTo>
                    <a:pt x="437" y="325"/>
                  </a:lnTo>
                  <a:lnTo>
                    <a:pt x="439" y="336"/>
                  </a:lnTo>
                  <a:lnTo>
                    <a:pt x="438" y="339"/>
                  </a:lnTo>
                  <a:lnTo>
                    <a:pt x="436" y="342"/>
                  </a:lnTo>
                  <a:lnTo>
                    <a:pt x="432" y="343"/>
                  </a:lnTo>
                  <a:lnTo>
                    <a:pt x="421" y="351"/>
                  </a:lnTo>
                  <a:lnTo>
                    <a:pt x="413" y="352"/>
                  </a:lnTo>
                  <a:lnTo>
                    <a:pt x="410" y="354"/>
                  </a:lnTo>
                  <a:lnTo>
                    <a:pt x="414" y="358"/>
                  </a:lnTo>
                  <a:lnTo>
                    <a:pt x="421" y="358"/>
                  </a:lnTo>
                  <a:lnTo>
                    <a:pt x="433" y="364"/>
                  </a:lnTo>
                  <a:lnTo>
                    <a:pt x="433" y="370"/>
                  </a:lnTo>
                  <a:lnTo>
                    <a:pt x="430" y="37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35135D32-124D-BF4C-A97F-06E149DAE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1498" y="3275396"/>
              <a:ext cx="606425" cy="693737"/>
            </a:xfrm>
            <a:custGeom>
              <a:avLst/>
              <a:gdLst>
                <a:gd name="T0" fmla="*/ 149 w 382"/>
                <a:gd name="T1" fmla="*/ 437 h 437"/>
                <a:gd name="T2" fmla="*/ 108 w 382"/>
                <a:gd name="T3" fmla="*/ 394 h 437"/>
                <a:gd name="T4" fmla="*/ 89 w 382"/>
                <a:gd name="T5" fmla="*/ 372 h 437"/>
                <a:gd name="T6" fmla="*/ 58 w 382"/>
                <a:gd name="T7" fmla="*/ 350 h 437"/>
                <a:gd name="T8" fmla="*/ 32 w 382"/>
                <a:gd name="T9" fmla="*/ 330 h 437"/>
                <a:gd name="T10" fmla="*/ 49 w 382"/>
                <a:gd name="T11" fmla="*/ 327 h 437"/>
                <a:gd name="T12" fmla="*/ 30 w 382"/>
                <a:gd name="T13" fmla="*/ 315 h 437"/>
                <a:gd name="T14" fmla="*/ 37 w 382"/>
                <a:gd name="T15" fmla="*/ 308 h 437"/>
                <a:gd name="T16" fmla="*/ 54 w 382"/>
                <a:gd name="T17" fmla="*/ 296 h 437"/>
                <a:gd name="T18" fmla="*/ 53 w 382"/>
                <a:gd name="T19" fmla="*/ 266 h 437"/>
                <a:gd name="T20" fmla="*/ 40 w 382"/>
                <a:gd name="T21" fmla="*/ 268 h 437"/>
                <a:gd name="T22" fmla="*/ 14 w 382"/>
                <a:gd name="T23" fmla="*/ 273 h 437"/>
                <a:gd name="T24" fmla="*/ 0 w 382"/>
                <a:gd name="T25" fmla="*/ 262 h 437"/>
                <a:gd name="T26" fmla="*/ 17 w 382"/>
                <a:gd name="T27" fmla="*/ 228 h 437"/>
                <a:gd name="T28" fmla="*/ 47 w 382"/>
                <a:gd name="T29" fmla="*/ 178 h 437"/>
                <a:gd name="T30" fmla="*/ 61 w 382"/>
                <a:gd name="T31" fmla="*/ 162 h 437"/>
                <a:gd name="T32" fmla="*/ 86 w 382"/>
                <a:gd name="T33" fmla="*/ 142 h 437"/>
                <a:gd name="T34" fmla="*/ 109 w 382"/>
                <a:gd name="T35" fmla="*/ 154 h 437"/>
                <a:gd name="T36" fmla="*/ 118 w 382"/>
                <a:gd name="T37" fmla="*/ 148 h 437"/>
                <a:gd name="T38" fmla="*/ 118 w 382"/>
                <a:gd name="T39" fmla="*/ 120 h 437"/>
                <a:gd name="T40" fmla="*/ 135 w 382"/>
                <a:gd name="T41" fmla="*/ 93 h 437"/>
                <a:gd name="T42" fmla="*/ 162 w 382"/>
                <a:gd name="T43" fmla="*/ 75 h 437"/>
                <a:gd name="T44" fmla="*/ 211 w 382"/>
                <a:gd name="T45" fmla="*/ 76 h 437"/>
                <a:gd name="T46" fmla="*/ 233 w 382"/>
                <a:gd name="T47" fmla="*/ 106 h 437"/>
                <a:gd name="T48" fmla="*/ 282 w 382"/>
                <a:gd name="T49" fmla="*/ 62 h 437"/>
                <a:gd name="T50" fmla="*/ 299 w 382"/>
                <a:gd name="T51" fmla="*/ 23 h 437"/>
                <a:gd name="T52" fmla="*/ 311 w 382"/>
                <a:gd name="T53" fmla="*/ 12 h 437"/>
                <a:gd name="T54" fmla="*/ 329 w 382"/>
                <a:gd name="T55" fmla="*/ 9 h 437"/>
                <a:gd name="T56" fmla="*/ 358 w 382"/>
                <a:gd name="T57" fmla="*/ 2 h 437"/>
                <a:gd name="T58" fmla="*/ 382 w 382"/>
                <a:gd name="T59" fmla="*/ 44 h 437"/>
                <a:gd name="T60" fmla="*/ 370 w 382"/>
                <a:gd name="T61" fmla="*/ 59 h 437"/>
                <a:gd name="T62" fmla="*/ 358 w 382"/>
                <a:gd name="T63" fmla="*/ 71 h 437"/>
                <a:gd name="T64" fmla="*/ 364 w 382"/>
                <a:gd name="T65" fmla="*/ 85 h 437"/>
                <a:gd name="T66" fmla="*/ 367 w 382"/>
                <a:gd name="T67" fmla="*/ 100 h 437"/>
                <a:gd name="T68" fmla="*/ 358 w 382"/>
                <a:gd name="T69" fmla="*/ 113 h 437"/>
                <a:gd name="T70" fmla="*/ 347 w 382"/>
                <a:gd name="T71" fmla="*/ 127 h 437"/>
                <a:gd name="T72" fmla="*/ 336 w 382"/>
                <a:gd name="T73" fmla="*/ 158 h 437"/>
                <a:gd name="T74" fmla="*/ 324 w 382"/>
                <a:gd name="T75" fmla="*/ 176 h 437"/>
                <a:gd name="T76" fmla="*/ 327 w 382"/>
                <a:gd name="T77" fmla="*/ 194 h 437"/>
                <a:gd name="T78" fmla="*/ 324 w 382"/>
                <a:gd name="T79" fmla="*/ 198 h 437"/>
                <a:gd name="T80" fmla="*/ 317 w 382"/>
                <a:gd name="T81" fmla="*/ 209 h 437"/>
                <a:gd name="T82" fmla="*/ 310 w 382"/>
                <a:gd name="T83" fmla="*/ 232 h 437"/>
                <a:gd name="T84" fmla="*/ 296 w 382"/>
                <a:gd name="T85" fmla="*/ 233 h 437"/>
                <a:gd name="T86" fmla="*/ 276 w 382"/>
                <a:gd name="T87" fmla="*/ 239 h 437"/>
                <a:gd name="T88" fmla="*/ 267 w 382"/>
                <a:gd name="T89" fmla="*/ 218 h 437"/>
                <a:gd name="T90" fmla="*/ 197 w 382"/>
                <a:gd name="T91" fmla="*/ 204 h 437"/>
                <a:gd name="T92" fmla="*/ 190 w 382"/>
                <a:gd name="T93" fmla="*/ 215 h 437"/>
                <a:gd name="T94" fmla="*/ 175 w 382"/>
                <a:gd name="T95" fmla="*/ 234 h 437"/>
                <a:gd name="T96" fmla="*/ 165 w 382"/>
                <a:gd name="T97" fmla="*/ 255 h 437"/>
                <a:gd name="T98" fmla="*/ 165 w 382"/>
                <a:gd name="T99" fmla="*/ 267 h 437"/>
                <a:gd name="T100" fmla="*/ 175 w 382"/>
                <a:gd name="T101" fmla="*/ 286 h 437"/>
                <a:gd name="T102" fmla="*/ 164 w 382"/>
                <a:gd name="T103" fmla="*/ 311 h 437"/>
                <a:gd name="T104" fmla="*/ 150 w 382"/>
                <a:gd name="T105" fmla="*/ 321 h 437"/>
                <a:gd name="T106" fmla="*/ 145 w 382"/>
                <a:gd name="T107" fmla="*/ 336 h 437"/>
                <a:gd name="T108" fmla="*/ 142 w 382"/>
                <a:gd name="T109" fmla="*/ 337 h 437"/>
                <a:gd name="T110" fmla="*/ 144 w 382"/>
                <a:gd name="T111" fmla="*/ 341 h 437"/>
                <a:gd name="T112" fmla="*/ 159 w 382"/>
                <a:gd name="T113" fmla="*/ 353 h 437"/>
                <a:gd name="T114" fmla="*/ 164 w 382"/>
                <a:gd name="T115" fmla="*/ 358 h 437"/>
                <a:gd name="T116" fmla="*/ 173 w 382"/>
                <a:gd name="T117" fmla="*/ 367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2" h="437">
                  <a:moveTo>
                    <a:pt x="173" y="374"/>
                  </a:moveTo>
                  <a:lnTo>
                    <a:pt x="149" y="436"/>
                  </a:lnTo>
                  <a:lnTo>
                    <a:pt x="149" y="437"/>
                  </a:lnTo>
                  <a:lnTo>
                    <a:pt x="121" y="402"/>
                  </a:lnTo>
                  <a:lnTo>
                    <a:pt x="117" y="398"/>
                  </a:lnTo>
                  <a:lnTo>
                    <a:pt x="108" y="394"/>
                  </a:lnTo>
                  <a:lnTo>
                    <a:pt x="103" y="389"/>
                  </a:lnTo>
                  <a:lnTo>
                    <a:pt x="98" y="380"/>
                  </a:lnTo>
                  <a:lnTo>
                    <a:pt x="89" y="372"/>
                  </a:lnTo>
                  <a:lnTo>
                    <a:pt x="83" y="366"/>
                  </a:lnTo>
                  <a:lnTo>
                    <a:pt x="66" y="355"/>
                  </a:lnTo>
                  <a:lnTo>
                    <a:pt x="58" y="350"/>
                  </a:lnTo>
                  <a:lnTo>
                    <a:pt x="44" y="338"/>
                  </a:lnTo>
                  <a:lnTo>
                    <a:pt x="35" y="332"/>
                  </a:lnTo>
                  <a:lnTo>
                    <a:pt x="32" y="330"/>
                  </a:lnTo>
                  <a:lnTo>
                    <a:pt x="32" y="330"/>
                  </a:lnTo>
                  <a:lnTo>
                    <a:pt x="46" y="331"/>
                  </a:lnTo>
                  <a:lnTo>
                    <a:pt x="49" y="327"/>
                  </a:lnTo>
                  <a:lnTo>
                    <a:pt x="49" y="321"/>
                  </a:lnTo>
                  <a:lnTo>
                    <a:pt x="37" y="315"/>
                  </a:lnTo>
                  <a:lnTo>
                    <a:pt x="30" y="315"/>
                  </a:lnTo>
                  <a:lnTo>
                    <a:pt x="26" y="311"/>
                  </a:lnTo>
                  <a:lnTo>
                    <a:pt x="29" y="309"/>
                  </a:lnTo>
                  <a:lnTo>
                    <a:pt x="37" y="308"/>
                  </a:lnTo>
                  <a:lnTo>
                    <a:pt x="48" y="300"/>
                  </a:lnTo>
                  <a:lnTo>
                    <a:pt x="52" y="299"/>
                  </a:lnTo>
                  <a:lnTo>
                    <a:pt x="54" y="296"/>
                  </a:lnTo>
                  <a:lnTo>
                    <a:pt x="55" y="293"/>
                  </a:lnTo>
                  <a:lnTo>
                    <a:pt x="53" y="282"/>
                  </a:lnTo>
                  <a:lnTo>
                    <a:pt x="53" y="266"/>
                  </a:lnTo>
                  <a:lnTo>
                    <a:pt x="49" y="260"/>
                  </a:lnTo>
                  <a:lnTo>
                    <a:pt x="43" y="262"/>
                  </a:lnTo>
                  <a:lnTo>
                    <a:pt x="40" y="268"/>
                  </a:lnTo>
                  <a:lnTo>
                    <a:pt x="30" y="274"/>
                  </a:lnTo>
                  <a:lnTo>
                    <a:pt x="18" y="273"/>
                  </a:lnTo>
                  <a:lnTo>
                    <a:pt x="14" y="273"/>
                  </a:lnTo>
                  <a:lnTo>
                    <a:pt x="7" y="271"/>
                  </a:lnTo>
                  <a:lnTo>
                    <a:pt x="4" y="269"/>
                  </a:lnTo>
                  <a:lnTo>
                    <a:pt x="0" y="262"/>
                  </a:lnTo>
                  <a:lnTo>
                    <a:pt x="0" y="256"/>
                  </a:lnTo>
                  <a:lnTo>
                    <a:pt x="6" y="241"/>
                  </a:lnTo>
                  <a:lnTo>
                    <a:pt x="17" y="228"/>
                  </a:lnTo>
                  <a:lnTo>
                    <a:pt x="38" y="214"/>
                  </a:lnTo>
                  <a:lnTo>
                    <a:pt x="42" y="208"/>
                  </a:lnTo>
                  <a:lnTo>
                    <a:pt x="47" y="178"/>
                  </a:lnTo>
                  <a:lnTo>
                    <a:pt x="56" y="173"/>
                  </a:lnTo>
                  <a:lnTo>
                    <a:pt x="60" y="168"/>
                  </a:lnTo>
                  <a:lnTo>
                    <a:pt x="61" y="162"/>
                  </a:lnTo>
                  <a:lnTo>
                    <a:pt x="68" y="152"/>
                  </a:lnTo>
                  <a:lnTo>
                    <a:pt x="77" y="144"/>
                  </a:lnTo>
                  <a:lnTo>
                    <a:pt x="86" y="142"/>
                  </a:lnTo>
                  <a:lnTo>
                    <a:pt x="95" y="145"/>
                  </a:lnTo>
                  <a:lnTo>
                    <a:pt x="107" y="153"/>
                  </a:lnTo>
                  <a:lnTo>
                    <a:pt x="109" y="154"/>
                  </a:lnTo>
                  <a:lnTo>
                    <a:pt x="115" y="154"/>
                  </a:lnTo>
                  <a:lnTo>
                    <a:pt x="117" y="153"/>
                  </a:lnTo>
                  <a:lnTo>
                    <a:pt x="118" y="148"/>
                  </a:lnTo>
                  <a:lnTo>
                    <a:pt x="117" y="143"/>
                  </a:lnTo>
                  <a:lnTo>
                    <a:pt x="118" y="137"/>
                  </a:lnTo>
                  <a:lnTo>
                    <a:pt x="118" y="120"/>
                  </a:lnTo>
                  <a:lnTo>
                    <a:pt x="121" y="109"/>
                  </a:lnTo>
                  <a:lnTo>
                    <a:pt x="124" y="98"/>
                  </a:lnTo>
                  <a:lnTo>
                    <a:pt x="135" y="93"/>
                  </a:lnTo>
                  <a:lnTo>
                    <a:pt x="145" y="90"/>
                  </a:lnTo>
                  <a:lnTo>
                    <a:pt x="145" y="81"/>
                  </a:lnTo>
                  <a:lnTo>
                    <a:pt x="162" y="75"/>
                  </a:lnTo>
                  <a:lnTo>
                    <a:pt x="170" y="75"/>
                  </a:lnTo>
                  <a:lnTo>
                    <a:pt x="195" y="77"/>
                  </a:lnTo>
                  <a:lnTo>
                    <a:pt x="211" y="76"/>
                  </a:lnTo>
                  <a:lnTo>
                    <a:pt x="223" y="80"/>
                  </a:lnTo>
                  <a:lnTo>
                    <a:pt x="229" y="91"/>
                  </a:lnTo>
                  <a:lnTo>
                    <a:pt x="233" y="106"/>
                  </a:lnTo>
                  <a:lnTo>
                    <a:pt x="246" y="111"/>
                  </a:lnTo>
                  <a:lnTo>
                    <a:pt x="270" y="92"/>
                  </a:lnTo>
                  <a:lnTo>
                    <a:pt x="282" y="62"/>
                  </a:lnTo>
                  <a:lnTo>
                    <a:pt x="287" y="40"/>
                  </a:lnTo>
                  <a:lnTo>
                    <a:pt x="290" y="34"/>
                  </a:lnTo>
                  <a:lnTo>
                    <a:pt x="299" y="23"/>
                  </a:lnTo>
                  <a:lnTo>
                    <a:pt x="305" y="20"/>
                  </a:lnTo>
                  <a:lnTo>
                    <a:pt x="309" y="16"/>
                  </a:lnTo>
                  <a:lnTo>
                    <a:pt x="311" y="12"/>
                  </a:lnTo>
                  <a:lnTo>
                    <a:pt x="316" y="8"/>
                  </a:lnTo>
                  <a:lnTo>
                    <a:pt x="323" y="12"/>
                  </a:lnTo>
                  <a:lnTo>
                    <a:pt x="329" y="9"/>
                  </a:lnTo>
                  <a:lnTo>
                    <a:pt x="333" y="3"/>
                  </a:lnTo>
                  <a:lnTo>
                    <a:pt x="351" y="0"/>
                  </a:lnTo>
                  <a:lnTo>
                    <a:pt x="358" y="2"/>
                  </a:lnTo>
                  <a:lnTo>
                    <a:pt x="357" y="12"/>
                  </a:lnTo>
                  <a:lnTo>
                    <a:pt x="368" y="29"/>
                  </a:lnTo>
                  <a:lnTo>
                    <a:pt x="382" y="44"/>
                  </a:lnTo>
                  <a:lnTo>
                    <a:pt x="378" y="52"/>
                  </a:lnTo>
                  <a:lnTo>
                    <a:pt x="372" y="57"/>
                  </a:lnTo>
                  <a:lnTo>
                    <a:pt x="370" y="59"/>
                  </a:lnTo>
                  <a:lnTo>
                    <a:pt x="364" y="60"/>
                  </a:lnTo>
                  <a:lnTo>
                    <a:pt x="361" y="63"/>
                  </a:lnTo>
                  <a:lnTo>
                    <a:pt x="358" y="71"/>
                  </a:lnTo>
                  <a:lnTo>
                    <a:pt x="365" y="75"/>
                  </a:lnTo>
                  <a:lnTo>
                    <a:pt x="366" y="79"/>
                  </a:lnTo>
                  <a:lnTo>
                    <a:pt x="364" y="85"/>
                  </a:lnTo>
                  <a:lnTo>
                    <a:pt x="365" y="92"/>
                  </a:lnTo>
                  <a:lnTo>
                    <a:pt x="366" y="95"/>
                  </a:lnTo>
                  <a:lnTo>
                    <a:pt x="367" y="100"/>
                  </a:lnTo>
                  <a:lnTo>
                    <a:pt x="365" y="107"/>
                  </a:lnTo>
                  <a:lnTo>
                    <a:pt x="361" y="110"/>
                  </a:lnTo>
                  <a:lnTo>
                    <a:pt x="358" y="113"/>
                  </a:lnTo>
                  <a:lnTo>
                    <a:pt x="352" y="118"/>
                  </a:lnTo>
                  <a:lnTo>
                    <a:pt x="347" y="123"/>
                  </a:lnTo>
                  <a:lnTo>
                    <a:pt x="347" y="127"/>
                  </a:lnTo>
                  <a:lnTo>
                    <a:pt x="347" y="129"/>
                  </a:lnTo>
                  <a:lnTo>
                    <a:pt x="337" y="152"/>
                  </a:lnTo>
                  <a:lnTo>
                    <a:pt x="336" y="158"/>
                  </a:lnTo>
                  <a:lnTo>
                    <a:pt x="333" y="162"/>
                  </a:lnTo>
                  <a:lnTo>
                    <a:pt x="326" y="168"/>
                  </a:lnTo>
                  <a:lnTo>
                    <a:pt x="324" y="176"/>
                  </a:lnTo>
                  <a:lnTo>
                    <a:pt x="323" y="184"/>
                  </a:lnTo>
                  <a:lnTo>
                    <a:pt x="326" y="192"/>
                  </a:lnTo>
                  <a:lnTo>
                    <a:pt x="327" y="194"/>
                  </a:lnTo>
                  <a:lnTo>
                    <a:pt x="326" y="196"/>
                  </a:lnTo>
                  <a:lnTo>
                    <a:pt x="326" y="196"/>
                  </a:lnTo>
                  <a:lnTo>
                    <a:pt x="324" y="198"/>
                  </a:lnTo>
                  <a:lnTo>
                    <a:pt x="324" y="202"/>
                  </a:lnTo>
                  <a:lnTo>
                    <a:pt x="319" y="203"/>
                  </a:lnTo>
                  <a:lnTo>
                    <a:pt x="317" y="209"/>
                  </a:lnTo>
                  <a:lnTo>
                    <a:pt x="315" y="223"/>
                  </a:lnTo>
                  <a:lnTo>
                    <a:pt x="313" y="226"/>
                  </a:lnTo>
                  <a:lnTo>
                    <a:pt x="310" y="232"/>
                  </a:lnTo>
                  <a:lnTo>
                    <a:pt x="308" y="234"/>
                  </a:lnTo>
                  <a:lnTo>
                    <a:pt x="304" y="235"/>
                  </a:lnTo>
                  <a:lnTo>
                    <a:pt x="296" y="233"/>
                  </a:lnTo>
                  <a:lnTo>
                    <a:pt x="294" y="231"/>
                  </a:lnTo>
                  <a:lnTo>
                    <a:pt x="287" y="230"/>
                  </a:lnTo>
                  <a:lnTo>
                    <a:pt x="276" y="239"/>
                  </a:lnTo>
                  <a:lnTo>
                    <a:pt x="271" y="240"/>
                  </a:lnTo>
                  <a:lnTo>
                    <a:pt x="265" y="224"/>
                  </a:lnTo>
                  <a:lnTo>
                    <a:pt x="267" y="218"/>
                  </a:lnTo>
                  <a:lnTo>
                    <a:pt x="271" y="213"/>
                  </a:lnTo>
                  <a:lnTo>
                    <a:pt x="260" y="204"/>
                  </a:lnTo>
                  <a:lnTo>
                    <a:pt x="197" y="204"/>
                  </a:lnTo>
                  <a:lnTo>
                    <a:pt x="193" y="206"/>
                  </a:lnTo>
                  <a:lnTo>
                    <a:pt x="190" y="209"/>
                  </a:lnTo>
                  <a:lnTo>
                    <a:pt x="190" y="215"/>
                  </a:lnTo>
                  <a:lnTo>
                    <a:pt x="187" y="220"/>
                  </a:lnTo>
                  <a:lnTo>
                    <a:pt x="183" y="226"/>
                  </a:lnTo>
                  <a:lnTo>
                    <a:pt x="175" y="234"/>
                  </a:lnTo>
                  <a:lnTo>
                    <a:pt x="168" y="242"/>
                  </a:lnTo>
                  <a:lnTo>
                    <a:pt x="166" y="248"/>
                  </a:lnTo>
                  <a:lnTo>
                    <a:pt x="165" y="255"/>
                  </a:lnTo>
                  <a:lnTo>
                    <a:pt x="164" y="258"/>
                  </a:lnTo>
                  <a:lnTo>
                    <a:pt x="164" y="265"/>
                  </a:lnTo>
                  <a:lnTo>
                    <a:pt x="165" y="267"/>
                  </a:lnTo>
                  <a:lnTo>
                    <a:pt x="167" y="268"/>
                  </a:lnTo>
                  <a:lnTo>
                    <a:pt x="171" y="274"/>
                  </a:lnTo>
                  <a:lnTo>
                    <a:pt x="175" y="286"/>
                  </a:lnTo>
                  <a:lnTo>
                    <a:pt x="170" y="298"/>
                  </a:lnTo>
                  <a:lnTo>
                    <a:pt x="166" y="304"/>
                  </a:lnTo>
                  <a:lnTo>
                    <a:pt x="164" y="311"/>
                  </a:lnTo>
                  <a:lnTo>
                    <a:pt x="161" y="316"/>
                  </a:lnTo>
                  <a:lnTo>
                    <a:pt x="156" y="319"/>
                  </a:lnTo>
                  <a:lnTo>
                    <a:pt x="150" y="321"/>
                  </a:lnTo>
                  <a:lnTo>
                    <a:pt x="147" y="325"/>
                  </a:lnTo>
                  <a:lnTo>
                    <a:pt x="146" y="332"/>
                  </a:lnTo>
                  <a:lnTo>
                    <a:pt x="145" y="336"/>
                  </a:lnTo>
                  <a:lnTo>
                    <a:pt x="143" y="337"/>
                  </a:lnTo>
                  <a:lnTo>
                    <a:pt x="143" y="336"/>
                  </a:lnTo>
                  <a:lnTo>
                    <a:pt x="142" y="337"/>
                  </a:lnTo>
                  <a:lnTo>
                    <a:pt x="143" y="337"/>
                  </a:lnTo>
                  <a:lnTo>
                    <a:pt x="142" y="339"/>
                  </a:lnTo>
                  <a:lnTo>
                    <a:pt x="144" y="341"/>
                  </a:lnTo>
                  <a:lnTo>
                    <a:pt x="149" y="343"/>
                  </a:lnTo>
                  <a:lnTo>
                    <a:pt x="154" y="348"/>
                  </a:lnTo>
                  <a:lnTo>
                    <a:pt x="159" y="353"/>
                  </a:lnTo>
                  <a:lnTo>
                    <a:pt x="159" y="357"/>
                  </a:lnTo>
                  <a:lnTo>
                    <a:pt x="162" y="358"/>
                  </a:lnTo>
                  <a:lnTo>
                    <a:pt x="164" y="358"/>
                  </a:lnTo>
                  <a:lnTo>
                    <a:pt x="167" y="359"/>
                  </a:lnTo>
                  <a:lnTo>
                    <a:pt x="170" y="361"/>
                  </a:lnTo>
                  <a:lnTo>
                    <a:pt x="173" y="367"/>
                  </a:lnTo>
                  <a:lnTo>
                    <a:pt x="173" y="3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2F7A24C3-01EE-7D4F-B22B-5203FFEEB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1523" y="3167446"/>
              <a:ext cx="328613" cy="284162"/>
            </a:xfrm>
            <a:custGeom>
              <a:avLst/>
              <a:gdLst>
                <a:gd name="T0" fmla="*/ 178 w 207"/>
                <a:gd name="T1" fmla="*/ 59 h 179"/>
                <a:gd name="T2" fmla="*/ 197 w 207"/>
                <a:gd name="T3" fmla="*/ 68 h 179"/>
                <a:gd name="T4" fmla="*/ 207 w 207"/>
                <a:gd name="T5" fmla="*/ 71 h 179"/>
                <a:gd name="T6" fmla="*/ 203 w 207"/>
                <a:gd name="T7" fmla="*/ 77 h 179"/>
                <a:gd name="T8" fmla="*/ 197 w 207"/>
                <a:gd name="T9" fmla="*/ 80 h 179"/>
                <a:gd name="T10" fmla="*/ 190 w 207"/>
                <a:gd name="T11" fmla="*/ 76 h 179"/>
                <a:gd name="T12" fmla="*/ 185 w 207"/>
                <a:gd name="T13" fmla="*/ 80 h 179"/>
                <a:gd name="T14" fmla="*/ 183 w 207"/>
                <a:gd name="T15" fmla="*/ 84 h 179"/>
                <a:gd name="T16" fmla="*/ 179 w 207"/>
                <a:gd name="T17" fmla="*/ 88 h 179"/>
                <a:gd name="T18" fmla="*/ 173 w 207"/>
                <a:gd name="T19" fmla="*/ 91 h 179"/>
                <a:gd name="T20" fmla="*/ 164 w 207"/>
                <a:gd name="T21" fmla="*/ 102 h 179"/>
                <a:gd name="T22" fmla="*/ 161 w 207"/>
                <a:gd name="T23" fmla="*/ 108 h 179"/>
                <a:gd name="T24" fmla="*/ 156 w 207"/>
                <a:gd name="T25" fmla="*/ 130 h 179"/>
                <a:gd name="T26" fmla="*/ 144 w 207"/>
                <a:gd name="T27" fmla="*/ 160 h 179"/>
                <a:gd name="T28" fmla="*/ 120 w 207"/>
                <a:gd name="T29" fmla="*/ 179 h 179"/>
                <a:gd name="T30" fmla="*/ 107 w 207"/>
                <a:gd name="T31" fmla="*/ 174 h 179"/>
                <a:gd name="T32" fmla="*/ 103 w 207"/>
                <a:gd name="T33" fmla="*/ 159 h 179"/>
                <a:gd name="T34" fmla="*/ 97 w 207"/>
                <a:gd name="T35" fmla="*/ 148 h 179"/>
                <a:gd name="T36" fmla="*/ 85 w 207"/>
                <a:gd name="T37" fmla="*/ 144 h 179"/>
                <a:gd name="T38" fmla="*/ 69 w 207"/>
                <a:gd name="T39" fmla="*/ 145 h 179"/>
                <a:gd name="T40" fmla="*/ 44 w 207"/>
                <a:gd name="T41" fmla="*/ 143 h 179"/>
                <a:gd name="T42" fmla="*/ 36 w 207"/>
                <a:gd name="T43" fmla="*/ 143 h 179"/>
                <a:gd name="T44" fmla="*/ 19 w 207"/>
                <a:gd name="T45" fmla="*/ 149 h 179"/>
                <a:gd name="T46" fmla="*/ 2 w 207"/>
                <a:gd name="T47" fmla="*/ 101 h 179"/>
                <a:gd name="T48" fmla="*/ 0 w 207"/>
                <a:gd name="T49" fmla="*/ 89 h 179"/>
                <a:gd name="T50" fmla="*/ 2 w 207"/>
                <a:gd name="T51" fmla="*/ 78 h 179"/>
                <a:gd name="T52" fmla="*/ 5 w 207"/>
                <a:gd name="T53" fmla="*/ 51 h 179"/>
                <a:gd name="T54" fmla="*/ 15 w 207"/>
                <a:gd name="T55" fmla="*/ 38 h 179"/>
                <a:gd name="T56" fmla="*/ 24 w 207"/>
                <a:gd name="T57" fmla="*/ 33 h 179"/>
                <a:gd name="T58" fmla="*/ 31 w 207"/>
                <a:gd name="T59" fmla="*/ 27 h 179"/>
                <a:gd name="T60" fmla="*/ 37 w 207"/>
                <a:gd name="T61" fmla="*/ 8 h 179"/>
                <a:gd name="T62" fmla="*/ 39 w 207"/>
                <a:gd name="T63" fmla="*/ 10 h 179"/>
                <a:gd name="T64" fmla="*/ 40 w 207"/>
                <a:gd name="T65" fmla="*/ 13 h 179"/>
                <a:gd name="T66" fmla="*/ 44 w 207"/>
                <a:gd name="T67" fmla="*/ 16 h 179"/>
                <a:gd name="T68" fmla="*/ 59 w 207"/>
                <a:gd name="T69" fmla="*/ 11 h 179"/>
                <a:gd name="T70" fmla="*/ 74 w 207"/>
                <a:gd name="T71" fmla="*/ 20 h 179"/>
                <a:gd name="T72" fmla="*/ 83 w 207"/>
                <a:gd name="T73" fmla="*/ 21 h 179"/>
                <a:gd name="T74" fmla="*/ 89 w 207"/>
                <a:gd name="T75" fmla="*/ 23 h 179"/>
                <a:gd name="T76" fmla="*/ 98 w 207"/>
                <a:gd name="T77" fmla="*/ 21 h 179"/>
                <a:gd name="T78" fmla="*/ 100 w 207"/>
                <a:gd name="T79" fmla="*/ 22 h 179"/>
                <a:gd name="T80" fmla="*/ 102 w 207"/>
                <a:gd name="T81" fmla="*/ 21 h 179"/>
                <a:gd name="T82" fmla="*/ 105 w 207"/>
                <a:gd name="T83" fmla="*/ 16 h 179"/>
                <a:gd name="T84" fmla="*/ 106 w 207"/>
                <a:gd name="T85" fmla="*/ 8 h 179"/>
                <a:gd name="T86" fmla="*/ 111 w 207"/>
                <a:gd name="T87" fmla="*/ 3 h 179"/>
                <a:gd name="T88" fmla="*/ 119 w 207"/>
                <a:gd name="T89" fmla="*/ 0 h 179"/>
                <a:gd name="T90" fmla="*/ 144 w 207"/>
                <a:gd name="T91" fmla="*/ 0 h 179"/>
                <a:gd name="T92" fmla="*/ 139 w 207"/>
                <a:gd name="T93" fmla="*/ 6 h 179"/>
                <a:gd name="T94" fmla="*/ 139 w 207"/>
                <a:gd name="T95" fmla="*/ 15 h 179"/>
                <a:gd name="T96" fmla="*/ 144 w 207"/>
                <a:gd name="T97" fmla="*/ 17 h 179"/>
                <a:gd name="T98" fmla="*/ 150 w 207"/>
                <a:gd name="T99" fmla="*/ 13 h 179"/>
                <a:gd name="T100" fmla="*/ 159 w 207"/>
                <a:gd name="T101" fmla="*/ 11 h 179"/>
                <a:gd name="T102" fmla="*/ 167 w 207"/>
                <a:gd name="T103" fmla="*/ 10 h 179"/>
                <a:gd name="T104" fmla="*/ 171 w 207"/>
                <a:gd name="T105" fmla="*/ 11 h 179"/>
                <a:gd name="T106" fmla="*/ 174 w 207"/>
                <a:gd name="T107" fmla="*/ 13 h 179"/>
                <a:gd name="T108" fmla="*/ 174 w 207"/>
                <a:gd name="T109" fmla="*/ 19 h 179"/>
                <a:gd name="T110" fmla="*/ 169 w 207"/>
                <a:gd name="T111" fmla="*/ 22 h 179"/>
                <a:gd name="T112" fmla="*/ 162 w 207"/>
                <a:gd name="T113" fmla="*/ 30 h 179"/>
                <a:gd name="T114" fmla="*/ 161 w 207"/>
                <a:gd name="T115" fmla="*/ 39 h 179"/>
                <a:gd name="T116" fmla="*/ 164 w 207"/>
                <a:gd name="T117" fmla="*/ 49 h 179"/>
                <a:gd name="T118" fmla="*/ 172 w 207"/>
                <a:gd name="T119" fmla="*/ 56 h 179"/>
                <a:gd name="T120" fmla="*/ 175 w 207"/>
                <a:gd name="T121" fmla="*/ 56 h 179"/>
                <a:gd name="T122" fmla="*/ 178 w 207"/>
                <a:gd name="T123" fmla="*/ 5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7" h="179">
                  <a:moveTo>
                    <a:pt x="178" y="59"/>
                  </a:moveTo>
                  <a:lnTo>
                    <a:pt x="197" y="68"/>
                  </a:lnTo>
                  <a:lnTo>
                    <a:pt x="207" y="71"/>
                  </a:lnTo>
                  <a:lnTo>
                    <a:pt x="203" y="77"/>
                  </a:lnTo>
                  <a:lnTo>
                    <a:pt x="197" y="80"/>
                  </a:lnTo>
                  <a:lnTo>
                    <a:pt x="190" y="76"/>
                  </a:lnTo>
                  <a:lnTo>
                    <a:pt x="185" y="80"/>
                  </a:lnTo>
                  <a:lnTo>
                    <a:pt x="183" y="84"/>
                  </a:lnTo>
                  <a:lnTo>
                    <a:pt x="179" y="88"/>
                  </a:lnTo>
                  <a:lnTo>
                    <a:pt x="173" y="91"/>
                  </a:lnTo>
                  <a:lnTo>
                    <a:pt x="164" y="102"/>
                  </a:lnTo>
                  <a:lnTo>
                    <a:pt x="161" y="108"/>
                  </a:lnTo>
                  <a:lnTo>
                    <a:pt x="156" y="130"/>
                  </a:lnTo>
                  <a:lnTo>
                    <a:pt x="144" y="160"/>
                  </a:lnTo>
                  <a:lnTo>
                    <a:pt x="120" y="179"/>
                  </a:lnTo>
                  <a:lnTo>
                    <a:pt x="107" y="174"/>
                  </a:lnTo>
                  <a:lnTo>
                    <a:pt x="103" y="159"/>
                  </a:lnTo>
                  <a:lnTo>
                    <a:pt x="97" y="148"/>
                  </a:lnTo>
                  <a:lnTo>
                    <a:pt x="85" y="144"/>
                  </a:lnTo>
                  <a:lnTo>
                    <a:pt x="69" y="145"/>
                  </a:lnTo>
                  <a:lnTo>
                    <a:pt x="44" y="143"/>
                  </a:lnTo>
                  <a:lnTo>
                    <a:pt x="36" y="143"/>
                  </a:lnTo>
                  <a:lnTo>
                    <a:pt x="19" y="149"/>
                  </a:lnTo>
                  <a:lnTo>
                    <a:pt x="2" y="101"/>
                  </a:lnTo>
                  <a:lnTo>
                    <a:pt x="0" y="89"/>
                  </a:lnTo>
                  <a:lnTo>
                    <a:pt x="2" y="78"/>
                  </a:lnTo>
                  <a:lnTo>
                    <a:pt x="5" y="51"/>
                  </a:lnTo>
                  <a:lnTo>
                    <a:pt x="15" y="38"/>
                  </a:lnTo>
                  <a:lnTo>
                    <a:pt x="24" y="33"/>
                  </a:lnTo>
                  <a:lnTo>
                    <a:pt x="31" y="27"/>
                  </a:lnTo>
                  <a:lnTo>
                    <a:pt x="37" y="8"/>
                  </a:lnTo>
                  <a:lnTo>
                    <a:pt x="39" y="10"/>
                  </a:lnTo>
                  <a:lnTo>
                    <a:pt x="40" y="13"/>
                  </a:lnTo>
                  <a:lnTo>
                    <a:pt x="44" y="16"/>
                  </a:lnTo>
                  <a:lnTo>
                    <a:pt x="59" y="11"/>
                  </a:lnTo>
                  <a:lnTo>
                    <a:pt x="74" y="20"/>
                  </a:lnTo>
                  <a:lnTo>
                    <a:pt x="83" y="21"/>
                  </a:lnTo>
                  <a:lnTo>
                    <a:pt x="89" y="23"/>
                  </a:lnTo>
                  <a:lnTo>
                    <a:pt x="98" y="21"/>
                  </a:lnTo>
                  <a:lnTo>
                    <a:pt x="100" y="22"/>
                  </a:lnTo>
                  <a:lnTo>
                    <a:pt x="102" y="21"/>
                  </a:lnTo>
                  <a:lnTo>
                    <a:pt x="105" y="16"/>
                  </a:lnTo>
                  <a:lnTo>
                    <a:pt x="106" y="8"/>
                  </a:lnTo>
                  <a:lnTo>
                    <a:pt x="111" y="3"/>
                  </a:lnTo>
                  <a:lnTo>
                    <a:pt x="119" y="0"/>
                  </a:lnTo>
                  <a:lnTo>
                    <a:pt x="144" y="0"/>
                  </a:lnTo>
                  <a:lnTo>
                    <a:pt x="139" y="6"/>
                  </a:lnTo>
                  <a:lnTo>
                    <a:pt x="139" y="15"/>
                  </a:lnTo>
                  <a:lnTo>
                    <a:pt x="144" y="17"/>
                  </a:lnTo>
                  <a:lnTo>
                    <a:pt x="150" y="13"/>
                  </a:lnTo>
                  <a:lnTo>
                    <a:pt x="159" y="11"/>
                  </a:lnTo>
                  <a:lnTo>
                    <a:pt x="167" y="10"/>
                  </a:lnTo>
                  <a:lnTo>
                    <a:pt x="171" y="11"/>
                  </a:lnTo>
                  <a:lnTo>
                    <a:pt x="174" y="13"/>
                  </a:lnTo>
                  <a:lnTo>
                    <a:pt x="174" y="19"/>
                  </a:lnTo>
                  <a:lnTo>
                    <a:pt x="169" y="22"/>
                  </a:lnTo>
                  <a:lnTo>
                    <a:pt x="162" y="30"/>
                  </a:lnTo>
                  <a:lnTo>
                    <a:pt x="161" y="39"/>
                  </a:lnTo>
                  <a:lnTo>
                    <a:pt x="164" y="49"/>
                  </a:lnTo>
                  <a:lnTo>
                    <a:pt x="172" y="56"/>
                  </a:lnTo>
                  <a:lnTo>
                    <a:pt x="175" y="56"/>
                  </a:lnTo>
                  <a:lnTo>
                    <a:pt x="178" y="5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529B2270-4F08-A14A-8034-9A2C5384A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5611" y="3161096"/>
              <a:ext cx="374650" cy="400050"/>
            </a:xfrm>
            <a:custGeom>
              <a:avLst/>
              <a:gdLst>
                <a:gd name="T0" fmla="*/ 201 w 236"/>
                <a:gd name="T1" fmla="*/ 105 h 252"/>
                <a:gd name="T2" fmla="*/ 218 w 236"/>
                <a:gd name="T3" fmla="*/ 162 h 252"/>
                <a:gd name="T4" fmla="*/ 197 w 236"/>
                <a:gd name="T5" fmla="*/ 170 h 252"/>
                <a:gd name="T6" fmla="*/ 191 w 236"/>
                <a:gd name="T7" fmla="*/ 192 h 252"/>
                <a:gd name="T8" fmla="*/ 190 w 236"/>
                <a:gd name="T9" fmla="*/ 215 h 252"/>
                <a:gd name="T10" fmla="*/ 190 w 236"/>
                <a:gd name="T11" fmla="*/ 225 h 252"/>
                <a:gd name="T12" fmla="*/ 182 w 236"/>
                <a:gd name="T13" fmla="*/ 226 h 252"/>
                <a:gd name="T14" fmla="*/ 168 w 236"/>
                <a:gd name="T15" fmla="*/ 217 h 252"/>
                <a:gd name="T16" fmla="*/ 150 w 236"/>
                <a:gd name="T17" fmla="*/ 216 h 252"/>
                <a:gd name="T18" fmla="*/ 134 w 236"/>
                <a:gd name="T19" fmla="*/ 234 h 252"/>
                <a:gd name="T20" fmla="*/ 129 w 236"/>
                <a:gd name="T21" fmla="*/ 245 h 252"/>
                <a:gd name="T22" fmla="*/ 117 w 236"/>
                <a:gd name="T23" fmla="*/ 246 h 252"/>
                <a:gd name="T24" fmla="*/ 103 w 236"/>
                <a:gd name="T25" fmla="*/ 247 h 252"/>
                <a:gd name="T26" fmla="*/ 95 w 236"/>
                <a:gd name="T27" fmla="*/ 249 h 252"/>
                <a:gd name="T28" fmla="*/ 82 w 236"/>
                <a:gd name="T29" fmla="*/ 252 h 252"/>
                <a:gd name="T30" fmla="*/ 74 w 236"/>
                <a:gd name="T31" fmla="*/ 248 h 252"/>
                <a:gd name="T32" fmla="*/ 72 w 236"/>
                <a:gd name="T33" fmla="*/ 239 h 252"/>
                <a:gd name="T34" fmla="*/ 61 w 236"/>
                <a:gd name="T35" fmla="*/ 226 h 252"/>
                <a:gd name="T36" fmla="*/ 42 w 236"/>
                <a:gd name="T37" fmla="*/ 233 h 252"/>
                <a:gd name="T38" fmla="*/ 31 w 236"/>
                <a:gd name="T39" fmla="*/ 223 h 252"/>
                <a:gd name="T40" fmla="*/ 10 w 236"/>
                <a:gd name="T41" fmla="*/ 222 h 252"/>
                <a:gd name="T42" fmla="*/ 24 w 236"/>
                <a:gd name="T43" fmla="*/ 132 h 252"/>
                <a:gd name="T44" fmla="*/ 16 w 236"/>
                <a:gd name="T45" fmla="*/ 120 h 252"/>
                <a:gd name="T46" fmla="*/ 5 w 236"/>
                <a:gd name="T47" fmla="*/ 110 h 252"/>
                <a:gd name="T48" fmla="*/ 1 w 236"/>
                <a:gd name="T49" fmla="*/ 98 h 252"/>
                <a:gd name="T50" fmla="*/ 6 w 236"/>
                <a:gd name="T51" fmla="*/ 86 h 252"/>
                <a:gd name="T52" fmla="*/ 9 w 236"/>
                <a:gd name="T53" fmla="*/ 64 h 252"/>
                <a:gd name="T54" fmla="*/ 27 w 236"/>
                <a:gd name="T55" fmla="*/ 58 h 252"/>
                <a:gd name="T56" fmla="*/ 39 w 236"/>
                <a:gd name="T57" fmla="*/ 45 h 252"/>
                <a:gd name="T58" fmla="*/ 44 w 236"/>
                <a:gd name="T59" fmla="*/ 41 h 252"/>
                <a:gd name="T60" fmla="*/ 52 w 236"/>
                <a:gd name="T61" fmla="*/ 30 h 252"/>
                <a:gd name="T62" fmla="*/ 66 w 236"/>
                <a:gd name="T63" fmla="*/ 38 h 252"/>
                <a:gd name="T64" fmla="*/ 83 w 236"/>
                <a:gd name="T65" fmla="*/ 53 h 252"/>
                <a:gd name="T66" fmla="*/ 95 w 236"/>
                <a:gd name="T67" fmla="*/ 44 h 252"/>
                <a:gd name="T68" fmla="*/ 97 w 236"/>
                <a:gd name="T69" fmla="*/ 40 h 252"/>
                <a:gd name="T70" fmla="*/ 100 w 236"/>
                <a:gd name="T71" fmla="*/ 39 h 252"/>
                <a:gd name="T72" fmla="*/ 108 w 236"/>
                <a:gd name="T73" fmla="*/ 34 h 252"/>
                <a:gd name="T74" fmla="*/ 117 w 236"/>
                <a:gd name="T75" fmla="*/ 31 h 252"/>
                <a:gd name="T76" fmla="*/ 120 w 236"/>
                <a:gd name="T77" fmla="*/ 27 h 252"/>
                <a:gd name="T78" fmla="*/ 119 w 236"/>
                <a:gd name="T79" fmla="*/ 11 h 252"/>
                <a:gd name="T80" fmla="*/ 148 w 236"/>
                <a:gd name="T81" fmla="*/ 12 h 252"/>
                <a:gd name="T82" fmla="*/ 167 w 236"/>
                <a:gd name="T83" fmla="*/ 7 h 252"/>
                <a:gd name="T84" fmla="*/ 174 w 236"/>
                <a:gd name="T85" fmla="*/ 7 h 252"/>
                <a:gd name="T86" fmla="*/ 189 w 236"/>
                <a:gd name="T87" fmla="*/ 4 h 252"/>
                <a:gd name="T88" fmla="*/ 207 w 236"/>
                <a:gd name="T89" fmla="*/ 1 h 252"/>
                <a:gd name="T90" fmla="*/ 218 w 236"/>
                <a:gd name="T91" fmla="*/ 14 h 252"/>
                <a:gd name="T92" fmla="*/ 236 w 236"/>
                <a:gd name="T93" fmla="*/ 12 h 252"/>
                <a:gd name="T94" fmla="*/ 223 w 236"/>
                <a:gd name="T95" fmla="*/ 37 h 252"/>
                <a:gd name="T96" fmla="*/ 204 w 236"/>
                <a:gd name="T97" fmla="*/ 55 h 252"/>
                <a:gd name="T98" fmla="*/ 199 w 236"/>
                <a:gd name="T99" fmla="*/ 9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6" h="252">
                  <a:moveTo>
                    <a:pt x="199" y="93"/>
                  </a:moveTo>
                  <a:lnTo>
                    <a:pt x="201" y="105"/>
                  </a:lnTo>
                  <a:lnTo>
                    <a:pt x="218" y="153"/>
                  </a:lnTo>
                  <a:lnTo>
                    <a:pt x="218" y="162"/>
                  </a:lnTo>
                  <a:lnTo>
                    <a:pt x="208" y="165"/>
                  </a:lnTo>
                  <a:lnTo>
                    <a:pt x="197" y="170"/>
                  </a:lnTo>
                  <a:lnTo>
                    <a:pt x="194" y="181"/>
                  </a:lnTo>
                  <a:lnTo>
                    <a:pt x="191" y="192"/>
                  </a:lnTo>
                  <a:lnTo>
                    <a:pt x="191" y="209"/>
                  </a:lnTo>
                  <a:lnTo>
                    <a:pt x="190" y="215"/>
                  </a:lnTo>
                  <a:lnTo>
                    <a:pt x="191" y="220"/>
                  </a:lnTo>
                  <a:lnTo>
                    <a:pt x="190" y="225"/>
                  </a:lnTo>
                  <a:lnTo>
                    <a:pt x="188" y="226"/>
                  </a:lnTo>
                  <a:lnTo>
                    <a:pt x="182" y="226"/>
                  </a:lnTo>
                  <a:lnTo>
                    <a:pt x="180" y="225"/>
                  </a:lnTo>
                  <a:lnTo>
                    <a:pt x="168" y="217"/>
                  </a:lnTo>
                  <a:lnTo>
                    <a:pt x="159" y="214"/>
                  </a:lnTo>
                  <a:lnTo>
                    <a:pt x="150" y="216"/>
                  </a:lnTo>
                  <a:lnTo>
                    <a:pt x="141" y="224"/>
                  </a:lnTo>
                  <a:lnTo>
                    <a:pt x="134" y="234"/>
                  </a:lnTo>
                  <a:lnTo>
                    <a:pt x="133" y="240"/>
                  </a:lnTo>
                  <a:lnTo>
                    <a:pt x="129" y="245"/>
                  </a:lnTo>
                  <a:lnTo>
                    <a:pt x="120" y="250"/>
                  </a:lnTo>
                  <a:lnTo>
                    <a:pt x="117" y="246"/>
                  </a:lnTo>
                  <a:lnTo>
                    <a:pt x="107" y="247"/>
                  </a:lnTo>
                  <a:lnTo>
                    <a:pt x="103" y="247"/>
                  </a:lnTo>
                  <a:lnTo>
                    <a:pt x="100" y="249"/>
                  </a:lnTo>
                  <a:lnTo>
                    <a:pt x="95" y="249"/>
                  </a:lnTo>
                  <a:lnTo>
                    <a:pt x="90" y="247"/>
                  </a:lnTo>
                  <a:lnTo>
                    <a:pt x="82" y="252"/>
                  </a:lnTo>
                  <a:lnTo>
                    <a:pt x="75" y="251"/>
                  </a:lnTo>
                  <a:lnTo>
                    <a:pt x="74" y="248"/>
                  </a:lnTo>
                  <a:lnTo>
                    <a:pt x="74" y="245"/>
                  </a:lnTo>
                  <a:lnTo>
                    <a:pt x="72" y="239"/>
                  </a:lnTo>
                  <a:lnTo>
                    <a:pt x="68" y="233"/>
                  </a:lnTo>
                  <a:lnTo>
                    <a:pt x="61" y="226"/>
                  </a:lnTo>
                  <a:lnTo>
                    <a:pt x="51" y="227"/>
                  </a:lnTo>
                  <a:lnTo>
                    <a:pt x="42" y="233"/>
                  </a:lnTo>
                  <a:lnTo>
                    <a:pt x="33" y="234"/>
                  </a:lnTo>
                  <a:lnTo>
                    <a:pt x="31" y="223"/>
                  </a:lnTo>
                  <a:lnTo>
                    <a:pt x="26" y="214"/>
                  </a:lnTo>
                  <a:lnTo>
                    <a:pt x="10" y="222"/>
                  </a:lnTo>
                  <a:lnTo>
                    <a:pt x="26" y="139"/>
                  </a:lnTo>
                  <a:lnTo>
                    <a:pt x="24" y="132"/>
                  </a:lnTo>
                  <a:lnTo>
                    <a:pt x="19" y="127"/>
                  </a:lnTo>
                  <a:lnTo>
                    <a:pt x="16" y="120"/>
                  </a:lnTo>
                  <a:lnTo>
                    <a:pt x="11" y="114"/>
                  </a:lnTo>
                  <a:lnTo>
                    <a:pt x="5" y="110"/>
                  </a:lnTo>
                  <a:lnTo>
                    <a:pt x="0" y="105"/>
                  </a:lnTo>
                  <a:lnTo>
                    <a:pt x="1" y="98"/>
                  </a:lnTo>
                  <a:lnTo>
                    <a:pt x="4" y="92"/>
                  </a:lnTo>
                  <a:lnTo>
                    <a:pt x="6" y="86"/>
                  </a:lnTo>
                  <a:lnTo>
                    <a:pt x="7" y="79"/>
                  </a:lnTo>
                  <a:lnTo>
                    <a:pt x="9" y="64"/>
                  </a:lnTo>
                  <a:lnTo>
                    <a:pt x="12" y="54"/>
                  </a:lnTo>
                  <a:lnTo>
                    <a:pt x="27" y="58"/>
                  </a:lnTo>
                  <a:lnTo>
                    <a:pt x="39" y="49"/>
                  </a:lnTo>
                  <a:lnTo>
                    <a:pt x="39" y="45"/>
                  </a:lnTo>
                  <a:lnTo>
                    <a:pt x="41" y="42"/>
                  </a:lnTo>
                  <a:lnTo>
                    <a:pt x="44" y="41"/>
                  </a:lnTo>
                  <a:lnTo>
                    <a:pt x="47" y="35"/>
                  </a:lnTo>
                  <a:lnTo>
                    <a:pt x="52" y="30"/>
                  </a:lnTo>
                  <a:lnTo>
                    <a:pt x="60" y="32"/>
                  </a:lnTo>
                  <a:lnTo>
                    <a:pt x="66" y="38"/>
                  </a:lnTo>
                  <a:lnTo>
                    <a:pt x="74" y="52"/>
                  </a:lnTo>
                  <a:lnTo>
                    <a:pt x="83" y="53"/>
                  </a:lnTo>
                  <a:lnTo>
                    <a:pt x="88" y="49"/>
                  </a:lnTo>
                  <a:lnTo>
                    <a:pt x="95" y="44"/>
                  </a:lnTo>
                  <a:lnTo>
                    <a:pt x="96" y="42"/>
                  </a:lnTo>
                  <a:lnTo>
                    <a:pt x="97" y="40"/>
                  </a:lnTo>
                  <a:lnTo>
                    <a:pt x="100" y="38"/>
                  </a:lnTo>
                  <a:lnTo>
                    <a:pt x="100" y="39"/>
                  </a:lnTo>
                  <a:lnTo>
                    <a:pt x="103" y="36"/>
                  </a:lnTo>
                  <a:lnTo>
                    <a:pt x="108" y="34"/>
                  </a:lnTo>
                  <a:lnTo>
                    <a:pt x="112" y="32"/>
                  </a:lnTo>
                  <a:lnTo>
                    <a:pt x="117" y="31"/>
                  </a:lnTo>
                  <a:lnTo>
                    <a:pt x="118" y="30"/>
                  </a:lnTo>
                  <a:lnTo>
                    <a:pt x="120" y="27"/>
                  </a:lnTo>
                  <a:lnTo>
                    <a:pt x="120" y="19"/>
                  </a:lnTo>
                  <a:lnTo>
                    <a:pt x="119" y="11"/>
                  </a:lnTo>
                  <a:lnTo>
                    <a:pt x="134" y="11"/>
                  </a:lnTo>
                  <a:lnTo>
                    <a:pt x="148" y="12"/>
                  </a:lnTo>
                  <a:lnTo>
                    <a:pt x="162" y="10"/>
                  </a:lnTo>
                  <a:lnTo>
                    <a:pt x="167" y="7"/>
                  </a:lnTo>
                  <a:lnTo>
                    <a:pt x="173" y="6"/>
                  </a:lnTo>
                  <a:lnTo>
                    <a:pt x="174" y="7"/>
                  </a:lnTo>
                  <a:lnTo>
                    <a:pt x="176" y="6"/>
                  </a:lnTo>
                  <a:lnTo>
                    <a:pt x="189" y="4"/>
                  </a:lnTo>
                  <a:lnTo>
                    <a:pt x="197" y="0"/>
                  </a:lnTo>
                  <a:lnTo>
                    <a:pt x="207" y="1"/>
                  </a:lnTo>
                  <a:lnTo>
                    <a:pt x="212" y="9"/>
                  </a:lnTo>
                  <a:lnTo>
                    <a:pt x="218" y="14"/>
                  </a:lnTo>
                  <a:lnTo>
                    <a:pt x="232" y="11"/>
                  </a:lnTo>
                  <a:lnTo>
                    <a:pt x="236" y="12"/>
                  </a:lnTo>
                  <a:lnTo>
                    <a:pt x="230" y="31"/>
                  </a:lnTo>
                  <a:lnTo>
                    <a:pt x="223" y="37"/>
                  </a:lnTo>
                  <a:lnTo>
                    <a:pt x="214" y="42"/>
                  </a:lnTo>
                  <a:lnTo>
                    <a:pt x="204" y="55"/>
                  </a:lnTo>
                  <a:lnTo>
                    <a:pt x="201" y="82"/>
                  </a:lnTo>
                  <a:lnTo>
                    <a:pt x="199" y="9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815A6182-DF8D-784B-87E7-5902445313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1898" y="2765809"/>
              <a:ext cx="684213" cy="771525"/>
            </a:xfrm>
            <a:custGeom>
              <a:avLst/>
              <a:gdLst>
                <a:gd name="T0" fmla="*/ 0 w 431"/>
                <a:gd name="T1" fmla="*/ 292 h 486"/>
                <a:gd name="T2" fmla="*/ 3 w 431"/>
                <a:gd name="T3" fmla="*/ 285 h 486"/>
                <a:gd name="T4" fmla="*/ 8 w 431"/>
                <a:gd name="T5" fmla="*/ 241 h 486"/>
                <a:gd name="T6" fmla="*/ 13 w 431"/>
                <a:gd name="T7" fmla="*/ 229 h 486"/>
                <a:gd name="T8" fmla="*/ 13 w 431"/>
                <a:gd name="T9" fmla="*/ 215 h 486"/>
                <a:gd name="T10" fmla="*/ 6 w 431"/>
                <a:gd name="T11" fmla="*/ 195 h 486"/>
                <a:gd name="T12" fmla="*/ 8 w 431"/>
                <a:gd name="T13" fmla="*/ 179 h 486"/>
                <a:gd name="T14" fmla="*/ 9 w 431"/>
                <a:gd name="T15" fmla="*/ 170 h 486"/>
                <a:gd name="T16" fmla="*/ 17 w 431"/>
                <a:gd name="T17" fmla="*/ 155 h 486"/>
                <a:gd name="T18" fmla="*/ 30 w 431"/>
                <a:gd name="T19" fmla="*/ 137 h 486"/>
                <a:gd name="T20" fmla="*/ 57 w 431"/>
                <a:gd name="T21" fmla="*/ 133 h 486"/>
                <a:gd name="T22" fmla="*/ 79 w 431"/>
                <a:gd name="T23" fmla="*/ 113 h 486"/>
                <a:gd name="T24" fmla="*/ 90 w 431"/>
                <a:gd name="T25" fmla="*/ 106 h 486"/>
                <a:gd name="T26" fmla="*/ 108 w 431"/>
                <a:gd name="T27" fmla="*/ 93 h 486"/>
                <a:gd name="T28" fmla="*/ 121 w 431"/>
                <a:gd name="T29" fmla="*/ 92 h 486"/>
                <a:gd name="T30" fmla="*/ 128 w 431"/>
                <a:gd name="T31" fmla="*/ 98 h 486"/>
                <a:gd name="T32" fmla="*/ 168 w 431"/>
                <a:gd name="T33" fmla="*/ 78 h 486"/>
                <a:gd name="T34" fmla="*/ 234 w 431"/>
                <a:gd name="T35" fmla="*/ 43 h 486"/>
                <a:gd name="T36" fmla="*/ 246 w 431"/>
                <a:gd name="T37" fmla="*/ 19 h 486"/>
                <a:gd name="T38" fmla="*/ 273 w 431"/>
                <a:gd name="T39" fmla="*/ 0 h 486"/>
                <a:gd name="T40" fmla="*/ 295 w 431"/>
                <a:gd name="T41" fmla="*/ 23 h 486"/>
                <a:gd name="T42" fmla="*/ 341 w 431"/>
                <a:gd name="T43" fmla="*/ 45 h 486"/>
                <a:gd name="T44" fmla="*/ 375 w 431"/>
                <a:gd name="T45" fmla="*/ 42 h 486"/>
                <a:gd name="T46" fmla="*/ 363 w 431"/>
                <a:gd name="T47" fmla="*/ 66 h 486"/>
                <a:gd name="T48" fmla="*/ 349 w 431"/>
                <a:gd name="T49" fmla="*/ 82 h 486"/>
                <a:gd name="T50" fmla="*/ 369 w 431"/>
                <a:gd name="T51" fmla="*/ 155 h 486"/>
                <a:gd name="T52" fmla="*/ 393 w 431"/>
                <a:gd name="T53" fmla="*/ 209 h 486"/>
                <a:gd name="T54" fmla="*/ 413 w 431"/>
                <a:gd name="T55" fmla="*/ 232 h 486"/>
                <a:gd name="T56" fmla="*/ 426 w 431"/>
                <a:gd name="T57" fmla="*/ 258 h 486"/>
                <a:gd name="T58" fmla="*/ 431 w 431"/>
                <a:gd name="T59" fmla="*/ 276 h 486"/>
                <a:gd name="T60" fmla="*/ 423 w 431"/>
                <a:gd name="T61" fmla="*/ 281 h 486"/>
                <a:gd name="T62" fmla="*/ 411 w 431"/>
                <a:gd name="T63" fmla="*/ 288 h 486"/>
                <a:gd name="T64" fmla="*/ 407 w 431"/>
                <a:gd name="T65" fmla="*/ 291 h 486"/>
                <a:gd name="T66" fmla="*/ 394 w 431"/>
                <a:gd name="T67" fmla="*/ 302 h 486"/>
                <a:gd name="T68" fmla="*/ 371 w 431"/>
                <a:gd name="T69" fmla="*/ 281 h 486"/>
                <a:gd name="T70" fmla="*/ 355 w 431"/>
                <a:gd name="T71" fmla="*/ 290 h 486"/>
                <a:gd name="T72" fmla="*/ 350 w 431"/>
                <a:gd name="T73" fmla="*/ 298 h 486"/>
                <a:gd name="T74" fmla="*/ 320 w 431"/>
                <a:gd name="T75" fmla="*/ 313 h 486"/>
                <a:gd name="T76" fmla="*/ 315 w 431"/>
                <a:gd name="T77" fmla="*/ 341 h 486"/>
                <a:gd name="T78" fmla="*/ 316 w 431"/>
                <a:gd name="T79" fmla="*/ 359 h 486"/>
                <a:gd name="T80" fmla="*/ 330 w 431"/>
                <a:gd name="T81" fmla="*/ 376 h 486"/>
                <a:gd name="T82" fmla="*/ 321 w 431"/>
                <a:gd name="T83" fmla="*/ 471 h 486"/>
                <a:gd name="T84" fmla="*/ 300 w 431"/>
                <a:gd name="T85" fmla="*/ 475 h 486"/>
                <a:gd name="T86" fmla="*/ 251 w 431"/>
                <a:gd name="T87" fmla="*/ 486 h 486"/>
                <a:gd name="T88" fmla="*/ 252 w 431"/>
                <a:gd name="T89" fmla="*/ 464 h 486"/>
                <a:gd name="T90" fmla="*/ 247 w 431"/>
                <a:gd name="T91" fmla="*/ 443 h 486"/>
                <a:gd name="T92" fmla="*/ 240 w 431"/>
                <a:gd name="T93" fmla="*/ 431 h 486"/>
                <a:gd name="T94" fmla="*/ 233 w 431"/>
                <a:gd name="T95" fmla="*/ 409 h 486"/>
                <a:gd name="T96" fmla="*/ 194 w 431"/>
                <a:gd name="T97" fmla="*/ 401 h 486"/>
                <a:gd name="T98" fmla="*/ 177 w 431"/>
                <a:gd name="T99" fmla="*/ 390 h 486"/>
                <a:gd name="T100" fmla="*/ 150 w 431"/>
                <a:gd name="T101" fmla="*/ 413 h 486"/>
                <a:gd name="T102" fmla="*/ 116 w 431"/>
                <a:gd name="T103" fmla="*/ 416 h 486"/>
                <a:gd name="T104" fmla="*/ 83 w 431"/>
                <a:gd name="T105" fmla="*/ 374 h 486"/>
                <a:gd name="T106" fmla="*/ 68 w 431"/>
                <a:gd name="T107" fmla="*/ 350 h 486"/>
                <a:gd name="T108" fmla="*/ 66 w 431"/>
                <a:gd name="T109" fmla="*/ 306 h 486"/>
                <a:gd name="T110" fmla="*/ 55 w 431"/>
                <a:gd name="T111" fmla="*/ 327 h 486"/>
                <a:gd name="T112" fmla="*/ 44 w 431"/>
                <a:gd name="T113" fmla="*/ 27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31" h="486">
                  <a:moveTo>
                    <a:pt x="21" y="278"/>
                  </a:moveTo>
                  <a:lnTo>
                    <a:pt x="2" y="291"/>
                  </a:lnTo>
                  <a:lnTo>
                    <a:pt x="0" y="292"/>
                  </a:lnTo>
                  <a:lnTo>
                    <a:pt x="0" y="291"/>
                  </a:lnTo>
                  <a:lnTo>
                    <a:pt x="1" y="290"/>
                  </a:lnTo>
                  <a:lnTo>
                    <a:pt x="3" y="285"/>
                  </a:lnTo>
                  <a:lnTo>
                    <a:pt x="5" y="269"/>
                  </a:lnTo>
                  <a:lnTo>
                    <a:pt x="7" y="255"/>
                  </a:lnTo>
                  <a:lnTo>
                    <a:pt x="8" y="241"/>
                  </a:lnTo>
                  <a:lnTo>
                    <a:pt x="9" y="237"/>
                  </a:lnTo>
                  <a:lnTo>
                    <a:pt x="10" y="233"/>
                  </a:lnTo>
                  <a:lnTo>
                    <a:pt x="13" y="229"/>
                  </a:lnTo>
                  <a:lnTo>
                    <a:pt x="15" y="225"/>
                  </a:lnTo>
                  <a:lnTo>
                    <a:pt x="15" y="220"/>
                  </a:lnTo>
                  <a:lnTo>
                    <a:pt x="13" y="215"/>
                  </a:lnTo>
                  <a:lnTo>
                    <a:pt x="9" y="205"/>
                  </a:lnTo>
                  <a:lnTo>
                    <a:pt x="7" y="200"/>
                  </a:lnTo>
                  <a:lnTo>
                    <a:pt x="6" y="195"/>
                  </a:lnTo>
                  <a:lnTo>
                    <a:pt x="6" y="191"/>
                  </a:lnTo>
                  <a:lnTo>
                    <a:pt x="8" y="181"/>
                  </a:lnTo>
                  <a:lnTo>
                    <a:pt x="8" y="179"/>
                  </a:lnTo>
                  <a:lnTo>
                    <a:pt x="7" y="175"/>
                  </a:lnTo>
                  <a:lnTo>
                    <a:pt x="7" y="172"/>
                  </a:lnTo>
                  <a:lnTo>
                    <a:pt x="9" y="170"/>
                  </a:lnTo>
                  <a:lnTo>
                    <a:pt x="13" y="165"/>
                  </a:lnTo>
                  <a:lnTo>
                    <a:pt x="15" y="162"/>
                  </a:lnTo>
                  <a:lnTo>
                    <a:pt x="17" y="155"/>
                  </a:lnTo>
                  <a:lnTo>
                    <a:pt x="17" y="148"/>
                  </a:lnTo>
                  <a:lnTo>
                    <a:pt x="18" y="147"/>
                  </a:lnTo>
                  <a:lnTo>
                    <a:pt x="30" y="137"/>
                  </a:lnTo>
                  <a:lnTo>
                    <a:pt x="34" y="137"/>
                  </a:lnTo>
                  <a:lnTo>
                    <a:pt x="39" y="137"/>
                  </a:lnTo>
                  <a:lnTo>
                    <a:pt x="57" y="133"/>
                  </a:lnTo>
                  <a:lnTo>
                    <a:pt x="62" y="129"/>
                  </a:lnTo>
                  <a:lnTo>
                    <a:pt x="66" y="124"/>
                  </a:lnTo>
                  <a:lnTo>
                    <a:pt x="79" y="113"/>
                  </a:lnTo>
                  <a:lnTo>
                    <a:pt x="84" y="112"/>
                  </a:lnTo>
                  <a:lnTo>
                    <a:pt x="86" y="110"/>
                  </a:lnTo>
                  <a:lnTo>
                    <a:pt x="90" y="106"/>
                  </a:lnTo>
                  <a:lnTo>
                    <a:pt x="94" y="104"/>
                  </a:lnTo>
                  <a:lnTo>
                    <a:pt x="104" y="96"/>
                  </a:lnTo>
                  <a:lnTo>
                    <a:pt x="108" y="93"/>
                  </a:lnTo>
                  <a:lnTo>
                    <a:pt x="114" y="92"/>
                  </a:lnTo>
                  <a:lnTo>
                    <a:pt x="118" y="91"/>
                  </a:lnTo>
                  <a:lnTo>
                    <a:pt x="121" y="92"/>
                  </a:lnTo>
                  <a:lnTo>
                    <a:pt x="123" y="94"/>
                  </a:lnTo>
                  <a:lnTo>
                    <a:pt x="125" y="96"/>
                  </a:lnTo>
                  <a:lnTo>
                    <a:pt x="128" y="98"/>
                  </a:lnTo>
                  <a:lnTo>
                    <a:pt x="131" y="98"/>
                  </a:lnTo>
                  <a:lnTo>
                    <a:pt x="158" y="85"/>
                  </a:lnTo>
                  <a:lnTo>
                    <a:pt x="168" y="78"/>
                  </a:lnTo>
                  <a:lnTo>
                    <a:pt x="177" y="73"/>
                  </a:lnTo>
                  <a:lnTo>
                    <a:pt x="187" y="66"/>
                  </a:lnTo>
                  <a:lnTo>
                    <a:pt x="234" y="43"/>
                  </a:lnTo>
                  <a:lnTo>
                    <a:pt x="239" y="39"/>
                  </a:lnTo>
                  <a:lnTo>
                    <a:pt x="243" y="34"/>
                  </a:lnTo>
                  <a:lnTo>
                    <a:pt x="246" y="19"/>
                  </a:lnTo>
                  <a:lnTo>
                    <a:pt x="251" y="8"/>
                  </a:lnTo>
                  <a:lnTo>
                    <a:pt x="262" y="1"/>
                  </a:lnTo>
                  <a:lnTo>
                    <a:pt x="273" y="0"/>
                  </a:lnTo>
                  <a:lnTo>
                    <a:pt x="283" y="5"/>
                  </a:lnTo>
                  <a:lnTo>
                    <a:pt x="290" y="12"/>
                  </a:lnTo>
                  <a:lnTo>
                    <a:pt x="295" y="23"/>
                  </a:lnTo>
                  <a:lnTo>
                    <a:pt x="304" y="30"/>
                  </a:lnTo>
                  <a:lnTo>
                    <a:pt x="313" y="36"/>
                  </a:lnTo>
                  <a:lnTo>
                    <a:pt x="341" y="45"/>
                  </a:lnTo>
                  <a:lnTo>
                    <a:pt x="358" y="49"/>
                  </a:lnTo>
                  <a:lnTo>
                    <a:pt x="364" y="48"/>
                  </a:lnTo>
                  <a:lnTo>
                    <a:pt x="375" y="42"/>
                  </a:lnTo>
                  <a:lnTo>
                    <a:pt x="379" y="51"/>
                  </a:lnTo>
                  <a:lnTo>
                    <a:pt x="371" y="61"/>
                  </a:lnTo>
                  <a:lnTo>
                    <a:pt x="363" y="66"/>
                  </a:lnTo>
                  <a:lnTo>
                    <a:pt x="358" y="71"/>
                  </a:lnTo>
                  <a:lnTo>
                    <a:pt x="354" y="78"/>
                  </a:lnTo>
                  <a:lnTo>
                    <a:pt x="349" y="82"/>
                  </a:lnTo>
                  <a:lnTo>
                    <a:pt x="346" y="96"/>
                  </a:lnTo>
                  <a:lnTo>
                    <a:pt x="349" y="110"/>
                  </a:lnTo>
                  <a:lnTo>
                    <a:pt x="369" y="155"/>
                  </a:lnTo>
                  <a:lnTo>
                    <a:pt x="377" y="167"/>
                  </a:lnTo>
                  <a:lnTo>
                    <a:pt x="385" y="197"/>
                  </a:lnTo>
                  <a:lnTo>
                    <a:pt x="393" y="209"/>
                  </a:lnTo>
                  <a:lnTo>
                    <a:pt x="399" y="214"/>
                  </a:lnTo>
                  <a:lnTo>
                    <a:pt x="405" y="218"/>
                  </a:lnTo>
                  <a:lnTo>
                    <a:pt x="413" y="232"/>
                  </a:lnTo>
                  <a:lnTo>
                    <a:pt x="420" y="253"/>
                  </a:lnTo>
                  <a:lnTo>
                    <a:pt x="422" y="257"/>
                  </a:lnTo>
                  <a:lnTo>
                    <a:pt x="426" y="258"/>
                  </a:lnTo>
                  <a:lnTo>
                    <a:pt x="430" y="260"/>
                  </a:lnTo>
                  <a:lnTo>
                    <a:pt x="431" y="268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8" y="280"/>
                  </a:lnTo>
                  <a:lnTo>
                    <a:pt x="423" y="281"/>
                  </a:lnTo>
                  <a:lnTo>
                    <a:pt x="419" y="283"/>
                  </a:lnTo>
                  <a:lnTo>
                    <a:pt x="414" y="285"/>
                  </a:lnTo>
                  <a:lnTo>
                    <a:pt x="411" y="288"/>
                  </a:lnTo>
                  <a:lnTo>
                    <a:pt x="411" y="287"/>
                  </a:lnTo>
                  <a:lnTo>
                    <a:pt x="408" y="289"/>
                  </a:lnTo>
                  <a:lnTo>
                    <a:pt x="407" y="291"/>
                  </a:lnTo>
                  <a:lnTo>
                    <a:pt x="406" y="293"/>
                  </a:lnTo>
                  <a:lnTo>
                    <a:pt x="399" y="298"/>
                  </a:lnTo>
                  <a:lnTo>
                    <a:pt x="394" y="302"/>
                  </a:lnTo>
                  <a:lnTo>
                    <a:pt x="385" y="301"/>
                  </a:lnTo>
                  <a:lnTo>
                    <a:pt x="377" y="287"/>
                  </a:lnTo>
                  <a:lnTo>
                    <a:pt x="371" y="281"/>
                  </a:lnTo>
                  <a:lnTo>
                    <a:pt x="363" y="279"/>
                  </a:lnTo>
                  <a:lnTo>
                    <a:pt x="358" y="284"/>
                  </a:lnTo>
                  <a:lnTo>
                    <a:pt x="355" y="290"/>
                  </a:lnTo>
                  <a:lnTo>
                    <a:pt x="352" y="291"/>
                  </a:lnTo>
                  <a:lnTo>
                    <a:pt x="350" y="294"/>
                  </a:lnTo>
                  <a:lnTo>
                    <a:pt x="350" y="298"/>
                  </a:lnTo>
                  <a:lnTo>
                    <a:pt x="338" y="307"/>
                  </a:lnTo>
                  <a:lnTo>
                    <a:pt x="323" y="303"/>
                  </a:lnTo>
                  <a:lnTo>
                    <a:pt x="320" y="313"/>
                  </a:lnTo>
                  <a:lnTo>
                    <a:pt x="318" y="328"/>
                  </a:lnTo>
                  <a:lnTo>
                    <a:pt x="317" y="335"/>
                  </a:lnTo>
                  <a:lnTo>
                    <a:pt x="315" y="341"/>
                  </a:lnTo>
                  <a:lnTo>
                    <a:pt x="312" y="347"/>
                  </a:lnTo>
                  <a:lnTo>
                    <a:pt x="311" y="354"/>
                  </a:lnTo>
                  <a:lnTo>
                    <a:pt x="316" y="359"/>
                  </a:lnTo>
                  <a:lnTo>
                    <a:pt x="322" y="363"/>
                  </a:lnTo>
                  <a:lnTo>
                    <a:pt x="327" y="369"/>
                  </a:lnTo>
                  <a:lnTo>
                    <a:pt x="330" y="376"/>
                  </a:lnTo>
                  <a:lnTo>
                    <a:pt x="335" y="381"/>
                  </a:lnTo>
                  <a:lnTo>
                    <a:pt x="337" y="388"/>
                  </a:lnTo>
                  <a:lnTo>
                    <a:pt x="321" y="471"/>
                  </a:lnTo>
                  <a:lnTo>
                    <a:pt x="314" y="472"/>
                  </a:lnTo>
                  <a:lnTo>
                    <a:pt x="307" y="472"/>
                  </a:lnTo>
                  <a:lnTo>
                    <a:pt x="300" y="475"/>
                  </a:lnTo>
                  <a:lnTo>
                    <a:pt x="293" y="479"/>
                  </a:lnTo>
                  <a:lnTo>
                    <a:pt x="279" y="482"/>
                  </a:lnTo>
                  <a:lnTo>
                    <a:pt x="251" y="486"/>
                  </a:lnTo>
                  <a:lnTo>
                    <a:pt x="237" y="486"/>
                  </a:lnTo>
                  <a:lnTo>
                    <a:pt x="243" y="475"/>
                  </a:lnTo>
                  <a:lnTo>
                    <a:pt x="252" y="464"/>
                  </a:lnTo>
                  <a:lnTo>
                    <a:pt x="250" y="450"/>
                  </a:lnTo>
                  <a:lnTo>
                    <a:pt x="248" y="447"/>
                  </a:lnTo>
                  <a:lnTo>
                    <a:pt x="247" y="443"/>
                  </a:lnTo>
                  <a:lnTo>
                    <a:pt x="247" y="439"/>
                  </a:lnTo>
                  <a:lnTo>
                    <a:pt x="246" y="435"/>
                  </a:lnTo>
                  <a:lnTo>
                    <a:pt x="240" y="431"/>
                  </a:lnTo>
                  <a:lnTo>
                    <a:pt x="233" y="427"/>
                  </a:lnTo>
                  <a:lnTo>
                    <a:pt x="233" y="423"/>
                  </a:lnTo>
                  <a:lnTo>
                    <a:pt x="233" y="409"/>
                  </a:lnTo>
                  <a:lnTo>
                    <a:pt x="225" y="399"/>
                  </a:lnTo>
                  <a:lnTo>
                    <a:pt x="201" y="398"/>
                  </a:lnTo>
                  <a:lnTo>
                    <a:pt x="194" y="401"/>
                  </a:lnTo>
                  <a:lnTo>
                    <a:pt x="188" y="405"/>
                  </a:lnTo>
                  <a:lnTo>
                    <a:pt x="181" y="401"/>
                  </a:lnTo>
                  <a:lnTo>
                    <a:pt x="177" y="390"/>
                  </a:lnTo>
                  <a:lnTo>
                    <a:pt x="169" y="384"/>
                  </a:lnTo>
                  <a:lnTo>
                    <a:pt x="159" y="390"/>
                  </a:lnTo>
                  <a:lnTo>
                    <a:pt x="150" y="413"/>
                  </a:lnTo>
                  <a:lnTo>
                    <a:pt x="142" y="420"/>
                  </a:lnTo>
                  <a:lnTo>
                    <a:pt x="128" y="421"/>
                  </a:lnTo>
                  <a:lnTo>
                    <a:pt x="116" y="416"/>
                  </a:lnTo>
                  <a:lnTo>
                    <a:pt x="100" y="402"/>
                  </a:lnTo>
                  <a:lnTo>
                    <a:pt x="90" y="384"/>
                  </a:lnTo>
                  <a:lnTo>
                    <a:pt x="83" y="374"/>
                  </a:lnTo>
                  <a:lnTo>
                    <a:pt x="72" y="366"/>
                  </a:lnTo>
                  <a:lnTo>
                    <a:pt x="69" y="354"/>
                  </a:lnTo>
                  <a:lnTo>
                    <a:pt x="68" y="350"/>
                  </a:lnTo>
                  <a:lnTo>
                    <a:pt x="76" y="326"/>
                  </a:lnTo>
                  <a:lnTo>
                    <a:pt x="75" y="306"/>
                  </a:lnTo>
                  <a:lnTo>
                    <a:pt x="66" y="306"/>
                  </a:lnTo>
                  <a:lnTo>
                    <a:pt x="63" y="316"/>
                  </a:lnTo>
                  <a:lnTo>
                    <a:pt x="61" y="328"/>
                  </a:lnTo>
                  <a:lnTo>
                    <a:pt x="55" y="327"/>
                  </a:lnTo>
                  <a:lnTo>
                    <a:pt x="51" y="315"/>
                  </a:lnTo>
                  <a:lnTo>
                    <a:pt x="49" y="289"/>
                  </a:lnTo>
                  <a:lnTo>
                    <a:pt x="44" y="278"/>
                  </a:lnTo>
                  <a:lnTo>
                    <a:pt x="21" y="27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949FC7CB-7D39-B14C-B233-92E920E99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7473" y="3634171"/>
              <a:ext cx="273050" cy="392112"/>
            </a:xfrm>
            <a:custGeom>
              <a:avLst/>
              <a:gdLst>
                <a:gd name="T0" fmla="*/ 29 w 172"/>
                <a:gd name="T1" fmla="*/ 235 h 247"/>
                <a:gd name="T2" fmla="*/ 7 w 172"/>
                <a:gd name="T3" fmla="*/ 246 h 247"/>
                <a:gd name="T4" fmla="*/ 1 w 172"/>
                <a:gd name="T5" fmla="*/ 231 h 247"/>
                <a:gd name="T6" fmla="*/ 4 w 172"/>
                <a:gd name="T7" fmla="*/ 219 h 247"/>
                <a:gd name="T8" fmla="*/ 18 w 172"/>
                <a:gd name="T9" fmla="*/ 199 h 247"/>
                <a:gd name="T10" fmla="*/ 19 w 172"/>
                <a:gd name="T11" fmla="*/ 195 h 247"/>
                <a:gd name="T12" fmla="*/ 19 w 172"/>
                <a:gd name="T13" fmla="*/ 189 h 247"/>
                <a:gd name="T14" fmla="*/ 22 w 172"/>
                <a:gd name="T15" fmla="*/ 165 h 247"/>
                <a:gd name="T16" fmla="*/ 26 w 172"/>
                <a:gd name="T17" fmla="*/ 156 h 247"/>
                <a:gd name="T18" fmla="*/ 32 w 172"/>
                <a:gd name="T19" fmla="*/ 154 h 247"/>
                <a:gd name="T20" fmla="*/ 34 w 172"/>
                <a:gd name="T21" fmla="*/ 149 h 247"/>
                <a:gd name="T22" fmla="*/ 35 w 172"/>
                <a:gd name="T23" fmla="*/ 136 h 247"/>
                <a:gd name="T24" fmla="*/ 31 w 172"/>
                <a:gd name="T25" fmla="*/ 127 h 247"/>
                <a:gd name="T26" fmla="*/ 29 w 172"/>
                <a:gd name="T27" fmla="*/ 115 h 247"/>
                <a:gd name="T28" fmla="*/ 23 w 172"/>
                <a:gd name="T29" fmla="*/ 92 h 247"/>
                <a:gd name="T30" fmla="*/ 16 w 172"/>
                <a:gd name="T31" fmla="*/ 62 h 247"/>
                <a:gd name="T32" fmla="*/ 18 w 172"/>
                <a:gd name="T33" fmla="*/ 55 h 247"/>
                <a:gd name="T34" fmla="*/ 29 w 172"/>
                <a:gd name="T35" fmla="*/ 57 h 247"/>
                <a:gd name="T36" fmla="*/ 43 w 172"/>
                <a:gd name="T37" fmla="*/ 48 h 247"/>
                <a:gd name="T38" fmla="*/ 53 w 172"/>
                <a:gd name="T39" fmla="*/ 15 h 247"/>
                <a:gd name="T40" fmla="*/ 70 w 172"/>
                <a:gd name="T41" fmla="*/ 7 h 247"/>
                <a:gd name="T42" fmla="*/ 73 w 172"/>
                <a:gd name="T43" fmla="*/ 16 h 247"/>
                <a:gd name="T44" fmla="*/ 98 w 172"/>
                <a:gd name="T45" fmla="*/ 20 h 247"/>
                <a:gd name="T46" fmla="*/ 112 w 172"/>
                <a:gd name="T47" fmla="*/ 25 h 247"/>
                <a:gd name="T48" fmla="*/ 99 w 172"/>
                <a:gd name="T49" fmla="*/ 54 h 247"/>
                <a:gd name="T50" fmla="*/ 95 w 172"/>
                <a:gd name="T51" fmla="*/ 77 h 247"/>
                <a:gd name="T52" fmla="*/ 105 w 172"/>
                <a:gd name="T53" fmla="*/ 80 h 247"/>
                <a:gd name="T54" fmla="*/ 114 w 172"/>
                <a:gd name="T55" fmla="*/ 89 h 247"/>
                <a:gd name="T56" fmla="*/ 123 w 172"/>
                <a:gd name="T57" fmla="*/ 107 h 247"/>
                <a:gd name="T58" fmla="*/ 122 w 172"/>
                <a:gd name="T59" fmla="*/ 111 h 247"/>
                <a:gd name="T60" fmla="*/ 120 w 172"/>
                <a:gd name="T61" fmla="*/ 116 h 247"/>
                <a:gd name="T62" fmla="*/ 119 w 172"/>
                <a:gd name="T63" fmla="*/ 123 h 247"/>
                <a:gd name="T64" fmla="*/ 124 w 172"/>
                <a:gd name="T65" fmla="*/ 125 h 247"/>
                <a:gd name="T66" fmla="*/ 131 w 172"/>
                <a:gd name="T67" fmla="*/ 125 h 247"/>
                <a:gd name="T68" fmla="*/ 137 w 172"/>
                <a:gd name="T69" fmla="*/ 134 h 247"/>
                <a:gd name="T70" fmla="*/ 139 w 172"/>
                <a:gd name="T71" fmla="*/ 149 h 247"/>
                <a:gd name="T72" fmla="*/ 145 w 172"/>
                <a:gd name="T73" fmla="*/ 162 h 247"/>
                <a:gd name="T74" fmla="*/ 157 w 172"/>
                <a:gd name="T75" fmla="*/ 169 h 247"/>
                <a:gd name="T76" fmla="*/ 165 w 172"/>
                <a:gd name="T77" fmla="*/ 168 h 247"/>
                <a:gd name="T78" fmla="*/ 171 w 172"/>
                <a:gd name="T79" fmla="*/ 172 h 247"/>
                <a:gd name="T80" fmla="*/ 158 w 172"/>
                <a:gd name="T81" fmla="*/ 181 h 247"/>
                <a:gd name="T82" fmla="*/ 137 w 172"/>
                <a:gd name="T83" fmla="*/ 196 h 247"/>
                <a:gd name="T84" fmla="*/ 107 w 172"/>
                <a:gd name="T85" fmla="*/ 195 h 247"/>
                <a:gd name="T86" fmla="*/ 87 w 172"/>
                <a:gd name="T87" fmla="*/ 199 h 247"/>
                <a:gd name="T88" fmla="*/ 75 w 172"/>
                <a:gd name="T89" fmla="*/ 214 h 247"/>
                <a:gd name="T90" fmla="*/ 57 w 172"/>
                <a:gd name="T91" fmla="*/ 235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2" h="247">
                  <a:moveTo>
                    <a:pt x="47" y="230"/>
                  </a:moveTo>
                  <a:lnTo>
                    <a:pt x="29" y="235"/>
                  </a:lnTo>
                  <a:lnTo>
                    <a:pt x="14" y="247"/>
                  </a:lnTo>
                  <a:lnTo>
                    <a:pt x="7" y="246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2" y="225"/>
                  </a:lnTo>
                  <a:lnTo>
                    <a:pt x="4" y="219"/>
                  </a:lnTo>
                  <a:lnTo>
                    <a:pt x="9" y="211"/>
                  </a:lnTo>
                  <a:lnTo>
                    <a:pt x="18" y="199"/>
                  </a:lnTo>
                  <a:lnTo>
                    <a:pt x="18" y="197"/>
                  </a:lnTo>
                  <a:lnTo>
                    <a:pt x="19" y="195"/>
                  </a:lnTo>
                  <a:lnTo>
                    <a:pt x="18" y="191"/>
                  </a:lnTo>
                  <a:lnTo>
                    <a:pt x="19" y="189"/>
                  </a:lnTo>
                  <a:lnTo>
                    <a:pt x="22" y="177"/>
                  </a:lnTo>
                  <a:lnTo>
                    <a:pt x="22" y="165"/>
                  </a:lnTo>
                  <a:lnTo>
                    <a:pt x="22" y="160"/>
                  </a:lnTo>
                  <a:lnTo>
                    <a:pt x="26" y="156"/>
                  </a:lnTo>
                  <a:lnTo>
                    <a:pt x="29" y="155"/>
                  </a:lnTo>
                  <a:lnTo>
                    <a:pt x="32" y="154"/>
                  </a:lnTo>
                  <a:lnTo>
                    <a:pt x="34" y="152"/>
                  </a:lnTo>
                  <a:lnTo>
                    <a:pt x="34" y="149"/>
                  </a:lnTo>
                  <a:lnTo>
                    <a:pt x="36" y="139"/>
                  </a:lnTo>
                  <a:lnTo>
                    <a:pt x="35" y="136"/>
                  </a:lnTo>
                  <a:lnTo>
                    <a:pt x="34" y="133"/>
                  </a:lnTo>
                  <a:lnTo>
                    <a:pt x="31" y="127"/>
                  </a:lnTo>
                  <a:lnTo>
                    <a:pt x="29" y="124"/>
                  </a:lnTo>
                  <a:lnTo>
                    <a:pt x="29" y="115"/>
                  </a:lnTo>
                  <a:lnTo>
                    <a:pt x="25" y="104"/>
                  </a:lnTo>
                  <a:lnTo>
                    <a:pt x="23" y="92"/>
                  </a:lnTo>
                  <a:lnTo>
                    <a:pt x="17" y="69"/>
                  </a:lnTo>
                  <a:lnTo>
                    <a:pt x="16" y="62"/>
                  </a:lnTo>
                  <a:lnTo>
                    <a:pt x="16" y="55"/>
                  </a:lnTo>
                  <a:lnTo>
                    <a:pt x="18" y="55"/>
                  </a:lnTo>
                  <a:lnTo>
                    <a:pt x="23" y="55"/>
                  </a:lnTo>
                  <a:lnTo>
                    <a:pt x="29" y="57"/>
                  </a:lnTo>
                  <a:lnTo>
                    <a:pt x="35" y="56"/>
                  </a:lnTo>
                  <a:lnTo>
                    <a:pt x="43" y="48"/>
                  </a:lnTo>
                  <a:lnTo>
                    <a:pt x="47" y="26"/>
                  </a:lnTo>
                  <a:lnTo>
                    <a:pt x="53" y="15"/>
                  </a:lnTo>
                  <a:lnTo>
                    <a:pt x="68" y="0"/>
                  </a:lnTo>
                  <a:lnTo>
                    <a:pt x="70" y="7"/>
                  </a:lnTo>
                  <a:lnTo>
                    <a:pt x="70" y="14"/>
                  </a:lnTo>
                  <a:lnTo>
                    <a:pt x="73" y="16"/>
                  </a:lnTo>
                  <a:lnTo>
                    <a:pt x="85" y="15"/>
                  </a:lnTo>
                  <a:lnTo>
                    <a:pt x="98" y="20"/>
                  </a:lnTo>
                  <a:lnTo>
                    <a:pt x="105" y="22"/>
                  </a:lnTo>
                  <a:lnTo>
                    <a:pt x="112" y="25"/>
                  </a:lnTo>
                  <a:lnTo>
                    <a:pt x="112" y="40"/>
                  </a:lnTo>
                  <a:lnTo>
                    <a:pt x="99" y="54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8" y="78"/>
                  </a:lnTo>
                  <a:lnTo>
                    <a:pt x="105" y="80"/>
                  </a:lnTo>
                  <a:lnTo>
                    <a:pt x="109" y="82"/>
                  </a:lnTo>
                  <a:lnTo>
                    <a:pt x="114" y="89"/>
                  </a:lnTo>
                  <a:lnTo>
                    <a:pt x="121" y="105"/>
                  </a:lnTo>
                  <a:lnTo>
                    <a:pt x="123" y="107"/>
                  </a:lnTo>
                  <a:lnTo>
                    <a:pt x="123" y="109"/>
                  </a:lnTo>
                  <a:lnTo>
                    <a:pt x="122" y="111"/>
                  </a:lnTo>
                  <a:lnTo>
                    <a:pt x="120" y="112"/>
                  </a:lnTo>
                  <a:lnTo>
                    <a:pt x="120" y="116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1" y="126"/>
                  </a:lnTo>
                  <a:lnTo>
                    <a:pt x="124" y="125"/>
                  </a:lnTo>
                  <a:lnTo>
                    <a:pt x="127" y="123"/>
                  </a:lnTo>
                  <a:lnTo>
                    <a:pt x="131" y="125"/>
                  </a:lnTo>
                  <a:lnTo>
                    <a:pt x="132" y="131"/>
                  </a:lnTo>
                  <a:lnTo>
                    <a:pt x="137" y="134"/>
                  </a:lnTo>
                  <a:lnTo>
                    <a:pt x="137" y="142"/>
                  </a:lnTo>
                  <a:lnTo>
                    <a:pt x="139" y="149"/>
                  </a:lnTo>
                  <a:lnTo>
                    <a:pt x="143" y="155"/>
                  </a:lnTo>
                  <a:lnTo>
                    <a:pt x="145" y="162"/>
                  </a:lnTo>
                  <a:lnTo>
                    <a:pt x="151" y="168"/>
                  </a:lnTo>
                  <a:lnTo>
                    <a:pt x="157" y="169"/>
                  </a:lnTo>
                  <a:lnTo>
                    <a:pt x="163" y="167"/>
                  </a:lnTo>
                  <a:lnTo>
                    <a:pt x="165" y="168"/>
                  </a:lnTo>
                  <a:lnTo>
                    <a:pt x="169" y="169"/>
                  </a:lnTo>
                  <a:lnTo>
                    <a:pt x="171" y="172"/>
                  </a:lnTo>
                  <a:lnTo>
                    <a:pt x="172" y="172"/>
                  </a:lnTo>
                  <a:lnTo>
                    <a:pt x="158" y="181"/>
                  </a:lnTo>
                  <a:lnTo>
                    <a:pt x="147" y="194"/>
                  </a:lnTo>
                  <a:lnTo>
                    <a:pt x="137" y="196"/>
                  </a:lnTo>
                  <a:lnTo>
                    <a:pt x="128" y="199"/>
                  </a:lnTo>
                  <a:lnTo>
                    <a:pt x="107" y="195"/>
                  </a:lnTo>
                  <a:lnTo>
                    <a:pt x="97" y="196"/>
                  </a:lnTo>
                  <a:lnTo>
                    <a:pt x="87" y="199"/>
                  </a:lnTo>
                  <a:lnTo>
                    <a:pt x="77" y="204"/>
                  </a:lnTo>
                  <a:lnTo>
                    <a:pt x="75" y="214"/>
                  </a:lnTo>
                  <a:lnTo>
                    <a:pt x="66" y="232"/>
                  </a:lnTo>
                  <a:lnTo>
                    <a:pt x="57" y="235"/>
                  </a:lnTo>
                  <a:lnTo>
                    <a:pt x="47" y="23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5" name="Freeform 26">
              <a:extLst>
                <a:ext uri="{FF2B5EF4-FFF2-40B4-BE49-F238E27FC236}">
                  <a16:creationId xmlns:a16="http://schemas.microsoft.com/office/drawing/2014/main" id="{7D6E5A51-6BA4-DD4E-990C-B3808C3339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4711" y="1562484"/>
              <a:ext cx="860425" cy="1087437"/>
            </a:xfrm>
            <a:custGeom>
              <a:avLst/>
              <a:gdLst>
                <a:gd name="T0" fmla="*/ 541 w 542"/>
                <a:gd name="T1" fmla="*/ 665 h 685"/>
                <a:gd name="T2" fmla="*/ 494 w 542"/>
                <a:gd name="T3" fmla="*/ 663 h 685"/>
                <a:gd name="T4" fmla="*/ 425 w 542"/>
                <a:gd name="T5" fmla="*/ 685 h 685"/>
                <a:gd name="T6" fmla="*/ 268 w 542"/>
                <a:gd name="T7" fmla="*/ 607 h 685"/>
                <a:gd name="T8" fmla="*/ 255 w 542"/>
                <a:gd name="T9" fmla="*/ 617 h 685"/>
                <a:gd name="T10" fmla="*/ 264 w 542"/>
                <a:gd name="T11" fmla="*/ 645 h 685"/>
                <a:gd name="T12" fmla="*/ 237 w 542"/>
                <a:gd name="T13" fmla="*/ 669 h 685"/>
                <a:gd name="T14" fmla="*/ 183 w 542"/>
                <a:gd name="T15" fmla="*/ 676 h 685"/>
                <a:gd name="T16" fmla="*/ 129 w 542"/>
                <a:gd name="T17" fmla="*/ 652 h 685"/>
                <a:gd name="T18" fmla="*/ 106 w 542"/>
                <a:gd name="T19" fmla="*/ 632 h 685"/>
                <a:gd name="T20" fmla="*/ 113 w 542"/>
                <a:gd name="T21" fmla="*/ 612 h 685"/>
                <a:gd name="T22" fmla="*/ 109 w 542"/>
                <a:gd name="T23" fmla="*/ 571 h 685"/>
                <a:gd name="T24" fmla="*/ 60 w 542"/>
                <a:gd name="T25" fmla="*/ 565 h 685"/>
                <a:gd name="T26" fmla="*/ 54 w 542"/>
                <a:gd name="T27" fmla="*/ 505 h 685"/>
                <a:gd name="T28" fmla="*/ 20 w 542"/>
                <a:gd name="T29" fmla="*/ 494 h 685"/>
                <a:gd name="T30" fmla="*/ 3 w 542"/>
                <a:gd name="T31" fmla="*/ 480 h 685"/>
                <a:gd name="T32" fmla="*/ 10 w 542"/>
                <a:gd name="T33" fmla="*/ 445 h 685"/>
                <a:gd name="T34" fmla="*/ 25 w 542"/>
                <a:gd name="T35" fmla="*/ 403 h 685"/>
                <a:gd name="T36" fmla="*/ 8 w 542"/>
                <a:gd name="T37" fmla="*/ 354 h 685"/>
                <a:gd name="T38" fmla="*/ 29 w 542"/>
                <a:gd name="T39" fmla="*/ 322 h 685"/>
                <a:gd name="T40" fmla="*/ 53 w 542"/>
                <a:gd name="T41" fmla="*/ 298 h 685"/>
                <a:gd name="T42" fmla="*/ 95 w 542"/>
                <a:gd name="T43" fmla="*/ 270 h 685"/>
                <a:gd name="T44" fmla="*/ 120 w 542"/>
                <a:gd name="T45" fmla="*/ 264 h 685"/>
                <a:gd name="T46" fmla="*/ 162 w 542"/>
                <a:gd name="T47" fmla="*/ 274 h 685"/>
                <a:gd name="T48" fmla="*/ 200 w 542"/>
                <a:gd name="T49" fmla="*/ 284 h 685"/>
                <a:gd name="T50" fmla="*/ 254 w 542"/>
                <a:gd name="T51" fmla="*/ 283 h 685"/>
                <a:gd name="T52" fmla="*/ 269 w 542"/>
                <a:gd name="T53" fmla="*/ 320 h 685"/>
                <a:gd name="T54" fmla="*/ 285 w 542"/>
                <a:gd name="T55" fmla="*/ 352 h 685"/>
                <a:gd name="T56" fmla="*/ 338 w 542"/>
                <a:gd name="T57" fmla="*/ 357 h 685"/>
                <a:gd name="T58" fmla="*/ 347 w 542"/>
                <a:gd name="T59" fmla="*/ 330 h 685"/>
                <a:gd name="T60" fmla="*/ 385 w 542"/>
                <a:gd name="T61" fmla="*/ 309 h 685"/>
                <a:gd name="T62" fmla="*/ 350 w 542"/>
                <a:gd name="T63" fmla="*/ 295 h 685"/>
                <a:gd name="T64" fmla="*/ 275 w 542"/>
                <a:gd name="T65" fmla="*/ 254 h 685"/>
                <a:gd name="T66" fmla="*/ 255 w 542"/>
                <a:gd name="T67" fmla="*/ 238 h 685"/>
                <a:gd name="T68" fmla="*/ 258 w 542"/>
                <a:gd name="T69" fmla="*/ 211 h 685"/>
                <a:gd name="T70" fmla="*/ 251 w 542"/>
                <a:gd name="T71" fmla="*/ 179 h 685"/>
                <a:gd name="T72" fmla="*/ 221 w 542"/>
                <a:gd name="T73" fmla="*/ 182 h 685"/>
                <a:gd name="T74" fmla="*/ 228 w 542"/>
                <a:gd name="T75" fmla="*/ 148 h 685"/>
                <a:gd name="T76" fmla="*/ 263 w 542"/>
                <a:gd name="T77" fmla="*/ 138 h 685"/>
                <a:gd name="T78" fmla="*/ 334 w 542"/>
                <a:gd name="T79" fmla="*/ 94 h 685"/>
                <a:gd name="T80" fmla="*/ 354 w 542"/>
                <a:gd name="T81" fmla="*/ 32 h 685"/>
                <a:gd name="T82" fmla="*/ 370 w 542"/>
                <a:gd name="T83" fmla="*/ 14 h 685"/>
                <a:gd name="T84" fmla="*/ 406 w 542"/>
                <a:gd name="T85" fmla="*/ 19 h 685"/>
                <a:gd name="T86" fmla="*/ 465 w 542"/>
                <a:gd name="T87" fmla="*/ 22 h 685"/>
                <a:gd name="T88" fmla="*/ 472 w 542"/>
                <a:gd name="T89" fmla="*/ 58 h 685"/>
                <a:gd name="T90" fmla="*/ 482 w 542"/>
                <a:gd name="T91" fmla="*/ 82 h 685"/>
                <a:gd name="T92" fmla="*/ 490 w 542"/>
                <a:gd name="T93" fmla="*/ 144 h 685"/>
                <a:gd name="T94" fmla="*/ 511 w 542"/>
                <a:gd name="T95" fmla="*/ 265 h 685"/>
                <a:gd name="T96" fmla="*/ 524 w 542"/>
                <a:gd name="T97" fmla="*/ 278 h 685"/>
                <a:gd name="T98" fmla="*/ 493 w 542"/>
                <a:gd name="T99" fmla="*/ 301 h 685"/>
                <a:gd name="T100" fmla="*/ 458 w 542"/>
                <a:gd name="T101" fmla="*/ 327 h 685"/>
                <a:gd name="T102" fmla="*/ 436 w 542"/>
                <a:gd name="T103" fmla="*/ 377 h 685"/>
                <a:gd name="T104" fmla="*/ 420 w 542"/>
                <a:gd name="T105" fmla="*/ 408 h 685"/>
                <a:gd name="T106" fmla="*/ 454 w 542"/>
                <a:gd name="T107" fmla="*/ 452 h 685"/>
                <a:gd name="T108" fmla="*/ 490 w 542"/>
                <a:gd name="T109" fmla="*/ 482 h 685"/>
                <a:gd name="T110" fmla="*/ 490 w 542"/>
                <a:gd name="T111" fmla="*/ 527 h 685"/>
                <a:gd name="T112" fmla="*/ 472 w 542"/>
                <a:gd name="T113" fmla="*/ 561 h 685"/>
                <a:gd name="T114" fmla="*/ 527 w 542"/>
                <a:gd name="T115" fmla="*/ 625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2" h="685">
                  <a:moveTo>
                    <a:pt x="537" y="652"/>
                  </a:moveTo>
                  <a:lnTo>
                    <a:pt x="542" y="659"/>
                  </a:lnTo>
                  <a:lnTo>
                    <a:pt x="541" y="665"/>
                  </a:lnTo>
                  <a:lnTo>
                    <a:pt x="525" y="665"/>
                  </a:lnTo>
                  <a:lnTo>
                    <a:pt x="509" y="661"/>
                  </a:lnTo>
                  <a:lnTo>
                    <a:pt x="494" y="663"/>
                  </a:lnTo>
                  <a:lnTo>
                    <a:pt x="466" y="676"/>
                  </a:lnTo>
                  <a:lnTo>
                    <a:pt x="437" y="677"/>
                  </a:lnTo>
                  <a:lnTo>
                    <a:pt x="425" y="685"/>
                  </a:lnTo>
                  <a:lnTo>
                    <a:pt x="418" y="682"/>
                  </a:lnTo>
                  <a:lnTo>
                    <a:pt x="380" y="659"/>
                  </a:lnTo>
                  <a:lnTo>
                    <a:pt x="268" y="607"/>
                  </a:lnTo>
                  <a:lnTo>
                    <a:pt x="261" y="609"/>
                  </a:lnTo>
                  <a:lnTo>
                    <a:pt x="257" y="611"/>
                  </a:lnTo>
                  <a:lnTo>
                    <a:pt x="255" y="617"/>
                  </a:lnTo>
                  <a:lnTo>
                    <a:pt x="263" y="629"/>
                  </a:lnTo>
                  <a:lnTo>
                    <a:pt x="266" y="637"/>
                  </a:lnTo>
                  <a:lnTo>
                    <a:pt x="264" y="645"/>
                  </a:lnTo>
                  <a:lnTo>
                    <a:pt x="249" y="650"/>
                  </a:lnTo>
                  <a:lnTo>
                    <a:pt x="243" y="655"/>
                  </a:lnTo>
                  <a:lnTo>
                    <a:pt x="237" y="669"/>
                  </a:lnTo>
                  <a:lnTo>
                    <a:pt x="228" y="673"/>
                  </a:lnTo>
                  <a:lnTo>
                    <a:pt x="220" y="674"/>
                  </a:lnTo>
                  <a:lnTo>
                    <a:pt x="183" y="676"/>
                  </a:lnTo>
                  <a:lnTo>
                    <a:pt x="151" y="670"/>
                  </a:lnTo>
                  <a:lnTo>
                    <a:pt x="137" y="666"/>
                  </a:lnTo>
                  <a:lnTo>
                    <a:pt x="129" y="652"/>
                  </a:lnTo>
                  <a:lnTo>
                    <a:pt x="119" y="640"/>
                  </a:lnTo>
                  <a:lnTo>
                    <a:pt x="111" y="638"/>
                  </a:lnTo>
                  <a:lnTo>
                    <a:pt x="106" y="632"/>
                  </a:lnTo>
                  <a:lnTo>
                    <a:pt x="106" y="625"/>
                  </a:lnTo>
                  <a:lnTo>
                    <a:pt x="109" y="618"/>
                  </a:lnTo>
                  <a:lnTo>
                    <a:pt x="113" y="612"/>
                  </a:lnTo>
                  <a:lnTo>
                    <a:pt x="115" y="606"/>
                  </a:lnTo>
                  <a:lnTo>
                    <a:pt x="114" y="587"/>
                  </a:lnTo>
                  <a:lnTo>
                    <a:pt x="109" y="571"/>
                  </a:lnTo>
                  <a:lnTo>
                    <a:pt x="95" y="566"/>
                  </a:lnTo>
                  <a:lnTo>
                    <a:pt x="68" y="570"/>
                  </a:lnTo>
                  <a:lnTo>
                    <a:pt x="60" y="565"/>
                  </a:lnTo>
                  <a:lnTo>
                    <a:pt x="61" y="528"/>
                  </a:lnTo>
                  <a:lnTo>
                    <a:pt x="59" y="517"/>
                  </a:lnTo>
                  <a:lnTo>
                    <a:pt x="54" y="505"/>
                  </a:lnTo>
                  <a:lnTo>
                    <a:pt x="47" y="495"/>
                  </a:lnTo>
                  <a:lnTo>
                    <a:pt x="33" y="492"/>
                  </a:lnTo>
                  <a:lnTo>
                    <a:pt x="20" y="494"/>
                  </a:lnTo>
                  <a:lnTo>
                    <a:pt x="15" y="488"/>
                  </a:lnTo>
                  <a:lnTo>
                    <a:pt x="9" y="483"/>
                  </a:lnTo>
                  <a:lnTo>
                    <a:pt x="3" y="480"/>
                  </a:lnTo>
                  <a:lnTo>
                    <a:pt x="0" y="474"/>
                  </a:lnTo>
                  <a:lnTo>
                    <a:pt x="8" y="460"/>
                  </a:lnTo>
                  <a:lnTo>
                    <a:pt x="10" y="445"/>
                  </a:lnTo>
                  <a:lnTo>
                    <a:pt x="20" y="433"/>
                  </a:lnTo>
                  <a:lnTo>
                    <a:pt x="26" y="418"/>
                  </a:lnTo>
                  <a:lnTo>
                    <a:pt x="25" y="403"/>
                  </a:lnTo>
                  <a:lnTo>
                    <a:pt x="15" y="391"/>
                  </a:lnTo>
                  <a:lnTo>
                    <a:pt x="8" y="373"/>
                  </a:lnTo>
                  <a:lnTo>
                    <a:pt x="8" y="354"/>
                  </a:lnTo>
                  <a:lnTo>
                    <a:pt x="9" y="337"/>
                  </a:lnTo>
                  <a:lnTo>
                    <a:pt x="15" y="323"/>
                  </a:lnTo>
                  <a:lnTo>
                    <a:pt x="29" y="322"/>
                  </a:lnTo>
                  <a:lnTo>
                    <a:pt x="38" y="318"/>
                  </a:lnTo>
                  <a:lnTo>
                    <a:pt x="43" y="312"/>
                  </a:lnTo>
                  <a:lnTo>
                    <a:pt x="53" y="298"/>
                  </a:lnTo>
                  <a:lnTo>
                    <a:pt x="76" y="275"/>
                  </a:lnTo>
                  <a:lnTo>
                    <a:pt x="92" y="268"/>
                  </a:lnTo>
                  <a:lnTo>
                    <a:pt x="95" y="270"/>
                  </a:lnTo>
                  <a:lnTo>
                    <a:pt x="99" y="272"/>
                  </a:lnTo>
                  <a:lnTo>
                    <a:pt x="103" y="271"/>
                  </a:lnTo>
                  <a:lnTo>
                    <a:pt x="120" y="264"/>
                  </a:lnTo>
                  <a:lnTo>
                    <a:pt x="134" y="264"/>
                  </a:lnTo>
                  <a:lnTo>
                    <a:pt x="148" y="268"/>
                  </a:lnTo>
                  <a:lnTo>
                    <a:pt x="162" y="274"/>
                  </a:lnTo>
                  <a:lnTo>
                    <a:pt x="176" y="275"/>
                  </a:lnTo>
                  <a:lnTo>
                    <a:pt x="191" y="272"/>
                  </a:lnTo>
                  <a:lnTo>
                    <a:pt x="200" y="284"/>
                  </a:lnTo>
                  <a:lnTo>
                    <a:pt x="211" y="288"/>
                  </a:lnTo>
                  <a:lnTo>
                    <a:pt x="241" y="286"/>
                  </a:lnTo>
                  <a:lnTo>
                    <a:pt x="254" y="283"/>
                  </a:lnTo>
                  <a:lnTo>
                    <a:pt x="264" y="292"/>
                  </a:lnTo>
                  <a:lnTo>
                    <a:pt x="269" y="305"/>
                  </a:lnTo>
                  <a:lnTo>
                    <a:pt x="269" y="320"/>
                  </a:lnTo>
                  <a:lnTo>
                    <a:pt x="267" y="335"/>
                  </a:lnTo>
                  <a:lnTo>
                    <a:pt x="272" y="347"/>
                  </a:lnTo>
                  <a:lnTo>
                    <a:pt x="285" y="352"/>
                  </a:lnTo>
                  <a:lnTo>
                    <a:pt x="322" y="350"/>
                  </a:lnTo>
                  <a:lnTo>
                    <a:pt x="329" y="354"/>
                  </a:lnTo>
                  <a:lnTo>
                    <a:pt x="338" y="357"/>
                  </a:lnTo>
                  <a:lnTo>
                    <a:pt x="344" y="353"/>
                  </a:lnTo>
                  <a:lnTo>
                    <a:pt x="342" y="345"/>
                  </a:lnTo>
                  <a:lnTo>
                    <a:pt x="347" y="330"/>
                  </a:lnTo>
                  <a:lnTo>
                    <a:pt x="371" y="320"/>
                  </a:lnTo>
                  <a:lnTo>
                    <a:pt x="379" y="315"/>
                  </a:lnTo>
                  <a:lnTo>
                    <a:pt x="385" y="309"/>
                  </a:lnTo>
                  <a:lnTo>
                    <a:pt x="386" y="301"/>
                  </a:lnTo>
                  <a:lnTo>
                    <a:pt x="370" y="296"/>
                  </a:lnTo>
                  <a:lnTo>
                    <a:pt x="350" y="295"/>
                  </a:lnTo>
                  <a:lnTo>
                    <a:pt x="314" y="289"/>
                  </a:lnTo>
                  <a:lnTo>
                    <a:pt x="297" y="283"/>
                  </a:lnTo>
                  <a:lnTo>
                    <a:pt x="275" y="254"/>
                  </a:lnTo>
                  <a:lnTo>
                    <a:pt x="266" y="237"/>
                  </a:lnTo>
                  <a:lnTo>
                    <a:pt x="262" y="238"/>
                  </a:lnTo>
                  <a:lnTo>
                    <a:pt x="255" y="238"/>
                  </a:lnTo>
                  <a:lnTo>
                    <a:pt x="250" y="232"/>
                  </a:lnTo>
                  <a:lnTo>
                    <a:pt x="251" y="225"/>
                  </a:lnTo>
                  <a:lnTo>
                    <a:pt x="258" y="211"/>
                  </a:lnTo>
                  <a:lnTo>
                    <a:pt x="258" y="203"/>
                  </a:lnTo>
                  <a:lnTo>
                    <a:pt x="255" y="187"/>
                  </a:lnTo>
                  <a:lnTo>
                    <a:pt x="251" y="179"/>
                  </a:lnTo>
                  <a:lnTo>
                    <a:pt x="243" y="177"/>
                  </a:lnTo>
                  <a:lnTo>
                    <a:pt x="235" y="178"/>
                  </a:lnTo>
                  <a:lnTo>
                    <a:pt x="221" y="182"/>
                  </a:lnTo>
                  <a:lnTo>
                    <a:pt x="211" y="175"/>
                  </a:lnTo>
                  <a:lnTo>
                    <a:pt x="216" y="159"/>
                  </a:lnTo>
                  <a:lnTo>
                    <a:pt x="228" y="148"/>
                  </a:lnTo>
                  <a:lnTo>
                    <a:pt x="248" y="147"/>
                  </a:lnTo>
                  <a:lnTo>
                    <a:pt x="256" y="143"/>
                  </a:lnTo>
                  <a:lnTo>
                    <a:pt x="263" y="138"/>
                  </a:lnTo>
                  <a:lnTo>
                    <a:pt x="333" y="112"/>
                  </a:lnTo>
                  <a:lnTo>
                    <a:pt x="336" y="104"/>
                  </a:lnTo>
                  <a:lnTo>
                    <a:pt x="334" y="94"/>
                  </a:lnTo>
                  <a:lnTo>
                    <a:pt x="336" y="87"/>
                  </a:lnTo>
                  <a:lnTo>
                    <a:pt x="352" y="42"/>
                  </a:lnTo>
                  <a:lnTo>
                    <a:pt x="354" y="32"/>
                  </a:lnTo>
                  <a:lnTo>
                    <a:pt x="357" y="22"/>
                  </a:lnTo>
                  <a:lnTo>
                    <a:pt x="363" y="17"/>
                  </a:lnTo>
                  <a:lnTo>
                    <a:pt x="370" y="14"/>
                  </a:lnTo>
                  <a:lnTo>
                    <a:pt x="387" y="11"/>
                  </a:lnTo>
                  <a:lnTo>
                    <a:pt x="394" y="16"/>
                  </a:lnTo>
                  <a:lnTo>
                    <a:pt x="406" y="19"/>
                  </a:lnTo>
                  <a:lnTo>
                    <a:pt x="436" y="0"/>
                  </a:lnTo>
                  <a:lnTo>
                    <a:pt x="451" y="10"/>
                  </a:lnTo>
                  <a:lnTo>
                    <a:pt x="465" y="22"/>
                  </a:lnTo>
                  <a:lnTo>
                    <a:pt x="468" y="31"/>
                  </a:lnTo>
                  <a:lnTo>
                    <a:pt x="471" y="49"/>
                  </a:lnTo>
                  <a:lnTo>
                    <a:pt x="472" y="58"/>
                  </a:lnTo>
                  <a:lnTo>
                    <a:pt x="472" y="67"/>
                  </a:lnTo>
                  <a:lnTo>
                    <a:pt x="477" y="74"/>
                  </a:lnTo>
                  <a:lnTo>
                    <a:pt x="482" y="82"/>
                  </a:lnTo>
                  <a:lnTo>
                    <a:pt x="483" y="92"/>
                  </a:lnTo>
                  <a:lnTo>
                    <a:pt x="483" y="108"/>
                  </a:lnTo>
                  <a:lnTo>
                    <a:pt x="490" y="144"/>
                  </a:lnTo>
                  <a:lnTo>
                    <a:pt x="517" y="211"/>
                  </a:lnTo>
                  <a:lnTo>
                    <a:pt x="519" y="230"/>
                  </a:lnTo>
                  <a:lnTo>
                    <a:pt x="511" y="265"/>
                  </a:lnTo>
                  <a:lnTo>
                    <a:pt x="517" y="273"/>
                  </a:lnTo>
                  <a:lnTo>
                    <a:pt x="528" y="275"/>
                  </a:lnTo>
                  <a:lnTo>
                    <a:pt x="524" y="278"/>
                  </a:lnTo>
                  <a:lnTo>
                    <a:pt x="520" y="283"/>
                  </a:lnTo>
                  <a:lnTo>
                    <a:pt x="514" y="289"/>
                  </a:lnTo>
                  <a:lnTo>
                    <a:pt x="493" y="301"/>
                  </a:lnTo>
                  <a:lnTo>
                    <a:pt x="483" y="316"/>
                  </a:lnTo>
                  <a:lnTo>
                    <a:pt x="475" y="321"/>
                  </a:lnTo>
                  <a:lnTo>
                    <a:pt x="458" y="327"/>
                  </a:lnTo>
                  <a:lnTo>
                    <a:pt x="451" y="332"/>
                  </a:lnTo>
                  <a:lnTo>
                    <a:pt x="444" y="349"/>
                  </a:lnTo>
                  <a:lnTo>
                    <a:pt x="436" y="377"/>
                  </a:lnTo>
                  <a:lnTo>
                    <a:pt x="433" y="385"/>
                  </a:lnTo>
                  <a:lnTo>
                    <a:pt x="420" y="401"/>
                  </a:lnTo>
                  <a:lnTo>
                    <a:pt x="420" y="408"/>
                  </a:lnTo>
                  <a:lnTo>
                    <a:pt x="444" y="418"/>
                  </a:lnTo>
                  <a:lnTo>
                    <a:pt x="451" y="434"/>
                  </a:lnTo>
                  <a:lnTo>
                    <a:pt x="454" y="452"/>
                  </a:lnTo>
                  <a:lnTo>
                    <a:pt x="470" y="460"/>
                  </a:lnTo>
                  <a:lnTo>
                    <a:pt x="485" y="468"/>
                  </a:lnTo>
                  <a:lnTo>
                    <a:pt x="490" y="482"/>
                  </a:lnTo>
                  <a:lnTo>
                    <a:pt x="490" y="514"/>
                  </a:lnTo>
                  <a:lnTo>
                    <a:pt x="490" y="520"/>
                  </a:lnTo>
                  <a:lnTo>
                    <a:pt x="490" y="527"/>
                  </a:lnTo>
                  <a:lnTo>
                    <a:pt x="463" y="540"/>
                  </a:lnTo>
                  <a:lnTo>
                    <a:pt x="462" y="548"/>
                  </a:lnTo>
                  <a:lnTo>
                    <a:pt x="472" y="561"/>
                  </a:lnTo>
                  <a:lnTo>
                    <a:pt x="519" y="596"/>
                  </a:lnTo>
                  <a:lnTo>
                    <a:pt x="525" y="610"/>
                  </a:lnTo>
                  <a:lnTo>
                    <a:pt x="527" y="625"/>
                  </a:lnTo>
                  <a:lnTo>
                    <a:pt x="531" y="640"/>
                  </a:lnTo>
                  <a:lnTo>
                    <a:pt x="537" y="65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id="{764EE190-4A1E-4449-816D-88C293ACC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1461" y="1986347"/>
              <a:ext cx="509588" cy="633412"/>
            </a:xfrm>
            <a:custGeom>
              <a:avLst/>
              <a:gdLst>
                <a:gd name="T0" fmla="*/ 256 w 321"/>
                <a:gd name="T1" fmla="*/ 169 h 399"/>
                <a:gd name="T2" fmla="*/ 268 w 321"/>
                <a:gd name="T3" fmla="*/ 187 h 399"/>
                <a:gd name="T4" fmla="*/ 251 w 321"/>
                <a:gd name="T5" fmla="*/ 225 h 399"/>
                <a:gd name="T6" fmla="*/ 262 w 321"/>
                <a:gd name="T7" fmla="*/ 243 h 399"/>
                <a:gd name="T8" fmla="*/ 281 w 321"/>
                <a:gd name="T9" fmla="*/ 252 h 399"/>
                <a:gd name="T10" fmla="*/ 304 w 321"/>
                <a:gd name="T11" fmla="*/ 283 h 399"/>
                <a:gd name="T12" fmla="*/ 318 w 321"/>
                <a:gd name="T13" fmla="*/ 312 h 399"/>
                <a:gd name="T14" fmla="*/ 316 w 321"/>
                <a:gd name="T15" fmla="*/ 353 h 399"/>
                <a:gd name="T16" fmla="*/ 265 w 321"/>
                <a:gd name="T17" fmla="*/ 385 h 399"/>
                <a:gd name="T18" fmla="*/ 225 w 321"/>
                <a:gd name="T19" fmla="*/ 396 h 399"/>
                <a:gd name="T20" fmla="*/ 121 w 321"/>
                <a:gd name="T21" fmla="*/ 398 h 399"/>
                <a:gd name="T22" fmla="*/ 117 w 321"/>
                <a:gd name="T23" fmla="*/ 385 h 399"/>
                <a:gd name="T24" fmla="*/ 107 w 321"/>
                <a:gd name="T25" fmla="*/ 358 h 399"/>
                <a:gd name="T26" fmla="*/ 99 w 321"/>
                <a:gd name="T27" fmla="*/ 329 h 399"/>
                <a:gd name="T28" fmla="*/ 42 w 321"/>
                <a:gd name="T29" fmla="*/ 281 h 399"/>
                <a:gd name="T30" fmla="*/ 70 w 321"/>
                <a:gd name="T31" fmla="*/ 260 h 399"/>
                <a:gd name="T32" fmla="*/ 70 w 321"/>
                <a:gd name="T33" fmla="*/ 247 h 399"/>
                <a:gd name="T34" fmla="*/ 65 w 321"/>
                <a:gd name="T35" fmla="*/ 201 h 399"/>
                <a:gd name="T36" fmla="*/ 34 w 321"/>
                <a:gd name="T37" fmla="*/ 185 h 399"/>
                <a:gd name="T38" fmla="*/ 24 w 321"/>
                <a:gd name="T39" fmla="*/ 151 h 399"/>
                <a:gd name="T40" fmla="*/ 0 w 321"/>
                <a:gd name="T41" fmla="*/ 134 h 399"/>
                <a:gd name="T42" fmla="*/ 16 w 321"/>
                <a:gd name="T43" fmla="*/ 110 h 399"/>
                <a:gd name="T44" fmla="*/ 31 w 321"/>
                <a:gd name="T45" fmla="*/ 65 h 399"/>
                <a:gd name="T46" fmla="*/ 55 w 321"/>
                <a:gd name="T47" fmla="*/ 54 h 399"/>
                <a:gd name="T48" fmla="*/ 73 w 321"/>
                <a:gd name="T49" fmla="*/ 34 h 399"/>
                <a:gd name="T50" fmla="*/ 100 w 321"/>
                <a:gd name="T51" fmla="*/ 16 h 399"/>
                <a:gd name="T52" fmla="*/ 108 w 321"/>
                <a:gd name="T53" fmla="*/ 8 h 399"/>
                <a:gd name="T54" fmla="*/ 171 w 321"/>
                <a:gd name="T55" fmla="*/ 15 h 399"/>
                <a:gd name="T56" fmla="*/ 199 w 321"/>
                <a:gd name="T57" fmla="*/ 39 h 399"/>
                <a:gd name="T58" fmla="*/ 233 w 321"/>
                <a:gd name="T59" fmla="*/ 78 h 399"/>
                <a:gd name="T60" fmla="*/ 240 w 321"/>
                <a:gd name="T61" fmla="*/ 92 h 399"/>
                <a:gd name="T62" fmla="*/ 238 w 321"/>
                <a:gd name="T63" fmla="*/ 160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21" h="399">
                  <a:moveTo>
                    <a:pt x="240" y="167"/>
                  </a:moveTo>
                  <a:lnTo>
                    <a:pt x="256" y="169"/>
                  </a:lnTo>
                  <a:lnTo>
                    <a:pt x="265" y="168"/>
                  </a:lnTo>
                  <a:lnTo>
                    <a:pt x="268" y="187"/>
                  </a:lnTo>
                  <a:lnTo>
                    <a:pt x="251" y="214"/>
                  </a:lnTo>
                  <a:lnTo>
                    <a:pt x="251" y="225"/>
                  </a:lnTo>
                  <a:lnTo>
                    <a:pt x="255" y="235"/>
                  </a:lnTo>
                  <a:lnTo>
                    <a:pt x="262" y="243"/>
                  </a:lnTo>
                  <a:lnTo>
                    <a:pt x="271" y="249"/>
                  </a:lnTo>
                  <a:lnTo>
                    <a:pt x="281" y="252"/>
                  </a:lnTo>
                  <a:lnTo>
                    <a:pt x="289" y="258"/>
                  </a:lnTo>
                  <a:lnTo>
                    <a:pt x="304" y="283"/>
                  </a:lnTo>
                  <a:lnTo>
                    <a:pt x="321" y="293"/>
                  </a:lnTo>
                  <a:lnTo>
                    <a:pt x="318" y="312"/>
                  </a:lnTo>
                  <a:lnTo>
                    <a:pt x="320" y="343"/>
                  </a:lnTo>
                  <a:lnTo>
                    <a:pt x="316" y="353"/>
                  </a:lnTo>
                  <a:lnTo>
                    <a:pt x="307" y="359"/>
                  </a:lnTo>
                  <a:lnTo>
                    <a:pt x="265" y="385"/>
                  </a:lnTo>
                  <a:lnTo>
                    <a:pt x="246" y="393"/>
                  </a:lnTo>
                  <a:lnTo>
                    <a:pt x="225" y="396"/>
                  </a:lnTo>
                  <a:lnTo>
                    <a:pt x="145" y="399"/>
                  </a:lnTo>
                  <a:lnTo>
                    <a:pt x="121" y="398"/>
                  </a:lnTo>
                  <a:lnTo>
                    <a:pt x="122" y="392"/>
                  </a:lnTo>
                  <a:lnTo>
                    <a:pt x="117" y="385"/>
                  </a:lnTo>
                  <a:lnTo>
                    <a:pt x="111" y="373"/>
                  </a:lnTo>
                  <a:lnTo>
                    <a:pt x="107" y="358"/>
                  </a:lnTo>
                  <a:lnTo>
                    <a:pt x="105" y="343"/>
                  </a:lnTo>
                  <a:lnTo>
                    <a:pt x="99" y="329"/>
                  </a:lnTo>
                  <a:lnTo>
                    <a:pt x="52" y="294"/>
                  </a:lnTo>
                  <a:lnTo>
                    <a:pt x="42" y="281"/>
                  </a:lnTo>
                  <a:lnTo>
                    <a:pt x="43" y="273"/>
                  </a:lnTo>
                  <a:lnTo>
                    <a:pt x="70" y="260"/>
                  </a:lnTo>
                  <a:lnTo>
                    <a:pt x="70" y="253"/>
                  </a:lnTo>
                  <a:lnTo>
                    <a:pt x="70" y="247"/>
                  </a:lnTo>
                  <a:lnTo>
                    <a:pt x="70" y="215"/>
                  </a:lnTo>
                  <a:lnTo>
                    <a:pt x="65" y="201"/>
                  </a:lnTo>
                  <a:lnTo>
                    <a:pt x="50" y="193"/>
                  </a:lnTo>
                  <a:lnTo>
                    <a:pt x="34" y="185"/>
                  </a:lnTo>
                  <a:lnTo>
                    <a:pt x="31" y="167"/>
                  </a:lnTo>
                  <a:lnTo>
                    <a:pt x="24" y="151"/>
                  </a:lnTo>
                  <a:lnTo>
                    <a:pt x="0" y="141"/>
                  </a:lnTo>
                  <a:lnTo>
                    <a:pt x="0" y="134"/>
                  </a:lnTo>
                  <a:lnTo>
                    <a:pt x="13" y="118"/>
                  </a:lnTo>
                  <a:lnTo>
                    <a:pt x="16" y="110"/>
                  </a:lnTo>
                  <a:lnTo>
                    <a:pt x="24" y="82"/>
                  </a:lnTo>
                  <a:lnTo>
                    <a:pt x="31" y="65"/>
                  </a:lnTo>
                  <a:lnTo>
                    <a:pt x="38" y="60"/>
                  </a:lnTo>
                  <a:lnTo>
                    <a:pt x="55" y="54"/>
                  </a:lnTo>
                  <a:lnTo>
                    <a:pt x="63" y="49"/>
                  </a:lnTo>
                  <a:lnTo>
                    <a:pt x="73" y="34"/>
                  </a:lnTo>
                  <a:lnTo>
                    <a:pt x="94" y="22"/>
                  </a:lnTo>
                  <a:lnTo>
                    <a:pt x="100" y="16"/>
                  </a:lnTo>
                  <a:lnTo>
                    <a:pt x="104" y="11"/>
                  </a:lnTo>
                  <a:lnTo>
                    <a:pt x="108" y="8"/>
                  </a:lnTo>
                  <a:lnTo>
                    <a:pt x="140" y="0"/>
                  </a:lnTo>
                  <a:lnTo>
                    <a:pt x="171" y="15"/>
                  </a:lnTo>
                  <a:lnTo>
                    <a:pt x="186" y="26"/>
                  </a:lnTo>
                  <a:lnTo>
                    <a:pt x="199" y="39"/>
                  </a:lnTo>
                  <a:lnTo>
                    <a:pt x="209" y="54"/>
                  </a:lnTo>
                  <a:lnTo>
                    <a:pt x="233" y="78"/>
                  </a:lnTo>
                  <a:lnTo>
                    <a:pt x="238" y="84"/>
                  </a:lnTo>
                  <a:lnTo>
                    <a:pt x="240" y="92"/>
                  </a:lnTo>
                  <a:lnTo>
                    <a:pt x="237" y="144"/>
                  </a:lnTo>
                  <a:lnTo>
                    <a:pt x="238" y="160"/>
                  </a:lnTo>
                  <a:lnTo>
                    <a:pt x="240" y="16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id="{5DC39C42-2D3F-A041-9F0C-3A8CA02E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8036" y="3721484"/>
              <a:ext cx="636588" cy="546100"/>
            </a:xfrm>
            <a:custGeom>
              <a:avLst/>
              <a:gdLst>
                <a:gd name="T0" fmla="*/ 111 w 401"/>
                <a:gd name="T1" fmla="*/ 318 h 344"/>
                <a:gd name="T2" fmla="*/ 100 w 401"/>
                <a:gd name="T3" fmla="*/ 313 h 344"/>
                <a:gd name="T4" fmla="*/ 82 w 401"/>
                <a:gd name="T5" fmla="*/ 313 h 344"/>
                <a:gd name="T6" fmla="*/ 83 w 401"/>
                <a:gd name="T7" fmla="*/ 268 h 344"/>
                <a:gd name="T8" fmla="*/ 107 w 401"/>
                <a:gd name="T9" fmla="*/ 271 h 344"/>
                <a:gd name="T10" fmla="*/ 126 w 401"/>
                <a:gd name="T11" fmla="*/ 262 h 344"/>
                <a:gd name="T12" fmla="*/ 120 w 401"/>
                <a:gd name="T13" fmla="*/ 250 h 344"/>
                <a:gd name="T14" fmla="*/ 136 w 401"/>
                <a:gd name="T15" fmla="*/ 236 h 344"/>
                <a:gd name="T16" fmla="*/ 135 w 401"/>
                <a:gd name="T17" fmla="*/ 233 h 344"/>
                <a:gd name="T18" fmla="*/ 116 w 401"/>
                <a:gd name="T19" fmla="*/ 237 h 344"/>
                <a:gd name="T20" fmla="*/ 101 w 401"/>
                <a:gd name="T21" fmla="*/ 256 h 344"/>
                <a:gd name="T22" fmla="*/ 94 w 401"/>
                <a:gd name="T23" fmla="*/ 255 h 344"/>
                <a:gd name="T24" fmla="*/ 56 w 401"/>
                <a:gd name="T25" fmla="*/ 247 h 344"/>
                <a:gd name="T26" fmla="*/ 42 w 401"/>
                <a:gd name="T27" fmla="*/ 224 h 344"/>
                <a:gd name="T28" fmla="*/ 82 w 401"/>
                <a:gd name="T29" fmla="*/ 220 h 344"/>
                <a:gd name="T30" fmla="*/ 99 w 401"/>
                <a:gd name="T31" fmla="*/ 208 h 344"/>
                <a:gd name="T32" fmla="*/ 111 w 401"/>
                <a:gd name="T33" fmla="*/ 218 h 344"/>
                <a:gd name="T34" fmla="*/ 109 w 401"/>
                <a:gd name="T35" fmla="*/ 206 h 344"/>
                <a:gd name="T36" fmla="*/ 89 w 401"/>
                <a:gd name="T37" fmla="*/ 212 h 344"/>
                <a:gd name="T38" fmla="*/ 71 w 401"/>
                <a:gd name="T39" fmla="*/ 205 h 344"/>
                <a:gd name="T40" fmla="*/ 66 w 401"/>
                <a:gd name="T41" fmla="*/ 207 h 344"/>
                <a:gd name="T42" fmla="*/ 39 w 401"/>
                <a:gd name="T43" fmla="*/ 218 h 344"/>
                <a:gd name="T44" fmla="*/ 23 w 401"/>
                <a:gd name="T45" fmla="*/ 196 h 344"/>
                <a:gd name="T46" fmla="*/ 22 w 401"/>
                <a:gd name="T47" fmla="*/ 170 h 344"/>
                <a:gd name="T48" fmla="*/ 34 w 401"/>
                <a:gd name="T49" fmla="*/ 170 h 344"/>
                <a:gd name="T50" fmla="*/ 60 w 401"/>
                <a:gd name="T51" fmla="*/ 144 h 344"/>
                <a:gd name="T52" fmla="*/ 9 w 401"/>
                <a:gd name="T53" fmla="*/ 175 h 344"/>
                <a:gd name="T54" fmla="*/ 52 w 401"/>
                <a:gd name="T55" fmla="*/ 114 h 344"/>
                <a:gd name="T56" fmla="*/ 72 w 401"/>
                <a:gd name="T57" fmla="*/ 124 h 344"/>
                <a:gd name="T58" fmla="*/ 117 w 401"/>
                <a:gd name="T59" fmla="*/ 126 h 344"/>
                <a:gd name="T60" fmla="*/ 177 w 401"/>
                <a:gd name="T61" fmla="*/ 128 h 344"/>
                <a:gd name="T62" fmla="*/ 198 w 401"/>
                <a:gd name="T63" fmla="*/ 169 h 344"/>
                <a:gd name="T64" fmla="*/ 209 w 401"/>
                <a:gd name="T65" fmla="*/ 181 h 344"/>
                <a:gd name="T66" fmla="*/ 278 w 401"/>
                <a:gd name="T67" fmla="*/ 128 h 344"/>
                <a:gd name="T68" fmla="*/ 247 w 401"/>
                <a:gd name="T69" fmla="*/ 82 h 344"/>
                <a:gd name="T70" fmla="*/ 256 w 401"/>
                <a:gd name="T71" fmla="*/ 44 h 344"/>
                <a:gd name="T72" fmla="*/ 310 w 401"/>
                <a:gd name="T73" fmla="*/ 32 h 344"/>
                <a:gd name="T74" fmla="*/ 381 w 401"/>
                <a:gd name="T75" fmla="*/ 0 h 344"/>
                <a:gd name="T76" fmla="*/ 394 w 401"/>
                <a:gd name="T77" fmla="*/ 69 h 344"/>
                <a:gd name="T78" fmla="*/ 399 w 401"/>
                <a:gd name="T79" fmla="*/ 97 h 344"/>
                <a:gd name="T80" fmla="*/ 387 w 401"/>
                <a:gd name="T81" fmla="*/ 122 h 344"/>
                <a:gd name="T82" fmla="*/ 374 w 401"/>
                <a:gd name="T83" fmla="*/ 156 h 344"/>
                <a:gd name="T84" fmla="*/ 354 w 401"/>
                <a:gd name="T85" fmla="*/ 222 h 344"/>
                <a:gd name="T86" fmla="*/ 344 w 401"/>
                <a:gd name="T87" fmla="*/ 244 h 344"/>
                <a:gd name="T88" fmla="*/ 339 w 401"/>
                <a:gd name="T89" fmla="*/ 260 h 344"/>
                <a:gd name="T90" fmla="*/ 296 w 401"/>
                <a:gd name="T91" fmla="*/ 279 h 344"/>
                <a:gd name="T92" fmla="*/ 289 w 401"/>
                <a:gd name="T93" fmla="*/ 291 h 344"/>
                <a:gd name="T94" fmla="*/ 275 w 401"/>
                <a:gd name="T95" fmla="*/ 306 h 344"/>
                <a:gd name="T96" fmla="*/ 261 w 401"/>
                <a:gd name="T97" fmla="*/ 316 h 344"/>
                <a:gd name="T98" fmla="*/ 242 w 401"/>
                <a:gd name="T99" fmla="*/ 324 h 344"/>
                <a:gd name="T100" fmla="*/ 212 w 401"/>
                <a:gd name="T101" fmla="*/ 316 h 344"/>
                <a:gd name="T102" fmla="*/ 178 w 401"/>
                <a:gd name="T103" fmla="*/ 333 h 344"/>
                <a:gd name="T104" fmla="*/ 145 w 401"/>
                <a:gd name="T105" fmla="*/ 34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01" h="344">
                  <a:moveTo>
                    <a:pt x="118" y="330"/>
                  </a:moveTo>
                  <a:lnTo>
                    <a:pt x="110" y="325"/>
                  </a:lnTo>
                  <a:lnTo>
                    <a:pt x="104" y="319"/>
                  </a:lnTo>
                  <a:lnTo>
                    <a:pt x="102" y="316"/>
                  </a:lnTo>
                  <a:lnTo>
                    <a:pt x="107" y="317"/>
                  </a:lnTo>
                  <a:lnTo>
                    <a:pt x="111" y="318"/>
                  </a:lnTo>
                  <a:lnTo>
                    <a:pt x="110" y="316"/>
                  </a:lnTo>
                  <a:lnTo>
                    <a:pt x="104" y="309"/>
                  </a:lnTo>
                  <a:lnTo>
                    <a:pt x="101" y="307"/>
                  </a:lnTo>
                  <a:lnTo>
                    <a:pt x="101" y="308"/>
                  </a:lnTo>
                  <a:lnTo>
                    <a:pt x="101" y="312"/>
                  </a:lnTo>
                  <a:lnTo>
                    <a:pt x="100" y="313"/>
                  </a:lnTo>
                  <a:lnTo>
                    <a:pt x="97" y="313"/>
                  </a:lnTo>
                  <a:lnTo>
                    <a:pt x="96" y="313"/>
                  </a:lnTo>
                  <a:lnTo>
                    <a:pt x="93" y="315"/>
                  </a:lnTo>
                  <a:lnTo>
                    <a:pt x="90" y="313"/>
                  </a:lnTo>
                  <a:lnTo>
                    <a:pt x="84" y="315"/>
                  </a:lnTo>
                  <a:lnTo>
                    <a:pt x="82" y="313"/>
                  </a:lnTo>
                  <a:lnTo>
                    <a:pt x="81" y="312"/>
                  </a:lnTo>
                  <a:lnTo>
                    <a:pt x="82" y="303"/>
                  </a:lnTo>
                  <a:lnTo>
                    <a:pt x="81" y="292"/>
                  </a:lnTo>
                  <a:lnTo>
                    <a:pt x="76" y="272"/>
                  </a:lnTo>
                  <a:lnTo>
                    <a:pt x="77" y="269"/>
                  </a:lnTo>
                  <a:lnTo>
                    <a:pt x="83" y="268"/>
                  </a:lnTo>
                  <a:lnTo>
                    <a:pt x="97" y="267"/>
                  </a:lnTo>
                  <a:lnTo>
                    <a:pt x="102" y="267"/>
                  </a:lnTo>
                  <a:lnTo>
                    <a:pt x="103" y="268"/>
                  </a:lnTo>
                  <a:lnTo>
                    <a:pt x="104" y="270"/>
                  </a:lnTo>
                  <a:lnTo>
                    <a:pt x="105" y="273"/>
                  </a:lnTo>
                  <a:lnTo>
                    <a:pt x="107" y="271"/>
                  </a:lnTo>
                  <a:lnTo>
                    <a:pt x="108" y="268"/>
                  </a:lnTo>
                  <a:lnTo>
                    <a:pt x="110" y="267"/>
                  </a:lnTo>
                  <a:lnTo>
                    <a:pt x="111" y="265"/>
                  </a:lnTo>
                  <a:lnTo>
                    <a:pt x="119" y="262"/>
                  </a:lnTo>
                  <a:lnTo>
                    <a:pt x="123" y="262"/>
                  </a:lnTo>
                  <a:lnTo>
                    <a:pt x="126" y="262"/>
                  </a:lnTo>
                  <a:lnTo>
                    <a:pt x="129" y="264"/>
                  </a:lnTo>
                  <a:lnTo>
                    <a:pt x="130" y="264"/>
                  </a:lnTo>
                  <a:lnTo>
                    <a:pt x="129" y="260"/>
                  </a:lnTo>
                  <a:lnTo>
                    <a:pt x="123" y="256"/>
                  </a:lnTo>
                  <a:lnTo>
                    <a:pt x="121" y="253"/>
                  </a:lnTo>
                  <a:lnTo>
                    <a:pt x="120" y="250"/>
                  </a:lnTo>
                  <a:lnTo>
                    <a:pt x="120" y="246"/>
                  </a:lnTo>
                  <a:lnTo>
                    <a:pt x="120" y="242"/>
                  </a:lnTo>
                  <a:lnTo>
                    <a:pt x="122" y="239"/>
                  </a:lnTo>
                  <a:lnTo>
                    <a:pt x="125" y="237"/>
                  </a:lnTo>
                  <a:lnTo>
                    <a:pt x="129" y="236"/>
                  </a:lnTo>
                  <a:lnTo>
                    <a:pt x="136" y="236"/>
                  </a:lnTo>
                  <a:lnTo>
                    <a:pt x="139" y="236"/>
                  </a:lnTo>
                  <a:lnTo>
                    <a:pt x="141" y="232"/>
                  </a:lnTo>
                  <a:lnTo>
                    <a:pt x="144" y="227"/>
                  </a:lnTo>
                  <a:lnTo>
                    <a:pt x="141" y="229"/>
                  </a:lnTo>
                  <a:lnTo>
                    <a:pt x="138" y="232"/>
                  </a:lnTo>
                  <a:lnTo>
                    <a:pt x="135" y="233"/>
                  </a:lnTo>
                  <a:lnTo>
                    <a:pt x="130" y="232"/>
                  </a:lnTo>
                  <a:lnTo>
                    <a:pt x="130" y="233"/>
                  </a:lnTo>
                  <a:lnTo>
                    <a:pt x="129" y="234"/>
                  </a:lnTo>
                  <a:lnTo>
                    <a:pt x="127" y="236"/>
                  </a:lnTo>
                  <a:lnTo>
                    <a:pt x="122" y="234"/>
                  </a:lnTo>
                  <a:lnTo>
                    <a:pt x="116" y="237"/>
                  </a:lnTo>
                  <a:lnTo>
                    <a:pt x="113" y="242"/>
                  </a:lnTo>
                  <a:lnTo>
                    <a:pt x="115" y="248"/>
                  </a:lnTo>
                  <a:lnTo>
                    <a:pt x="112" y="253"/>
                  </a:lnTo>
                  <a:lnTo>
                    <a:pt x="109" y="257"/>
                  </a:lnTo>
                  <a:lnTo>
                    <a:pt x="105" y="257"/>
                  </a:lnTo>
                  <a:lnTo>
                    <a:pt x="101" y="256"/>
                  </a:lnTo>
                  <a:lnTo>
                    <a:pt x="99" y="254"/>
                  </a:lnTo>
                  <a:lnTo>
                    <a:pt x="99" y="253"/>
                  </a:lnTo>
                  <a:lnTo>
                    <a:pt x="97" y="251"/>
                  </a:lnTo>
                  <a:lnTo>
                    <a:pt x="95" y="251"/>
                  </a:lnTo>
                  <a:lnTo>
                    <a:pt x="94" y="253"/>
                  </a:lnTo>
                  <a:lnTo>
                    <a:pt x="94" y="255"/>
                  </a:lnTo>
                  <a:lnTo>
                    <a:pt x="96" y="258"/>
                  </a:lnTo>
                  <a:lnTo>
                    <a:pt x="97" y="260"/>
                  </a:lnTo>
                  <a:lnTo>
                    <a:pt x="84" y="260"/>
                  </a:lnTo>
                  <a:lnTo>
                    <a:pt x="59" y="251"/>
                  </a:lnTo>
                  <a:lnTo>
                    <a:pt x="57" y="250"/>
                  </a:lnTo>
                  <a:lnTo>
                    <a:pt x="56" y="247"/>
                  </a:lnTo>
                  <a:lnTo>
                    <a:pt x="55" y="246"/>
                  </a:lnTo>
                  <a:lnTo>
                    <a:pt x="48" y="239"/>
                  </a:lnTo>
                  <a:lnTo>
                    <a:pt x="44" y="236"/>
                  </a:lnTo>
                  <a:lnTo>
                    <a:pt x="41" y="231"/>
                  </a:lnTo>
                  <a:lnTo>
                    <a:pt x="41" y="226"/>
                  </a:lnTo>
                  <a:lnTo>
                    <a:pt x="42" y="224"/>
                  </a:lnTo>
                  <a:lnTo>
                    <a:pt x="44" y="223"/>
                  </a:lnTo>
                  <a:lnTo>
                    <a:pt x="48" y="219"/>
                  </a:lnTo>
                  <a:lnTo>
                    <a:pt x="49" y="218"/>
                  </a:lnTo>
                  <a:lnTo>
                    <a:pt x="51" y="218"/>
                  </a:lnTo>
                  <a:lnTo>
                    <a:pt x="73" y="218"/>
                  </a:lnTo>
                  <a:lnTo>
                    <a:pt x="82" y="220"/>
                  </a:lnTo>
                  <a:lnTo>
                    <a:pt x="87" y="222"/>
                  </a:lnTo>
                  <a:lnTo>
                    <a:pt x="88" y="222"/>
                  </a:lnTo>
                  <a:lnTo>
                    <a:pt x="90" y="219"/>
                  </a:lnTo>
                  <a:lnTo>
                    <a:pt x="94" y="211"/>
                  </a:lnTo>
                  <a:lnTo>
                    <a:pt x="96" y="208"/>
                  </a:lnTo>
                  <a:lnTo>
                    <a:pt x="99" y="208"/>
                  </a:lnTo>
                  <a:lnTo>
                    <a:pt x="102" y="208"/>
                  </a:lnTo>
                  <a:lnTo>
                    <a:pt x="106" y="208"/>
                  </a:lnTo>
                  <a:lnTo>
                    <a:pt x="108" y="210"/>
                  </a:lnTo>
                  <a:lnTo>
                    <a:pt x="109" y="211"/>
                  </a:lnTo>
                  <a:lnTo>
                    <a:pt x="110" y="217"/>
                  </a:lnTo>
                  <a:lnTo>
                    <a:pt x="111" y="218"/>
                  </a:lnTo>
                  <a:lnTo>
                    <a:pt x="113" y="218"/>
                  </a:lnTo>
                  <a:lnTo>
                    <a:pt x="115" y="217"/>
                  </a:lnTo>
                  <a:lnTo>
                    <a:pt x="115" y="215"/>
                  </a:lnTo>
                  <a:lnTo>
                    <a:pt x="115" y="213"/>
                  </a:lnTo>
                  <a:lnTo>
                    <a:pt x="113" y="210"/>
                  </a:lnTo>
                  <a:lnTo>
                    <a:pt x="109" y="206"/>
                  </a:lnTo>
                  <a:lnTo>
                    <a:pt x="104" y="203"/>
                  </a:lnTo>
                  <a:lnTo>
                    <a:pt x="101" y="201"/>
                  </a:lnTo>
                  <a:lnTo>
                    <a:pt x="96" y="201"/>
                  </a:lnTo>
                  <a:lnTo>
                    <a:pt x="94" y="203"/>
                  </a:lnTo>
                  <a:lnTo>
                    <a:pt x="91" y="210"/>
                  </a:lnTo>
                  <a:lnTo>
                    <a:pt x="89" y="212"/>
                  </a:lnTo>
                  <a:lnTo>
                    <a:pt x="85" y="214"/>
                  </a:lnTo>
                  <a:lnTo>
                    <a:pt x="81" y="215"/>
                  </a:lnTo>
                  <a:lnTo>
                    <a:pt x="77" y="215"/>
                  </a:lnTo>
                  <a:lnTo>
                    <a:pt x="73" y="212"/>
                  </a:lnTo>
                  <a:lnTo>
                    <a:pt x="71" y="209"/>
                  </a:lnTo>
                  <a:lnTo>
                    <a:pt x="71" y="205"/>
                  </a:lnTo>
                  <a:lnTo>
                    <a:pt x="76" y="193"/>
                  </a:lnTo>
                  <a:lnTo>
                    <a:pt x="76" y="190"/>
                  </a:lnTo>
                  <a:lnTo>
                    <a:pt x="76" y="185"/>
                  </a:lnTo>
                  <a:lnTo>
                    <a:pt x="74" y="185"/>
                  </a:lnTo>
                  <a:lnTo>
                    <a:pt x="68" y="202"/>
                  </a:lnTo>
                  <a:lnTo>
                    <a:pt x="66" y="207"/>
                  </a:lnTo>
                  <a:lnTo>
                    <a:pt x="62" y="210"/>
                  </a:lnTo>
                  <a:lnTo>
                    <a:pt x="59" y="211"/>
                  </a:lnTo>
                  <a:lnTo>
                    <a:pt x="53" y="211"/>
                  </a:lnTo>
                  <a:lnTo>
                    <a:pt x="51" y="212"/>
                  </a:lnTo>
                  <a:lnTo>
                    <a:pt x="45" y="215"/>
                  </a:lnTo>
                  <a:lnTo>
                    <a:pt x="39" y="218"/>
                  </a:lnTo>
                  <a:lnTo>
                    <a:pt x="38" y="217"/>
                  </a:lnTo>
                  <a:lnTo>
                    <a:pt x="35" y="215"/>
                  </a:lnTo>
                  <a:lnTo>
                    <a:pt x="31" y="211"/>
                  </a:lnTo>
                  <a:lnTo>
                    <a:pt x="27" y="208"/>
                  </a:lnTo>
                  <a:lnTo>
                    <a:pt x="25" y="203"/>
                  </a:lnTo>
                  <a:lnTo>
                    <a:pt x="23" y="196"/>
                  </a:lnTo>
                  <a:lnTo>
                    <a:pt x="21" y="193"/>
                  </a:lnTo>
                  <a:lnTo>
                    <a:pt x="19" y="189"/>
                  </a:lnTo>
                  <a:lnTo>
                    <a:pt x="18" y="184"/>
                  </a:lnTo>
                  <a:lnTo>
                    <a:pt x="18" y="179"/>
                  </a:lnTo>
                  <a:lnTo>
                    <a:pt x="20" y="173"/>
                  </a:lnTo>
                  <a:lnTo>
                    <a:pt x="22" y="170"/>
                  </a:lnTo>
                  <a:lnTo>
                    <a:pt x="24" y="168"/>
                  </a:lnTo>
                  <a:lnTo>
                    <a:pt x="27" y="169"/>
                  </a:lnTo>
                  <a:lnTo>
                    <a:pt x="32" y="172"/>
                  </a:lnTo>
                  <a:lnTo>
                    <a:pt x="34" y="173"/>
                  </a:lnTo>
                  <a:lnTo>
                    <a:pt x="34" y="171"/>
                  </a:lnTo>
                  <a:lnTo>
                    <a:pt x="34" y="170"/>
                  </a:lnTo>
                  <a:lnTo>
                    <a:pt x="34" y="167"/>
                  </a:lnTo>
                  <a:lnTo>
                    <a:pt x="34" y="165"/>
                  </a:lnTo>
                  <a:lnTo>
                    <a:pt x="41" y="159"/>
                  </a:lnTo>
                  <a:lnTo>
                    <a:pt x="59" y="152"/>
                  </a:lnTo>
                  <a:lnTo>
                    <a:pt x="65" y="143"/>
                  </a:lnTo>
                  <a:lnTo>
                    <a:pt x="60" y="144"/>
                  </a:lnTo>
                  <a:lnTo>
                    <a:pt x="52" y="151"/>
                  </a:lnTo>
                  <a:lnTo>
                    <a:pt x="43" y="153"/>
                  </a:lnTo>
                  <a:lnTo>
                    <a:pt x="26" y="163"/>
                  </a:lnTo>
                  <a:lnTo>
                    <a:pt x="23" y="165"/>
                  </a:lnTo>
                  <a:lnTo>
                    <a:pt x="11" y="176"/>
                  </a:lnTo>
                  <a:lnTo>
                    <a:pt x="9" y="175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55"/>
                  </a:lnTo>
                  <a:lnTo>
                    <a:pt x="24" y="93"/>
                  </a:lnTo>
                  <a:lnTo>
                    <a:pt x="41" y="101"/>
                  </a:lnTo>
                  <a:lnTo>
                    <a:pt x="52" y="114"/>
                  </a:lnTo>
                  <a:lnTo>
                    <a:pt x="49" y="128"/>
                  </a:lnTo>
                  <a:lnTo>
                    <a:pt x="51" y="141"/>
                  </a:lnTo>
                  <a:lnTo>
                    <a:pt x="55" y="144"/>
                  </a:lnTo>
                  <a:lnTo>
                    <a:pt x="60" y="142"/>
                  </a:lnTo>
                  <a:lnTo>
                    <a:pt x="73" y="131"/>
                  </a:lnTo>
                  <a:lnTo>
                    <a:pt x="72" y="124"/>
                  </a:lnTo>
                  <a:lnTo>
                    <a:pt x="74" y="117"/>
                  </a:lnTo>
                  <a:lnTo>
                    <a:pt x="89" y="119"/>
                  </a:lnTo>
                  <a:lnTo>
                    <a:pt x="96" y="117"/>
                  </a:lnTo>
                  <a:lnTo>
                    <a:pt x="104" y="118"/>
                  </a:lnTo>
                  <a:lnTo>
                    <a:pt x="113" y="124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2" y="124"/>
                  </a:lnTo>
                  <a:lnTo>
                    <a:pt x="123" y="121"/>
                  </a:lnTo>
                  <a:lnTo>
                    <a:pt x="136" y="114"/>
                  </a:lnTo>
                  <a:lnTo>
                    <a:pt x="150" y="113"/>
                  </a:lnTo>
                  <a:lnTo>
                    <a:pt x="177" y="128"/>
                  </a:lnTo>
                  <a:lnTo>
                    <a:pt x="189" y="141"/>
                  </a:lnTo>
                  <a:lnTo>
                    <a:pt x="197" y="145"/>
                  </a:lnTo>
                  <a:lnTo>
                    <a:pt x="203" y="150"/>
                  </a:lnTo>
                  <a:lnTo>
                    <a:pt x="202" y="159"/>
                  </a:lnTo>
                  <a:lnTo>
                    <a:pt x="197" y="166"/>
                  </a:lnTo>
                  <a:lnTo>
                    <a:pt x="198" y="169"/>
                  </a:lnTo>
                  <a:lnTo>
                    <a:pt x="201" y="171"/>
                  </a:lnTo>
                  <a:lnTo>
                    <a:pt x="202" y="174"/>
                  </a:lnTo>
                  <a:lnTo>
                    <a:pt x="201" y="177"/>
                  </a:lnTo>
                  <a:lnTo>
                    <a:pt x="202" y="180"/>
                  </a:lnTo>
                  <a:lnTo>
                    <a:pt x="205" y="181"/>
                  </a:lnTo>
                  <a:lnTo>
                    <a:pt x="209" y="181"/>
                  </a:lnTo>
                  <a:lnTo>
                    <a:pt x="231" y="177"/>
                  </a:lnTo>
                  <a:lnTo>
                    <a:pt x="244" y="168"/>
                  </a:lnTo>
                  <a:lnTo>
                    <a:pt x="253" y="157"/>
                  </a:lnTo>
                  <a:lnTo>
                    <a:pt x="265" y="148"/>
                  </a:lnTo>
                  <a:lnTo>
                    <a:pt x="275" y="137"/>
                  </a:lnTo>
                  <a:lnTo>
                    <a:pt x="278" y="128"/>
                  </a:lnTo>
                  <a:lnTo>
                    <a:pt x="278" y="119"/>
                  </a:lnTo>
                  <a:lnTo>
                    <a:pt x="275" y="117"/>
                  </a:lnTo>
                  <a:lnTo>
                    <a:pt x="270" y="116"/>
                  </a:lnTo>
                  <a:lnTo>
                    <a:pt x="256" y="103"/>
                  </a:lnTo>
                  <a:lnTo>
                    <a:pt x="250" y="92"/>
                  </a:lnTo>
                  <a:lnTo>
                    <a:pt x="247" y="82"/>
                  </a:lnTo>
                  <a:lnTo>
                    <a:pt x="246" y="75"/>
                  </a:lnTo>
                  <a:lnTo>
                    <a:pt x="239" y="62"/>
                  </a:lnTo>
                  <a:lnTo>
                    <a:pt x="240" y="54"/>
                  </a:lnTo>
                  <a:lnTo>
                    <a:pt x="243" y="48"/>
                  </a:lnTo>
                  <a:lnTo>
                    <a:pt x="248" y="43"/>
                  </a:lnTo>
                  <a:lnTo>
                    <a:pt x="256" y="44"/>
                  </a:lnTo>
                  <a:lnTo>
                    <a:pt x="261" y="49"/>
                  </a:lnTo>
                  <a:lnTo>
                    <a:pt x="266" y="57"/>
                  </a:lnTo>
                  <a:lnTo>
                    <a:pt x="272" y="57"/>
                  </a:lnTo>
                  <a:lnTo>
                    <a:pt x="282" y="45"/>
                  </a:lnTo>
                  <a:lnTo>
                    <a:pt x="288" y="41"/>
                  </a:lnTo>
                  <a:lnTo>
                    <a:pt x="310" y="32"/>
                  </a:lnTo>
                  <a:lnTo>
                    <a:pt x="338" y="16"/>
                  </a:lnTo>
                  <a:lnTo>
                    <a:pt x="351" y="10"/>
                  </a:lnTo>
                  <a:lnTo>
                    <a:pt x="359" y="9"/>
                  </a:lnTo>
                  <a:lnTo>
                    <a:pt x="367" y="11"/>
                  </a:lnTo>
                  <a:lnTo>
                    <a:pt x="374" y="9"/>
                  </a:lnTo>
                  <a:lnTo>
                    <a:pt x="381" y="0"/>
                  </a:lnTo>
                  <a:lnTo>
                    <a:pt x="381" y="7"/>
                  </a:lnTo>
                  <a:lnTo>
                    <a:pt x="382" y="14"/>
                  </a:lnTo>
                  <a:lnTo>
                    <a:pt x="388" y="37"/>
                  </a:lnTo>
                  <a:lnTo>
                    <a:pt x="390" y="49"/>
                  </a:lnTo>
                  <a:lnTo>
                    <a:pt x="394" y="60"/>
                  </a:lnTo>
                  <a:lnTo>
                    <a:pt x="394" y="69"/>
                  </a:lnTo>
                  <a:lnTo>
                    <a:pt x="396" y="72"/>
                  </a:lnTo>
                  <a:lnTo>
                    <a:pt x="399" y="78"/>
                  </a:lnTo>
                  <a:lnTo>
                    <a:pt x="400" y="81"/>
                  </a:lnTo>
                  <a:lnTo>
                    <a:pt x="401" y="84"/>
                  </a:lnTo>
                  <a:lnTo>
                    <a:pt x="399" y="94"/>
                  </a:lnTo>
                  <a:lnTo>
                    <a:pt x="399" y="97"/>
                  </a:lnTo>
                  <a:lnTo>
                    <a:pt x="397" y="99"/>
                  </a:lnTo>
                  <a:lnTo>
                    <a:pt x="394" y="100"/>
                  </a:lnTo>
                  <a:lnTo>
                    <a:pt x="391" y="101"/>
                  </a:lnTo>
                  <a:lnTo>
                    <a:pt x="387" y="105"/>
                  </a:lnTo>
                  <a:lnTo>
                    <a:pt x="387" y="110"/>
                  </a:lnTo>
                  <a:lnTo>
                    <a:pt x="387" y="122"/>
                  </a:lnTo>
                  <a:lnTo>
                    <a:pt x="384" y="134"/>
                  </a:lnTo>
                  <a:lnTo>
                    <a:pt x="383" y="136"/>
                  </a:lnTo>
                  <a:lnTo>
                    <a:pt x="384" y="140"/>
                  </a:lnTo>
                  <a:lnTo>
                    <a:pt x="383" y="142"/>
                  </a:lnTo>
                  <a:lnTo>
                    <a:pt x="383" y="144"/>
                  </a:lnTo>
                  <a:lnTo>
                    <a:pt x="374" y="156"/>
                  </a:lnTo>
                  <a:lnTo>
                    <a:pt x="369" y="164"/>
                  </a:lnTo>
                  <a:lnTo>
                    <a:pt x="367" y="170"/>
                  </a:lnTo>
                  <a:lnTo>
                    <a:pt x="366" y="176"/>
                  </a:lnTo>
                  <a:lnTo>
                    <a:pt x="365" y="186"/>
                  </a:lnTo>
                  <a:lnTo>
                    <a:pt x="359" y="212"/>
                  </a:lnTo>
                  <a:lnTo>
                    <a:pt x="354" y="222"/>
                  </a:lnTo>
                  <a:lnTo>
                    <a:pt x="354" y="227"/>
                  </a:lnTo>
                  <a:lnTo>
                    <a:pt x="352" y="233"/>
                  </a:lnTo>
                  <a:lnTo>
                    <a:pt x="352" y="236"/>
                  </a:lnTo>
                  <a:lnTo>
                    <a:pt x="349" y="239"/>
                  </a:lnTo>
                  <a:lnTo>
                    <a:pt x="345" y="243"/>
                  </a:lnTo>
                  <a:lnTo>
                    <a:pt x="344" y="244"/>
                  </a:lnTo>
                  <a:lnTo>
                    <a:pt x="340" y="246"/>
                  </a:lnTo>
                  <a:lnTo>
                    <a:pt x="338" y="247"/>
                  </a:lnTo>
                  <a:lnTo>
                    <a:pt x="336" y="250"/>
                  </a:lnTo>
                  <a:lnTo>
                    <a:pt x="335" y="250"/>
                  </a:lnTo>
                  <a:lnTo>
                    <a:pt x="335" y="251"/>
                  </a:lnTo>
                  <a:lnTo>
                    <a:pt x="339" y="260"/>
                  </a:lnTo>
                  <a:lnTo>
                    <a:pt x="340" y="266"/>
                  </a:lnTo>
                  <a:lnTo>
                    <a:pt x="336" y="268"/>
                  </a:lnTo>
                  <a:lnTo>
                    <a:pt x="306" y="272"/>
                  </a:lnTo>
                  <a:lnTo>
                    <a:pt x="303" y="274"/>
                  </a:lnTo>
                  <a:lnTo>
                    <a:pt x="298" y="277"/>
                  </a:lnTo>
                  <a:lnTo>
                    <a:pt x="296" y="279"/>
                  </a:lnTo>
                  <a:lnTo>
                    <a:pt x="295" y="281"/>
                  </a:lnTo>
                  <a:lnTo>
                    <a:pt x="293" y="283"/>
                  </a:lnTo>
                  <a:lnTo>
                    <a:pt x="293" y="286"/>
                  </a:lnTo>
                  <a:lnTo>
                    <a:pt x="293" y="289"/>
                  </a:lnTo>
                  <a:lnTo>
                    <a:pt x="292" y="290"/>
                  </a:lnTo>
                  <a:lnTo>
                    <a:pt x="289" y="291"/>
                  </a:lnTo>
                  <a:lnTo>
                    <a:pt x="279" y="291"/>
                  </a:lnTo>
                  <a:lnTo>
                    <a:pt x="275" y="293"/>
                  </a:lnTo>
                  <a:lnTo>
                    <a:pt x="272" y="298"/>
                  </a:lnTo>
                  <a:lnTo>
                    <a:pt x="273" y="301"/>
                  </a:lnTo>
                  <a:lnTo>
                    <a:pt x="275" y="304"/>
                  </a:lnTo>
                  <a:lnTo>
                    <a:pt x="275" y="306"/>
                  </a:lnTo>
                  <a:lnTo>
                    <a:pt x="275" y="309"/>
                  </a:lnTo>
                  <a:lnTo>
                    <a:pt x="272" y="310"/>
                  </a:lnTo>
                  <a:lnTo>
                    <a:pt x="266" y="312"/>
                  </a:lnTo>
                  <a:lnTo>
                    <a:pt x="265" y="313"/>
                  </a:lnTo>
                  <a:lnTo>
                    <a:pt x="263" y="315"/>
                  </a:lnTo>
                  <a:lnTo>
                    <a:pt x="261" y="316"/>
                  </a:lnTo>
                  <a:lnTo>
                    <a:pt x="258" y="316"/>
                  </a:lnTo>
                  <a:lnTo>
                    <a:pt x="256" y="316"/>
                  </a:lnTo>
                  <a:lnTo>
                    <a:pt x="253" y="315"/>
                  </a:lnTo>
                  <a:lnTo>
                    <a:pt x="251" y="315"/>
                  </a:lnTo>
                  <a:lnTo>
                    <a:pt x="248" y="316"/>
                  </a:lnTo>
                  <a:lnTo>
                    <a:pt x="242" y="324"/>
                  </a:lnTo>
                  <a:lnTo>
                    <a:pt x="238" y="326"/>
                  </a:lnTo>
                  <a:lnTo>
                    <a:pt x="232" y="326"/>
                  </a:lnTo>
                  <a:lnTo>
                    <a:pt x="227" y="324"/>
                  </a:lnTo>
                  <a:lnTo>
                    <a:pt x="223" y="321"/>
                  </a:lnTo>
                  <a:lnTo>
                    <a:pt x="215" y="314"/>
                  </a:lnTo>
                  <a:lnTo>
                    <a:pt x="212" y="316"/>
                  </a:lnTo>
                  <a:lnTo>
                    <a:pt x="204" y="326"/>
                  </a:lnTo>
                  <a:lnTo>
                    <a:pt x="198" y="330"/>
                  </a:lnTo>
                  <a:lnTo>
                    <a:pt x="191" y="330"/>
                  </a:lnTo>
                  <a:lnTo>
                    <a:pt x="187" y="330"/>
                  </a:lnTo>
                  <a:lnTo>
                    <a:pt x="182" y="331"/>
                  </a:lnTo>
                  <a:lnTo>
                    <a:pt x="178" y="333"/>
                  </a:lnTo>
                  <a:lnTo>
                    <a:pt x="174" y="334"/>
                  </a:lnTo>
                  <a:lnTo>
                    <a:pt x="166" y="340"/>
                  </a:lnTo>
                  <a:lnTo>
                    <a:pt x="158" y="344"/>
                  </a:lnTo>
                  <a:lnTo>
                    <a:pt x="154" y="344"/>
                  </a:lnTo>
                  <a:lnTo>
                    <a:pt x="150" y="344"/>
                  </a:lnTo>
                  <a:lnTo>
                    <a:pt x="145" y="344"/>
                  </a:lnTo>
                  <a:lnTo>
                    <a:pt x="140" y="340"/>
                  </a:lnTo>
                  <a:lnTo>
                    <a:pt x="129" y="334"/>
                  </a:lnTo>
                  <a:lnTo>
                    <a:pt x="118" y="33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id="{4A20206F-4015-BE4B-B3BE-C2268D814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808796"/>
              <a:ext cx="1588" cy="1587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1 w 1"/>
                <a:gd name="T5" fmla="*/ 1 h 1"/>
                <a:gd name="T6" fmla="*/ 0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id="{011F8921-E518-1A47-9752-CF68A0AE4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923" y="3345246"/>
              <a:ext cx="630238" cy="663575"/>
            </a:xfrm>
            <a:custGeom>
              <a:avLst/>
              <a:gdLst>
                <a:gd name="T0" fmla="*/ 381 w 397"/>
                <a:gd name="T1" fmla="*/ 246 h 418"/>
                <a:gd name="T2" fmla="*/ 345 w 397"/>
                <a:gd name="T3" fmla="*/ 253 h 418"/>
                <a:gd name="T4" fmla="*/ 279 w 397"/>
                <a:gd name="T5" fmla="*/ 294 h 418"/>
                <a:gd name="T6" fmla="*/ 255 w 397"/>
                <a:gd name="T7" fmla="*/ 280 h 418"/>
                <a:gd name="T8" fmla="*/ 253 w 397"/>
                <a:gd name="T9" fmla="*/ 312 h 418"/>
                <a:gd name="T10" fmla="*/ 277 w 397"/>
                <a:gd name="T11" fmla="*/ 353 h 418"/>
                <a:gd name="T12" fmla="*/ 282 w 397"/>
                <a:gd name="T13" fmla="*/ 374 h 418"/>
                <a:gd name="T14" fmla="*/ 238 w 397"/>
                <a:gd name="T15" fmla="*/ 414 h 418"/>
                <a:gd name="T16" fmla="*/ 208 w 397"/>
                <a:gd name="T17" fmla="*/ 414 h 418"/>
                <a:gd name="T18" fmla="*/ 204 w 397"/>
                <a:gd name="T19" fmla="*/ 403 h 418"/>
                <a:gd name="T20" fmla="*/ 196 w 397"/>
                <a:gd name="T21" fmla="*/ 378 h 418"/>
                <a:gd name="T22" fmla="*/ 130 w 397"/>
                <a:gd name="T23" fmla="*/ 358 h 418"/>
                <a:gd name="T24" fmla="*/ 120 w 397"/>
                <a:gd name="T25" fmla="*/ 361 h 418"/>
                <a:gd name="T26" fmla="*/ 81 w 397"/>
                <a:gd name="T27" fmla="*/ 354 h 418"/>
                <a:gd name="T28" fmla="*/ 62 w 397"/>
                <a:gd name="T29" fmla="*/ 381 h 418"/>
                <a:gd name="T30" fmla="*/ 48 w 397"/>
                <a:gd name="T31" fmla="*/ 338 h 418"/>
                <a:gd name="T32" fmla="*/ 25 w 397"/>
                <a:gd name="T33" fmla="*/ 315 h 418"/>
                <a:gd name="T34" fmla="*/ 17 w 397"/>
                <a:gd name="T35" fmla="*/ 309 h 418"/>
                <a:gd name="T36" fmla="*/ 0 w 397"/>
                <a:gd name="T37" fmla="*/ 295 h 418"/>
                <a:gd name="T38" fmla="*/ 5 w 397"/>
                <a:gd name="T39" fmla="*/ 281 h 418"/>
                <a:gd name="T40" fmla="*/ 22 w 397"/>
                <a:gd name="T41" fmla="*/ 267 h 418"/>
                <a:gd name="T42" fmla="*/ 29 w 397"/>
                <a:gd name="T43" fmla="*/ 230 h 418"/>
                <a:gd name="T44" fmla="*/ 22 w 397"/>
                <a:gd name="T45" fmla="*/ 214 h 418"/>
                <a:gd name="T46" fmla="*/ 33 w 397"/>
                <a:gd name="T47" fmla="*/ 190 h 418"/>
                <a:gd name="T48" fmla="*/ 48 w 397"/>
                <a:gd name="T49" fmla="*/ 165 h 418"/>
                <a:gd name="T50" fmla="*/ 129 w 397"/>
                <a:gd name="T51" fmla="*/ 169 h 418"/>
                <a:gd name="T52" fmla="*/ 134 w 397"/>
                <a:gd name="T53" fmla="*/ 195 h 418"/>
                <a:gd name="T54" fmla="*/ 162 w 397"/>
                <a:gd name="T55" fmla="*/ 191 h 418"/>
                <a:gd name="T56" fmla="*/ 173 w 397"/>
                <a:gd name="T57" fmla="*/ 179 h 418"/>
                <a:gd name="T58" fmla="*/ 182 w 397"/>
                <a:gd name="T59" fmla="*/ 154 h 418"/>
                <a:gd name="T60" fmla="*/ 184 w 397"/>
                <a:gd name="T61" fmla="*/ 148 h 418"/>
                <a:gd name="T62" fmla="*/ 191 w 397"/>
                <a:gd name="T63" fmla="*/ 118 h 418"/>
                <a:gd name="T64" fmla="*/ 205 w 397"/>
                <a:gd name="T65" fmla="*/ 83 h 418"/>
                <a:gd name="T66" fmla="*/ 219 w 397"/>
                <a:gd name="T67" fmla="*/ 66 h 418"/>
                <a:gd name="T68" fmla="*/ 223 w 397"/>
                <a:gd name="T69" fmla="*/ 48 h 418"/>
                <a:gd name="T70" fmla="*/ 216 w 397"/>
                <a:gd name="T71" fmla="*/ 27 h 418"/>
                <a:gd name="T72" fmla="*/ 230 w 397"/>
                <a:gd name="T73" fmla="*/ 13 h 418"/>
                <a:gd name="T74" fmla="*/ 249 w 397"/>
                <a:gd name="T75" fmla="*/ 2 h 418"/>
                <a:gd name="T76" fmla="*/ 261 w 397"/>
                <a:gd name="T77" fmla="*/ 16 h 418"/>
                <a:gd name="T78" fmla="*/ 285 w 397"/>
                <a:gd name="T79" fmla="*/ 30 h 418"/>
                <a:gd name="T80" fmla="*/ 299 w 397"/>
                <a:gd name="T81" fmla="*/ 33 h 418"/>
                <a:gd name="T82" fmla="*/ 327 w 397"/>
                <a:gd name="T83" fmla="*/ 43 h 418"/>
                <a:gd name="T84" fmla="*/ 346 w 397"/>
                <a:gd name="T85" fmla="*/ 65 h 418"/>
                <a:gd name="T86" fmla="*/ 371 w 397"/>
                <a:gd name="T87" fmla="*/ 69 h 418"/>
                <a:gd name="T88" fmla="*/ 383 w 397"/>
                <a:gd name="T89" fmla="*/ 78 h 418"/>
                <a:gd name="T90" fmla="*/ 397 w 397"/>
                <a:gd name="T91" fmla="*/ 91 h 418"/>
                <a:gd name="T92" fmla="*/ 394 w 397"/>
                <a:gd name="T93" fmla="*/ 110 h 418"/>
                <a:gd name="T94" fmla="*/ 390 w 397"/>
                <a:gd name="T95" fmla="*/ 139 h 418"/>
                <a:gd name="T96" fmla="*/ 382 w 397"/>
                <a:gd name="T97" fmla="*/ 167 h 418"/>
                <a:gd name="T98" fmla="*/ 387 w 397"/>
                <a:gd name="T99" fmla="*/ 231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97" h="418">
                  <a:moveTo>
                    <a:pt x="387" y="231"/>
                  </a:moveTo>
                  <a:lnTo>
                    <a:pt x="388" y="234"/>
                  </a:lnTo>
                  <a:lnTo>
                    <a:pt x="388" y="237"/>
                  </a:lnTo>
                  <a:lnTo>
                    <a:pt x="381" y="246"/>
                  </a:lnTo>
                  <a:lnTo>
                    <a:pt x="374" y="248"/>
                  </a:lnTo>
                  <a:lnTo>
                    <a:pt x="366" y="246"/>
                  </a:lnTo>
                  <a:lnTo>
                    <a:pt x="358" y="247"/>
                  </a:lnTo>
                  <a:lnTo>
                    <a:pt x="345" y="253"/>
                  </a:lnTo>
                  <a:lnTo>
                    <a:pt x="317" y="269"/>
                  </a:lnTo>
                  <a:lnTo>
                    <a:pt x="295" y="278"/>
                  </a:lnTo>
                  <a:lnTo>
                    <a:pt x="289" y="282"/>
                  </a:lnTo>
                  <a:lnTo>
                    <a:pt x="279" y="294"/>
                  </a:lnTo>
                  <a:lnTo>
                    <a:pt x="273" y="294"/>
                  </a:lnTo>
                  <a:lnTo>
                    <a:pt x="268" y="286"/>
                  </a:lnTo>
                  <a:lnTo>
                    <a:pt x="263" y="281"/>
                  </a:lnTo>
                  <a:lnTo>
                    <a:pt x="255" y="280"/>
                  </a:lnTo>
                  <a:lnTo>
                    <a:pt x="250" y="285"/>
                  </a:lnTo>
                  <a:lnTo>
                    <a:pt x="247" y="291"/>
                  </a:lnTo>
                  <a:lnTo>
                    <a:pt x="246" y="299"/>
                  </a:lnTo>
                  <a:lnTo>
                    <a:pt x="253" y="312"/>
                  </a:lnTo>
                  <a:lnTo>
                    <a:pt x="254" y="319"/>
                  </a:lnTo>
                  <a:lnTo>
                    <a:pt x="257" y="329"/>
                  </a:lnTo>
                  <a:lnTo>
                    <a:pt x="263" y="340"/>
                  </a:lnTo>
                  <a:lnTo>
                    <a:pt x="277" y="353"/>
                  </a:lnTo>
                  <a:lnTo>
                    <a:pt x="282" y="354"/>
                  </a:lnTo>
                  <a:lnTo>
                    <a:pt x="285" y="356"/>
                  </a:lnTo>
                  <a:lnTo>
                    <a:pt x="285" y="365"/>
                  </a:lnTo>
                  <a:lnTo>
                    <a:pt x="282" y="374"/>
                  </a:lnTo>
                  <a:lnTo>
                    <a:pt x="272" y="385"/>
                  </a:lnTo>
                  <a:lnTo>
                    <a:pt x="260" y="394"/>
                  </a:lnTo>
                  <a:lnTo>
                    <a:pt x="251" y="405"/>
                  </a:lnTo>
                  <a:lnTo>
                    <a:pt x="238" y="414"/>
                  </a:lnTo>
                  <a:lnTo>
                    <a:pt x="216" y="418"/>
                  </a:lnTo>
                  <a:lnTo>
                    <a:pt x="212" y="418"/>
                  </a:lnTo>
                  <a:lnTo>
                    <a:pt x="209" y="417"/>
                  </a:lnTo>
                  <a:lnTo>
                    <a:pt x="208" y="414"/>
                  </a:lnTo>
                  <a:lnTo>
                    <a:pt x="209" y="411"/>
                  </a:lnTo>
                  <a:lnTo>
                    <a:pt x="208" y="408"/>
                  </a:lnTo>
                  <a:lnTo>
                    <a:pt x="205" y="406"/>
                  </a:lnTo>
                  <a:lnTo>
                    <a:pt x="204" y="403"/>
                  </a:lnTo>
                  <a:lnTo>
                    <a:pt x="209" y="396"/>
                  </a:lnTo>
                  <a:lnTo>
                    <a:pt x="210" y="387"/>
                  </a:lnTo>
                  <a:lnTo>
                    <a:pt x="204" y="382"/>
                  </a:lnTo>
                  <a:lnTo>
                    <a:pt x="196" y="378"/>
                  </a:lnTo>
                  <a:lnTo>
                    <a:pt x="184" y="365"/>
                  </a:lnTo>
                  <a:lnTo>
                    <a:pt x="157" y="350"/>
                  </a:lnTo>
                  <a:lnTo>
                    <a:pt x="143" y="351"/>
                  </a:lnTo>
                  <a:lnTo>
                    <a:pt x="130" y="358"/>
                  </a:lnTo>
                  <a:lnTo>
                    <a:pt x="129" y="361"/>
                  </a:lnTo>
                  <a:lnTo>
                    <a:pt x="126" y="364"/>
                  </a:lnTo>
                  <a:lnTo>
                    <a:pt x="124" y="363"/>
                  </a:lnTo>
                  <a:lnTo>
                    <a:pt x="120" y="361"/>
                  </a:lnTo>
                  <a:lnTo>
                    <a:pt x="111" y="355"/>
                  </a:lnTo>
                  <a:lnTo>
                    <a:pt x="103" y="354"/>
                  </a:lnTo>
                  <a:lnTo>
                    <a:pt x="96" y="356"/>
                  </a:lnTo>
                  <a:lnTo>
                    <a:pt x="81" y="354"/>
                  </a:lnTo>
                  <a:lnTo>
                    <a:pt x="79" y="361"/>
                  </a:lnTo>
                  <a:lnTo>
                    <a:pt x="80" y="368"/>
                  </a:lnTo>
                  <a:lnTo>
                    <a:pt x="67" y="379"/>
                  </a:lnTo>
                  <a:lnTo>
                    <a:pt x="62" y="381"/>
                  </a:lnTo>
                  <a:lnTo>
                    <a:pt x="58" y="378"/>
                  </a:lnTo>
                  <a:lnTo>
                    <a:pt x="56" y="365"/>
                  </a:lnTo>
                  <a:lnTo>
                    <a:pt x="59" y="351"/>
                  </a:lnTo>
                  <a:lnTo>
                    <a:pt x="48" y="338"/>
                  </a:lnTo>
                  <a:lnTo>
                    <a:pt x="31" y="330"/>
                  </a:lnTo>
                  <a:lnTo>
                    <a:pt x="31" y="323"/>
                  </a:lnTo>
                  <a:lnTo>
                    <a:pt x="28" y="317"/>
                  </a:lnTo>
                  <a:lnTo>
                    <a:pt x="25" y="315"/>
                  </a:lnTo>
                  <a:lnTo>
                    <a:pt x="22" y="314"/>
                  </a:lnTo>
                  <a:lnTo>
                    <a:pt x="20" y="314"/>
                  </a:lnTo>
                  <a:lnTo>
                    <a:pt x="17" y="313"/>
                  </a:lnTo>
                  <a:lnTo>
                    <a:pt x="17" y="309"/>
                  </a:lnTo>
                  <a:lnTo>
                    <a:pt x="12" y="304"/>
                  </a:lnTo>
                  <a:lnTo>
                    <a:pt x="7" y="299"/>
                  </a:lnTo>
                  <a:lnTo>
                    <a:pt x="2" y="297"/>
                  </a:lnTo>
                  <a:lnTo>
                    <a:pt x="0" y="295"/>
                  </a:lnTo>
                  <a:lnTo>
                    <a:pt x="1" y="293"/>
                  </a:lnTo>
                  <a:lnTo>
                    <a:pt x="3" y="292"/>
                  </a:lnTo>
                  <a:lnTo>
                    <a:pt x="4" y="288"/>
                  </a:lnTo>
                  <a:lnTo>
                    <a:pt x="5" y="281"/>
                  </a:lnTo>
                  <a:lnTo>
                    <a:pt x="8" y="277"/>
                  </a:lnTo>
                  <a:lnTo>
                    <a:pt x="14" y="275"/>
                  </a:lnTo>
                  <a:lnTo>
                    <a:pt x="19" y="272"/>
                  </a:lnTo>
                  <a:lnTo>
                    <a:pt x="22" y="267"/>
                  </a:lnTo>
                  <a:lnTo>
                    <a:pt x="24" y="260"/>
                  </a:lnTo>
                  <a:lnTo>
                    <a:pt x="28" y="254"/>
                  </a:lnTo>
                  <a:lnTo>
                    <a:pt x="33" y="242"/>
                  </a:lnTo>
                  <a:lnTo>
                    <a:pt x="29" y="230"/>
                  </a:lnTo>
                  <a:lnTo>
                    <a:pt x="25" y="224"/>
                  </a:lnTo>
                  <a:lnTo>
                    <a:pt x="23" y="223"/>
                  </a:lnTo>
                  <a:lnTo>
                    <a:pt x="22" y="221"/>
                  </a:lnTo>
                  <a:lnTo>
                    <a:pt x="22" y="214"/>
                  </a:lnTo>
                  <a:lnTo>
                    <a:pt x="23" y="211"/>
                  </a:lnTo>
                  <a:lnTo>
                    <a:pt x="24" y="204"/>
                  </a:lnTo>
                  <a:lnTo>
                    <a:pt x="26" y="198"/>
                  </a:lnTo>
                  <a:lnTo>
                    <a:pt x="33" y="190"/>
                  </a:lnTo>
                  <a:lnTo>
                    <a:pt x="41" y="182"/>
                  </a:lnTo>
                  <a:lnTo>
                    <a:pt x="45" y="176"/>
                  </a:lnTo>
                  <a:lnTo>
                    <a:pt x="48" y="171"/>
                  </a:lnTo>
                  <a:lnTo>
                    <a:pt x="48" y="165"/>
                  </a:lnTo>
                  <a:lnTo>
                    <a:pt x="51" y="162"/>
                  </a:lnTo>
                  <a:lnTo>
                    <a:pt x="55" y="160"/>
                  </a:lnTo>
                  <a:lnTo>
                    <a:pt x="118" y="160"/>
                  </a:lnTo>
                  <a:lnTo>
                    <a:pt x="129" y="169"/>
                  </a:lnTo>
                  <a:lnTo>
                    <a:pt x="125" y="174"/>
                  </a:lnTo>
                  <a:lnTo>
                    <a:pt x="123" y="180"/>
                  </a:lnTo>
                  <a:lnTo>
                    <a:pt x="129" y="196"/>
                  </a:lnTo>
                  <a:lnTo>
                    <a:pt x="134" y="195"/>
                  </a:lnTo>
                  <a:lnTo>
                    <a:pt x="145" y="186"/>
                  </a:lnTo>
                  <a:lnTo>
                    <a:pt x="152" y="187"/>
                  </a:lnTo>
                  <a:lnTo>
                    <a:pt x="154" y="189"/>
                  </a:lnTo>
                  <a:lnTo>
                    <a:pt x="162" y="191"/>
                  </a:lnTo>
                  <a:lnTo>
                    <a:pt x="166" y="190"/>
                  </a:lnTo>
                  <a:lnTo>
                    <a:pt x="168" y="188"/>
                  </a:lnTo>
                  <a:lnTo>
                    <a:pt x="171" y="182"/>
                  </a:lnTo>
                  <a:lnTo>
                    <a:pt x="173" y="179"/>
                  </a:lnTo>
                  <a:lnTo>
                    <a:pt x="175" y="165"/>
                  </a:lnTo>
                  <a:lnTo>
                    <a:pt x="177" y="159"/>
                  </a:lnTo>
                  <a:lnTo>
                    <a:pt x="182" y="158"/>
                  </a:lnTo>
                  <a:lnTo>
                    <a:pt x="182" y="154"/>
                  </a:lnTo>
                  <a:lnTo>
                    <a:pt x="184" y="152"/>
                  </a:lnTo>
                  <a:lnTo>
                    <a:pt x="184" y="152"/>
                  </a:lnTo>
                  <a:lnTo>
                    <a:pt x="185" y="150"/>
                  </a:lnTo>
                  <a:lnTo>
                    <a:pt x="184" y="148"/>
                  </a:lnTo>
                  <a:lnTo>
                    <a:pt x="181" y="140"/>
                  </a:lnTo>
                  <a:lnTo>
                    <a:pt x="182" y="132"/>
                  </a:lnTo>
                  <a:lnTo>
                    <a:pt x="184" y="124"/>
                  </a:lnTo>
                  <a:lnTo>
                    <a:pt x="191" y="118"/>
                  </a:lnTo>
                  <a:lnTo>
                    <a:pt x="194" y="114"/>
                  </a:lnTo>
                  <a:lnTo>
                    <a:pt x="195" y="108"/>
                  </a:lnTo>
                  <a:lnTo>
                    <a:pt x="205" y="85"/>
                  </a:lnTo>
                  <a:lnTo>
                    <a:pt x="205" y="83"/>
                  </a:lnTo>
                  <a:lnTo>
                    <a:pt x="205" y="79"/>
                  </a:lnTo>
                  <a:lnTo>
                    <a:pt x="210" y="74"/>
                  </a:lnTo>
                  <a:lnTo>
                    <a:pt x="216" y="69"/>
                  </a:lnTo>
                  <a:lnTo>
                    <a:pt x="219" y="66"/>
                  </a:lnTo>
                  <a:lnTo>
                    <a:pt x="223" y="63"/>
                  </a:lnTo>
                  <a:lnTo>
                    <a:pt x="225" y="56"/>
                  </a:lnTo>
                  <a:lnTo>
                    <a:pt x="224" y="51"/>
                  </a:lnTo>
                  <a:lnTo>
                    <a:pt x="223" y="48"/>
                  </a:lnTo>
                  <a:lnTo>
                    <a:pt x="222" y="41"/>
                  </a:lnTo>
                  <a:lnTo>
                    <a:pt x="224" y="35"/>
                  </a:lnTo>
                  <a:lnTo>
                    <a:pt x="223" y="31"/>
                  </a:lnTo>
                  <a:lnTo>
                    <a:pt x="216" y="27"/>
                  </a:lnTo>
                  <a:lnTo>
                    <a:pt x="219" y="19"/>
                  </a:lnTo>
                  <a:lnTo>
                    <a:pt x="222" y="16"/>
                  </a:lnTo>
                  <a:lnTo>
                    <a:pt x="228" y="15"/>
                  </a:lnTo>
                  <a:lnTo>
                    <a:pt x="230" y="13"/>
                  </a:lnTo>
                  <a:lnTo>
                    <a:pt x="236" y="8"/>
                  </a:lnTo>
                  <a:lnTo>
                    <a:pt x="240" y="0"/>
                  </a:lnTo>
                  <a:lnTo>
                    <a:pt x="244" y="3"/>
                  </a:lnTo>
                  <a:lnTo>
                    <a:pt x="249" y="2"/>
                  </a:lnTo>
                  <a:lnTo>
                    <a:pt x="252" y="4"/>
                  </a:lnTo>
                  <a:lnTo>
                    <a:pt x="251" y="9"/>
                  </a:lnTo>
                  <a:lnTo>
                    <a:pt x="259" y="11"/>
                  </a:lnTo>
                  <a:lnTo>
                    <a:pt x="261" y="16"/>
                  </a:lnTo>
                  <a:lnTo>
                    <a:pt x="258" y="27"/>
                  </a:lnTo>
                  <a:lnTo>
                    <a:pt x="264" y="34"/>
                  </a:lnTo>
                  <a:lnTo>
                    <a:pt x="274" y="34"/>
                  </a:lnTo>
                  <a:lnTo>
                    <a:pt x="285" y="30"/>
                  </a:lnTo>
                  <a:lnTo>
                    <a:pt x="289" y="27"/>
                  </a:lnTo>
                  <a:lnTo>
                    <a:pt x="294" y="26"/>
                  </a:lnTo>
                  <a:lnTo>
                    <a:pt x="296" y="30"/>
                  </a:lnTo>
                  <a:lnTo>
                    <a:pt x="299" y="33"/>
                  </a:lnTo>
                  <a:lnTo>
                    <a:pt x="307" y="37"/>
                  </a:lnTo>
                  <a:lnTo>
                    <a:pt x="313" y="45"/>
                  </a:lnTo>
                  <a:lnTo>
                    <a:pt x="319" y="45"/>
                  </a:lnTo>
                  <a:lnTo>
                    <a:pt x="327" y="43"/>
                  </a:lnTo>
                  <a:lnTo>
                    <a:pt x="332" y="44"/>
                  </a:lnTo>
                  <a:lnTo>
                    <a:pt x="338" y="48"/>
                  </a:lnTo>
                  <a:lnTo>
                    <a:pt x="343" y="62"/>
                  </a:lnTo>
                  <a:lnTo>
                    <a:pt x="346" y="65"/>
                  </a:lnTo>
                  <a:lnTo>
                    <a:pt x="347" y="70"/>
                  </a:lnTo>
                  <a:lnTo>
                    <a:pt x="350" y="74"/>
                  </a:lnTo>
                  <a:lnTo>
                    <a:pt x="362" y="72"/>
                  </a:lnTo>
                  <a:lnTo>
                    <a:pt x="371" y="69"/>
                  </a:lnTo>
                  <a:lnTo>
                    <a:pt x="377" y="68"/>
                  </a:lnTo>
                  <a:lnTo>
                    <a:pt x="380" y="70"/>
                  </a:lnTo>
                  <a:lnTo>
                    <a:pt x="383" y="73"/>
                  </a:lnTo>
                  <a:lnTo>
                    <a:pt x="383" y="78"/>
                  </a:lnTo>
                  <a:lnTo>
                    <a:pt x="387" y="79"/>
                  </a:lnTo>
                  <a:lnTo>
                    <a:pt x="393" y="81"/>
                  </a:lnTo>
                  <a:lnTo>
                    <a:pt x="394" y="83"/>
                  </a:lnTo>
                  <a:lnTo>
                    <a:pt x="397" y="91"/>
                  </a:lnTo>
                  <a:lnTo>
                    <a:pt x="397" y="93"/>
                  </a:lnTo>
                  <a:lnTo>
                    <a:pt x="397" y="97"/>
                  </a:lnTo>
                  <a:lnTo>
                    <a:pt x="397" y="101"/>
                  </a:lnTo>
                  <a:lnTo>
                    <a:pt x="394" y="110"/>
                  </a:lnTo>
                  <a:lnTo>
                    <a:pt x="393" y="121"/>
                  </a:lnTo>
                  <a:lnTo>
                    <a:pt x="391" y="127"/>
                  </a:lnTo>
                  <a:lnTo>
                    <a:pt x="390" y="129"/>
                  </a:lnTo>
                  <a:lnTo>
                    <a:pt x="390" y="139"/>
                  </a:lnTo>
                  <a:lnTo>
                    <a:pt x="390" y="142"/>
                  </a:lnTo>
                  <a:lnTo>
                    <a:pt x="384" y="154"/>
                  </a:lnTo>
                  <a:lnTo>
                    <a:pt x="382" y="163"/>
                  </a:lnTo>
                  <a:lnTo>
                    <a:pt x="382" y="167"/>
                  </a:lnTo>
                  <a:lnTo>
                    <a:pt x="383" y="179"/>
                  </a:lnTo>
                  <a:lnTo>
                    <a:pt x="382" y="208"/>
                  </a:lnTo>
                  <a:lnTo>
                    <a:pt x="383" y="218"/>
                  </a:lnTo>
                  <a:lnTo>
                    <a:pt x="387" y="23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id="{13BA6E55-D241-6A4C-A748-8D1A94187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5423" y="3515109"/>
              <a:ext cx="347663" cy="427037"/>
            </a:xfrm>
            <a:custGeom>
              <a:avLst/>
              <a:gdLst>
                <a:gd name="T0" fmla="*/ 127 w 219"/>
                <a:gd name="T1" fmla="*/ 0 h 269"/>
                <a:gd name="T2" fmla="*/ 137 w 219"/>
                <a:gd name="T3" fmla="*/ 17 h 269"/>
                <a:gd name="T4" fmla="*/ 152 w 219"/>
                <a:gd name="T5" fmla="*/ 42 h 269"/>
                <a:gd name="T6" fmla="*/ 168 w 219"/>
                <a:gd name="T7" fmla="*/ 56 h 269"/>
                <a:gd name="T8" fmla="*/ 186 w 219"/>
                <a:gd name="T9" fmla="*/ 59 h 269"/>
                <a:gd name="T10" fmla="*/ 201 w 219"/>
                <a:gd name="T11" fmla="*/ 52 h 269"/>
                <a:gd name="T12" fmla="*/ 216 w 219"/>
                <a:gd name="T13" fmla="*/ 66 h 269"/>
                <a:gd name="T14" fmla="*/ 219 w 219"/>
                <a:gd name="T15" fmla="*/ 87 h 269"/>
                <a:gd name="T16" fmla="*/ 195 w 219"/>
                <a:gd name="T17" fmla="*/ 110 h 269"/>
                <a:gd name="T18" fmla="*/ 180 w 219"/>
                <a:gd name="T19" fmla="*/ 114 h 269"/>
                <a:gd name="T20" fmla="*/ 189 w 219"/>
                <a:gd name="T21" fmla="*/ 160 h 269"/>
                <a:gd name="T22" fmla="*/ 184 w 219"/>
                <a:gd name="T23" fmla="*/ 196 h 269"/>
                <a:gd name="T24" fmla="*/ 187 w 219"/>
                <a:gd name="T25" fmla="*/ 209 h 269"/>
                <a:gd name="T26" fmla="*/ 188 w 219"/>
                <a:gd name="T27" fmla="*/ 223 h 269"/>
                <a:gd name="T28" fmla="*/ 184 w 219"/>
                <a:gd name="T29" fmla="*/ 237 h 269"/>
                <a:gd name="T30" fmla="*/ 177 w 219"/>
                <a:gd name="T31" fmla="*/ 254 h 269"/>
                <a:gd name="T32" fmla="*/ 173 w 219"/>
                <a:gd name="T33" fmla="*/ 269 h 269"/>
                <a:gd name="T34" fmla="*/ 160 w 219"/>
                <a:gd name="T35" fmla="*/ 258 h 269"/>
                <a:gd name="T36" fmla="*/ 143 w 219"/>
                <a:gd name="T37" fmla="*/ 258 h 269"/>
                <a:gd name="T38" fmla="*/ 118 w 219"/>
                <a:gd name="T39" fmla="*/ 247 h 269"/>
                <a:gd name="T40" fmla="*/ 106 w 219"/>
                <a:gd name="T41" fmla="*/ 249 h 269"/>
                <a:gd name="T42" fmla="*/ 103 w 219"/>
                <a:gd name="T43" fmla="*/ 247 h 269"/>
                <a:gd name="T44" fmla="*/ 97 w 219"/>
                <a:gd name="T45" fmla="*/ 243 h 269"/>
                <a:gd name="T46" fmla="*/ 89 w 219"/>
                <a:gd name="T47" fmla="*/ 244 h 269"/>
                <a:gd name="T48" fmla="*/ 77 w 219"/>
                <a:gd name="T49" fmla="*/ 237 h 269"/>
                <a:gd name="T50" fmla="*/ 71 w 219"/>
                <a:gd name="T51" fmla="*/ 224 h 269"/>
                <a:gd name="T52" fmla="*/ 69 w 219"/>
                <a:gd name="T53" fmla="*/ 209 h 269"/>
                <a:gd name="T54" fmla="*/ 63 w 219"/>
                <a:gd name="T55" fmla="*/ 200 h 269"/>
                <a:gd name="T56" fmla="*/ 56 w 219"/>
                <a:gd name="T57" fmla="*/ 200 h 269"/>
                <a:gd name="T58" fmla="*/ 51 w 219"/>
                <a:gd name="T59" fmla="*/ 198 h 269"/>
                <a:gd name="T60" fmla="*/ 52 w 219"/>
                <a:gd name="T61" fmla="*/ 191 h 269"/>
                <a:gd name="T62" fmla="*/ 54 w 219"/>
                <a:gd name="T63" fmla="*/ 186 h 269"/>
                <a:gd name="T64" fmla="*/ 55 w 219"/>
                <a:gd name="T65" fmla="*/ 182 h 269"/>
                <a:gd name="T66" fmla="*/ 46 w 219"/>
                <a:gd name="T67" fmla="*/ 164 h 269"/>
                <a:gd name="T68" fmla="*/ 37 w 219"/>
                <a:gd name="T69" fmla="*/ 155 h 269"/>
                <a:gd name="T70" fmla="*/ 27 w 219"/>
                <a:gd name="T71" fmla="*/ 152 h 269"/>
                <a:gd name="T72" fmla="*/ 31 w 219"/>
                <a:gd name="T73" fmla="*/ 129 h 269"/>
                <a:gd name="T74" fmla="*/ 44 w 219"/>
                <a:gd name="T75" fmla="*/ 100 h 269"/>
                <a:gd name="T76" fmla="*/ 30 w 219"/>
                <a:gd name="T77" fmla="*/ 95 h 269"/>
                <a:gd name="T78" fmla="*/ 5 w 219"/>
                <a:gd name="T79" fmla="*/ 91 h 269"/>
                <a:gd name="T80" fmla="*/ 2 w 219"/>
                <a:gd name="T81" fmla="*/ 82 h 269"/>
                <a:gd name="T82" fmla="*/ 6 w 219"/>
                <a:gd name="T83" fmla="*/ 63 h 269"/>
                <a:gd name="T84" fmla="*/ 14 w 219"/>
                <a:gd name="T85" fmla="*/ 60 h 269"/>
                <a:gd name="T86" fmla="*/ 16 w 219"/>
                <a:gd name="T87" fmla="*/ 66 h 269"/>
                <a:gd name="T88" fmla="*/ 20 w 219"/>
                <a:gd name="T89" fmla="*/ 72 h 269"/>
                <a:gd name="T90" fmla="*/ 37 w 219"/>
                <a:gd name="T91" fmla="*/ 67 h 269"/>
                <a:gd name="T92" fmla="*/ 64 w 219"/>
                <a:gd name="T93" fmla="*/ 44 h 269"/>
                <a:gd name="T94" fmla="*/ 89 w 219"/>
                <a:gd name="T95" fmla="*/ 16 h 269"/>
                <a:gd name="T96" fmla="*/ 100 w 219"/>
                <a:gd name="T97" fmla="*/ 10 h 269"/>
                <a:gd name="T98" fmla="*/ 115 w 219"/>
                <a:gd name="T9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9" h="269">
                  <a:moveTo>
                    <a:pt x="115" y="0"/>
                  </a:moveTo>
                  <a:lnTo>
                    <a:pt x="127" y="0"/>
                  </a:lnTo>
                  <a:lnTo>
                    <a:pt x="135" y="7"/>
                  </a:lnTo>
                  <a:lnTo>
                    <a:pt x="137" y="17"/>
                  </a:lnTo>
                  <a:lnTo>
                    <a:pt x="145" y="35"/>
                  </a:lnTo>
                  <a:lnTo>
                    <a:pt x="152" y="42"/>
                  </a:lnTo>
                  <a:lnTo>
                    <a:pt x="159" y="49"/>
                  </a:lnTo>
                  <a:lnTo>
                    <a:pt x="168" y="56"/>
                  </a:lnTo>
                  <a:lnTo>
                    <a:pt x="177" y="60"/>
                  </a:lnTo>
                  <a:lnTo>
                    <a:pt x="186" y="59"/>
                  </a:lnTo>
                  <a:lnTo>
                    <a:pt x="193" y="54"/>
                  </a:lnTo>
                  <a:lnTo>
                    <a:pt x="201" y="52"/>
                  </a:lnTo>
                  <a:lnTo>
                    <a:pt x="210" y="56"/>
                  </a:lnTo>
                  <a:lnTo>
                    <a:pt x="216" y="66"/>
                  </a:lnTo>
                  <a:lnTo>
                    <a:pt x="219" y="77"/>
                  </a:lnTo>
                  <a:lnTo>
                    <a:pt x="219" y="87"/>
                  </a:lnTo>
                  <a:lnTo>
                    <a:pt x="211" y="108"/>
                  </a:lnTo>
                  <a:lnTo>
                    <a:pt x="195" y="110"/>
                  </a:lnTo>
                  <a:lnTo>
                    <a:pt x="187" y="109"/>
                  </a:lnTo>
                  <a:lnTo>
                    <a:pt x="180" y="114"/>
                  </a:lnTo>
                  <a:lnTo>
                    <a:pt x="190" y="143"/>
                  </a:lnTo>
                  <a:lnTo>
                    <a:pt x="189" y="160"/>
                  </a:lnTo>
                  <a:lnTo>
                    <a:pt x="179" y="190"/>
                  </a:lnTo>
                  <a:lnTo>
                    <a:pt x="184" y="196"/>
                  </a:lnTo>
                  <a:lnTo>
                    <a:pt x="184" y="199"/>
                  </a:lnTo>
                  <a:lnTo>
                    <a:pt x="187" y="209"/>
                  </a:lnTo>
                  <a:lnTo>
                    <a:pt x="187" y="216"/>
                  </a:lnTo>
                  <a:lnTo>
                    <a:pt x="188" y="223"/>
                  </a:lnTo>
                  <a:lnTo>
                    <a:pt x="189" y="230"/>
                  </a:lnTo>
                  <a:lnTo>
                    <a:pt x="184" y="237"/>
                  </a:lnTo>
                  <a:lnTo>
                    <a:pt x="179" y="242"/>
                  </a:lnTo>
                  <a:lnTo>
                    <a:pt x="177" y="254"/>
                  </a:lnTo>
                  <a:lnTo>
                    <a:pt x="180" y="265"/>
                  </a:lnTo>
                  <a:lnTo>
                    <a:pt x="173" y="269"/>
                  </a:lnTo>
                  <a:lnTo>
                    <a:pt x="166" y="261"/>
                  </a:lnTo>
                  <a:lnTo>
                    <a:pt x="160" y="258"/>
                  </a:lnTo>
                  <a:lnTo>
                    <a:pt x="155" y="255"/>
                  </a:lnTo>
                  <a:lnTo>
                    <a:pt x="143" y="258"/>
                  </a:lnTo>
                  <a:lnTo>
                    <a:pt x="128" y="247"/>
                  </a:lnTo>
                  <a:lnTo>
                    <a:pt x="118" y="247"/>
                  </a:lnTo>
                  <a:lnTo>
                    <a:pt x="107" y="250"/>
                  </a:lnTo>
                  <a:lnTo>
                    <a:pt x="106" y="249"/>
                  </a:lnTo>
                  <a:lnTo>
                    <a:pt x="104" y="247"/>
                  </a:lnTo>
                  <a:lnTo>
                    <a:pt x="103" y="247"/>
                  </a:lnTo>
                  <a:lnTo>
                    <a:pt x="101" y="244"/>
                  </a:lnTo>
                  <a:lnTo>
                    <a:pt x="97" y="243"/>
                  </a:lnTo>
                  <a:lnTo>
                    <a:pt x="95" y="242"/>
                  </a:lnTo>
                  <a:lnTo>
                    <a:pt x="89" y="244"/>
                  </a:lnTo>
                  <a:lnTo>
                    <a:pt x="83" y="243"/>
                  </a:lnTo>
                  <a:lnTo>
                    <a:pt x="77" y="237"/>
                  </a:lnTo>
                  <a:lnTo>
                    <a:pt x="75" y="230"/>
                  </a:lnTo>
                  <a:lnTo>
                    <a:pt x="71" y="224"/>
                  </a:lnTo>
                  <a:lnTo>
                    <a:pt x="69" y="217"/>
                  </a:lnTo>
                  <a:lnTo>
                    <a:pt x="69" y="209"/>
                  </a:lnTo>
                  <a:lnTo>
                    <a:pt x="64" y="206"/>
                  </a:lnTo>
                  <a:lnTo>
                    <a:pt x="63" y="200"/>
                  </a:lnTo>
                  <a:lnTo>
                    <a:pt x="59" y="198"/>
                  </a:lnTo>
                  <a:lnTo>
                    <a:pt x="56" y="200"/>
                  </a:lnTo>
                  <a:lnTo>
                    <a:pt x="53" y="201"/>
                  </a:lnTo>
                  <a:lnTo>
                    <a:pt x="51" y="198"/>
                  </a:lnTo>
                  <a:lnTo>
                    <a:pt x="51" y="195"/>
                  </a:lnTo>
                  <a:lnTo>
                    <a:pt x="52" y="191"/>
                  </a:lnTo>
                  <a:lnTo>
                    <a:pt x="52" y="187"/>
                  </a:lnTo>
                  <a:lnTo>
                    <a:pt x="54" y="186"/>
                  </a:lnTo>
                  <a:lnTo>
                    <a:pt x="55" y="184"/>
                  </a:lnTo>
                  <a:lnTo>
                    <a:pt x="55" y="182"/>
                  </a:lnTo>
                  <a:lnTo>
                    <a:pt x="53" y="180"/>
                  </a:lnTo>
                  <a:lnTo>
                    <a:pt x="46" y="164"/>
                  </a:lnTo>
                  <a:lnTo>
                    <a:pt x="41" y="157"/>
                  </a:lnTo>
                  <a:lnTo>
                    <a:pt x="37" y="155"/>
                  </a:lnTo>
                  <a:lnTo>
                    <a:pt x="30" y="153"/>
                  </a:lnTo>
                  <a:lnTo>
                    <a:pt x="27" y="152"/>
                  </a:lnTo>
                  <a:lnTo>
                    <a:pt x="25" y="146"/>
                  </a:lnTo>
                  <a:lnTo>
                    <a:pt x="31" y="129"/>
                  </a:lnTo>
                  <a:lnTo>
                    <a:pt x="44" y="115"/>
                  </a:lnTo>
                  <a:lnTo>
                    <a:pt x="44" y="100"/>
                  </a:lnTo>
                  <a:lnTo>
                    <a:pt x="37" y="97"/>
                  </a:lnTo>
                  <a:lnTo>
                    <a:pt x="30" y="95"/>
                  </a:lnTo>
                  <a:lnTo>
                    <a:pt x="17" y="90"/>
                  </a:lnTo>
                  <a:lnTo>
                    <a:pt x="5" y="91"/>
                  </a:lnTo>
                  <a:lnTo>
                    <a:pt x="2" y="89"/>
                  </a:lnTo>
                  <a:lnTo>
                    <a:pt x="2" y="82"/>
                  </a:lnTo>
                  <a:lnTo>
                    <a:pt x="0" y="75"/>
                  </a:lnTo>
                  <a:lnTo>
                    <a:pt x="6" y="63"/>
                  </a:lnTo>
                  <a:lnTo>
                    <a:pt x="14" y="59"/>
                  </a:lnTo>
                  <a:lnTo>
                    <a:pt x="14" y="60"/>
                  </a:lnTo>
                  <a:lnTo>
                    <a:pt x="14" y="63"/>
                  </a:lnTo>
                  <a:lnTo>
                    <a:pt x="16" y="66"/>
                  </a:lnTo>
                  <a:lnTo>
                    <a:pt x="17" y="67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7" y="67"/>
                  </a:lnTo>
                  <a:lnTo>
                    <a:pt x="45" y="56"/>
                  </a:lnTo>
                  <a:lnTo>
                    <a:pt x="64" y="44"/>
                  </a:lnTo>
                  <a:lnTo>
                    <a:pt x="76" y="33"/>
                  </a:lnTo>
                  <a:lnTo>
                    <a:pt x="89" y="16"/>
                  </a:lnTo>
                  <a:lnTo>
                    <a:pt x="93" y="12"/>
                  </a:lnTo>
                  <a:lnTo>
                    <a:pt x="100" y="10"/>
                  </a:lnTo>
                  <a:lnTo>
                    <a:pt x="107" y="4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9808ED4C-A3EE-0B47-B6D1-BA68A375D2F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0848" y="3629409"/>
              <a:ext cx="330200" cy="398462"/>
            </a:xfrm>
            <a:custGeom>
              <a:avLst/>
              <a:gdLst>
                <a:gd name="T0" fmla="*/ 53 w 208"/>
                <a:gd name="T1" fmla="*/ 38 h 251"/>
                <a:gd name="T2" fmla="*/ 76 w 208"/>
                <a:gd name="T3" fmla="*/ 53 h 251"/>
                <a:gd name="T4" fmla="*/ 101 w 208"/>
                <a:gd name="T5" fmla="*/ 48 h 251"/>
                <a:gd name="T6" fmla="*/ 108 w 208"/>
                <a:gd name="T7" fmla="*/ 22 h 251"/>
                <a:gd name="T8" fmla="*/ 126 w 208"/>
                <a:gd name="T9" fmla="*/ 20 h 251"/>
                <a:gd name="T10" fmla="*/ 143 w 208"/>
                <a:gd name="T11" fmla="*/ 7 h 251"/>
                <a:gd name="T12" fmla="*/ 154 w 208"/>
                <a:gd name="T13" fmla="*/ 6 h 251"/>
                <a:gd name="T14" fmla="*/ 157 w 208"/>
                <a:gd name="T15" fmla="*/ 0 h 251"/>
                <a:gd name="T16" fmla="*/ 164 w 208"/>
                <a:gd name="T17" fmla="*/ 4 h 251"/>
                <a:gd name="T18" fmla="*/ 169 w 208"/>
                <a:gd name="T19" fmla="*/ 20 h 251"/>
                <a:gd name="T20" fmla="*/ 178 w 208"/>
                <a:gd name="T21" fmla="*/ 39 h 251"/>
                <a:gd name="T22" fmla="*/ 189 w 208"/>
                <a:gd name="T23" fmla="*/ 51 h 251"/>
                <a:gd name="T24" fmla="*/ 194 w 208"/>
                <a:gd name="T25" fmla="*/ 55 h 251"/>
                <a:gd name="T26" fmla="*/ 199 w 208"/>
                <a:gd name="T27" fmla="*/ 62 h 251"/>
                <a:gd name="T28" fmla="*/ 202 w 208"/>
                <a:gd name="T29" fmla="*/ 76 h 251"/>
                <a:gd name="T30" fmla="*/ 208 w 208"/>
                <a:gd name="T31" fmla="*/ 88 h 251"/>
                <a:gd name="T32" fmla="*/ 192 w 208"/>
                <a:gd name="T33" fmla="*/ 104 h 251"/>
                <a:gd name="T34" fmla="*/ 195 w 208"/>
                <a:gd name="T35" fmla="*/ 127 h 251"/>
                <a:gd name="T36" fmla="*/ 177 w 208"/>
                <a:gd name="T37" fmla="*/ 146 h 251"/>
                <a:gd name="T38" fmla="*/ 167 w 208"/>
                <a:gd name="T39" fmla="*/ 170 h 251"/>
                <a:gd name="T40" fmla="*/ 157 w 208"/>
                <a:gd name="T41" fmla="*/ 173 h 251"/>
                <a:gd name="T42" fmla="*/ 149 w 208"/>
                <a:gd name="T43" fmla="*/ 179 h 251"/>
                <a:gd name="T44" fmla="*/ 134 w 208"/>
                <a:gd name="T45" fmla="*/ 188 h 251"/>
                <a:gd name="T46" fmla="*/ 124 w 208"/>
                <a:gd name="T47" fmla="*/ 192 h 251"/>
                <a:gd name="T48" fmla="*/ 111 w 208"/>
                <a:gd name="T49" fmla="*/ 179 h 251"/>
                <a:gd name="T50" fmla="*/ 99 w 208"/>
                <a:gd name="T51" fmla="*/ 188 h 251"/>
                <a:gd name="T52" fmla="*/ 101 w 208"/>
                <a:gd name="T53" fmla="*/ 205 h 251"/>
                <a:gd name="T54" fmla="*/ 89 w 208"/>
                <a:gd name="T55" fmla="*/ 221 h 251"/>
                <a:gd name="T56" fmla="*/ 90 w 208"/>
                <a:gd name="T57" fmla="*/ 231 h 251"/>
                <a:gd name="T58" fmla="*/ 83 w 208"/>
                <a:gd name="T59" fmla="*/ 240 h 251"/>
                <a:gd name="T60" fmla="*/ 80 w 208"/>
                <a:gd name="T61" fmla="*/ 251 h 251"/>
                <a:gd name="T62" fmla="*/ 64 w 208"/>
                <a:gd name="T63" fmla="*/ 242 h 251"/>
                <a:gd name="T64" fmla="*/ 59 w 208"/>
                <a:gd name="T65" fmla="*/ 228 h 251"/>
                <a:gd name="T66" fmla="*/ 14 w 208"/>
                <a:gd name="T67" fmla="*/ 221 h 251"/>
                <a:gd name="T68" fmla="*/ 2 w 208"/>
                <a:gd name="T69" fmla="*/ 200 h 251"/>
                <a:gd name="T70" fmla="*/ 13 w 208"/>
                <a:gd name="T71" fmla="*/ 183 h 251"/>
                <a:gd name="T72" fmla="*/ 24 w 208"/>
                <a:gd name="T73" fmla="*/ 189 h 251"/>
                <a:gd name="T74" fmla="*/ 38 w 208"/>
                <a:gd name="T75" fmla="*/ 193 h 251"/>
                <a:gd name="T76" fmla="*/ 37 w 208"/>
                <a:gd name="T77" fmla="*/ 170 h 251"/>
                <a:gd name="T78" fmla="*/ 47 w 208"/>
                <a:gd name="T79" fmla="*/ 158 h 251"/>
                <a:gd name="T80" fmla="*/ 45 w 208"/>
                <a:gd name="T81" fmla="*/ 144 h 251"/>
                <a:gd name="T82" fmla="*/ 42 w 208"/>
                <a:gd name="T83" fmla="*/ 127 h 251"/>
                <a:gd name="T84" fmla="*/ 37 w 208"/>
                <a:gd name="T85" fmla="*/ 118 h 251"/>
                <a:gd name="T86" fmla="*/ 48 w 208"/>
                <a:gd name="T87" fmla="*/ 71 h 251"/>
                <a:gd name="T88" fmla="*/ 45 w 208"/>
                <a:gd name="T89" fmla="*/ 37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8" h="251">
                  <a:moveTo>
                    <a:pt x="45" y="37"/>
                  </a:moveTo>
                  <a:lnTo>
                    <a:pt x="53" y="38"/>
                  </a:lnTo>
                  <a:lnTo>
                    <a:pt x="69" y="36"/>
                  </a:lnTo>
                  <a:lnTo>
                    <a:pt x="76" y="53"/>
                  </a:lnTo>
                  <a:lnTo>
                    <a:pt x="91" y="62"/>
                  </a:lnTo>
                  <a:lnTo>
                    <a:pt x="101" y="48"/>
                  </a:lnTo>
                  <a:lnTo>
                    <a:pt x="104" y="29"/>
                  </a:lnTo>
                  <a:lnTo>
                    <a:pt x="108" y="22"/>
                  </a:lnTo>
                  <a:lnTo>
                    <a:pt x="117" y="20"/>
                  </a:lnTo>
                  <a:lnTo>
                    <a:pt x="126" y="20"/>
                  </a:lnTo>
                  <a:lnTo>
                    <a:pt x="135" y="19"/>
                  </a:lnTo>
                  <a:lnTo>
                    <a:pt x="143" y="7"/>
                  </a:lnTo>
                  <a:lnTo>
                    <a:pt x="149" y="6"/>
                  </a:lnTo>
                  <a:lnTo>
                    <a:pt x="154" y="6"/>
                  </a:lnTo>
                  <a:lnTo>
                    <a:pt x="157" y="2"/>
                  </a:lnTo>
                  <a:lnTo>
                    <a:pt x="157" y="0"/>
                  </a:lnTo>
                  <a:lnTo>
                    <a:pt x="162" y="0"/>
                  </a:lnTo>
                  <a:lnTo>
                    <a:pt x="164" y="4"/>
                  </a:lnTo>
                  <a:lnTo>
                    <a:pt x="166" y="13"/>
                  </a:lnTo>
                  <a:lnTo>
                    <a:pt x="169" y="20"/>
                  </a:lnTo>
                  <a:lnTo>
                    <a:pt x="174" y="26"/>
                  </a:lnTo>
                  <a:lnTo>
                    <a:pt x="178" y="39"/>
                  </a:lnTo>
                  <a:lnTo>
                    <a:pt x="186" y="49"/>
                  </a:lnTo>
                  <a:lnTo>
                    <a:pt x="189" y="51"/>
                  </a:lnTo>
                  <a:lnTo>
                    <a:pt x="192" y="53"/>
                  </a:lnTo>
                  <a:lnTo>
                    <a:pt x="194" y="55"/>
                  </a:lnTo>
                  <a:lnTo>
                    <a:pt x="195" y="58"/>
                  </a:lnTo>
                  <a:lnTo>
                    <a:pt x="199" y="62"/>
                  </a:lnTo>
                  <a:lnTo>
                    <a:pt x="200" y="70"/>
                  </a:lnTo>
                  <a:lnTo>
                    <a:pt x="202" y="76"/>
                  </a:lnTo>
                  <a:lnTo>
                    <a:pt x="207" y="81"/>
                  </a:lnTo>
                  <a:lnTo>
                    <a:pt x="208" y="88"/>
                  </a:lnTo>
                  <a:lnTo>
                    <a:pt x="194" y="97"/>
                  </a:lnTo>
                  <a:lnTo>
                    <a:pt x="192" y="104"/>
                  </a:lnTo>
                  <a:lnTo>
                    <a:pt x="196" y="111"/>
                  </a:lnTo>
                  <a:lnTo>
                    <a:pt x="195" y="127"/>
                  </a:lnTo>
                  <a:lnTo>
                    <a:pt x="181" y="140"/>
                  </a:lnTo>
                  <a:lnTo>
                    <a:pt x="177" y="146"/>
                  </a:lnTo>
                  <a:lnTo>
                    <a:pt x="172" y="153"/>
                  </a:lnTo>
                  <a:lnTo>
                    <a:pt x="167" y="170"/>
                  </a:lnTo>
                  <a:lnTo>
                    <a:pt x="164" y="176"/>
                  </a:lnTo>
                  <a:lnTo>
                    <a:pt x="157" y="173"/>
                  </a:lnTo>
                  <a:lnTo>
                    <a:pt x="151" y="173"/>
                  </a:lnTo>
                  <a:lnTo>
                    <a:pt x="149" y="179"/>
                  </a:lnTo>
                  <a:lnTo>
                    <a:pt x="145" y="182"/>
                  </a:lnTo>
                  <a:lnTo>
                    <a:pt x="134" y="188"/>
                  </a:lnTo>
                  <a:lnTo>
                    <a:pt x="130" y="192"/>
                  </a:lnTo>
                  <a:lnTo>
                    <a:pt x="124" y="192"/>
                  </a:lnTo>
                  <a:lnTo>
                    <a:pt x="119" y="182"/>
                  </a:lnTo>
                  <a:lnTo>
                    <a:pt x="111" y="179"/>
                  </a:lnTo>
                  <a:lnTo>
                    <a:pt x="102" y="182"/>
                  </a:lnTo>
                  <a:lnTo>
                    <a:pt x="99" y="188"/>
                  </a:lnTo>
                  <a:lnTo>
                    <a:pt x="103" y="195"/>
                  </a:lnTo>
                  <a:lnTo>
                    <a:pt x="101" y="205"/>
                  </a:lnTo>
                  <a:lnTo>
                    <a:pt x="92" y="217"/>
                  </a:lnTo>
                  <a:lnTo>
                    <a:pt x="89" y="221"/>
                  </a:lnTo>
                  <a:lnTo>
                    <a:pt x="89" y="226"/>
                  </a:lnTo>
                  <a:lnTo>
                    <a:pt x="90" y="231"/>
                  </a:lnTo>
                  <a:lnTo>
                    <a:pt x="87" y="236"/>
                  </a:lnTo>
                  <a:lnTo>
                    <a:pt x="83" y="240"/>
                  </a:lnTo>
                  <a:lnTo>
                    <a:pt x="80" y="245"/>
                  </a:lnTo>
                  <a:lnTo>
                    <a:pt x="80" y="251"/>
                  </a:lnTo>
                  <a:lnTo>
                    <a:pt x="71" y="248"/>
                  </a:lnTo>
                  <a:lnTo>
                    <a:pt x="64" y="242"/>
                  </a:lnTo>
                  <a:lnTo>
                    <a:pt x="60" y="235"/>
                  </a:lnTo>
                  <a:lnTo>
                    <a:pt x="59" y="228"/>
                  </a:lnTo>
                  <a:lnTo>
                    <a:pt x="46" y="222"/>
                  </a:lnTo>
                  <a:lnTo>
                    <a:pt x="14" y="221"/>
                  </a:lnTo>
                  <a:lnTo>
                    <a:pt x="0" y="214"/>
                  </a:lnTo>
                  <a:lnTo>
                    <a:pt x="2" y="200"/>
                  </a:lnTo>
                  <a:lnTo>
                    <a:pt x="1" y="186"/>
                  </a:lnTo>
                  <a:lnTo>
                    <a:pt x="13" y="183"/>
                  </a:lnTo>
                  <a:lnTo>
                    <a:pt x="18" y="186"/>
                  </a:lnTo>
                  <a:lnTo>
                    <a:pt x="24" y="189"/>
                  </a:lnTo>
                  <a:lnTo>
                    <a:pt x="31" y="197"/>
                  </a:lnTo>
                  <a:lnTo>
                    <a:pt x="38" y="193"/>
                  </a:lnTo>
                  <a:lnTo>
                    <a:pt x="35" y="182"/>
                  </a:lnTo>
                  <a:lnTo>
                    <a:pt x="37" y="170"/>
                  </a:lnTo>
                  <a:lnTo>
                    <a:pt x="42" y="165"/>
                  </a:lnTo>
                  <a:lnTo>
                    <a:pt x="47" y="158"/>
                  </a:lnTo>
                  <a:lnTo>
                    <a:pt x="46" y="151"/>
                  </a:lnTo>
                  <a:lnTo>
                    <a:pt x="45" y="144"/>
                  </a:lnTo>
                  <a:lnTo>
                    <a:pt x="45" y="137"/>
                  </a:lnTo>
                  <a:lnTo>
                    <a:pt x="42" y="127"/>
                  </a:lnTo>
                  <a:lnTo>
                    <a:pt x="42" y="124"/>
                  </a:lnTo>
                  <a:lnTo>
                    <a:pt x="37" y="118"/>
                  </a:lnTo>
                  <a:lnTo>
                    <a:pt x="47" y="88"/>
                  </a:lnTo>
                  <a:lnTo>
                    <a:pt x="48" y="71"/>
                  </a:lnTo>
                  <a:lnTo>
                    <a:pt x="38" y="42"/>
                  </a:lnTo>
                  <a:lnTo>
                    <a:pt x="45" y="3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D9440BD3-33AC-FD49-9AB2-7CBEDD7A2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1736" y="1926022"/>
              <a:ext cx="974725" cy="903287"/>
            </a:xfrm>
            <a:custGeom>
              <a:avLst/>
              <a:gdLst>
                <a:gd name="T0" fmla="*/ 272 w 614"/>
                <a:gd name="T1" fmla="*/ 500 h 569"/>
                <a:gd name="T2" fmla="*/ 268 w 614"/>
                <a:gd name="T3" fmla="*/ 488 h 569"/>
                <a:gd name="T4" fmla="*/ 258 w 614"/>
                <a:gd name="T5" fmla="*/ 465 h 569"/>
                <a:gd name="T6" fmla="*/ 275 w 614"/>
                <a:gd name="T7" fmla="*/ 444 h 569"/>
                <a:gd name="T8" fmla="*/ 275 w 614"/>
                <a:gd name="T9" fmla="*/ 425 h 569"/>
                <a:gd name="T10" fmla="*/ 261 w 614"/>
                <a:gd name="T11" fmla="*/ 406 h 569"/>
                <a:gd name="T12" fmla="*/ 275 w 614"/>
                <a:gd name="T13" fmla="*/ 391 h 569"/>
                <a:gd name="T14" fmla="*/ 226 w 614"/>
                <a:gd name="T15" fmla="*/ 339 h 569"/>
                <a:gd name="T16" fmla="*/ 187 w 614"/>
                <a:gd name="T17" fmla="*/ 311 h 569"/>
                <a:gd name="T18" fmla="*/ 216 w 614"/>
                <a:gd name="T19" fmla="*/ 288 h 569"/>
                <a:gd name="T20" fmla="*/ 199 w 614"/>
                <a:gd name="T21" fmla="*/ 263 h 569"/>
                <a:gd name="T22" fmla="*/ 184 w 614"/>
                <a:gd name="T23" fmla="*/ 221 h 569"/>
                <a:gd name="T24" fmla="*/ 169 w 614"/>
                <a:gd name="T25" fmla="*/ 199 h 569"/>
                <a:gd name="T26" fmla="*/ 147 w 614"/>
                <a:gd name="T27" fmla="*/ 207 h 569"/>
                <a:gd name="T28" fmla="*/ 108 w 614"/>
                <a:gd name="T29" fmla="*/ 219 h 569"/>
                <a:gd name="T30" fmla="*/ 76 w 614"/>
                <a:gd name="T31" fmla="*/ 210 h 569"/>
                <a:gd name="T32" fmla="*/ 26 w 614"/>
                <a:gd name="T33" fmla="*/ 258 h 569"/>
                <a:gd name="T34" fmla="*/ 1 w 614"/>
                <a:gd name="T35" fmla="*/ 238 h 569"/>
                <a:gd name="T36" fmla="*/ 3 w 614"/>
                <a:gd name="T37" fmla="*/ 221 h 569"/>
                <a:gd name="T38" fmla="*/ 7 w 614"/>
                <a:gd name="T39" fmla="*/ 199 h 569"/>
                <a:gd name="T40" fmla="*/ 3 w 614"/>
                <a:gd name="T41" fmla="*/ 176 h 569"/>
                <a:gd name="T42" fmla="*/ 16 w 614"/>
                <a:gd name="T43" fmla="*/ 144 h 569"/>
                <a:gd name="T44" fmla="*/ 31 w 614"/>
                <a:gd name="T45" fmla="*/ 132 h 569"/>
                <a:gd name="T46" fmla="*/ 41 w 614"/>
                <a:gd name="T47" fmla="*/ 123 h 569"/>
                <a:gd name="T48" fmla="*/ 52 w 614"/>
                <a:gd name="T49" fmla="*/ 106 h 569"/>
                <a:gd name="T50" fmla="*/ 82 w 614"/>
                <a:gd name="T51" fmla="*/ 111 h 569"/>
                <a:gd name="T52" fmla="*/ 108 w 614"/>
                <a:gd name="T53" fmla="*/ 106 h 569"/>
                <a:gd name="T54" fmla="*/ 135 w 614"/>
                <a:gd name="T55" fmla="*/ 95 h 569"/>
                <a:gd name="T56" fmla="*/ 148 w 614"/>
                <a:gd name="T57" fmla="*/ 63 h 569"/>
                <a:gd name="T58" fmla="*/ 176 w 614"/>
                <a:gd name="T59" fmla="*/ 36 h 569"/>
                <a:gd name="T60" fmla="*/ 208 w 614"/>
                <a:gd name="T61" fmla="*/ 36 h 569"/>
                <a:gd name="T62" fmla="*/ 211 w 614"/>
                <a:gd name="T63" fmla="*/ 52 h 569"/>
                <a:gd name="T64" fmla="*/ 230 w 614"/>
                <a:gd name="T65" fmla="*/ 74 h 569"/>
                <a:gd name="T66" fmla="*/ 262 w 614"/>
                <a:gd name="T67" fmla="*/ 78 h 569"/>
                <a:gd name="T68" fmla="*/ 279 w 614"/>
                <a:gd name="T69" fmla="*/ 54 h 569"/>
                <a:gd name="T70" fmla="*/ 299 w 614"/>
                <a:gd name="T71" fmla="*/ 37 h 569"/>
                <a:gd name="T72" fmla="*/ 347 w 614"/>
                <a:gd name="T73" fmla="*/ 42 h 569"/>
                <a:gd name="T74" fmla="*/ 384 w 614"/>
                <a:gd name="T75" fmla="*/ 31 h 569"/>
                <a:gd name="T76" fmla="*/ 466 w 614"/>
                <a:gd name="T77" fmla="*/ 4 h 569"/>
                <a:gd name="T78" fmla="*/ 466 w 614"/>
                <a:gd name="T79" fmla="*/ 36 h 569"/>
                <a:gd name="T80" fmla="*/ 502 w 614"/>
                <a:gd name="T81" fmla="*/ 59 h 569"/>
                <a:gd name="T82" fmla="*/ 563 w 614"/>
                <a:gd name="T83" fmla="*/ 126 h 569"/>
                <a:gd name="T84" fmla="*/ 549 w 614"/>
                <a:gd name="T85" fmla="*/ 182 h 569"/>
                <a:gd name="T86" fmla="*/ 585 w 614"/>
                <a:gd name="T87" fmla="*/ 212 h 569"/>
                <a:gd name="T88" fmla="*/ 602 w 614"/>
                <a:gd name="T89" fmla="*/ 231 h 569"/>
                <a:gd name="T90" fmla="*/ 609 w 614"/>
                <a:gd name="T91" fmla="*/ 259 h 569"/>
                <a:gd name="T92" fmla="*/ 605 w 614"/>
                <a:gd name="T93" fmla="*/ 286 h 569"/>
                <a:gd name="T94" fmla="*/ 587 w 614"/>
                <a:gd name="T95" fmla="*/ 336 h 569"/>
                <a:gd name="T96" fmla="*/ 579 w 614"/>
                <a:gd name="T97" fmla="*/ 401 h 569"/>
                <a:gd name="T98" fmla="*/ 562 w 614"/>
                <a:gd name="T99" fmla="*/ 426 h 569"/>
                <a:gd name="T100" fmla="*/ 591 w 614"/>
                <a:gd name="T101" fmla="*/ 496 h 569"/>
                <a:gd name="T102" fmla="*/ 571 w 614"/>
                <a:gd name="T103" fmla="*/ 546 h 569"/>
                <a:gd name="T104" fmla="*/ 540 w 614"/>
                <a:gd name="T105" fmla="*/ 564 h 569"/>
                <a:gd name="T106" fmla="*/ 502 w 614"/>
                <a:gd name="T107" fmla="*/ 537 h 569"/>
                <a:gd name="T108" fmla="*/ 457 w 614"/>
                <a:gd name="T109" fmla="*/ 568 h 569"/>
                <a:gd name="T110" fmla="*/ 433 w 614"/>
                <a:gd name="T111" fmla="*/ 508 h 569"/>
                <a:gd name="T112" fmla="*/ 410 w 614"/>
                <a:gd name="T113" fmla="*/ 492 h 569"/>
                <a:gd name="T114" fmla="*/ 381 w 614"/>
                <a:gd name="T115" fmla="*/ 509 h 569"/>
                <a:gd name="T116" fmla="*/ 356 w 614"/>
                <a:gd name="T117" fmla="*/ 496 h 569"/>
                <a:gd name="T118" fmla="*/ 330 w 614"/>
                <a:gd name="T119" fmla="*/ 489 h 569"/>
                <a:gd name="T120" fmla="*/ 306 w 614"/>
                <a:gd name="T121" fmla="*/ 499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4" h="569">
                  <a:moveTo>
                    <a:pt x="306" y="499"/>
                  </a:moveTo>
                  <a:lnTo>
                    <a:pt x="299" y="499"/>
                  </a:lnTo>
                  <a:lnTo>
                    <a:pt x="278" y="501"/>
                  </a:lnTo>
                  <a:lnTo>
                    <a:pt x="272" y="500"/>
                  </a:lnTo>
                  <a:lnTo>
                    <a:pt x="266" y="502"/>
                  </a:lnTo>
                  <a:lnTo>
                    <a:pt x="265" y="498"/>
                  </a:lnTo>
                  <a:lnTo>
                    <a:pt x="268" y="492"/>
                  </a:lnTo>
                  <a:lnTo>
                    <a:pt x="268" y="488"/>
                  </a:lnTo>
                  <a:lnTo>
                    <a:pt x="264" y="483"/>
                  </a:lnTo>
                  <a:lnTo>
                    <a:pt x="261" y="481"/>
                  </a:lnTo>
                  <a:lnTo>
                    <a:pt x="257" y="475"/>
                  </a:lnTo>
                  <a:lnTo>
                    <a:pt x="258" y="465"/>
                  </a:lnTo>
                  <a:lnTo>
                    <a:pt x="271" y="457"/>
                  </a:lnTo>
                  <a:lnTo>
                    <a:pt x="272" y="453"/>
                  </a:lnTo>
                  <a:lnTo>
                    <a:pt x="273" y="448"/>
                  </a:lnTo>
                  <a:lnTo>
                    <a:pt x="275" y="444"/>
                  </a:lnTo>
                  <a:lnTo>
                    <a:pt x="278" y="441"/>
                  </a:lnTo>
                  <a:lnTo>
                    <a:pt x="284" y="436"/>
                  </a:lnTo>
                  <a:lnTo>
                    <a:pt x="282" y="428"/>
                  </a:lnTo>
                  <a:lnTo>
                    <a:pt x="275" y="425"/>
                  </a:lnTo>
                  <a:lnTo>
                    <a:pt x="272" y="419"/>
                  </a:lnTo>
                  <a:lnTo>
                    <a:pt x="274" y="412"/>
                  </a:lnTo>
                  <a:lnTo>
                    <a:pt x="269" y="409"/>
                  </a:lnTo>
                  <a:lnTo>
                    <a:pt x="261" y="406"/>
                  </a:lnTo>
                  <a:lnTo>
                    <a:pt x="257" y="400"/>
                  </a:lnTo>
                  <a:lnTo>
                    <a:pt x="261" y="396"/>
                  </a:lnTo>
                  <a:lnTo>
                    <a:pt x="268" y="395"/>
                  </a:lnTo>
                  <a:lnTo>
                    <a:pt x="275" y="391"/>
                  </a:lnTo>
                  <a:lnTo>
                    <a:pt x="275" y="383"/>
                  </a:lnTo>
                  <a:lnTo>
                    <a:pt x="271" y="346"/>
                  </a:lnTo>
                  <a:lnTo>
                    <a:pt x="260" y="339"/>
                  </a:lnTo>
                  <a:lnTo>
                    <a:pt x="226" y="339"/>
                  </a:lnTo>
                  <a:lnTo>
                    <a:pt x="208" y="337"/>
                  </a:lnTo>
                  <a:lnTo>
                    <a:pt x="192" y="330"/>
                  </a:lnTo>
                  <a:lnTo>
                    <a:pt x="182" y="317"/>
                  </a:lnTo>
                  <a:lnTo>
                    <a:pt x="187" y="311"/>
                  </a:lnTo>
                  <a:lnTo>
                    <a:pt x="195" y="306"/>
                  </a:lnTo>
                  <a:lnTo>
                    <a:pt x="201" y="299"/>
                  </a:lnTo>
                  <a:lnTo>
                    <a:pt x="208" y="293"/>
                  </a:lnTo>
                  <a:lnTo>
                    <a:pt x="216" y="288"/>
                  </a:lnTo>
                  <a:lnTo>
                    <a:pt x="222" y="280"/>
                  </a:lnTo>
                  <a:lnTo>
                    <a:pt x="222" y="273"/>
                  </a:lnTo>
                  <a:lnTo>
                    <a:pt x="215" y="268"/>
                  </a:lnTo>
                  <a:lnTo>
                    <a:pt x="199" y="263"/>
                  </a:lnTo>
                  <a:lnTo>
                    <a:pt x="194" y="257"/>
                  </a:lnTo>
                  <a:lnTo>
                    <a:pt x="197" y="249"/>
                  </a:lnTo>
                  <a:lnTo>
                    <a:pt x="197" y="231"/>
                  </a:lnTo>
                  <a:lnTo>
                    <a:pt x="184" y="221"/>
                  </a:lnTo>
                  <a:lnTo>
                    <a:pt x="176" y="223"/>
                  </a:lnTo>
                  <a:lnTo>
                    <a:pt x="173" y="222"/>
                  </a:lnTo>
                  <a:lnTo>
                    <a:pt x="171" y="203"/>
                  </a:lnTo>
                  <a:lnTo>
                    <a:pt x="169" y="199"/>
                  </a:lnTo>
                  <a:lnTo>
                    <a:pt x="162" y="196"/>
                  </a:lnTo>
                  <a:lnTo>
                    <a:pt x="154" y="196"/>
                  </a:lnTo>
                  <a:lnTo>
                    <a:pt x="146" y="199"/>
                  </a:lnTo>
                  <a:lnTo>
                    <a:pt x="147" y="207"/>
                  </a:lnTo>
                  <a:lnTo>
                    <a:pt x="142" y="211"/>
                  </a:lnTo>
                  <a:lnTo>
                    <a:pt x="134" y="210"/>
                  </a:lnTo>
                  <a:lnTo>
                    <a:pt x="125" y="212"/>
                  </a:lnTo>
                  <a:lnTo>
                    <a:pt x="108" y="219"/>
                  </a:lnTo>
                  <a:lnTo>
                    <a:pt x="101" y="218"/>
                  </a:lnTo>
                  <a:lnTo>
                    <a:pt x="98" y="210"/>
                  </a:lnTo>
                  <a:lnTo>
                    <a:pt x="92" y="207"/>
                  </a:lnTo>
                  <a:lnTo>
                    <a:pt x="76" y="210"/>
                  </a:lnTo>
                  <a:lnTo>
                    <a:pt x="48" y="231"/>
                  </a:lnTo>
                  <a:lnTo>
                    <a:pt x="37" y="244"/>
                  </a:lnTo>
                  <a:lnTo>
                    <a:pt x="32" y="251"/>
                  </a:lnTo>
                  <a:lnTo>
                    <a:pt x="26" y="258"/>
                  </a:lnTo>
                  <a:lnTo>
                    <a:pt x="18" y="259"/>
                  </a:lnTo>
                  <a:lnTo>
                    <a:pt x="14" y="251"/>
                  </a:lnTo>
                  <a:lnTo>
                    <a:pt x="9" y="244"/>
                  </a:lnTo>
                  <a:lnTo>
                    <a:pt x="1" y="238"/>
                  </a:lnTo>
                  <a:lnTo>
                    <a:pt x="0" y="231"/>
                  </a:lnTo>
                  <a:lnTo>
                    <a:pt x="1" y="227"/>
                  </a:lnTo>
                  <a:lnTo>
                    <a:pt x="2" y="224"/>
                  </a:lnTo>
                  <a:lnTo>
                    <a:pt x="3" y="221"/>
                  </a:lnTo>
                  <a:lnTo>
                    <a:pt x="3" y="214"/>
                  </a:lnTo>
                  <a:lnTo>
                    <a:pt x="3" y="212"/>
                  </a:lnTo>
                  <a:lnTo>
                    <a:pt x="6" y="204"/>
                  </a:lnTo>
                  <a:lnTo>
                    <a:pt x="7" y="199"/>
                  </a:lnTo>
                  <a:lnTo>
                    <a:pt x="8" y="196"/>
                  </a:lnTo>
                  <a:lnTo>
                    <a:pt x="7" y="193"/>
                  </a:lnTo>
                  <a:lnTo>
                    <a:pt x="3" y="182"/>
                  </a:lnTo>
                  <a:lnTo>
                    <a:pt x="3" y="176"/>
                  </a:lnTo>
                  <a:lnTo>
                    <a:pt x="5" y="158"/>
                  </a:lnTo>
                  <a:lnTo>
                    <a:pt x="6" y="151"/>
                  </a:lnTo>
                  <a:lnTo>
                    <a:pt x="11" y="147"/>
                  </a:lnTo>
                  <a:lnTo>
                    <a:pt x="16" y="144"/>
                  </a:lnTo>
                  <a:lnTo>
                    <a:pt x="26" y="141"/>
                  </a:lnTo>
                  <a:lnTo>
                    <a:pt x="30" y="137"/>
                  </a:lnTo>
                  <a:lnTo>
                    <a:pt x="31" y="135"/>
                  </a:lnTo>
                  <a:lnTo>
                    <a:pt x="31" y="132"/>
                  </a:lnTo>
                  <a:lnTo>
                    <a:pt x="31" y="129"/>
                  </a:lnTo>
                  <a:lnTo>
                    <a:pt x="33" y="126"/>
                  </a:lnTo>
                  <a:lnTo>
                    <a:pt x="34" y="124"/>
                  </a:lnTo>
                  <a:lnTo>
                    <a:pt x="41" y="123"/>
                  </a:lnTo>
                  <a:lnTo>
                    <a:pt x="42" y="121"/>
                  </a:lnTo>
                  <a:lnTo>
                    <a:pt x="45" y="117"/>
                  </a:lnTo>
                  <a:lnTo>
                    <a:pt x="49" y="109"/>
                  </a:lnTo>
                  <a:lnTo>
                    <a:pt x="52" y="106"/>
                  </a:lnTo>
                  <a:lnTo>
                    <a:pt x="57" y="104"/>
                  </a:lnTo>
                  <a:lnTo>
                    <a:pt x="62" y="105"/>
                  </a:lnTo>
                  <a:lnTo>
                    <a:pt x="76" y="109"/>
                  </a:lnTo>
                  <a:lnTo>
                    <a:pt x="82" y="111"/>
                  </a:lnTo>
                  <a:lnTo>
                    <a:pt x="86" y="111"/>
                  </a:lnTo>
                  <a:lnTo>
                    <a:pt x="102" y="106"/>
                  </a:lnTo>
                  <a:lnTo>
                    <a:pt x="104" y="106"/>
                  </a:lnTo>
                  <a:lnTo>
                    <a:pt x="108" y="106"/>
                  </a:lnTo>
                  <a:lnTo>
                    <a:pt x="110" y="106"/>
                  </a:lnTo>
                  <a:lnTo>
                    <a:pt x="112" y="106"/>
                  </a:lnTo>
                  <a:lnTo>
                    <a:pt x="131" y="98"/>
                  </a:lnTo>
                  <a:lnTo>
                    <a:pt x="135" y="95"/>
                  </a:lnTo>
                  <a:lnTo>
                    <a:pt x="139" y="92"/>
                  </a:lnTo>
                  <a:lnTo>
                    <a:pt x="142" y="88"/>
                  </a:lnTo>
                  <a:lnTo>
                    <a:pt x="144" y="84"/>
                  </a:lnTo>
                  <a:lnTo>
                    <a:pt x="148" y="63"/>
                  </a:lnTo>
                  <a:lnTo>
                    <a:pt x="151" y="57"/>
                  </a:lnTo>
                  <a:lnTo>
                    <a:pt x="156" y="50"/>
                  </a:lnTo>
                  <a:lnTo>
                    <a:pt x="171" y="41"/>
                  </a:lnTo>
                  <a:lnTo>
                    <a:pt x="176" y="36"/>
                  </a:lnTo>
                  <a:lnTo>
                    <a:pt x="180" y="29"/>
                  </a:lnTo>
                  <a:lnTo>
                    <a:pt x="190" y="35"/>
                  </a:lnTo>
                  <a:lnTo>
                    <a:pt x="196" y="36"/>
                  </a:lnTo>
                  <a:lnTo>
                    <a:pt x="208" y="36"/>
                  </a:lnTo>
                  <a:lnTo>
                    <a:pt x="213" y="40"/>
                  </a:lnTo>
                  <a:lnTo>
                    <a:pt x="215" y="45"/>
                  </a:lnTo>
                  <a:lnTo>
                    <a:pt x="215" y="50"/>
                  </a:lnTo>
                  <a:lnTo>
                    <a:pt x="211" y="52"/>
                  </a:lnTo>
                  <a:lnTo>
                    <a:pt x="205" y="59"/>
                  </a:lnTo>
                  <a:lnTo>
                    <a:pt x="205" y="65"/>
                  </a:lnTo>
                  <a:lnTo>
                    <a:pt x="222" y="70"/>
                  </a:lnTo>
                  <a:lnTo>
                    <a:pt x="230" y="74"/>
                  </a:lnTo>
                  <a:lnTo>
                    <a:pt x="242" y="86"/>
                  </a:lnTo>
                  <a:lnTo>
                    <a:pt x="249" y="88"/>
                  </a:lnTo>
                  <a:lnTo>
                    <a:pt x="257" y="84"/>
                  </a:lnTo>
                  <a:lnTo>
                    <a:pt x="262" y="78"/>
                  </a:lnTo>
                  <a:lnTo>
                    <a:pt x="262" y="71"/>
                  </a:lnTo>
                  <a:lnTo>
                    <a:pt x="258" y="65"/>
                  </a:lnTo>
                  <a:lnTo>
                    <a:pt x="262" y="53"/>
                  </a:lnTo>
                  <a:lnTo>
                    <a:pt x="279" y="54"/>
                  </a:lnTo>
                  <a:lnTo>
                    <a:pt x="288" y="56"/>
                  </a:lnTo>
                  <a:lnTo>
                    <a:pt x="294" y="53"/>
                  </a:lnTo>
                  <a:lnTo>
                    <a:pt x="295" y="44"/>
                  </a:lnTo>
                  <a:lnTo>
                    <a:pt x="299" y="37"/>
                  </a:lnTo>
                  <a:lnTo>
                    <a:pt x="313" y="29"/>
                  </a:lnTo>
                  <a:lnTo>
                    <a:pt x="330" y="32"/>
                  </a:lnTo>
                  <a:lnTo>
                    <a:pt x="338" y="36"/>
                  </a:lnTo>
                  <a:lnTo>
                    <a:pt x="347" y="42"/>
                  </a:lnTo>
                  <a:lnTo>
                    <a:pt x="351" y="47"/>
                  </a:lnTo>
                  <a:lnTo>
                    <a:pt x="358" y="50"/>
                  </a:lnTo>
                  <a:lnTo>
                    <a:pt x="376" y="43"/>
                  </a:lnTo>
                  <a:lnTo>
                    <a:pt x="384" y="31"/>
                  </a:lnTo>
                  <a:lnTo>
                    <a:pt x="400" y="30"/>
                  </a:lnTo>
                  <a:lnTo>
                    <a:pt x="426" y="10"/>
                  </a:lnTo>
                  <a:lnTo>
                    <a:pt x="459" y="0"/>
                  </a:lnTo>
                  <a:lnTo>
                    <a:pt x="466" y="4"/>
                  </a:lnTo>
                  <a:lnTo>
                    <a:pt x="466" y="12"/>
                  </a:lnTo>
                  <a:lnTo>
                    <a:pt x="462" y="20"/>
                  </a:lnTo>
                  <a:lnTo>
                    <a:pt x="461" y="28"/>
                  </a:lnTo>
                  <a:lnTo>
                    <a:pt x="466" y="36"/>
                  </a:lnTo>
                  <a:lnTo>
                    <a:pt x="473" y="40"/>
                  </a:lnTo>
                  <a:lnTo>
                    <a:pt x="489" y="46"/>
                  </a:lnTo>
                  <a:lnTo>
                    <a:pt x="496" y="52"/>
                  </a:lnTo>
                  <a:lnTo>
                    <a:pt x="502" y="59"/>
                  </a:lnTo>
                  <a:lnTo>
                    <a:pt x="518" y="65"/>
                  </a:lnTo>
                  <a:lnTo>
                    <a:pt x="535" y="70"/>
                  </a:lnTo>
                  <a:lnTo>
                    <a:pt x="558" y="94"/>
                  </a:lnTo>
                  <a:lnTo>
                    <a:pt x="563" y="126"/>
                  </a:lnTo>
                  <a:lnTo>
                    <a:pt x="558" y="144"/>
                  </a:lnTo>
                  <a:lnTo>
                    <a:pt x="562" y="171"/>
                  </a:lnTo>
                  <a:lnTo>
                    <a:pt x="559" y="179"/>
                  </a:lnTo>
                  <a:lnTo>
                    <a:pt x="549" y="182"/>
                  </a:lnTo>
                  <a:lnTo>
                    <a:pt x="544" y="188"/>
                  </a:lnTo>
                  <a:lnTo>
                    <a:pt x="557" y="198"/>
                  </a:lnTo>
                  <a:lnTo>
                    <a:pt x="575" y="200"/>
                  </a:lnTo>
                  <a:lnTo>
                    <a:pt x="585" y="212"/>
                  </a:lnTo>
                  <a:lnTo>
                    <a:pt x="589" y="214"/>
                  </a:lnTo>
                  <a:lnTo>
                    <a:pt x="599" y="217"/>
                  </a:lnTo>
                  <a:lnTo>
                    <a:pt x="604" y="216"/>
                  </a:lnTo>
                  <a:lnTo>
                    <a:pt x="602" y="231"/>
                  </a:lnTo>
                  <a:lnTo>
                    <a:pt x="594" y="245"/>
                  </a:lnTo>
                  <a:lnTo>
                    <a:pt x="597" y="251"/>
                  </a:lnTo>
                  <a:lnTo>
                    <a:pt x="603" y="254"/>
                  </a:lnTo>
                  <a:lnTo>
                    <a:pt x="609" y="259"/>
                  </a:lnTo>
                  <a:lnTo>
                    <a:pt x="614" y="265"/>
                  </a:lnTo>
                  <a:lnTo>
                    <a:pt x="612" y="271"/>
                  </a:lnTo>
                  <a:lnTo>
                    <a:pt x="611" y="279"/>
                  </a:lnTo>
                  <a:lnTo>
                    <a:pt x="605" y="286"/>
                  </a:lnTo>
                  <a:lnTo>
                    <a:pt x="597" y="290"/>
                  </a:lnTo>
                  <a:lnTo>
                    <a:pt x="585" y="302"/>
                  </a:lnTo>
                  <a:lnTo>
                    <a:pt x="581" y="319"/>
                  </a:lnTo>
                  <a:lnTo>
                    <a:pt x="587" y="336"/>
                  </a:lnTo>
                  <a:lnTo>
                    <a:pt x="578" y="367"/>
                  </a:lnTo>
                  <a:lnTo>
                    <a:pt x="578" y="384"/>
                  </a:lnTo>
                  <a:lnTo>
                    <a:pt x="577" y="393"/>
                  </a:lnTo>
                  <a:lnTo>
                    <a:pt x="579" y="401"/>
                  </a:lnTo>
                  <a:lnTo>
                    <a:pt x="569" y="414"/>
                  </a:lnTo>
                  <a:lnTo>
                    <a:pt x="569" y="417"/>
                  </a:lnTo>
                  <a:lnTo>
                    <a:pt x="569" y="422"/>
                  </a:lnTo>
                  <a:lnTo>
                    <a:pt x="562" y="426"/>
                  </a:lnTo>
                  <a:lnTo>
                    <a:pt x="563" y="459"/>
                  </a:lnTo>
                  <a:lnTo>
                    <a:pt x="571" y="472"/>
                  </a:lnTo>
                  <a:lnTo>
                    <a:pt x="582" y="483"/>
                  </a:lnTo>
                  <a:lnTo>
                    <a:pt x="591" y="496"/>
                  </a:lnTo>
                  <a:lnTo>
                    <a:pt x="590" y="510"/>
                  </a:lnTo>
                  <a:lnTo>
                    <a:pt x="585" y="523"/>
                  </a:lnTo>
                  <a:lnTo>
                    <a:pt x="577" y="532"/>
                  </a:lnTo>
                  <a:lnTo>
                    <a:pt x="571" y="546"/>
                  </a:lnTo>
                  <a:lnTo>
                    <a:pt x="564" y="559"/>
                  </a:lnTo>
                  <a:lnTo>
                    <a:pt x="554" y="568"/>
                  </a:lnTo>
                  <a:lnTo>
                    <a:pt x="545" y="569"/>
                  </a:lnTo>
                  <a:lnTo>
                    <a:pt x="540" y="564"/>
                  </a:lnTo>
                  <a:lnTo>
                    <a:pt x="536" y="559"/>
                  </a:lnTo>
                  <a:lnTo>
                    <a:pt x="532" y="555"/>
                  </a:lnTo>
                  <a:lnTo>
                    <a:pt x="522" y="543"/>
                  </a:lnTo>
                  <a:lnTo>
                    <a:pt x="502" y="537"/>
                  </a:lnTo>
                  <a:lnTo>
                    <a:pt x="494" y="534"/>
                  </a:lnTo>
                  <a:lnTo>
                    <a:pt x="489" y="540"/>
                  </a:lnTo>
                  <a:lnTo>
                    <a:pt x="476" y="559"/>
                  </a:lnTo>
                  <a:lnTo>
                    <a:pt x="457" y="568"/>
                  </a:lnTo>
                  <a:lnTo>
                    <a:pt x="452" y="546"/>
                  </a:lnTo>
                  <a:lnTo>
                    <a:pt x="449" y="520"/>
                  </a:lnTo>
                  <a:lnTo>
                    <a:pt x="440" y="514"/>
                  </a:lnTo>
                  <a:lnTo>
                    <a:pt x="433" y="508"/>
                  </a:lnTo>
                  <a:lnTo>
                    <a:pt x="433" y="503"/>
                  </a:lnTo>
                  <a:lnTo>
                    <a:pt x="431" y="497"/>
                  </a:lnTo>
                  <a:lnTo>
                    <a:pt x="424" y="490"/>
                  </a:lnTo>
                  <a:lnTo>
                    <a:pt x="410" y="492"/>
                  </a:lnTo>
                  <a:lnTo>
                    <a:pt x="401" y="509"/>
                  </a:lnTo>
                  <a:lnTo>
                    <a:pt x="393" y="512"/>
                  </a:lnTo>
                  <a:lnTo>
                    <a:pt x="385" y="509"/>
                  </a:lnTo>
                  <a:lnTo>
                    <a:pt x="381" y="509"/>
                  </a:lnTo>
                  <a:lnTo>
                    <a:pt x="372" y="503"/>
                  </a:lnTo>
                  <a:lnTo>
                    <a:pt x="365" y="504"/>
                  </a:lnTo>
                  <a:lnTo>
                    <a:pt x="359" y="501"/>
                  </a:lnTo>
                  <a:lnTo>
                    <a:pt x="356" y="496"/>
                  </a:lnTo>
                  <a:lnTo>
                    <a:pt x="349" y="498"/>
                  </a:lnTo>
                  <a:lnTo>
                    <a:pt x="342" y="499"/>
                  </a:lnTo>
                  <a:lnTo>
                    <a:pt x="338" y="492"/>
                  </a:lnTo>
                  <a:lnTo>
                    <a:pt x="330" y="489"/>
                  </a:lnTo>
                  <a:lnTo>
                    <a:pt x="323" y="499"/>
                  </a:lnTo>
                  <a:lnTo>
                    <a:pt x="317" y="503"/>
                  </a:lnTo>
                  <a:lnTo>
                    <a:pt x="312" y="500"/>
                  </a:lnTo>
                  <a:lnTo>
                    <a:pt x="306" y="49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BC01D491-E91A-F94A-AE2A-0B71E977F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1861" y="2922971"/>
              <a:ext cx="915988" cy="801687"/>
            </a:xfrm>
            <a:custGeom>
              <a:avLst/>
              <a:gdLst>
                <a:gd name="T0" fmla="*/ 528 w 577"/>
                <a:gd name="T1" fmla="*/ 176 h 505"/>
                <a:gd name="T2" fmla="*/ 544 w 577"/>
                <a:gd name="T3" fmla="*/ 216 h 505"/>
                <a:gd name="T4" fmla="*/ 553 w 577"/>
                <a:gd name="T5" fmla="*/ 286 h 505"/>
                <a:gd name="T6" fmla="*/ 577 w 577"/>
                <a:gd name="T7" fmla="*/ 303 h 505"/>
                <a:gd name="T8" fmla="*/ 565 w 577"/>
                <a:gd name="T9" fmla="*/ 342 h 505"/>
                <a:gd name="T10" fmla="*/ 521 w 577"/>
                <a:gd name="T11" fmla="*/ 394 h 505"/>
                <a:gd name="T12" fmla="*/ 490 w 577"/>
                <a:gd name="T13" fmla="*/ 380 h 505"/>
                <a:gd name="T14" fmla="*/ 455 w 577"/>
                <a:gd name="T15" fmla="*/ 383 h 505"/>
                <a:gd name="T16" fmla="*/ 419 w 577"/>
                <a:gd name="T17" fmla="*/ 417 h 505"/>
                <a:gd name="T18" fmla="*/ 375 w 577"/>
                <a:gd name="T19" fmla="*/ 445 h 505"/>
                <a:gd name="T20" fmla="*/ 369 w 577"/>
                <a:gd name="T21" fmla="*/ 433 h 505"/>
                <a:gd name="T22" fmla="*/ 340 w 577"/>
                <a:gd name="T23" fmla="*/ 463 h 505"/>
                <a:gd name="T24" fmla="*/ 316 w 577"/>
                <a:gd name="T25" fmla="*/ 505 h 505"/>
                <a:gd name="T26" fmla="*/ 303 w 577"/>
                <a:gd name="T27" fmla="*/ 500 h 505"/>
                <a:gd name="T28" fmla="*/ 298 w 577"/>
                <a:gd name="T29" fmla="*/ 445 h 505"/>
                <a:gd name="T30" fmla="*/ 305 w 577"/>
                <a:gd name="T31" fmla="*/ 408 h 505"/>
                <a:gd name="T32" fmla="*/ 308 w 577"/>
                <a:gd name="T33" fmla="*/ 387 h 505"/>
                <a:gd name="T34" fmla="*/ 312 w 577"/>
                <a:gd name="T35" fmla="*/ 359 h 505"/>
                <a:gd name="T36" fmla="*/ 302 w 577"/>
                <a:gd name="T37" fmla="*/ 345 h 505"/>
                <a:gd name="T38" fmla="*/ 292 w 577"/>
                <a:gd name="T39" fmla="*/ 334 h 505"/>
                <a:gd name="T40" fmla="*/ 262 w 577"/>
                <a:gd name="T41" fmla="*/ 336 h 505"/>
                <a:gd name="T42" fmla="*/ 247 w 577"/>
                <a:gd name="T43" fmla="*/ 310 h 505"/>
                <a:gd name="T44" fmla="*/ 222 w 577"/>
                <a:gd name="T45" fmla="*/ 303 h 505"/>
                <a:gd name="T46" fmla="*/ 204 w 577"/>
                <a:gd name="T47" fmla="*/ 293 h 505"/>
                <a:gd name="T48" fmla="*/ 173 w 577"/>
                <a:gd name="T49" fmla="*/ 293 h 505"/>
                <a:gd name="T50" fmla="*/ 167 w 577"/>
                <a:gd name="T51" fmla="*/ 270 h 505"/>
                <a:gd name="T52" fmla="*/ 141 w 577"/>
                <a:gd name="T53" fmla="*/ 251 h 505"/>
                <a:gd name="T54" fmla="*/ 106 w 577"/>
                <a:gd name="T55" fmla="*/ 225 h 505"/>
                <a:gd name="T56" fmla="*/ 71 w 577"/>
                <a:gd name="T57" fmla="*/ 210 h 505"/>
                <a:gd name="T58" fmla="*/ 68 w 577"/>
                <a:gd name="T59" fmla="*/ 176 h 505"/>
                <a:gd name="T60" fmla="*/ 66 w 577"/>
                <a:gd name="T61" fmla="*/ 164 h 505"/>
                <a:gd name="T62" fmla="*/ 38 w 577"/>
                <a:gd name="T63" fmla="*/ 169 h 505"/>
                <a:gd name="T64" fmla="*/ 26 w 577"/>
                <a:gd name="T65" fmla="*/ 130 h 505"/>
                <a:gd name="T66" fmla="*/ 7 w 577"/>
                <a:gd name="T67" fmla="*/ 110 h 505"/>
                <a:gd name="T68" fmla="*/ 38 w 577"/>
                <a:gd name="T69" fmla="*/ 49 h 505"/>
                <a:gd name="T70" fmla="*/ 104 w 577"/>
                <a:gd name="T71" fmla="*/ 77 h 505"/>
                <a:gd name="T72" fmla="*/ 173 w 577"/>
                <a:gd name="T73" fmla="*/ 77 h 505"/>
                <a:gd name="T74" fmla="*/ 198 w 577"/>
                <a:gd name="T75" fmla="*/ 3 h 505"/>
                <a:gd name="T76" fmla="*/ 221 w 577"/>
                <a:gd name="T77" fmla="*/ 8 h 505"/>
                <a:gd name="T78" fmla="*/ 239 w 577"/>
                <a:gd name="T79" fmla="*/ 24 h 505"/>
                <a:gd name="T80" fmla="*/ 243 w 577"/>
                <a:gd name="T81" fmla="*/ 39 h 505"/>
                <a:gd name="T82" fmla="*/ 249 w 577"/>
                <a:gd name="T83" fmla="*/ 60 h 505"/>
                <a:gd name="T84" fmla="*/ 282 w 577"/>
                <a:gd name="T85" fmla="*/ 91 h 505"/>
                <a:gd name="T86" fmla="*/ 302 w 577"/>
                <a:gd name="T87" fmla="*/ 118 h 505"/>
                <a:gd name="T88" fmla="*/ 312 w 577"/>
                <a:gd name="T89" fmla="*/ 112 h 505"/>
                <a:gd name="T90" fmla="*/ 321 w 577"/>
                <a:gd name="T91" fmla="*/ 102 h 505"/>
                <a:gd name="T92" fmla="*/ 336 w 577"/>
                <a:gd name="T93" fmla="*/ 86 h 505"/>
                <a:gd name="T94" fmla="*/ 370 w 577"/>
                <a:gd name="T95" fmla="*/ 76 h 505"/>
                <a:gd name="T96" fmla="*/ 375 w 577"/>
                <a:gd name="T97" fmla="*/ 117 h 505"/>
                <a:gd name="T98" fmla="*/ 366 w 577"/>
                <a:gd name="T99" fmla="*/ 179 h 505"/>
                <a:gd name="T100" fmla="*/ 370 w 577"/>
                <a:gd name="T101" fmla="*/ 196 h 505"/>
                <a:gd name="T102" fmla="*/ 384 w 577"/>
                <a:gd name="T103" fmla="*/ 185 h 505"/>
                <a:gd name="T104" fmla="*/ 490 w 577"/>
                <a:gd name="T105" fmla="*/ 165 h 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7" h="505">
                  <a:moveTo>
                    <a:pt x="521" y="162"/>
                  </a:moveTo>
                  <a:lnTo>
                    <a:pt x="526" y="163"/>
                  </a:lnTo>
                  <a:lnTo>
                    <a:pt x="528" y="164"/>
                  </a:lnTo>
                  <a:lnTo>
                    <a:pt x="528" y="176"/>
                  </a:lnTo>
                  <a:lnTo>
                    <a:pt x="528" y="188"/>
                  </a:lnTo>
                  <a:lnTo>
                    <a:pt x="531" y="200"/>
                  </a:lnTo>
                  <a:lnTo>
                    <a:pt x="538" y="210"/>
                  </a:lnTo>
                  <a:lnTo>
                    <a:pt x="544" y="216"/>
                  </a:lnTo>
                  <a:lnTo>
                    <a:pt x="549" y="225"/>
                  </a:lnTo>
                  <a:lnTo>
                    <a:pt x="549" y="234"/>
                  </a:lnTo>
                  <a:lnTo>
                    <a:pt x="549" y="259"/>
                  </a:lnTo>
                  <a:lnTo>
                    <a:pt x="553" y="286"/>
                  </a:lnTo>
                  <a:lnTo>
                    <a:pt x="556" y="296"/>
                  </a:lnTo>
                  <a:lnTo>
                    <a:pt x="563" y="300"/>
                  </a:lnTo>
                  <a:lnTo>
                    <a:pt x="571" y="299"/>
                  </a:lnTo>
                  <a:lnTo>
                    <a:pt x="577" y="303"/>
                  </a:lnTo>
                  <a:lnTo>
                    <a:pt x="573" y="310"/>
                  </a:lnTo>
                  <a:lnTo>
                    <a:pt x="570" y="317"/>
                  </a:lnTo>
                  <a:lnTo>
                    <a:pt x="570" y="324"/>
                  </a:lnTo>
                  <a:lnTo>
                    <a:pt x="565" y="342"/>
                  </a:lnTo>
                  <a:lnTo>
                    <a:pt x="556" y="358"/>
                  </a:lnTo>
                  <a:lnTo>
                    <a:pt x="525" y="375"/>
                  </a:lnTo>
                  <a:lnTo>
                    <a:pt x="521" y="383"/>
                  </a:lnTo>
                  <a:lnTo>
                    <a:pt x="521" y="394"/>
                  </a:lnTo>
                  <a:lnTo>
                    <a:pt x="515" y="396"/>
                  </a:lnTo>
                  <a:lnTo>
                    <a:pt x="507" y="393"/>
                  </a:lnTo>
                  <a:lnTo>
                    <a:pt x="498" y="384"/>
                  </a:lnTo>
                  <a:lnTo>
                    <a:pt x="490" y="380"/>
                  </a:lnTo>
                  <a:lnTo>
                    <a:pt x="482" y="373"/>
                  </a:lnTo>
                  <a:lnTo>
                    <a:pt x="470" y="373"/>
                  </a:lnTo>
                  <a:lnTo>
                    <a:pt x="462" y="377"/>
                  </a:lnTo>
                  <a:lnTo>
                    <a:pt x="455" y="383"/>
                  </a:lnTo>
                  <a:lnTo>
                    <a:pt x="448" y="385"/>
                  </a:lnTo>
                  <a:lnTo>
                    <a:pt x="444" y="389"/>
                  </a:lnTo>
                  <a:lnTo>
                    <a:pt x="431" y="406"/>
                  </a:lnTo>
                  <a:lnTo>
                    <a:pt x="419" y="417"/>
                  </a:lnTo>
                  <a:lnTo>
                    <a:pt x="400" y="429"/>
                  </a:lnTo>
                  <a:lnTo>
                    <a:pt x="392" y="440"/>
                  </a:lnTo>
                  <a:lnTo>
                    <a:pt x="382" y="448"/>
                  </a:lnTo>
                  <a:lnTo>
                    <a:pt x="375" y="445"/>
                  </a:lnTo>
                  <a:lnTo>
                    <a:pt x="372" y="440"/>
                  </a:lnTo>
                  <a:lnTo>
                    <a:pt x="371" y="439"/>
                  </a:lnTo>
                  <a:lnTo>
                    <a:pt x="369" y="436"/>
                  </a:lnTo>
                  <a:lnTo>
                    <a:pt x="369" y="433"/>
                  </a:lnTo>
                  <a:lnTo>
                    <a:pt x="369" y="432"/>
                  </a:lnTo>
                  <a:lnTo>
                    <a:pt x="361" y="436"/>
                  </a:lnTo>
                  <a:lnTo>
                    <a:pt x="355" y="448"/>
                  </a:lnTo>
                  <a:lnTo>
                    <a:pt x="340" y="463"/>
                  </a:lnTo>
                  <a:lnTo>
                    <a:pt x="334" y="474"/>
                  </a:lnTo>
                  <a:lnTo>
                    <a:pt x="330" y="496"/>
                  </a:lnTo>
                  <a:lnTo>
                    <a:pt x="322" y="504"/>
                  </a:lnTo>
                  <a:lnTo>
                    <a:pt x="316" y="505"/>
                  </a:lnTo>
                  <a:lnTo>
                    <a:pt x="310" y="503"/>
                  </a:lnTo>
                  <a:lnTo>
                    <a:pt x="305" y="503"/>
                  </a:lnTo>
                  <a:lnTo>
                    <a:pt x="303" y="503"/>
                  </a:lnTo>
                  <a:lnTo>
                    <a:pt x="303" y="500"/>
                  </a:lnTo>
                  <a:lnTo>
                    <a:pt x="302" y="497"/>
                  </a:lnTo>
                  <a:lnTo>
                    <a:pt x="298" y="484"/>
                  </a:lnTo>
                  <a:lnTo>
                    <a:pt x="297" y="474"/>
                  </a:lnTo>
                  <a:lnTo>
                    <a:pt x="298" y="445"/>
                  </a:lnTo>
                  <a:lnTo>
                    <a:pt x="297" y="433"/>
                  </a:lnTo>
                  <a:lnTo>
                    <a:pt x="297" y="429"/>
                  </a:lnTo>
                  <a:lnTo>
                    <a:pt x="299" y="420"/>
                  </a:lnTo>
                  <a:lnTo>
                    <a:pt x="305" y="408"/>
                  </a:lnTo>
                  <a:lnTo>
                    <a:pt x="305" y="405"/>
                  </a:lnTo>
                  <a:lnTo>
                    <a:pt x="305" y="395"/>
                  </a:lnTo>
                  <a:lnTo>
                    <a:pt x="306" y="393"/>
                  </a:lnTo>
                  <a:lnTo>
                    <a:pt x="308" y="387"/>
                  </a:lnTo>
                  <a:lnTo>
                    <a:pt x="309" y="376"/>
                  </a:lnTo>
                  <a:lnTo>
                    <a:pt x="312" y="367"/>
                  </a:lnTo>
                  <a:lnTo>
                    <a:pt x="312" y="363"/>
                  </a:lnTo>
                  <a:lnTo>
                    <a:pt x="312" y="359"/>
                  </a:lnTo>
                  <a:lnTo>
                    <a:pt x="312" y="357"/>
                  </a:lnTo>
                  <a:lnTo>
                    <a:pt x="309" y="349"/>
                  </a:lnTo>
                  <a:lnTo>
                    <a:pt x="308" y="347"/>
                  </a:lnTo>
                  <a:lnTo>
                    <a:pt x="302" y="345"/>
                  </a:lnTo>
                  <a:lnTo>
                    <a:pt x="298" y="344"/>
                  </a:lnTo>
                  <a:lnTo>
                    <a:pt x="298" y="339"/>
                  </a:lnTo>
                  <a:lnTo>
                    <a:pt x="295" y="336"/>
                  </a:lnTo>
                  <a:lnTo>
                    <a:pt x="292" y="334"/>
                  </a:lnTo>
                  <a:lnTo>
                    <a:pt x="286" y="335"/>
                  </a:lnTo>
                  <a:lnTo>
                    <a:pt x="277" y="338"/>
                  </a:lnTo>
                  <a:lnTo>
                    <a:pt x="265" y="340"/>
                  </a:lnTo>
                  <a:lnTo>
                    <a:pt x="262" y="336"/>
                  </a:lnTo>
                  <a:lnTo>
                    <a:pt x="261" y="331"/>
                  </a:lnTo>
                  <a:lnTo>
                    <a:pt x="258" y="328"/>
                  </a:lnTo>
                  <a:lnTo>
                    <a:pt x="253" y="314"/>
                  </a:lnTo>
                  <a:lnTo>
                    <a:pt x="247" y="310"/>
                  </a:lnTo>
                  <a:lnTo>
                    <a:pt x="242" y="309"/>
                  </a:lnTo>
                  <a:lnTo>
                    <a:pt x="234" y="311"/>
                  </a:lnTo>
                  <a:lnTo>
                    <a:pt x="228" y="311"/>
                  </a:lnTo>
                  <a:lnTo>
                    <a:pt x="222" y="303"/>
                  </a:lnTo>
                  <a:lnTo>
                    <a:pt x="214" y="299"/>
                  </a:lnTo>
                  <a:lnTo>
                    <a:pt x="211" y="296"/>
                  </a:lnTo>
                  <a:lnTo>
                    <a:pt x="209" y="292"/>
                  </a:lnTo>
                  <a:lnTo>
                    <a:pt x="204" y="293"/>
                  </a:lnTo>
                  <a:lnTo>
                    <a:pt x="200" y="296"/>
                  </a:lnTo>
                  <a:lnTo>
                    <a:pt x="189" y="300"/>
                  </a:lnTo>
                  <a:lnTo>
                    <a:pt x="179" y="300"/>
                  </a:lnTo>
                  <a:lnTo>
                    <a:pt x="173" y="293"/>
                  </a:lnTo>
                  <a:lnTo>
                    <a:pt x="176" y="282"/>
                  </a:lnTo>
                  <a:lnTo>
                    <a:pt x="174" y="277"/>
                  </a:lnTo>
                  <a:lnTo>
                    <a:pt x="166" y="275"/>
                  </a:lnTo>
                  <a:lnTo>
                    <a:pt x="167" y="270"/>
                  </a:lnTo>
                  <a:lnTo>
                    <a:pt x="164" y="268"/>
                  </a:lnTo>
                  <a:lnTo>
                    <a:pt x="159" y="269"/>
                  </a:lnTo>
                  <a:lnTo>
                    <a:pt x="155" y="266"/>
                  </a:lnTo>
                  <a:lnTo>
                    <a:pt x="141" y="251"/>
                  </a:lnTo>
                  <a:lnTo>
                    <a:pt x="130" y="234"/>
                  </a:lnTo>
                  <a:lnTo>
                    <a:pt x="131" y="224"/>
                  </a:lnTo>
                  <a:lnTo>
                    <a:pt x="124" y="222"/>
                  </a:lnTo>
                  <a:lnTo>
                    <a:pt x="106" y="225"/>
                  </a:lnTo>
                  <a:lnTo>
                    <a:pt x="96" y="222"/>
                  </a:lnTo>
                  <a:lnTo>
                    <a:pt x="77" y="213"/>
                  </a:lnTo>
                  <a:lnTo>
                    <a:pt x="74" y="210"/>
                  </a:lnTo>
                  <a:lnTo>
                    <a:pt x="71" y="210"/>
                  </a:lnTo>
                  <a:lnTo>
                    <a:pt x="63" y="203"/>
                  </a:lnTo>
                  <a:lnTo>
                    <a:pt x="60" y="193"/>
                  </a:lnTo>
                  <a:lnTo>
                    <a:pt x="61" y="184"/>
                  </a:lnTo>
                  <a:lnTo>
                    <a:pt x="68" y="176"/>
                  </a:lnTo>
                  <a:lnTo>
                    <a:pt x="73" y="173"/>
                  </a:lnTo>
                  <a:lnTo>
                    <a:pt x="73" y="167"/>
                  </a:lnTo>
                  <a:lnTo>
                    <a:pt x="70" y="165"/>
                  </a:lnTo>
                  <a:lnTo>
                    <a:pt x="66" y="164"/>
                  </a:lnTo>
                  <a:lnTo>
                    <a:pt x="58" y="165"/>
                  </a:lnTo>
                  <a:lnTo>
                    <a:pt x="49" y="167"/>
                  </a:lnTo>
                  <a:lnTo>
                    <a:pt x="43" y="171"/>
                  </a:lnTo>
                  <a:lnTo>
                    <a:pt x="38" y="169"/>
                  </a:lnTo>
                  <a:lnTo>
                    <a:pt x="38" y="160"/>
                  </a:lnTo>
                  <a:lnTo>
                    <a:pt x="43" y="154"/>
                  </a:lnTo>
                  <a:lnTo>
                    <a:pt x="41" y="140"/>
                  </a:lnTo>
                  <a:lnTo>
                    <a:pt x="26" y="130"/>
                  </a:lnTo>
                  <a:lnTo>
                    <a:pt x="16" y="122"/>
                  </a:lnTo>
                  <a:lnTo>
                    <a:pt x="14" y="118"/>
                  </a:lnTo>
                  <a:lnTo>
                    <a:pt x="10" y="114"/>
                  </a:lnTo>
                  <a:lnTo>
                    <a:pt x="7" y="110"/>
                  </a:lnTo>
                  <a:lnTo>
                    <a:pt x="0" y="98"/>
                  </a:lnTo>
                  <a:lnTo>
                    <a:pt x="2" y="90"/>
                  </a:lnTo>
                  <a:lnTo>
                    <a:pt x="28" y="57"/>
                  </a:lnTo>
                  <a:lnTo>
                    <a:pt x="38" y="49"/>
                  </a:lnTo>
                  <a:lnTo>
                    <a:pt x="47" y="52"/>
                  </a:lnTo>
                  <a:lnTo>
                    <a:pt x="58" y="63"/>
                  </a:lnTo>
                  <a:lnTo>
                    <a:pt x="82" y="72"/>
                  </a:lnTo>
                  <a:lnTo>
                    <a:pt x="104" y="77"/>
                  </a:lnTo>
                  <a:lnTo>
                    <a:pt x="136" y="78"/>
                  </a:lnTo>
                  <a:lnTo>
                    <a:pt x="161" y="84"/>
                  </a:lnTo>
                  <a:lnTo>
                    <a:pt x="169" y="83"/>
                  </a:lnTo>
                  <a:lnTo>
                    <a:pt x="173" y="77"/>
                  </a:lnTo>
                  <a:lnTo>
                    <a:pt x="175" y="70"/>
                  </a:lnTo>
                  <a:lnTo>
                    <a:pt x="179" y="47"/>
                  </a:lnTo>
                  <a:lnTo>
                    <a:pt x="188" y="15"/>
                  </a:lnTo>
                  <a:lnTo>
                    <a:pt x="198" y="3"/>
                  </a:lnTo>
                  <a:lnTo>
                    <a:pt x="208" y="0"/>
                  </a:lnTo>
                  <a:lnTo>
                    <a:pt x="212" y="1"/>
                  </a:lnTo>
                  <a:lnTo>
                    <a:pt x="214" y="3"/>
                  </a:lnTo>
                  <a:lnTo>
                    <a:pt x="221" y="8"/>
                  </a:lnTo>
                  <a:lnTo>
                    <a:pt x="226" y="9"/>
                  </a:lnTo>
                  <a:lnTo>
                    <a:pt x="230" y="11"/>
                  </a:lnTo>
                  <a:lnTo>
                    <a:pt x="233" y="14"/>
                  </a:lnTo>
                  <a:lnTo>
                    <a:pt x="239" y="24"/>
                  </a:lnTo>
                  <a:lnTo>
                    <a:pt x="239" y="28"/>
                  </a:lnTo>
                  <a:lnTo>
                    <a:pt x="239" y="29"/>
                  </a:lnTo>
                  <a:lnTo>
                    <a:pt x="243" y="36"/>
                  </a:lnTo>
                  <a:lnTo>
                    <a:pt x="243" y="39"/>
                  </a:lnTo>
                  <a:lnTo>
                    <a:pt x="245" y="39"/>
                  </a:lnTo>
                  <a:lnTo>
                    <a:pt x="246" y="41"/>
                  </a:lnTo>
                  <a:lnTo>
                    <a:pt x="246" y="49"/>
                  </a:lnTo>
                  <a:lnTo>
                    <a:pt x="249" y="60"/>
                  </a:lnTo>
                  <a:lnTo>
                    <a:pt x="255" y="70"/>
                  </a:lnTo>
                  <a:lnTo>
                    <a:pt x="256" y="72"/>
                  </a:lnTo>
                  <a:lnTo>
                    <a:pt x="279" y="89"/>
                  </a:lnTo>
                  <a:lnTo>
                    <a:pt x="282" y="91"/>
                  </a:lnTo>
                  <a:lnTo>
                    <a:pt x="291" y="106"/>
                  </a:lnTo>
                  <a:lnTo>
                    <a:pt x="299" y="115"/>
                  </a:lnTo>
                  <a:lnTo>
                    <a:pt x="302" y="116"/>
                  </a:lnTo>
                  <a:lnTo>
                    <a:pt x="302" y="118"/>
                  </a:lnTo>
                  <a:lnTo>
                    <a:pt x="305" y="120"/>
                  </a:lnTo>
                  <a:lnTo>
                    <a:pt x="306" y="122"/>
                  </a:lnTo>
                  <a:lnTo>
                    <a:pt x="310" y="118"/>
                  </a:lnTo>
                  <a:lnTo>
                    <a:pt x="312" y="112"/>
                  </a:lnTo>
                  <a:lnTo>
                    <a:pt x="314" y="106"/>
                  </a:lnTo>
                  <a:lnTo>
                    <a:pt x="317" y="104"/>
                  </a:lnTo>
                  <a:lnTo>
                    <a:pt x="320" y="106"/>
                  </a:lnTo>
                  <a:lnTo>
                    <a:pt x="321" y="102"/>
                  </a:lnTo>
                  <a:lnTo>
                    <a:pt x="321" y="97"/>
                  </a:lnTo>
                  <a:lnTo>
                    <a:pt x="325" y="94"/>
                  </a:lnTo>
                  <a:lnTo>
                    <a:pt x="330" y="92"/>
                  </a:lnTo>
                  <a:lnTo>
                    <a:pt x="336" y="86"/>
                  </a:lnTo>
                  <a:lnTo>
                    <a:pt x="339" y="77"/>
                  </a:lnTo>
                  <a:lnTo>
                    <a:pt x="353" y="76"/>
                  </a:lnTo>
                  <a:lnTo>
                    <a:pt x="361" y="77"/>
                  </a:lnTo>
                  <a:lnTo>
                    <a:pt x="370" y="76"/>
                  </a:lnTo>
                  <a:lnTo>
                    <a:pt x="371" y="75"/>
                  </a:lnTo>
                  <a:lnTo>
                    <a:pt x="370" y="83"/>
                  </a:lnTo>
                  <a:lnTo>
                    <a:pt x="364" y="98"/>
                  </a:lnTo>
                  <a:lnTo>
                    <a:pt x="375" y="117"/>
                  </a:lnTo>
                  <a:lnTo>
                    <a:pt x="376" y="133"/>
                  </a:lnTo>
                  <a:lnTo>
                    <a:pt x="372" y="165"/>
                  </a:lnTo>
                  <a:lnTo>
                    <a:pt x="370" y="173"/>
                  </a:lnTo>
                  <a:lnTo>
                    <a:pt x="366" y="179"/>
                  </a:lnTo>
                  <a:lnTo>
                    <a:pt x="363" y="188"/>
                  </a:lnTo>
                  <a:lnTo>
                    <a:pt x="363" y="198"/>
                  </a:lnTo>
                  <a:lnTo>
                    <a:pt x="364" y="199"/>
                  </a:lnTo>
                  <a:lnTo>
                    <a:pt x="370" y="196"/>
                  </a:lnTo>
                  <a:lnTo>
                    <a:pt x="378" y="192"/>
                  </a:lnTo>
                  <a:lnTo>
                    <a:pt x="382" y="187"/>
                  </a:lnTo>
                  <a:lnTo>
                    <a:pt x="384" y="187"/>
                  </a:lnTo>
                  <a:lnTo>
                    <a:pt x="384" y="185"/>
                  </a:lnTo>
                  <a:lnTo>
                    <a:pt x="396" y="178"/>
                  </a:lnTo>
                  <a:lnTo>
                    <a:pt x="442" y="163"/>
                  </a:lnTo>
                  <a:lnTo>
                    <a:pt x="450" y="162"/>
                  </a:lnTo>
                  <a:lnTo>
                    <a:pt x="490" y="165"/>
                  </a:lnTo>
                  <a:lnTo>
                    <a:pt x="521" y="1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251597E4-709E-7A46-A955-A3837B14B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3911" y="2343534"/>
              <a:ext cx="758825" cy="722312"/>
            </a:xfrm>
            <a:custGeom>
              <a:avLst/>
              <a:gdLst>
                <a:gd name="T0" fmla="*/ 450 w 478"/>
                <a:gd name="T1" fmla="*/ 190 h 455"/>
                <a:gd name="T2" fmla="*/ 462 w 478"/>
                <a:gd name="T3" fmla="*/ 204 h 455"/>
                <a:gd name="T4" fmla="*/ 462 w 478"/>
                <a:gd name="T5" fmla="*/ 230 h 455"/>
                <a:gd name="T6" fmla="*/ 466 w 478"/>
                <a:gd name="T7" fmla="*/ 254 h 455"/>
                <a:gd name="T8" fmla="*/ 476 w 478"/>
                <a:gd name="T9" fmla="*/ 282 h 455"/>
                <a:gd name="T10" fmla="*/ 475 w 478"/>
                <a:gd name="T11" fmla="*/ 296 h 455"/>
                <a:gd name="T12" fmla="*/ 478 w 478"/>
                <a:gd name="T13" fmla="*/ 319 h 455"/>
                <a:gd name="T14" fmla="*/ 434 w 478"/>
                <a:gd name="T15" fmla="*/ 351 h 455"/>
                <a:gd name="T16" fmla="*/ 370 w 478"/>
                <a:gd name="T17" fmla="*/ 377 h 455"/>
                <a:gd name="T18" fmla="*/ 353 w 478"/>
                <a:gd name="T19" fmla="*/ 400 h 455"/>
                <a:gd name="T20" fmla="*/ 330 w 478"/>
                <a:gd name="T21" fmla="*/ 414 h 455"/>
                <a:gd name="T22" fmla="*/ 302 w 478"/>
                <a:gd name="T23" fmla="*/ 438 h 455"/>
                <a:gd name="T24" fmla="*/ 271 w 478"/>
                <a:gd name="T25" fmla="*/ 454 h 455"/>
                <a:gd name="T26" fmla="*/ 242 w 478"/>
                <a:gd name="T27" fmla="*/ 454 h 455"/>
                <a:gd name="T28" fmla="*/ 221 w 478"/>
                <a:gd name="T29" fmla="*/ 435 h 455"/>
                <a:gd name="T30" fmla="*/ 180 w 478"/>
                <a:gd name="T31" fmla="*/ 423 h 455"/>
                <a:gd name="T32" fmla="*/ 144 w 478"/>
                <a:gd name="T33" fmla="*/ 431 h 455"/>
                <a:gd name="T34" fmla="*/ 109 w 478"/>
                <a:gd name="T35" fmla="*/ 427 h 455"/>
                <a:gd name="T36" fmla="*/ 85 w 478"/>
                <a:gd name="T37" fmla="*/ 407 h 455"/>
                <a:gd name="T38" fmla="*/ 85 w 478"/>
                <a:gd name="T39" fmla="*/ 387 h 455"/>
                <a:gd name="T40" fmla="*/ 75 w 478"/>
                <a:gd name="T41" fmla="*/ 369 h 455"/>
                <a:gd name="T42" fmla="*/ 84 w 478"/>
                <a:gd name="T43" fmla="*/ 351 h 455"/>
                <a:gd name="T44" fmla="*/ 98 w 478"/>
                <a:gd name="T45" fmla="*/ 341 h 455"/>
                <a:gd name="T46" fmla="*/ 113 w 478"/>
                <a:gd name="T47" fmla="*/ 323 h 455"/>
                <a:gd name="T48" fmla="*/ 117 w 478"/>
                <a:gd name="T49" fmla="*/ 309 h 455"/>
                <a:gd name="T50" fmla="*/ 107 w 478"/>
                <a:gd name="T51" fmla="*/ 299 h 455"/>
                <a:gd name="T52" fmla="*/ 96 w 478"/>
                <a:gd name="T53" fmla="*/ 303 h 455"/>
                <a:gd name="T54" fmla="*/ 77 w 478"/>
                <a:gd name="T55" fmla="*/ 303 h 455"/>
                <a:gd name="T56" fmla="*/ 51 w 478"/>
                <a:gd name="T57" fmla="*/ 289 h 455"/>
                <a:gd name="T58" fmla="*/ 37 w 478"/>
                <a:gd name="T59" fmla="*/ 266 h 455"/>
                <a:gd name="T60" fmla="*/ 28 w 478"/>
                <a:gd name="T61" fmla="*/ 247 h 455"/>
                <a:gd name="T62" fmla="*/ 20 w 478"/>
                <a:gd name="T63" fmla="*/ 220 h 455"/>
                <a:gd name="T64" fmla="*/ 1 w 478"/>
                <a:gd name="T65" fmla="*/ 196 h 455"/>
                <a:gd name="T66" fmla="*/ 7 w 478"/>
                <a:gd name="T67" fmla="*/ 159 h 455"/>
                <a:gd name="T68" fmla="*/ 7 w 478"/>
                <a:gd name="T69" fmla="*/ 151 h 455"/>
                <a:gd name="T70" fmla="*/ 15 w 478"/>
                <a:gd name="T71" fmla="*/ 130 h 455"/>
                <a:gd name="T72" fmla="*/ 16 w 478"/>
                <a:gd name="T73" fmla="*/ 104 h 455"/>
                <a:gd name="T74" fmla="*/ 19 w 478"/>
                <a:gd name="T75" fmla="*/ 56 h 455"/>
                <a:gd name="T76" fmla="*/ 35 w 478"/>
                <a:gd name="T77" fmla="*/ 27 h 455"/>
                <a:gd name="T78" fmla="*/ 49 w 478"/>
                <a:gd name="T79" fmla="*/ 16 h 455"/>
                <a:gd name="T80" fmla="*/ 52 w 478"/>
                <a:gd name="T81" fmla="*/ 2 h 455"/>
                <a:gd name="T82" fmla="*/ 79 w 478"/>
                <a:gd name="T83" fmla="*/ 3 h 455"/>
                <a:gd name="T84" fmla="*/ 91 w 478"/>
                <a:gd name="T85" fmla="*/ 25 h 455"/>
                <a:gd name="T86" fmla="*/ 92 w 478"/>
                <a:gd name="T87" fmla="*/ 73 h 455"/>
                <a:gd name="T88" fmla="*/ 127 w 478"/>
                <a:gd name="T89" fmla="*/ 74 h 455"/>
                <a:gd name="T90" fmla="*/ 146 w 478"/>
                <a:gd name="T91" fmla="*/ 95 h 455"/>
                <a:gd name="T92" fmla="*/ 145 w 478"/>
                <a:gd name="T93" fmla="*/ 120 h 455"/>
                <a:gd name="T94" fmla="*/ 138 w 478"/>
                <a:gd name="T95" fmla="*/ 133 h 455"/>
                <a:gd name="T96" fmla="*/ 143 w 478"/>
                <a:gd name="T97" fmla="*/ 146 h 455"/>
                <a:gd name="T98" fmla="*/ 161 w 478"/>
                <a:gd name="T99" fmla="*/ 160 h 455"/>
                <a:gd name="T100" fmla="*/ 183 w 478"/>
                <a:gd name="T101" fmla="*/ 178 h 455"/>
                <a:gd name="T102" fmla="*/ 252 w 478"/>
                <a:gd name="T103" fmla="*/ 182 h 455"/>
                <a:gd name="T104" fmla="*/ 269 w 478"/>
                <a:gd name="T105" fmla="*/ 177 h 455"/>
                <a:gd name="T106" fmla="*/ 281 w 478"/>
                <a:gd name="T107" fmla="*/ 158 h 455"/>
                <a:gd name="T108" fmla="*/ 298 w 478"/>
                <a:gd name="T109" fmla="*/ 145 h 455"/>
                <a:gd name="T110" fmla="*/ 287 w 478"/>
                <a:gd name="T111" fmla="*/ 125 h 455"/>
                <a:gd name="T112" fmla="*/ 293 w 478"/>
                <a:gd name="T113" fmla="*/ 117 h 455"/>
                <a:gd name="T114" fmla="*/ 412 w 478"/>
                <a:gd name="T115" fmla="*/ 167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78" h="455">
                  <a:moveTo>
                    <a:pt x="412" y="167"/>
                  </a:moveTo>
                  <a:lnTo>
                    <a:pt x="450" y="190"/>
                  </a:lnTo>
                  <a:lnTo>
                    <a:pt x="457" y="193"/>
                  </a:lnTo>
                  <a:lnTo>
                    <a:pt x="462" y="204"/>
                  </a:lnTo>
                  <a:lnTo>
                    <a:pt x="463" y="216"/>
                  </a:lnTo>
                  <a:lnTo>
                    <a:pt x="462" y="230"/>
                  </a:lnTo>
                  <a:lnTo>
                    <a:pt x="464" y="247"/>
                  </a:lnTo>
                  <a:lnTo>
                    <a:pt x="466" y="254"/>
                  </a:lnTo>
                  <a:lnTo>
                    <a:pt x="470" y="261"/>
                  </a:lnTo>
                  <a:lnTo>
                    <a:pt x="476" y="282"/>
                  </a:lnTo>
                  <a:lnTo>
                    <a:pt x="476" y="289"/>
                  </a:lnTo>
                  <a:lnTo>
                    <a:pt x="475" y="296"/>
                  </a:lnTo>
                  <a:lnTo>
                    <a:pt x="478" y="310"/>
                  </a:lnTo>
                  <a:lnTo>
                    <a:pt x="478" y="319"/>
                  </a:lnTo>
                  <a:lnTo>
                    <a:pt x="470" y="334"/>
                  </a:lnTo>
                  <a:lnTo>
                    <a:pt x="434" y="351"/>
                  </a:lnTo>
                  <a:lnTo>
                    <a:pt x="382" y="364"/>
                  </a:lnTo>
                  <a:lnTo>
                    <a:pt x="370" y="377"/>
                  </a:lnTo>
                  <a:lnTo>
                    <a:pt x="365" y="385"/>
                  </a:lnTo>
                  <a:lnTo>
                    <a:pt x="353" y="400"/>
                  </a:lnTo>
                  <a:lnTo>
                    <a:pt x="347" y="405"/>
                  </a:lnTo>
                  <a:lnTo>
                    <a:pt x="330" y="414"/>
                  </a:lnTo>
                  <a:lnTo>
                    <a:pt x="316" y="425"/>
                  </a:lnTo>
                  <a:lnTo>
                    <a:pt x="302" y="438"/>
                  </a:lnTo>
                  <a:lnTo>
                    <a:pt x="288" y="449"/>
                  </a:lnTo>
                  <a:lnTo>
                    <a:pt x="271" y="454"/>
                  </a:lnTo>
                  <a:lnTo>
                    <a:pt x="253" y="455"/>
                  </a:lnTo>
                  <a:lnTo>
                    <a:pt x="242" y="454"/>
                  </a:lnTo>
                  <a:lnTo>
                    <a:pt x="233" y="442"/>
                  </a:lnTo>
                  <a:lnTo>
                    <a:pt x="221" y="435"/>
                  </a:lnTo>
                  <a:lnTo>
                    <a:pt x="194" y="423"/>
                  </a:lnTo>
                  <a:lnTo>
                    <a:pt x="180" y="423"/>
                  </a:lnTo>
                  <a:lnTo>
                    <a:pt x="166" y="428"/>
                  </a:lnTo>
                  <a:lnTo>
                    <a:pt x="144" y="431"/>
                  </a:lnTo>
                  <a:lnTo>
                    <a:pt x="123" y="431"/>
                  </a:lnTo>
                  <a:lnTo>
                    <a:pt x="109" y="427"/>
                  </a:lnTo>
                  <a:lnTo>
                    <a:pt x="89" y="417"/>
                  </a:lnTo>
                  <a:lnTo>
                    <a:pt x="85" y="407"/>
                  </a:lnTo>
                  <a:lnTo>
                    <a:pt x="86" y="397"/>
                  </a:lnTo>
                  <a:lnTo>
                    <a:pt x="85" y="387"/>
                  </a:lnTo>
                  <a:lnTo>
                    <a:pt x="79" y="379"/>
                  </a:lnTo>
                  <a:lnTo>
                    <a:pt x="75" y="369"/>
                  </a:lnTo>
                  <a:lnTo>
                    <a:pt x="79" y="358"/>
                  </a:lnTo>
                  <a:lnTo>
                    <a:pt x="84" y="351"/>
                  </a:lnTo>
                  <a:lnTo>
                    <a:pt x="89" y="344"/>
                  </a:lnTo>
                  <a:lnTo>
                    <a:pt x="98" y="341"/>
                  </a:lnTo>
                  <a:lnTo>
                    <a:pt x="103" y="336"/>
                  </a:lnTo>
                  <a:lnTo>
                    <a:pt x="113" y="323"/>
                  </a:lnTo>
                  <a:lnTo>
                    <a:pt x="117" y="315"/>
                  </a:lnTo>
                  <a:lnTo>
                    <a:pt x="117" y="309"/>
                  </a:lnTo>
                  <a:lnTo>
                    <a:pt x="114" y="303"/>
                  </a:lnTo>
                  <a:lnTo>
                    <a:pt x="107" y="299"/>
                  </a:lnTo>
                  <a:lnTo>
                    <a:pt x="100" y="301"/>
                  </a:lnTo>
                  <a:lnTo>
                    <a:pt x="96" y="303"/>
                  </a:lnTo>
                  <a:lnTo>
                    <a:pt x="93" y="303"/>
                  </a:lnTo>
                  <a:lnTo>
                    <a:pt x="77" y="303"/>
                  </a:lnTo>
                  <a:lnTo>
                    <a:pt x="62" y="301"/>
                  </a:lnTo>
                  <a:lnTo>
                    <a:pt x="51" y="289"/>
                  </a:lnTo>
                  <a:lnTo>
                    <a:pt x="47" y="274"/>
                  </a:lnTo>
                  <a:lnTo>
                    <a:pt x="37" y="266"/>
                  </a:lnTo>
                  <a:lnTo>
                    <a:pt x="23" y="260"/>
                  </a:lnTo>
                  <a:lnTo>
                    <a:pt x="28" y="247"/>
                  </a:lnTo>
                  <a:lnTo>
                    <a:pt x="29" y="233"/>
                  </a:lnTo>
                  <a:lnTo>
                    <a:pt x="20" y="220"/>
                  </a:lnTo>
                  <a:lnTo>
                    <a:pt x="9" y="209"/>
                  </a:lnTo>
                  <a:lnTo>
                    <a:pt x="1" y="196"/>
                  </a:lnTo>
                  <a:lnTo>
                    <a:pt x="0" y="163"/>
                  </a:lnTo>
                  <a:lnTo>
                    <a:pt x="7" y="159"/>
                  </a:lnTo>
                  <a:lnTo>
                    <a:pt x="7" y="154"/>
                  </a:lnTo>
                  <a:lnTo>
                    <a:pt x="7" y="151"/>
                  </a:lnTo>
                  <a:lnTo>
                    <a:pt x="17" y="138"/>
                  </a:lnTo>
                  <a:lnTo>
                    <a:pt x="15" y="130"/>
                  </a:lnTo>
                  <a:lnTo>
                    <a:pt x="16" y="121"/>
                  </a:lnTo>
                  <a:lnTo>
                    <a:pt x="16" y="104"/>
                  </a:lnTo>
                  <a:lnTo>
                    <a:pt x="25" y="73"/>
                  </a:lnTo>
                  <a:lnTo>
                    <a:pt x="19" y="56"/>
                  </a:lnTo>
                  <a:lnTo>
                    <a:pt x="23" y="39"/>
                  </a:lnTo>
                  <a:lnTo>
                    <a:pt x="35" y="27"/>
                  </a:lnTo>
                  <a:lnTo>
                    <a:pt x="43" y="23"/>
                  </a:lnTo>
                  <a:lnTo>
                    <a:pt x="49" y="16"/>
                  </a:lnTo>
                  <a:lnTo>
                    <a:pt x="50" y="8"/>
                  </a:lnTo>
                  <a:lnTo>
                    <a:pt x="52" y="2"/>
                  </a:lnTo>
                  <a:lnTo>
                    <a:pt x="65" y="0"/>
                  </a:lnTo>
                  <a:lnTo>
                    <a:pt x="79" y="3"/>
                  </a:lnTo>
                  <a:lnTo>
                    <a:pt x="86" y="13"/>
                  </a:lnTo>
                  <a:lnTo>
                    <a:pt x="91" y="25"/>
                  </a:lnTo>
                  <a:lnTo>
                    <a:pt x="93" y="36"/>
                  </a:lnTo>
                  <a:lnTo>
                    <a:pt x="92" y="73"/>
                  </a:lnTo>
                  <a:lnTo>
                    <a:pt x="100" y="78"/>
                  </a:lnTo>
                  <a:lnTo>
                    <a:pt x="127" y="74"/>
                  </a:lnTo>
                  <a:lnTo>
                    <a:pt x="141" y="79"/>
                  </a:lnTo>
                  <a:lnTo>
                    <a:pt x="146" y="95"/>
                  </a:lnTo>
                  <a:lnTo>
                    <a:pt x="147" y="114"/>
                  </a:lnTo>
                  <a:lnTo>
                    <a:pt x="145" y="120"/>
                  </a:lnTo>
                  <a:lnTo>
                    <a:pt x="141" y="126"/>
                  </a:lnTo>
                  <a:lnTo>
                    <a:pt x="138" y="133"/>
                  </a:lnTo>
                  <a:lnTo>
                    <a:pt x="138" y="140"/>
                  </a:lnTo>
                  <a:lnTo>
                    <a:pt x="143" y="146"/>
                  </a:lnTo>
                  <a:lnTo>
                    <a:pt x="151" y="148"/>
                  </a:lnTo>
                  <a:lnTo>
                    <a:pt x="161" y="160"/>
                  </a:lnTo>
                  <a:lnTo>
                    <a:pt x="169" y="174"/>
                  </a:lnTo>
                  <a:lnTo>
                    <a:pt x="183" y="178"/>
                  </a:lnTo>
                  <a:lnTo>
                    <a:pt x="215" y="184"/>
                  </a:lnTo>
                  <a:lnTo>
                    <a:pt x="252" y="182"/>
                  </a:lnTo>
                  <a:lnTo>
                    <a:pt x="260" y="181"/>
                  </a:lnTo>
                  <a:lnTo>
                    <a:pt x="269" y="177"/>
                  </a:lnTo>
                  <a:lnTo>
                    <a:pt x="275" y="163"/>
                  </a:lnTo>
                  <a:lnTo>
                    <a:pt x="281" y="158"/>
                  </a:lnTo>
                  <a:lnTo>
                    <a:pt x="296" y="153"/>
                  </a:lnTo>
                  <a:lnTo>
                    <a:pt x="298" y="145"/>
                  </a:lnTo>
                  <a:lnTo>
                    <a:pt x="295" y="137"/>
                  </a:lnTo>
                  <a:lnTo>
                    <a:pt x="287" y="125"/>
                  </a:lnTo>
                  <a:lnTo>
                    <a:pt x="289" y="119"/>
                  </a:lnTo>
                  <a:lnTo>
                    <a:pt x="293" y="117"/>
                  </a:lnTo>
                  <a:lnTo>
                    <a:pt x="300" y="115"/>
                  </a:lnTo>
                  <a:lnTo>
                    <a:pt x="412" y="16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2D8A6A0D-D19F-954B-8A54-543BED7062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8123" y="2703897"/>
              <a:ext cx="969963" cy="568325"/>
            </a:xfrm>
            <a:custGeom>
              <a:avLst/>
              <a:gdLst>
                <a:gd name="T0" fmla="*/ 611 w 611"/>
                <a:gd name="T1" fmla="*/ 227 h 358"/>
                <a:gd name="T2" fmla="*/ 588 w 611"/>
                <a:gd name="T3" fmla="*/ 243 h 358"/>
                <a:gd name="T4" fmla="*/ 569 w 611"/>
                <a:gd name="T5" fmla="*/ 239 h 358"/>
                <a:gd name="T6" fmla="*/ 546 w 611"/>
                <a:gd name="T7" fmla="*/ 235 h 358"/>
                <a:gd name="T8" fmla="*/ 539 w 611"/>
                <a:gd name="T9" fmla="*/ 253 h 358"/>
                <a:gd name="T10" fmla="*/ 552 w 611"/>
                <a:gd name="T11" fmla="*/ 284 h 358"/>
                <a:gd name="T12" fmla="*/ 549 w 611"/>
                <a:gd name="T13" fmla="*/ 299 h 358"/>
                <a:gd name="T14" fmla="*/ 465 w 611"/>
                <a:gd name="T15" fmla="*/ 295 h 358"/>
                <a:gd name="T16" fmla="*/ 432 w 611"/>
                <a:gd name="T17" fmla="*/ 295 h 358"/>
                <a:gd name="T18" fmla="*/ 339 w 611"/>
                <a:gd name="T19" fmla="*/ 280 h 358"/>
                <a:gd name="T20" fmla="*/ 328 w 611"/>
                <a:gd name="T21" fmla="*/ 323 h 358"/>
                <a:gd name="T22" fmla="*/ 337 w 611"/>
                <a:gd name="T23" fmla="*/ 358 h 358"/>
                <a:gd name="T24" fmla="*/ 330 w 611"/>
                <a:gd name="T25" fmla="*/ 356 h 358"/>
                <a:gd name="T26" fmla="*/ 308 w 611"/>
                <a:gd name="T27" fmla="*/ 340 h 358"/>
                <a:gd name="T28" fmla="*/ 287 w 611"/>
                <a:gd name="T29" fmla="*/ 336 h 358"/>
                <a:gd name="T30" fmla="*/ 250 w 611"/>
                <a:gd name="T31" fmla="*/ 323 h 358"/>
                <a:gd name="T32" fmla="*/ 227 w 611"/>
                <a:gd name="T33" fmla="*/ 313 h 358"/>
                <a:gd name="T34" fmla="*/ 192 w 611"/>
                <a:gd name="T35" fmla="*/ 306 h 358"/>
                <a:gd name="T36" fmla="*/ 163 w 611"/>
                <a:gd name="T37" fmla="*/ 301 h 358"/>
                <a:gd name="T38" fmla="*/ 87 w 611"/>
                <a:gd name="T39" fmla="*/ 300 h 358"/>
                <a:gd name="T40" fmla="*/ 21 w 611"/>
                <a:gd name="T41" fmla="*/ 323 h 358"/>
                <a:gd name="T42" fmla="*/ 15 w 611"/>
                <a:gd name="T43" fmla="*/ 330 h 358"/>
                <a:gd name="T44" fmla="*/ 0 w 611"/>
                <a:gd name="T45" fmla="*/ 336 h 358"/>
                <a:gd name="T46" fmla="*/ 7 w 611"/>
                <a:gd name="T47" fmla="*/ 311 h 358"/>
                <a:gd name="T48" fmla="*/ 12 w 611"/>
                <a:gd name="T49" fmla="*/ 255 h 358"/>
                <a:gd name="T50" fmla="*/ 8 w 611"/>
                <a:gd name="T51" fmla="*/ 213 h 358"/>
                <a:gd name="T52" fmla="*/ 103 w 611"/>
                <a:gd name="T53" fmla="*/ 185 h 358"/>
                <a:gd name="T54" fmla="*/ 131 w 611"/>
                <a:gd name="T55" fmla="*/ 134 h 358"/>
                <a:gd name="T56" fmla="*/ 141 w 611"/>
                <a:gd name="T57" fmla="*/ 51 h 358"/>
                <a:gd name="T58" fmla="*/ 154 w 611"/>
                <a:gd name="T59" fmla="*/ 19 h 358"/>
                <a:gd name="T60" fmla="*/ 156 w 611"/>
                <a:gd name="T61" fmla="*/ 8 h 358"/>
                <a:gd name="T62" fmla="*/ 172 w 611"/>
                <a:gd name="T63" fmla="*/ 14 h 358"/>
                <a:gd name="T64" fmla="*/ 188 w 611"/>
                <a:gd name="T65" fmla="*/ 19 h 358"/>
                <a:gd name="T66" fmla="*/ 217 w 611"/>
                <a:gd name="T67" fmla="*/ 2 h 358"/>
                <a:gd name="T68" fmla="*/ 240 w 611"/>
                <a:gd name="T69" fmla="*/ 13 h 358"/>
                <a:gd name="T70" fmla="*/ 256 w 611"/>
                <a:gd name="T71" fmla="*/ 30 h 358"/>
                <a:gd name="T72" fmla="*/ 283 w 611"/>
                <a:gd name="T73" fmla="*/ 69 h 358"/>
                <a:gd name="T74" fmla="*/ 309 w 611"/>
                <a:gd name="T75" fmla="*/ 47 h 358"/>
                <a:gd name="T76" fmla="*/ 343 w 611"/>
                <a:gd name="T77" fmla="*/ 69 h 358"/>
                <a:gd name="T78" fmla="*/ 361 w 611"/>
                <a:gd name="T79" fmla="*/ 78 h 358"/>
                <a:gd name="T80" fmla="*/ 384 w 611"/>
                <a:gd name="T81" fmla="*/ 42 h 358"/>
                <a:gd name="T82" fmla="*/ 416 w 611"/>
                <a:gd name="T83" fmla="*/ 47 h 358"/>
                <a:gd name="T84" fmla="*/ 446 w 611"/>
                <a:gd name="T85" fmla="*/ 76 h 358"/>
                <a:gd name="T86" fmla="*/ 469 w 611"/>
                <a:gd name="T87" fmla="*/ 74 h 358"/>
                <a:gd name="T88" fmla="*/ 486 w 611"/>
                <a:gd name="T89" fmla="*/ 82 h 358"/>
                <a:gd name="T90" fmla="*/ 472 w 611"/>
                <a:gd name="T91" fmla="*/ 109 h 358"/>
                <a:gd name="T92" fmla="*/ 453 w 611"/>
                <a:gd name="T93" fmla="*/ 124 h 358"/>
                <a:gd name="T94" fmla="*/ 448 w 611"/>
                <a:gd name="T95" fmla="*/ 152 h 358"/>
                <a:gd name="T96" fmla="*/ 454 w 611"/>
                <a:gd name="T97" fmla="*/ 180 h 358"/>
                <a:gd name="T98" fmla="*/ 492 w 611"/>
                <a:gd name="T99" fmla="*/ 204 h 358"/>
                <a:gd name="T100" fmla="*/ 549 w 611"/>
                <a:gd name="T101" fmla="*/ 19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1" h="358">
                  <a:moveTo>
                    <a:pt x="590" y="208"/>
                  </a:moveTo>
                  <a:lnTo>
                    <a:pt x="602" y="215"/>
                  </a:lnTo>
                  <a:lnTo>
                    <a:pt x="611" y="227"/>
                  </a:lnTo>
                  <a:lnTo>
                    <a:pt x="605" y="237"/>
                  </a:lnTo>
                  <a:lnTo>
                    <a:pt x="595" y="243"/>
                  </a:lnTo>
                  <a:lnTo>
                    <a:pt x="588" y="243"/>
                  </a:lnTo>
                  <a:lnTo>
                    <a:pt x="582" y="243"/>
                  </a:lnTo>
                  <a:lnTo>
                    <a:pt x="575" y="240"/>
                  </a:lnTo>
                  <a:lnTo>
                    <a:pt x="569" y="239"/>
                  </a:lnTo>
                  <a:lnTo>
                    <a:pt x="563" y="236"/>
                  </a:lnTo>
                  <a:lnTo>
                    <a:pt x="552" y="232"/>
                  </a:lnTo>
                  <a:lnTo>
                    <a:pt x="546" y="235"/>
                  </a:lnTo>
                  <a:lnTo>
                    <a:pt x="542" y="240"/>
                  </a:lnTo>
                  <a:lnTo>
                    <a:pt x="540" y="246"/>
                  </a:lnTo>
                  <a:lnTo>
                    <a:pt x="539" y="253"/>
                  </a:lnTo>
                  <a:lnTo>
                    <a:pt x="552" y="268"/>
                  </a:lnTo>
                  <a:lnTo>
                    <a:pt x="552" y="280"/>
                  </a:lnTo>
                  <a:lnTo>
                    <a:pt x="552" y="284"/>
                  </a:lnTo>
                  <a:lnTo>
                    <a:pt x="553" y="288"/>
                  </a:lnTo>
                  <a:lnTo>
                    <a:pt x="554" y="294"/>
                  </a:lnTo>
                  <a:lnTo>
                    <a:pt x="549" y="299"/>
                  </a:lnTo>
                  <a:lnTo>
                    <a:pt x="517" y="320"/>
                  </a:lnTo>
                  <a:lnTo>
                    <a:pt x="508" y="326"/>
                  </a:lnTo>
                  <a:lnTo>
                    <a:pt x="465" y="295"/>
                  </a:lnTo>
                  <a:lnTo>
                    <a:pt x="465" y="295"/>
                  </a:lnTo>
                  <a:lnTo>
                    <a:pt x="457" y="297"/>
                  </a:lnTo>
                  <a:lnTo>
                    <a:pt x="432" y="295"/>
                  </a:lnTo>
                  <a:lnTo>
                    <a:pt x="415" y="292"/>
                  </a:lnTo>
                  <a:lnTo>
                    <a:pt x="369" y="277"/>
                  </a:lnTo>
                  <a:lnTo>
                    <a:pt x="339" y="280"/>
                  </a:lnTo>
                  <a:lnTo>
                    <a:pt x="326" y="291"/>
                  </a:lnTo>
                  <a:lnTo>
                    <a:pt x="322" y="307"/>
                  </a:lnTo>
                  <a:lnTo>
                    <a:pt x="328" y="323"/>
                  </a:lnTo>
                  <a:lnTo>
                    <a:pt x="339" y="347"/>
                  </a:lnTo>
                  <a:lnTo>
                    <a:pt x="340" y="354"/>
                  </a:lnTo>
                  <a:lnTo>
                    <a:pt x="337" y="358"/>
                  </a:lnTo>
                  <a:lnTo>
                    <a:pt x="336" y="358"/>
                  </a:lnTo>
                  <a:lnTo>
                    <a:pt x="333" y="358"/>
                  </a:lnTo>
                  <a:lnTo>
                    <a:pt x="330" y="356"/>
                  </a:lnTo>
                  <a:lnTo>
                    <a:pt x="325" y="351"/>
                  </a:lnTo>
                  <a:lnTo>
                    <a:pt x="314" y="346"/>
                  </a:lnTo>
                  <a:lnTo>
                    <a:pt x="308" y="340"/>
                  </a:lnTo>
                  <a:lnTo>
                    <a:pt x="302" y="338"/>
                  </a:lnTo>
                  <a:lnTo>
                    <a:pt x="294" y="337"/>
                  </a:lnTo>
                  <a:lnTo>
                    <a:pt x="287" y="336"/>
                  </a:lnTo>
                  <a:lnTo>
                    <a:pt x="275" y="329"/>
                  </a:lnTo>
                  <a:lnTo>
                    <a:pt x="269" y="326"/>
                  </a:lnTo>
                  <a:lnTo>
                    <a:pt x="250" y="323"/>
                  </a:lnTo>
                  <a:lnTo>
                    <a:pt x="246" y="322"/>
                  </a:lnTo>
                  <a:lnTo>
                    <a:pt x="235" y="316"/>
                  </a:lnTo>
                  <a:lnTo>
                    <a:pt x="227" y="313"/>
                  </a:lnTo>
                  <a:lnTo>
                    <a:pt x="211" y="311"/>
                  </a:lnTo>
                  <a:lnTo>
                    <a:pt x="203" y="309"/>
                  </a:lnTo>
                  <a:lnTo>
                    <a:pt x="192" y="306"/>
                  </a:lnTo>
                  <a:lnTo>
                    <a:pt x="177" y="304"/>
                  </a:lnTo>
                  <a:lnTo>
                    <a:pt x="165" y="302"/>
                  </a:lnTo>
                  <a:lnTo>
                    <a:pt x="163" y="301"/>
                  </a:lnTo>
                  <a:lnTo>
                    <a:pt x="158" y="300"/>
                  </a:lnTo>
                  <a:lnTo>
                    <a:pt x="127" y="303"/>
                  </a:lnTo>
                  <a:lnTo>
                    <a:pt x="87" y="300"/>
                  </a:lnTo>
                  <a:lnTo>
                    <a:pt x="79" y="301"/>
                  </a:lnTo>
                  <a:lnTo>
                    <a:pt x="33" y="316"/>
                  </a:lnTo>
                  <a:lnTo>
                    <a:pt x="21" y="323"/>
                  </a:lnTo>
                  <a:lnTo>
                    <a:pt x="21" y="325"/>
                  </a:lnTo>
                  <a:lnTo>
                    <a:pt x="19" y="325"/>
                  </a:lnTo>
                  <a:lnTo>
                    <a:pt x="15" y="330"/>
                  </a:lnTo>
                  <a:lnTo>
                    <a:pt x="7" y="334"/>
                  </a:lnTo>
                  <a:lnTo>
                    <a:pt x="1" y="337"/>
                  </a:lnTo>
                  <a:lnTo>
                    <a:pt x="0" y="336"/>
                  </a:lnTo>
                  <a:lnTo>
                    <a:pt x="0" y="326"/>
                  </a:lnTo>
                  <a:lnTo>
                    <a:pt x="3" y="317"/>
                  </a:lnTo>
                  <a:lnTo>
                    <a:pt x="7" y="311"/>
                  </a:lnTo>
                  <a:lnTo>
                    <a:pt x="9" y="303"/>
                  </a:lnTo>
                  <a:lnTo>
                    <a:pt x="13" y="271"/>
                  </a:lnTo>
                  <a:lnTo>
                    <a:pt x="12" y="255"/>
                  </a:lnTo>
                  <a:lnTo>
                    <a:pt x="1" y="236"/>
                  </a:lnTo>
                  <a:lnTo>
                    <a:pt x="7" y="221"/>
                  </a:lnTo>
                  <a:lnTo>
                    <a:pt x="8" y="213"/>
                  </a:lnTo>
                  <a:lnTo>
                    <a:pt x="42" y="208"/>
                  </a:lnTo>
                  <a:lnTo>
                    <a:pt x="74" y="200"/>
                  </a:lnTo>
                  <a:lnTo>
                    <a:pt x="103" y="185"/>
                  </a:lnTo>
                  <a:lnTo>
                    <a:pt x="113" y="174"/>
                  </a:lnTo>
                  <a:lnTo>
                    <a:pt x="121" y="162"/>
                  </a:lnTo>
                  <a:lnTo>
                    <a:pt x="131" y="134"/>
                  </a:lnTo>
                  <a:lnTo>
                    <a:pt x="141" y="88"/>
                  </a:lnTo>
                  <a:lnTo>
                    <a:pt x="141" y="65"/>
                  </a:lnTo>
                  <a:lnTo>
                    <a:pt x="141" y="51"/>
                  </a:lnTo>
                  <a:lnTo>
                    <a:pt x="147" y="27"/>
                  </a:lnTo>
                  <a:lnTo>
                    <a:pt x="151" y="20"/>
                  </a:lnTo>
                  <a:lnTo>
                    <a:pt x="154" y="19"/>
                  </a:lnTo>
                  <a:lnTo>
                    <a:pt x="156" y="17"/>
                  </a:lnTo>
                  <a:lnTo>
                    <a:pt x="157" y="13"/>
                  </a:lnTo>
                  <a:lnTo>
                    <a:pt x="156" y="8"/>
                  </a:lnTo>
                  <a:lnTo>
                    <a:pt x="163" y="6"/>
                  </a:lnTo>
                  <a:lnTo>
                    <a:pt x="166" y="11"/>
                  </a:lnTo>
                  <a:lnTo>
                    <a:pt x="172" y="14"/>
                  </a:lnTo>
                  <a:lnTo>
                    <a:pt x="179" y="13"/>
                  </a:lnTo>
                  <a:lnTo>
                    <a:pt x="185" y="18"/>
                  </a:lnTo>
                  <a:lnTo>
                    <a:pt x="188" y="19"/>
                  </a:lnTo>
                  <a:lnTo>
                    <a:pt x="200" y="22"/>
                  </a:lnTo>
                  <a:lnTo>
                    <a:pt x="208" y="19"/>
                  </a:lnTo>
                  <a:lnTo>
                    <a:pt x="217" y="2"/>
                  </a:lnTo>
                  <a:lnTo>
                    <a:pt x="231" y="0"/>
                  </a:lnTo>
                  <a:lnTo>
                    <a:pt x="238" y="7"/>
                  </a:lnTo>
                  <a:lnTo>
                    <a:pt x="240" y="13"/>
                  </a:lnTo>
                  <a:lnTo>
                    <a:pt x="240" y="18"/>
                  </a:lnTo>
                  <a:lnTo>
                    <a:pt x="247" y="24"/>
                  </a:lnTo>
                  <a:lnTo>
                    <a:pt x="256" y="30"/>
                  </a:lnTo>
                  <a:lnTo>
                    <a:pt x="259" y="56"/>
                  </a:lnTo>
                  <a:lnTo>
                    <a:pt x="264" y="78"/>
                  </a:lnTo>
                  <a:lnTo>
                    <a:pt x="283" y="69"/>
                  </a:lnTo>
                  <a:lnTo>
                    <a:pt x="296" y="50"/>
                  </a:lnTo>
                  <a:lnTo>
                    <a:pt x="301" y="44"/>
                  </a:lnTo>
                  <a:lnTo>
                    <a:pt x="309" y="47"/>
                  </a:lnTo>
                  <a:lnTo>
                    <a:pt x="329" y="53"/>
                  </a:lnTo>
                  <a:lnTo>
                    <a:pt x="339" y="65"/>
                  </a:lnTo>
                  <a:lnTo>
                    <a:pt x="343" y="69"/>
                  </a:lnTo>
                  <a:lnTo>
                    <a:pt x="347" y="74"/>
                  </a:lnTo>
                  <a:lnTo>
                    <a:pt x="352" y="79"/>
                  </a:lnTo>
                  <a:lnTo>
                    <a:pt x="361" y="78"/>
                  </a:lnTo>
                  <a:lnTo>
                    <a:pt x="371" y="69"/>
                  </a:lnTo>
                  <a:lnTo>
                    <a:pt x="378" y="56"/>
                  </a:lnTo>
                  <a:lnTo>
                    <a:pt x="384" y="42"/>
                  </a:lnTo>
                  <a:lnTo>
                    <a:pt x="392" y="33"/>
                  </a:lnTo>
                  <a:lnTo>
                    <a:pt x="406" y="39"/>
                  </a:lnTo>
                  <a:lnTo>
                    <a:pt x="416" y="47"/>
                  </a:lnTo>
                  <a:lnTo>
                    <a:pt x="420" y="62"/>
                  </a:lnTo>
                  <a:lnTo>
                    <a:pt x="431" y="74"/>
                  </a:lnTo>
                  <a:lnTo>
                    <a:pt x="446" y="76"/>
                  </a:lnTo>
                  <a:lnTo>
                    <a:pt x="462" y="76"/>
                  </a:lnTo>
                  <a:lnTo>
                    <a:pt x="465" y="76"/>
                  </a:lnTo>
                  <a:lnTo>
                    <a:pt x="469" y="74"/>
                  </a:lnTo>
                  <a:lnTo>
                    <a:pt x="476" y="72"/>
                  </a:lnTo>
                  <a:lnTo>
                    <a:pt x="483" y="76"/>
                  </a:lnTo>
                  <a:lnTo>
                    <a:pt x="486" y="82"/>
                  </a:lnTo>
                  <a:lnTo>
                    <a:pt x="486" y="88"/>
                  </a:lnTo>
                  <a:lnTo>
                    <a:pt x="482" y="96"/>
                  </a:lnTo>
                  <a:lnTo>
                    <a:pt x="472" y="109"/>
                  </a:lnTo>
                  <a:lnTo>
                    <a:pt x="467" y="114"/>
                  </a:lnTo>
                  <a:lnTo>
                    <a:pt x="458" y="117"/>
                  </a:lnTo>
                  <a:lnTo>
                    <a:pt x="453" y="124"/>
                  </a:lnTo>
                  <a:lnTo>
                    <a:pt x="448" y="131"/>
                  </a:lnTo>
                  <a:lnTo>
                    <a:pt x="444" y="142"/>
                  </a:lnTo>
                  <a:lnTo>
                    <a:pt x="448" y="152"/>
                  </a:lnTo>
                  <a:lnTo>
                    <a:pt x="454" y="160"/>
                  </a:lnTo>
                  <a:lnTo>
                    <a:pt x="455" y="170"/>
                  </a:lnTo>
                  <a:lnTo>
                    <a:pt x="454" y="180"/>
                  </a:lnTo>
                  <a:lnTo>
                    <a:pt x="458" y="190"/>
                  </a:lnTo>
                  <a:lnTo>
                    <a:pt x="478" y="200"/>
                  </a:lnTo>
                  <a:lnTo>
                    <a:pt x="492" y="204"/>
                  </a:lnTo>
                  <a:lnTo>
                    <a:pt x="513" y="204"/>
                  </a:lnTo>
                  <a:lnTo>
                    <a:pt x="535" y="201"/>
                  </a:lnTo>
                  <a:lnTo>
                    <a:pt x="549" y="196"/>
                  </a:lnTo>
                  <a:lnTo>
                    <a:pt x="563" y="196"/>
                  </a:lnTo>
                  <a:lnTo>
                    <a:pt x="590" y="20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F8F460B2-76CF-4649-B402-5E2086DF9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3573" y="1386272"/>
              <a:ext cx="903288" cy="742950"/>
            </a:xfrm>
            <a:custGeom>
              <a:avLst/>
              <a:gdLst>
                <a:gd name="T0" fmla="*/ 263 w 569"/>
                <a:gd name="T1" fmla="*/ 40 h 468"/>
                <a:gd name="T2" fmla="*/ 337 w 569"/>
                <a:gd name="T3" fmla="*/ 42 h 468"/>
                <a:gd name="T4" fmla="*/ 348 w 569"/>
                <a:gd name="T5" fmla="*/ 38 h 468"/>
                <a:gd name="T6" fmla="*/ 397 w 569"/>
                <a:gd name="T7" fmla="*/ 36 h 468"/>
                <a:gd name="T8" fmla="*/ 424 w 569"/>
                <a:gd name="T9" fmla="*/ 14 h 468"/>
                <a:gd name="T10" fmla="*/ 476 w 569"/>
                <a:gd name="T11" fmla="*/ 3 h 468"/>
                <a:gd name="T12" fmla="*/ 500 w 569"/>
                <a:gd name="T13" fmla="*/ 42 h 468"/>
                <a:gd name="T14" fmla="*/ 539 w 569"/>
                <a:gd name="T15" fmla="*/ 44 h 468"/>
                <a:gd name="T16" fmla="*/ 564 w 569"/>
                <a:gd name="T17" fmla="*/ 95 h 468"/>
                <a:gd name="T18" fmla="*/ 520 w 569"/>
                <a:gd name="T19" fmla="*/ 122 h 468"/>
                <a:gd name="T20" fmla="*/ 487 w 569"/>
                <a:gd name="T21" fmla="*/ 143 h 468"/>
                <a:gd name="T22" fmla="*/ 469 w 569"/>
                <a:gd name="T23" fmla="*/ 215 h 468"/>
                <a:gd name="T24" fmla="*/ 381 w 569"/>
                <a:gd name="T25" fmla="*/ 258 h 468"/>
                <a:gd name="T26" fmla="*/ 354 w 569"/>
                <a:gd name="T27" fmla="*/ 293 h 468"/>
                <a:gd name="T28" fmla="*/ 388 w 569"/>
                <a:gd name="T29" fmla="*/ 298 h 468"/>
                <a:gd name="T30" fmla="*/ 383 w 569"/>
                <a:gd name="T31" fmla="*/ 343 h 468"/>
                <a:gd name="T32" fmla="*/ 408 w 569"/>
                <a:gd name="T33" fmla="*/ 365 h 468"/>
                <a:gd name="T34" fmla="*/ 503 w 569"/>
                <a:gd name="T35" fmla="*/ 407 h 468"/>
                <a:gd name="T36" fmla="*/ 504 w 569"/>
                <a:gd name="T37" fmla="*/ 431 h 468"/>
                <a:gd name="T38" fmla="*/ 471 w 569"/>
                <a:gd name="T39" fmla="*/ 468 h 468"/>
                <a:gd name="T40" fmla="*/ 405 w 569"/>
                <a:gd name="T41" fmla="*/ 458 h 468"/>
                <a:gd name="T42" fmla="*/ 397 w 569"/>
                <a:gd name="T43" fmla="*/ 403 h 468"/>
                <a:gd name="T44" fmla="*/ 333 w 569"/>
                <a:gd name="T45" fmla="*/ 395 h 468"/>
                <a:gd name="T46" fmla="*/ 281 w 569"/>
                <a:gd name="T47" fmla="*/ 379 h 468"/>
                <a:gd name="T48" fmla="*/ 253 w 569"/>
                <a:gd name="T49" fmla="*/ 366 h 468"/>
                <a:gd name="T50" fmla="*/ 280 w 569"/>
                <a:gd name="T51" fmla="*/ 331 h 468"/>
                <a:gd name="T52" fmla="*/ 268 w 569"/>
                <a:gd name="T53" fmla="*/ 319 h 468"/>
                <a:gd name="T54" fmla="*/ 251 w 569"/>
                <a:gd name="T55" fmla="*/ 293 h 468"/>
                <a:gd name="T56" fmla="*/ 235 w 569"/>
                <a:gd name="T57" fmla="*/ 276 h 468"/>
                <a:gd name="T58" fmla="*/ 249 w 569"/>
                <a:gd name="T59" fmla="*/ 246 h 468"/>
                <a:gd name="T60" fmla="*/ 232 w 569"/>
                <a:gd name="T61" fmla="*/ 217 h 468"/>
                <a:gd name="T62" fmla="*/ 208 w 569"/>
                <a:gd name="T63" fmla="*/ 211 h 468"/>
                <a:gd name="T64" fmla="*/ 190 w 569"/>
                <a:gd name="T65" fmla="*/ 212 h 468"/>
                <a:gd name="T66" fmla="*/ 189 w 569"/>
                <a:gd name="T67" fmla="*/ 199 h 468"/>
                <a:gd name="T68" fmla="*/ 166 w 569"/>
                <a:gd name="T69" fmla="*/ 161 h 468"/>
                <a:gd name="T70" fmla="*/ 148 w 569"/>
                <a:gd name="T71" fmla="*/ 136 h 468"/>
                <a:gd name="T72" fmla="*/ 129 w 569"/>
                <a:gd name="T73" fmla="*/ 117 h 468"/>
                <a:gd name="T74" fmla="*/ 108 w 569"/>
                <a:gd name="T75" fmla="*/ 96 h 468"/>
                <a:gd name="T76" fmla="*/ 63 w 569"/>
                <a:gd name="T77" fmla="*/ 112 h 468"/>
                <a:gd name="T78" fmla="*/ 51 w 569"/>
                <a:gd name="T79" fmla="*/ 122 h 468"/>
                <a:gd name="T80" fmla="*/ 36 w 569"/>
                <a:gd name="T81" fmla="*/ 88 h 468"/>
                <a:gd name="T82" fmla="*/ 0 w 569"/>
                <a:gd name="T83" fmla="*/ 61 h 468"/>
                <a:gd name="T84" fmla="*/ 46 w 569"/>
                <a:gd name="T85" fmla="*/ 35 h 468"/>
                <a:gd name="T86" fmla="*/ 104 w 569"/>
                <a:gd name="T87" fmla="*/ 52 h 468"/>
                <a:gd name="T88" fmla="*/ 127 w 569"/>
                <a:gd name="T89" fmla="*/ 67 h 468"/>
                <a:gd name="T90" fmla="*/ 149 w 569"/>
                <a:gd name="T91" fmla="*/ 70 h 468"/>
                <a:gd name="T92" fmla="*/ 185 w 569"/>
                <a:gd name="T93" fmla="*/ 50 h 468"/>
                <a:gd name="T94" fmla="*/ 195 w 569"/>
                <a:gd name="T95" fmla="*/ 3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9" h="468">
                  <a:moveTo>
                    <a:pt x="195" y="38"/>
                  </a:moveTo>
                  <a:lnTo>
                    <a:pt x="197" y="35"/>
                  </a:lnTo>
                  <a:lnTo>
                    <a:pt x="197" y="33"/>
                  </a:lnTo>
                  <a:lnTo>
                    <a:pt x="263" y="40"/>
                  </a:lnTo>
                  <a:lnTo>
                    <a:pt x="271" y="40"/>
                  </a:lnTo>
                  <a:lnTo>
                    <a:pt x="284" y="37"/>
                  </a:lnTo>
                  <a:lnTo>
                    <a:pt x="288" y="37"/>
                  </a:lnTo>
                  <a:lnTo>
                    <a:pt x="337" y="42"/>
                  </a:lnTo>
                  <a:lnTo>
                    <a:pt x="341" y="42"/>
                  </a:lnTo>
                  <a:lnTo>
                    <a:pt x="343" y="41"/>
                  </a:lnTo>
                  <a:lnTo>
                    <a:pt x="345" y="39"/>
                  </a:lnTo>
                  <a:lnTo>
                    <a:pt x="348" y="38"/>
                  </a:lnTo>
                  <a:lnTo>
                    <a:pt x="350" y="35"/>
                  </a:lnTo>
                  <a:lnTo>
                    <a:pt x="356" y="38"/>
                  </a:lnTo>
                  <a:lnTo>
                    <a:pt x="378" y="44"/>
                  </a:lnTo>
                  <a:lnTo>
                    <a:pt x="397" y="36"/>
                  </a:lnTo>
                  <a:lnTo>
                    <a:pt x="401" y="30"/>
                  </a:lnTo>
                  <a:lnTo>
                    <a:pt x="403" y="24"/>
                  </a:lnTo>
                  <a:lnTo>
                    <a:pt x="408" y="21"/>
                  </a:lnTo>
                  <a:lnTo>
                    <a:pt x="424" y="14"/>
                  </a:lnTo>
                  <a:lnTo>
                    <a:pt x="434" y="11"/>
                  </a:lnTo>
                  <a:lnTo>
                    <a:pt x="456" y="3"/>
                  </a:lnTo>
                  <a:lnTo>
                    <a:pt x="466" y="0"/>
                  </a:lnTo>
                  <a:lnTo>
                    <a:pt x="476" y="3"/>
                  </a:lnTo>
                  <a:lnTo>
                    <a:pt x="482" y="12"/>
                  </a:lnTo>
                  <a:lnTo>
                    <a:pt x="487" y="35"/>
                  </a:lnTo>
                  <a:lnTo>
                    <a:pt x="490" y="41"/>
                  </a:lnTo>
                  <a:lnTo>
                    <a:pt x="500" y="42"/>
                  </a:lnTo>
                  <a:lnTo>
                    <a:pt x="515" y="38"/>
                  </a:lnTo>
                  <a:lnTo>
                    <a:pt x="522" y="38"/>
                  </a:lnTo>
                  <a:lnTo>
                    <a:pt x="531" y="42"/>
                  </a:lnTo>
                  <a:lnTo>
                    <a:pt x="539" y="44"/>
                  </a:lnTo>
                  <a:lnTo>
                    <a:pt x="546" y="44"/>
                  </a:lnTo>
                  <a:lnTo>
                    <a:pt x="553" y="49"/>
                  </a:lnTo>
                  <a:lnTo>
                    <a:pt x="560" y="63"/>
                  </a:lnTo>
                  <a:lnTo>
                    <a:pt x="564" y="95"/>
                  </a:lnTo>
                  <a:lnTo>
                    <a:pt x="569" y="111"/>
                  </a:lnTo>
                  <a:lnTo>
                    <a:pt x="539" y="130"/>
                  </a:lnTo>
                  <a:lnTo>
                    <a:pt x="527" y="127"/>
                  </a:lnTo>
                  <a:lnTo>
                    <a:pt x="520" y="122"/>
                  </a:lnTo>
                  <a:lnTo>
                    <a:pt x="503" y="125"/>
                  </a:lnTo>
                  <a:lnTo>
                    <a:pt x="496" y="128"/>
                  </a:lnTo>
                  <a:lnTo>
                    <a:pt x="490" y="133"/>
                  </a:lnTo>
                  <a:lnTo>
                    <a:pt x="487" y="143"/>
                  </a:lnTo>
                  <a:lnTo>
                    <a:pt x="485" y="153"/>
                  </a:lnTo>
                  <a:lnTo>
                    <a:pt x="469" y="198"/>
                  </a:lnTo>
                  <a:lnTo>
                    <a:pt x="467" y="205"/>
                  </a:lnTo>
                  <a:lnTo>
                    <a:pt x="469" y="215"/>
                  </a:lnTo>
                  <a:lnTo>
                    <a:pt x="466" y="223"/>
                  </a:lnTo>
                  <a:lnTo>
                    <a:pt x="396" y="249"/>
                  </a:lnTo>
                  <a:lnTo>
                    <a:pt x="389" y="254"/>
                  </a:lnTo>
                  <a:lnTo>
                    <a:pt x="381" y="258"/>
                  </a:lnTo>
                  <a:lnTo>
                    <a:pt x="361" y="259"/>
                  </a:lnTo>
                  <a:lnTo>
                    <a:pt x="349" y="270"/>
                  </a:lnTo>
                  <a:lnTo>
                    <a:pt x="344" y="286"/>
                  </a:lnTo>
                  <a:lnTo>
                    <a:pt x="354" y="293"/>
                  </a:lnTo>
                  <a:lnTo>
                    <a:pt x="368" y="289"/>
                  </a:lnTo>
                  <a:lnTo>
                    <a:pt x="376" y="288"/>
                  </a:lnTo>
                  <a:lnTo>
                    <a:pt x="384" y="290"/>
                  </a:lnTo>
                  <a:lnTo>
                    <a:pt x="388" y="298"/>
                  </a:lnTo>
                  <a:lnTo>
                    <a:pt x="391" y="314"/>
                  </a:lnTo>
                  <a:lnTo>
                    <a:pt x="391" y="322"/>
                  </a:lnTo>
                  <a:lnTo>
                    <a:pt x="384" y="336"/>
                  </a:lnTo>
                  <a:lnTo>
                    <a:pt x="383" y="343"/>
                  </a:lnTo>
                  <a:lnTo>
                    <a:pt x="388" y="349"/>
                  </a:lnTo>
                  <a:lnTo>
                    <a:pt x="395" y="349"/>
                  </a:lnTo>
                  <a:lnTo>
                    <a:pt x="399" y="348"/>
                  </a:lnTo>
                  <a:lnTo>
                    <a:pt x="408" y="365"/>
                  </a:lnTo>
                  <a:lnTo>
                    <a:pt x="430" y="394"/>
                  </a:lnTo>
                  <a:lnTo>
                    <a:pt x="447" y="400"/>
                  </a:lnTo>
                  <a:lnTo>
                    <a:pt x="483" y="406"/>
                  </a:lnTo>
                  <a:lnTo>
                    <a:pt x="503" y="407"/>
                  </a:lnTo>
                  <a:lnTo>
                    <a:pt x="519" y="412"/>
                  </a:lnTo>
                  <a:lnTo>
                    <a:pt x="518" y="420"/>
                  </a:lnTo>
                  <a:lnTo>
                    <a:pt x="512" y="426"/>
                  </a:lnTo>
                  <a:lnTo>
                    <a:pt x="504" y="431"/>
                  </a:lnTo>
                  <a:lnTo>
                    <a:pt x="480" y="441"/>
                  </a:lnTo>
                  <a:lnTo>
                    <a:pt x="475" y="456"/>
                  </a:lnTo>
                  <a:lnTo>
                    <a:pt x="477" y="464"/>
                  </a:lnTo>
                  <a:lnTo>
                    <a:pt x="471" y="468"/>
                  </a:lnTo>
                  <a:lnTo>
                    <a:pt x="462" y="465"/>
                  </a:lnTo>
                  <a:lnTo>
                    <a:pt x="455" y="461"/>
                  </a:lnTo>
                  <a:lnTo>
                    <a:pt x="418" y="463"/>
                  </a:lnTo>
                  <a:lnTo>
                    <a:pt x="405" y="458"/>
                  </a:lnTo>
                  <a:lnTo>
                    <a:pt x="400" y="446"/>
                  </a:lnTo>
                  <a:lnTo>
                    <a:pt x="402" y="431"/>
                  </a:lnTo>
                  <a:lnTo>
                    <a:pt x="402" y="416"/>
                  </a:lnTo>
                  <a:lnTo>
                    <a:pt x="397" y="403"/>
                  </a:lnTo>
                  <a:lnTo>
                    <a:pt x="387" y="394"/>
                  </a:lnTo>
                  <a:lnTo>
                    <a:pt x="374" y="397"/>
                  </a:lnTo>
                  <a:lnTo>
                    <a:pt x="344" y="399"/>
                  </a:lnTo>
                  <a:lnTo>
                    <a:pt x="333" y="395"/>
                  </a:lnTo>
                  <a:lnTo>
                    <a:pt x="324" y="383"/>
                  </a:lnTo>
                  <a:lnTo>
                    <a:pt x="309" y="386"/>
                  </a:lnTo>
                  <a:lnTo>
                    <a:pt x="295" y="385"/>
                  </a:lnTo>
                  <a:lnTo>
                    <a:pt x="281" y="379"/>
                  </a:lnTo>
                  <a:lnTo>
                    <a:pt x="267" y="375"/>
                  </a:lnTo>
                  <a:lnTo>
                    <a:pt x="253" y="375"/>
                  </a:lnTo>
                  <a:lnTo>
                    <a:pt x="254" y="372"/>
                  </a:lnTo>
                  <a:lnTo>
                    <a:pt x="253" y="366"/>
                  </a:lnTo>
                  <a:lnTo>
                    <a:pt x="254" y="362"/>
                  </a:lnTo>
                  <a:lnTo>
                    <a:pt x="256" y="356"/>
                  </a:lnTo>
                  <a:lnTo>
                    <a:pt x="260" y="350"/>
                  </a:lnTo>
                  <a:lnTo>
                    <a:pt x="280" y="331"/>
                  </a:lnTo>
                  <a:lnTo>
                    <a:pt x="282" y="327"/>
                  </a:lnTo>
                  <a:lnTo>
                    <a:pt x="277" y="324"/>
                  </a:lnTo>
                  <a:lnTo>
                    <a:pt x="274" y="322"/>
                  </a:lnTo>
                  <a:lnTo>
                    <a:pt x="268" y="319"/>
                  </a:lnTo>
                  <a:lnTo>
                    <a:pt x="262" y="313"/>
                  </a:lnTo>
                  <a:lnTo>
                    <a:pt x="259" y="308"/>
                  </a:lnTo>
                  <a:lnTo>
                    <a:pt x="254" y="295"/>
                  </a:lnTo>
                  <a:lnTo>
                    <a:pt x="251" y="293"/>
                  </a:lnTo>
                  <a:lnTo>
                    <a:pt x="245" y="293"/>
                  </a:lnTo>
                  <a:lnTo>
                    <a:pt x="236" y="293"/>
                  </a:lnTo>
                  <a:lnTo>
                    <a:pt x="232" y="289"/>
                  </a:lnTo>
                  <a:lnTo>
                    <a:pt x="235" y="276"/>
                  </a:lnTo>
                  <a:lnTo>
                    <a:pt x="243" y="264"/>
                  </a:lnTo>
                  <a:lnTo>
                    <a:pt x="245" y="258"/>
                  </a:lnTo>
                  <a:lnTo>
                    <a:pt x="246" y="253"/>
                  </a:lnTo>
                  <a:lnTo>
                    <a:pt x="249" y="246"/>
                  </a:lnTo>
                  <a:lnTo>
                    <a:pt x="249" y="238"/>
                  </a:lnTo>
                  <a:lnTo>
                    <a:pt x="246" y="225"/>
                  </a:lnTo>
                  <a:lnTo>
                    <a:pt x="243" y="218"/>
                  </a:lnTo>
                  <a:lnTo>
                    <a:pt x="232" y="217"/>
                  </a:lnTo>
                  <a:lnTo>
                    <a:pt x="225" y="223"/>
                  </a:lnTo>
                  <a:lnTo>
                    <a:pt x="211" y="223"/>
                  </a:lnTo>
                  <a:lnTo>
                    <a:pt x="210" y="216"/>
                  </a:lnTo>
                  <a:lnTo>
                    <a:pt x="208" y="211"/>
                  </a:lnTo>
                  <a:lnTo>
                    <a:pt x="207" y="210"/>
                  </a:lnTo>
                  <a:lnTo>
                    <a:pt x="197" y="212"/>
                  </a:lnTo>
                  <a:lnTo>
                    <a:pt x="192" y="213"/>
                  </a:lnTo>
                  <a:lnTo>
                    <a:pt x="190" y="212"/>
                  </a:lnTo>
                  <a:lnTo>
                    <a:pt x="187" y="211"/>
                  </a:lnTo>
                  <a:lnTo>
                    <a:pt x="184" y="206"/>
                  </a:lnTo>
                  <a:lnTo>
                    <a:pt x="187" y="202"/>
                  </a:lnTo>
                  <a:lnTo>
                    <a:pt x="189" y="199"/>
                  </a:lnTo>
                  <a:lnTo>
                    <a:pt x="190" y="195"/>
                  </a:lnTo>
                  <a:lnTo>
                    <a:pt x="190" y="174"/>
                  </a:lnTo>
                  <a:lnTo>
                    <a:pt x="180" y="163"/>
                  </a:lnTo>
                  <a:lnTo>
                    <a:pt x="166" y="161"/>
                  </a:lnTo>
                  <a:lnTo>
                    <a:pt x="153" y="157"/>
                  </a:lnTo>
                  <a:lnTo>
                    <a:pt x="151" y="150"/>
                  </a:lnTo>
                  <a:lnTo>
                    <a:pt x="152" y="142"/>
                  </a:lnTo>
                  <a:lnTo>
                    <a:pt x="148" y="136"/>
                  </a:lnTo>
                  <a:lnTo>
                    <a:pt x="143" y="132"/>
                  </a:lnTo>
                  <a:lnTo>
                    <a:pt x="137" y="129"/>
                  </a:lnTo>
                  <a:lnTo>
                    <a:pt x="131" y="125"/>
                  </a:lnTo>
                  <a:lnTo>
                    <a:pt x="129" y="117"/>
                  </a:lnTo>
                  <a:lnTo>
                    <a:pt x="130" y="108"/>
                  </a:lnTo>
                  <a:lnTo>
                    <a:pt x="128" y="102"/>
                  </a:lnTo>
                  <a:lnTo>
                    <a:pt x="123" y="100"/>
                  </a:lnTo>
                  <a:lnTo>
                    <a:pt x="108" y="96"/>
                  </a:lnTo>
                  <a:lnTo>
                    <a:pt x="95" y="94"/>
                  </a:lnTo>
                  <a:lnTo>
                    <a:pt x="82" y="97"/>
                  </a:lnTo>
                  <a:lnTo>
                    <a:pt x="70" y="102"/>
                  </a:lnTo>
                  <a:lnTo>
                    <a:pt x="63" y="112"/>
                  </a:lnTo>
                  <a:lnTo>
                    <a:pt x="59" y="124"/>
                  </a:lnTo>
                  <a:lnTo>
                    <a:pt x="57" y="128"/>
                  </a:lnTo>
                  <a:lnTo>
                    <a:pt x="52" y="125"/>
                  </a:lnTo>
                  <a:lnTo>
                    <a:pt x="51" y="122"/>
                  </a:lnTo>
                  <a:lnTo>
                    <a:pt x="51" y="119"/>
                  </a:lnTo>
                  <a:lnTo>
                    <a:pt x="50" y="115"/>
                  </a:lnTo>
                  <a:lnTo>
                    <a:pt x="38" y="95"/>
                  </a:lnTo>
                  <a:lnTo>
                    <a:pt x="36" y="88"/>
                  </a:lnTo>
                  <a:lnTo>
                    <a:pt x="30" y="83"/>
                  </a:lnTo>
                  <a:lnTo>
                    <a:pt x="12" y="83"/>
                  </a:lnTo>
                  <a:lnTo>
                    <a:pt x="1" y="75"/>
                  </a:lnTo>
                  <a:lnTo>
                    <a:pt x="0" y="61"/>
                  </a:lnTo>
                  <a:lnTo>
                    <a:pt x="2" y="45"/>
                  </a:lnTo>
                  <a:lnTo>
                    <a:pt x="5" y="39"/>
                  </a:lnTo>
                  <a:lnTo>
                    <a:pt x="30" y="36"/>
                  </a:lnTo>
                  <a:lnTo>
                    <a:pt x="46" y="35"/>
                  </a:lnTo>
                  <a:lnTo>
                    <a:pt x="61" y="38"/>
                  </a:lnTo>
                  <a:lnTo>
                    <a:pt x="96" y="36"/>
                  </a:lnTo>
                  <a:lnTo>
                    <a:pt x="100" y="40"/>
                  </a:lnTo>
                  <a:lnTo>
                    <a:pt x="104" y="52"/>
                  </a:lnTo>
                  <a:lnTo>
                    <a:pt x="110" y="62"/>
                  </a:lnTo>
                  <a:lnTo>
                    <a:pt x="116" y="65"/>
                  </a:lnTo>
                  <a:lnTo>
                    <a:pt x="121" y="67"/>
                  </a:lnTo>
                  <a:lnTo>
                    <a:pt x="127" y="67"/>
                  </a:lnTo>
                  <a:lnTo>
                    <a:pt x="134" y="63"/>
                  </a:lnTo>
                  <a:lnTo>
                    <a:pt x="137" y="66"/>
                  </a:lnTo>
                  <a:lnTo>
                    <a:pt x="140" y="70"/>
                  </a:lnTo>
                  <a:lnTo>
                    <a:pt x="149" y="70"/>
                  </a:lnTo>
                  <a:lnTo>
                    <a:pt x="161" y="67"/>
                  </a:lnTo>
                  <a:lnTo>
                    <a:pt x="172" y="62"/>
                  </a:lnTo>
                  <a:lnTo>
                    <a:pt x="183" y="54"/>
                  </a:lnTo>
                  <a:lnTo>
                    <a:pt x="185" y="50"/>
                  </a:lnTo>
                  <a:lnTo>
                    <a:pt x="187" y="45"/>
                  </a:lnTo>
                  <a:lnTo>
                    <a:pt x="189" y="42"/>
                  </a:lnTo>
                  <a:lnTo>
                    <a:pt x="191" y="40"/>
                  </a:lnTo>
                  <a:lnTo>
                    <a:pt x="195" y="3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28D1E25B-F558-5A4B-A114-EB5BEE3FF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81173" y="1535497"/>
              <a:ext cx="600075" cy="735012"/>
            </a:xfrm>
            <a:custGeom>
              <a:avLst/>
              <a:gdLst>
                <a:gd name="T0" fmla="*/ 19 w 378"/>
                <a:gd name="T1" fmla="*/ 277 h 463"/>
                <a:gd name="T2" fmla="*/ 1 w 378"/>
                <a:gd name="T3" fmla="*/ 241 h 463"/>
                <a:gd name="T4" fmla="*/ 22 w 378"/>
                <a:gd name="T5" fmla="*/ 219 h 463"/>
                <a:gd name="T6" fmla="*/ 45 w 378"/>
                <a:gd name="T7" fmla="*/ 202 h 463"/>
                <a:gd name="T8" fmla="*/ 36 w 378"/>
                <a:gd name="T9" fmla="*/ 181 h 463"/>
                <a:gd name="T10" fmla="*/ 36 w 378"/>
                <a:gd name="T11" fmla="*/ 165 h 463"/>
                <a:gd name="T12" fmla="*/ 31 w 378"/>
                <a:gd name="T13" fmla="*/ 80 h 463"/>
                <a:gd name="T14" fmla="*/ 91 w 378"/>
                <a:gd name="T15" fmla="*/ 44 h 463"/>
                <a:gd name="T16" fmla="*/ 112 w 378"/>
                <a:gd name="T17" fmla="*/ 4 h 463"/>
                <a:gd name="T18" fmla="*/ 146 w 378"/>
                <a:gd name="T19" fmla="*/ 21 h 463"/>
                <a:gd name="T20" fmla="*/ 148 w 378"/>
                <a:gd name="T21" fmla="*/ 31 h 463"/>
                <a:gd name="T22" fmla="*/ 159 w 378"/>
                <a:gd name="T23" fmla="*/ 18 h 463"/>
                <a:gd name="T24" fmla="*/ 191 w 378"/>
                <a:gd name="T25" fmla="*/ 0 h 463"/>
                <a:gd name="T26" fmla="*/ 224 w 378"/>
                <a:gd name="T27" fmla="*/ 8 h 463"/>
                <a:gd name="T28" fmla="*/ 227 w 378"/>
                <a:gd name="T29" fmla="*/ 31 h 463"/>
                <a:gd name="T30" fmla="*/ 244 w 378"/>
                <a:gd name="T31" fmla="*/ 42 h 463"/>
                <a:gd name="T32" fmla="*/ 249 w 378"/>
                <a:gd name="T33" fmla="*/ 63 h 463"/>
                <a:gd name="T34" fmla="*/ 286 w 378"/>
                <a:gd name="T35" fmla="*/ 80 h 463"/>
                <a:gd name="T36" fmla="*/ 283 w 378"/>
                <a:gd name="T37" fmla="*/ 108 h 463"/>
                <a:gd name="T38" fmla="*/ 286 w 378"/>
                <a:gd name="T39" fmla="*/ 118 h 463"/>
                <a:gd name="T40" fmla="*/ 303 w 378"/>
                <a:gd name="T41" fmla="*/ 116 h 463"/>
                <a:gd name="T42" fmla="*/ 307 w 378"/>
                <a:gd name="T43" fmla="*/ 129 h 463"/>
                <a:gd name="T44" fmla="*/ 339 w 378"/>
                <a:gd name="T45" fmla="*/ 124 h 463"/>
                <a:gd name="T46" fmla="*/ 345 w 378"/>
                <a:gd name="T47" fmla="*/ 152 h 463"/>
                <a:gd name="T48" fmla="*/ 339 w 378"/>
                <a:gd name="T49" fmla="*/ 170 h 463"/>
                <a:gd name="T50" fmla="*/ 332 w 378"/>
                <a:gd name="T51" fmla="*/ 199 h 463"/>
                <a:gd name="T52" fmla="*/ 350 w 378"/>
                <a:gd name="T53" fmla="*/ 201 h 463"/>
                <a:gd name="T54" fmla="*/ 364 w 378"/>
                <a:gd name="T55" fmla="*/ 225 h 463"/>
                <a:gd name="T56" fmla="*/ 378 w 378"/>
                <a:gd name="T57" fmla="*/ 233 h 463"/>
                <a:gd name="T58" fmla="*/ 352 w 378"/>
                <a:gd name="T59" fmla="*/ 262 h 463"/>
                <a:gd name="T60" fmla="*/ 350 w 378"/>
                <a:gd name="T61" fmla="*/ 278 h 463"/>
                <a:gd name="T62" fmla="*/ 328 w 378"/>
                <a:gd name="T63" fmla="*/ 289 h 463"/>
                <a:gd name="T64" fmla="*/ 305 w 378"/>
                <a:gd name="T65" fmla="*/ 292 h 463"/>
                <a:gd name="T66" fmla="*/ 267 w 378"/>
                <a:gd name="T67" fmla="*/ 335 h 463"/>
                <a:gd name="T68" fmla="*/ 238 w 378"/>
                <a:gd name="T69" fmla="*/ 354 h 463"/>
                <a:gd name="T70" fmla="*/ 244 w 378"/>
                <a:gd name="T71" fmla="*/ 408 h 463"/>
                <a:gd name="T72" fmla="*/ 249 w 378"/>
                <a:gd name="T73" fmla="*/ 450 h 463"/>
                <a:gd name="T74" fmla="*/ 224 w 378"/>
                <a:gd name="T75" fmla="*/ 460 h 463"/>
                <a:gd name="T76" fmla="*/ 192 w 378"/>
                <a:gd name="T77" fmla="*/ 444 h 463"/>
                <a:gd name="T78" fmla="*/ 194 w 378"/>
                <a:gd name="T79" fmla="*/ 425 h 463"/>
                <a:gd name="T80" fmla="*/ 198 w 378"/>
                <a:gd name="T81" fmla="*/ 372 h 463"/>
                <a:gd name="T82" fmla="*/ 153 w 378"/>
                <a:gd name="T83" fmla="*/ 311 h 463"/>
                <a:gd name="T84" fmla="*/ 124 w 378"/>
                <a:gd name="T85" fmla="*/ 292 h 463"/>
                <a:gd name="T86" fmla="*/ 96 w 378"/>
                <a:gd name="T87" fmla="*/ 274 h 463"/>
                <a:gd name="T88" fmla="*/ 101 w 378"/>
                <a:gd name="T89" fmla="*/ 250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78" h="463">
                  <a:moveTo>
                    <a:pt x="61" y="256"/>
                  </a:moveTo>
                  <a:lnTo>
                    <a:pt x="35" y="276"/>
                  </a:lnTo>
                  <a:lnTo>
                    <a:pt x="19" y="277"/>
                  </a:lnTo>
                  <a:lnTo>
                    <a:pt x="3" y="264"/>
                  </a:lnTo>
                  <a:lnTo>
                    <a:pt x="0" y="253"/>
                  </a:lnTo>
                  <a:lnTo>
                    <a:pt x="1" y="241"/>
                  </a:lnTo>
                  <a:lnTo>
                    <a:pt x="5" y="230"/>
                  </a:lnTo>
                  <a:lnTo>
                    <a:pt x="12" y="222"/>
                  </a:lnTo>
                  <a:lnTo>
                    <a:pt x="22" y="219"/>
                  </a:lnTo>
                  <a:lnTo>
                    <a:pt x="35" y="213"/>
                  </a:lnTo>
                  <a:lnTo>
                    <a:pt x="46" y="211"/>
                  </a:lnTo>
                  <a:lnTo>
                    <a:pt x="45" y="202"/>
                  </a:lnTo>
                  <a:lnTo>
                    <a:pt x="39" y="188"/>
                  </a:lnTo>
                  <a:lnTo>
                    <a:pt x="37" y="185"/>
                  </a:lnTo>
                  <a:lnTo>
                    <a:pt x="36" y="181"/>
                  </a:lnTo>
                  <a:lnTo>
                    <a:pt x="38" y="177"/>
                  </a:lnTo>
                  <a:lnTo>
                    <a:pt x="38" y="172"/>
                  </a:lnTo>
                  <a:lnTo>
                    <a:pt x="36" y="165"/>
                  </a:lnTo>
                  <a:lnTo>
                    <a:pt x="32" y="150"/>
                  </a:lnTo>
                  <a:lnTo>
                    <a:pt x="33" y="103"/>
                  </a:lnTo>
                  <a:lnTo>
                    <a:pt x="31" y="80"/>
                  </a:lnTo>
                  <a:lnTo>
                    <a:pt x="34" y="70"/>
                  </a:lnTo>
                  <a:lnTo>
                    <a:pt x="51" y="59"/>
                  </a:lnTo>
                  <a:lnTo>
                    <a:pt x="91" y="44"/>
                  </a:lnTo>
                  <a:lnTo>
                    <a:pt x="100" y="36"/>
                  </a:lnTo>
                  <a:lnTo>
                    <a:pt x="107" y="14"/>
                  </a:lnTo>
                  <a:lnTo>
                    <a:pt x="112" y="4"/>
                  </a:lnTo>
                  <a:lnTo>
                    <a:pt x="123" y="1"/>
                  </a:lnTo>
                  <a:lnTo>
                    <a:pt x="134" y="1"/>
                  </a:lnTo>
                  <a:lnTo>
                    <a:pt x="146" y="21"/>
                  </a:lnTo>
                  <a:lnTo>
                    <a:pt x="147" y="25"/>
                  </a:lnTo>
                  <a:lnTo>
                    <a:pt x="147" y="28"/>
                  </a:lnTo>
                  <a:lnTo>
                    <a:pt x="148" y="31"/>
                  </a:lnTo>
                  <a:lnTo>
                    <a:pt x="153" y="34"/>
                  </a:lnTo>
                  <a:lnTo>
                    <a:pt x="155" y="30"/>
                  </a:lnTo>
                  <a:lnTo>
                    <a:pt x="159" y="18"/>
                  </a:lnTo>
                  <a:lnTo>
                    <a:pt x="166" y="8"/>
                  </a:lnTo>
                  <a:lnTo>
                    <a:pt x="178" y="3"/>
                  </a:lnTo>
                  <a:lnTo>
                    <a:pt x="191" y="0"/>
                  </a:lnTo>
                  <a:lnTo>
                    <a:pt x="204" y="2"/>
                  </a:lnTo>
                  <a:lnTo>
                    <a:pt x="219" y="6"/>
                  </a:lnTo>
                  <a:lnTo>
                    <a:pt x="224" y="8"/>
                  </a:lnTo>
                  <a:lnTo>
                    <a:pt x="226" y="14"/>
                  </a:lnTo>
                  <a:lnTo>
                    <a:pt x="225" y="23"/>
                  </a:lnTo>
                  <a:lnTo>
                    <a:pt x="227" y="31"/>
                  </a:lnTo>
                  <a:lnTo>
                    <a:pt x="233" y="35"/>
                  </a:lnTo>
                  <a:lnTo>
                    <a:pt x="239" y="38"/>
                  </a:lnTo>
                  <a:lnTo>
                    <a:pt x="244" y="42"/>
                  </a:lnTo>
                  <a:lnTo>
                    <a:pt x="248" y="48"/>
                  </a:lnTo>
                  <a:lnTo>
                    <a:pt x="247" y="56"/>
                  </a:lnTo>
                  <a:lnTo>
                    <a:pt x="249" y="63"/>
                  </a:lnTo>
                  <a:lnTo>
                    <a:pt x="262" y="67"/>
                  </a:lnTo>
                  <a:lnTo>
                    <a:pt x="276" y="69"/>
                  </a:lnTo>
                  <a:lnTo>
                    <a:pt x="286" y="80"/>
                  </a:lnTo>
                  <a:lnTo>
                    <a:pt x="286" y="101"/>
                  </a:lnTo>
                  <a:lnTo>
                    <a:pt x="285" y="105"/>
                  </a:lnTo>
                  <a:lnTo>
                    <a:pt x="283" y="108"/>
                  </a:lnTo>
                  <a:lnTo>
                    <a:pt x="280" y="112"/>
                  </a:lnTo>
                  <a:lnTo>
                    <a:pt x="283" y="117"/>
                  </a:lnTo>
                  <a:lnTo>
                    <a:pt x="286" y="118"/>
                  </a:lnTo>
                  <a:lnTo>
                    <a:pt x="288" y="119"/>
                  </a:lnTo>
                  <a:lnTo>
                    <a:pt x="293" y="118"/>
                  </a:lnTo>
                  <a:lnTo>
                    <a:pt x="303" y="116"/>
                  </a:lnTo>
                  <a:lnTo>
                    <a:pt x="304" y="117"/>
                  </a:lnTo>
                  <a:lnTo>
                    <a:pt x="306" y="122"/>
                  </a:lnTo>
                  <a:lnTo>
                    <a:pt x="307" y="129"/>
                  </a:lnTo>
                  <a:lnTo>
                    <a:pt x="321" y="129"/>
                  </a:lnTo>
                  <a:lnTo>
                    <a:pt x="328" y="123"/>
                  </a:lnTo>
                  <a:lnTo>
                    <a:pt x="339" y="124"/>
                  </a:lnTo>
                  <a:lnTo>
                    <a:pt x="342" y="131"/>
                  </a:lnTo>
                  <a:lnTo>
                    <a:pt x="345" y="144"/>
                  </a:lnTo>
                  <a:lnTo>
                    <a:pt x="345" y="152"/>
                  </a:lnTo>
                  <a:lnTo>
                    <a:pt x="342" y="159"/>
                  </a:lnTo>
                  <a:lnTo>
                    <a:pt x="341" y="164"/>
                  </a:lnTo>
                  <a:lnTo>
                    <a:pt x="339" y="170"/>
                  </a:lnTo>
                  <a:lnTo>
                    <a:pt x="331" y="182"/>
                  </a:lnTo>
                  <a:lnTo>
                    <a:pt x="328" y="195"/>
                  </a:lnTo>
                  <a:lnTo>
                    <a:pt x="332" y="199"/>
                  </a:lnTo>
                  <a:lnTo>
                    <a:pt x="341" y="199"/>
                  </a:lnTo>
                  <a:lnTo>
                    <a:pt x="347" y="199"/>
                  </a:lnTo>
                  <a:lnTo>
                    <a:pt x="350" y="201"/>
                  </a:lnTo>
                  <a:lnTo>
                    <a:pt x="355" y="214"/>
                  </a:lnTo>
                  <a:lnTo>
                    <a:pt x="358" y="219"/>
                  </a:lnTo>
                  <a:lnTo>
                    <a:pt x="364" y="225"/>
                  </a:lnTo>
                  <a:lnTo>
                    <a:pt x="370" y="228"/>
                  </a:lnTo>
                  <a:lnTo>
                    <a:pt x="373" y="230"/>
                  </a:lnTo>
                  <a:lnTo>
                    <a:pt x="378" y="233"/>
                  </a:lnTo>
                  <a:lnTo>
                    <a:pt x="376" y="237"/>
                  </a:lnTo>
                  <a:lnTo>
                    <a:pt x="356" y="256"/>
                  </a:lnTo>
                  <a:lnTo>
                    <a:pt x="352" y="262"/>
                  </a:lnTo>
                  <a:lnTo>
                    <a:pt x="350" y="268"/>
                  </a:lnTo>
                  <a:lnTo>
                    <a:pt x="349" y="272"/>
                  </a:lnTo>
                  <a:lnTo>
                    <a:pt x="350" y="278"/>
                  </a:lnTo>
                  <a:lnTo>
                    <a:pt x="349" y="281"/>
                  </a:lnTo>
                  <a:lnTo>
                    <a:pt x="332" y="288"/>
                  </a:lnTo>
                  <a:lnTo>
                    <a:pt x="328" y="289"/>
                  </a:lnTo>
                  <a:lnTo>
                    <a:pt x="324" y="287"/>
                  </a:lnTo>
                  <a:lnTo>
                    <a:pt x="321" y="285"/>
                  </a:lnTo>
                  <a:lnTo>
                    <a:pt x="305" y="292"/>
                  </a:lnTo>
                  <a:lnTo>
                    <a:pt x="282" y="315"/>
                  </a:lnTo>
                  <a:lnTo>
                    <a:pt x="272" y="329"/>
                  </a:lnTo>
                  <a:lnTo>
                    <a:pt x="267" y="335"/>
                  </a:lnTo>
                  <a:lnTo>
                    <a:pt x="258" y="339"/>
                  </a:lnTo>
                  <a:lnTo>
                    <a:pt x="244" y="340"/>
                  </a:lnTo>
                  <a:lnTo>
                    <a:pt x="238" y="354"/>
                  </a:lnTo>
                  <a:lnTo>
                    <a:pt x="237" y="371"/>
                  </a:lnTo>
                  <a:lnTo>
                    <a:pt x="237" y="390"/>
                  </a:lnTo>
                  <a:lnTo>
                    <a:pt x="244" y="408"/>
                  </a:lnTo>
                  <a:lnTo>
                    <a:pt x="254" y="420"/>
                  </a:lnTo>
                  <a:lnTo>
                    <a:pt x="255" y="435"/>
                  </a:lnTo>
                  <a:lnTo>
                    <a:pt x="249" y="450"/>
                  </a:lnTo>
                  <a:lnTo>
                    <a:pt x="239" y="462"/>
                  </a:lnTo>
                  <a:lnTo>
                    <a:pt x="234" y="463"/>
                  </a:lnTo>
                  <a:lnTo>
                    <a:pt x="224" y="460"/>
                  </a:lnTo>
                  <a:lnTo>
                    <a:pt x="220" y="458"/>
                  </a:lnTo>
                  <a:lnTo>
                    <a:pt x="210" y="446"/>
                  </a:lnTo>
                  <a:lnTo>
                    <a:pt x="192" y="444"/>
                  </a:lnTo>
                  <a:lnTo>
                    <a:pt x="179" y="434"/>
                  </a:lnTo>
                  <a:lnTo>
                    <a:pt x="184" y="428"/>
                  </a:lnTo>
                  <a:lnTo>
                    <a:pt x="194" y="425"/>
                  </a:lnTo>
                  <a:lnTo>
                    <a:pt x="197" y="417"/>
                  </a:lnTo>
                  <a:lnTo>
                    <a:pt x="193" y="390"/>
                  </a:lnTo>
                  <a:lnTo>
                    <a:pt x="198" y="372"/>
                  </a:lnTo>
                  <a:lnTo>
                    <a:pt x="193" y="340"/>
                  </a:lnTo>
                  <a:lnTo>
                    <a:pt x="170" y="316"/>
                  </a:lnTo>
                  <a:lnTo>
                    <a:pt x="153" y="311"/>
                  </a:lnTo>
                  <a:lnTo>
                    <a:pt x="137" y="305"/>
                  </a:lnTo>
                  <a:lnTo>
                    <a:pt x="131" y="298"/>
                  </a:lnTo>
                  <a:lnTo>
                    <a:pt x="124" y="292"/>
                  </a:lnTo>
                  <a:lnTo>
                    <a:pt x="108" y="286"/>
                  </a:lnTo>
                  <a:lnTo>
                    <a:pt x="101" y="282"/>
                  </a:lnTo>
                  <a:lnTo>
                    <a:pt x="96" y="274"/>
                  </a:lnTo>
                  <a:lnTo>
                    <a:pt x="97" y="266"/>
                  </a:lnTo>
                  <a:lnTo>
                    <a:pt x="101" y="258"/>
                  </a:lnTo>
                  <a:lnTo>
                    <a:pt x="101" y="250"/>
                  </a:lnTo>
                  <a:lnTo>
                    <a:pt x="94" y="246"/>
                  </a:lnTo>
                  <a:lnTo>
                    <a:pt x="61" y="25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009ABA9E-AD01-C14D-BFAE-6437A07D7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11" y="1256097"/>
              <a:ext cx="762000" cy="809625"/>
            </a:xfrm>
            <a:custGeom>
              <a:avLst/>
              <a:gdLst>
                <a:gd name="T0" fmla="*/ 43 w 480"/>
                <a:gd name="T1" fmla="*/ 80 h 510"/>
                <a:gd name="T2" fmla="*/ 60 w 480"/>
                <a:gd name="T3" fmla="*/ 68 h 510"/>
                <a:gd name="T4" fmla="*/ 103 w 480"/>
                <a:gd name="T5" fmla="*/ 55 h 510"/>
                <a:gd name="T6" fmla="*/ 201 w 480"/>
                <a:gd name="T7" fmla="*/ 5 h 510"/>
                <a:gd name="T8" fmla="*/ 274 w 480"/>
                <a:gd name="T9" fmla="*/ 8 h 510"/>
                <a:gd name="T10" fmla="*/ 288 w 480"/>
                <a:gd name="T11" fmla="*/ 17 h 510"/>
                <a:gd name="T12" fmla="*/ 306 w 480"/>
                <a:gd name="T13" fmla="*/ 29 h 510"/>
                <a:gd name="T14" fmla="*/ 319 w 480"/>
                <a:gd name="T15" fmla="*/ 34 h 510"/>
                <a:gd name="T16" fmla="*/ 349 w 480"/>
                <a:gd name="T17" fmla="*/ 63 h 510"/>
                <a:gd name="T18" fmla="*/ 353 w 480"/>
                <a:gd name="T19" fmla="*/ 63 h 510"/>
                <a:gd name="T20" fmla="*/ 364 w 480"/>
                <a:gd name="T21" fmla="*/ 61 h 510"/>
                <a:gd name="T22" fmla="*/ 379 w 480"/>
                <a:gd name="T23" fmla="*/ 64 h 510"/>
                <a:gd name="T24" fmla="*/ 400 w 480"/>
                <a:gd name="T25" fmla="*/ 87 h 510"/>
                <a:gd name="T26" fmla="*/ 472 w 480"/>
                <a:gd name="T27" fmla="*/ 113 h 510"/>
                <a:gd name="T28" fmla="*/ 478 w 480"/>
                <a:gd name="T29" fmla="*/ 120 h 510"/>
                <a:gd name="T30" fmla="*/ 470 w 480"/>
                <a:gd name="T31" fmla="*/ 127 h 510"/>
                <a:gd name="T32" fmla="*/ 455 w 480"/>
                <a:gd name="T33" fmla="*/ 144 h 510"/>
                <a:gd name="T34" fmla="*/ 423 w 480"/>
                <a:gd name="T35" fmla="*/ 152 h 510"/>
                <a:gd name="T36" fmla="*/ 410 w 480"/>
                <a:gd name="T37" fmla="*/ 149 h 510"/>
                <a:gd name="T38" fmla="*/ 393 w 480"/>
                <a:gd name="T39" fmla="*/ 144 h 510"/>
                <a:gd name="T40" fmla="*/ 379 w 480"/>
                <a:gd name="T41" fmla="*/ 118 h 510"/>
                <a:gd name="T42" fmla="*/ 313 w 480"/>
                <a:gd name="T43" fmla="*/ 118 h 510"/>
                <a:gd name="T44" fmla="*/ 283 w 480"/>
                <a:gd name="T45" fmla="*/ 143 h 510"/>
                <a:gd name="T46" fmla="*/ 313 w 480"/>
                <a:gd name="T47" fmla="*/ 165 h 510"/>
                <a:gd name="T48" fmla="*/ 310 w 480"/>
                <a:gd name="T49" fmla="*/ 177 h 510"/>
                <a:gd name="T50" fmla="*/ 287 w 480"/>
                <a:gd name="T51" fmla="*/ 212 h 510"/>
                <a:gd name="T52" fmla="*/ 221 w 480"/>
                <a:gd name="T53" fmla="*/ 246 h 510"/>
                <a:gd name="T54" fmla="*/ 219 w 480"/>
                <a:gd name="T55" fmla="*/ 326 h 510"/>
                <a:gd name="T56" fmla="*/ 225 w 480"/>
                <a:gd name="T57" fmla="*/ 353 h 510"/>
                <a:gd name="T58" fmla="*/ 226 w 480"/>
                <a:gd name="T59" fmla="*/ 364 h 510"/>
                <a:gd name="T60" fmla="*/ 222 w 480"/>
                <a:gd name="T61" fmla="*/ 389 h 510"/>
                <a:gd name="T62" fmla="*/ 192 w 480"/>
                <a:gd name="T63" fmla="*/ 406 h 510"/>
                <a:gd name="T64" fmla="*/ 190 w 480"/>
                <a:gd name="T65" fmla="*/ 440 h 510"/>
                <a:gd name="T66" fmla="*/ 180 w 480"/>
                <a:gd name="T67" fmla="*/ 472 h 510"/>
                <a:gd name="T68" fmla="*/ 160 w 480"/>
                <a:gd name="T69" fmla="*/ 458 h 510"/>
                <a:gd name="T70" fmla="*/ 121 w 480"/>
                <a:gd name="T71" fmla="*/ 459 h 510"/>
                <a:gd name="T72" fmla="*/ 110 w 480"/>
                <a:gd name="T73" fmla="*/ 478 h 510"/>
                <a:gd name="T74" fmla="*/ 80 w 480"/>
                <a:gd name="T75" fmla="*/ 487 h 510"/>
                <a:gd name="T76" fmla="*/ 79 w 480"/>
                <a:gd name="T77" fmla="*/ 506 h 510"/>
                <a:gd name="T78" fmla="*/ 52 w 480"/>
                <a:gd name="T79" fmla="*/ 496 h 510"/>
                <a:gd name="T80" fmla="*/ 27 w 480"/>
                <a:gd name="T81" fmla="*/ 481 h 510"/>
                <a:gd name="T82" fmla="*/ 37 w 480"/>
                <a:gd name="T83" fmla="*/ 467 h 510"/>
                <a:gd name="T84" fmla="*/ 18 w 480"/>
                <a:gd name="T85" fmla="*/ 458 h 510"/>
                <a:gd name="T86" fmla="*/ 6 w 480"/>
                <a:gd name="T87" fmla="*/ 441 h 510"/>
                <a:gd name="T88" fmla="*/ 8 w 480"/>
                <a:gd name="T89" fmla="*/ 415 h 510"/>
                <a:gd name="T90" fmla="*/ 22 w 480"/>
                <a:gd name="T91" fmla="*/ 354 h 510"/>
                <a:gd name="T92" fmla="*/ 43 w 480"/>
                <a:gd name="T93" fmla="*/ 357 h 510"/>
                <a:gd name="T94" fmla="*/ 57 w 480"/>
                <a:gd name="T95" fmla="*/ 348 h 510"/>
                <a:gd name="T96" fmla="*/ 68 w 480"/>
                <a:gd name="T97" fmla="*/ 332 h 510"/>
                <a:gd name="T98" fmla="*/ 79 w 480"/>
                <a:gd name="T99" fmla="*/ 317 h 510"/>
                <a:gd name="T100" fmla="*/ 55 w 480"/>
                <a:gd name="T101" fmla="*/ 298 h 510"/>
                <a:gd name="T102" fmla="*/ 65 w 480"/>
                <a:gd name="T103" fmla="*/ 272 h 510"/>
                <a:gd name="T104" fmla="*/ 60 w 480"/>
                <a:gd name="T105" fmla="*/ 246 h 510"/>
                <a:gd name="T106" fmla="*/ 51 w 480"/>
                <a:gd name="T107" fmla="*/ 210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0" h="510">
                  <a:moveTo>
                    <a:pt x="46" y="198"/>
                  </a:moveTo>
                  <a:lnTo>
                    <a:pt x="39" y="104"/>
                  </a:lnTo>
                  <a:lnTo>
                    <a:pt x="43" y="80"/>
                  </a:lnTo>
                  <a:lnTo>
                    <a:pt x="44" y="80"/>
                  </a:lnTo>
                  <a:lnTo>
                    <a:pt x="49" y="78"/>
                  </a:lnTo>
                  <a:lnTo>
                    <a:pt x="60" y="68"/>
                  </a:lnTo>
                  <a:lnTo>
                    <a:pt x="74" y="52"/>
                  </a:lnTo>
                  <a:lnTo>
                    <a:pt x="79" y="51"/>
                  </a:lnTo>
                  <a:lnTo>
                    <a:pt x="103" y="55"/>
                  </a:lnTo>
                  <a:lnTo>
                    <a:pt x="111" y="55"/>
                  </a:lnTo>
                  <a:lnTo>
                    <a:pt x="118" y="53"/>
                  </a:lnTo>
                  <a:lnTo>
                    <a:pt x="201" y="5"/>
                  </a:lnTo>
                  <a:lnTo>
                    <a:pt x="208" y="1"/>
                  </a:lnTo>
                  <a:lnTo>
                    <a:pt x="217" y="0"/>
                  </a:lnTo>
                  <a:lnTo>
                    <a:pt x="274" y="8"/>
                  </a:lnTo>
                  <a:lnTo>
                    <a:pt x="281" y="11"/>
                  </a:lnTo>
                  <a:lnTo>
                    <a:pt x="283" y="12"/>
                  </a:lnTo>
                  <a:lnTo>
                    <a:pt x="288" y="17"/>
                  </a:lnTo>
                  <a:lnTo>
                    <a:pt x="295" y="22"/>
                  </a:lnTo>
                  <a:lnTo>
                    <a:pt x="302" y="27"/>
                  </a:lnTo>
                  <a:lnTo>
                    <a:pt x="306" y="29"/>
                  </a:lnTo>
                  <a:lnTo>
                    <a:pt x="313" y="30"/>
                  </a:lnTo>
                  <a:lnTo>
                    <a:pt x="316" y="32"/>
                  </a:lnTo>
                  <a:lnTo>
                    <a:pt x="319" y="34"/>
                  </a:lnTo>
                  <a:lnTo>
                    <a:pt x="324" y="41"/>
                  </a:lnTo>
                  <a:lnTo>
                    <a:pt x="348" y="61"/>
                  </a:lnTo>
                  <a:lnTo>
                    <a:pt x="349" y="63"/>
                  </a:lnTo>
                  <a:lnTo>
                    <a:pt x="351" y="64"/>
                  </a:lnTo>
                  <a:lnTo>
                    <a:pt x="352" y="64"/>
                  </a:lnTo>
                  <a:lnTo>
                    <a:pt x="353" y="63"/>
                  </a:lnTo>
                  <a:lnTo>
                    <a:pt x="356" y="62"/>
                  </a:lnTo>
                  <a:lnTo>
                    <a:pt x="358" y="61"/>
                  </a:lnTo>
                  <a:lnTo>
                    <a:pt x="364" y="61"/>
                  </a:lnTo>
                  <a:lnTo>
                    <a:pt x="367" y="61"/>
                  </a:lnTo>
                  <a:lnTo>
                    <a:pt x="373" y="61"/>
                  </a:lnTo>
                  <a:lnTo>
                    <a:pt x="379" y="64"/>
                  </a:lnTo>
                  <a:lnTo>
                    <a:pt x="388" y="71"/>
                  </a:lnTo>
                  <a:lnTo>
                    <a:pt x="393" y="76"/>
                  </a:lnTo>
                  <a:lnTo>
                    <a:pt x="400" y="87"/>
                  </a:lnTo>
                  <a:lnTo>
                    <a:pt x="403" y="92"/>
                  </a:lnTo>
                  <a:lnTo>
                    <a:pt x="411" y="96"/>
                  </a:lnTo>
                  <a:lnTo>
                    <a:pt x="472" y="113"/>
                  </a:lnTo>
                  <a:lnTo>
                    <a:pt x="480" y="115"/>
                  </a:lnTo>
                  <a:lnTo>
                    <a:pt x="480" y="117"/>
                  </a:lnTo>
                  <a:lnTo>
                    <a:pt x="478" y="120"/>
                  </a:lnTo>
                  <a:lnTo>
                    <a:pt x="474" y="122"/>
                  </a:lnTo>
                  <a:lnTo>
                    <a:pt x="472" y="124"/>
                  </a:lnTo>
                  <a:lnTo>
                    <a:pt x="470" y="127"/>
                  </a:lnTo>
                  <a:lnTo>
                    <a:pt x="468" y="132"/>
                  </a:lnTo>
                  <a:lnTo>
                    <a:pt x="466" y="136"/>
                  </a:lnTo>
                  <a:lnTo>
                    <a:pt x="455" y="144"/>
                  </a:lnTo>
                  <a:lnTo>
                    <a:pt x="444" y="149"/>
                  </a:lnTo>
                  <a:lnTo>
                    <a:pt x="432" y="152"/>
                  </a:lnTo>
                  <a:lnTo>
                    <a:pt x="423" y="152"/>
                  </a:lnTo>
                  <a:lnTo>
                    <a:pt x="420" y="148"/>
                  </a:lnTo>
                  <a:lnTo>
                    <a:pt x="417" y="145"/>
                  </a:lnTo>
                  <a:lnTo>
                    <a:pt x="410" y="149"/>
                  </a:lnTo>
                  <a:lnTo>
                    <a:pt x="404" y="149"/>
                  </a:lnTo>
                  <a:lnTo>
                    <a:pt x="399" y="147"/>
                  </a:lnTo>
                  <a:lnTo>
                    <a:pt x="393" y="144"/>
                  </a:lnTo>
                  <a:lnTo>
                    <a:pt x="387" y="134"/>
                  </a:lnTo>
                  <a:lnTo>
                    <a:pt x="383" y="122"/>
                  </a:lnTo>
                  <a:lnTo>
                    <a:pt x="379" y="118"/>
                  </a:lnTo>
                  <a:lnTo>
                    <a:pt x="344" y="120"/>
                  </a:lnTo>
                  <a:lnTo>
                    <a:pt x="329" y="117"/>
                  </a:lnTo>
                  <a:lnTo>
                    <a:pt x="313" y="118"/>
                  </a:lnTo>
                  <a:lnTo>
                    <a:pt x="288" y="121"/>
                  </a:lnTo>
                  <a:lnTo>
                    <a:pt x="285" y="127"/>
                  </a:lnTo>
                  <a:lnTo>
                    <a:pt x="283" y="143"/>
                  </a:lnTo>
                  <a:lnTo>
                    <a:pt x="284" y="157"/>
                  </a:lnTo>
                  <a:lnTo>
                    <a:pt x="295" y="165"/>
                  </a:lnTo>
                  <a:lnTo>
                    <a:pt x="313" y="165"/>
                  </a:lnTo>
                  <a:lnTo>
                    <a:pt x="319" y="170"/>
                  </a:lnTo>
                  <a:lnTo>
                    <a:pt x="321" y="177"/>
                  </a:lnTo>
                  <a:lnTo>
                    <a:pt x="310" y="177"/>
                  </a:lnTo>
                  <a:lnTo>
                    <a:pt x="299" y="180"/>
                  </a:lnTo>
                  <a:lnTo>
                    <a:pt x="294" y="190"/>
                  </a:lnTo>
                  <a:lnTo>
                    <a:pt x="287" y="212"/>
                  </a:lnTo>
                  <a:lnTo>
                    <a:pt x="278" y="220"/>
                  </a:lnTo>
                  <a:lnTo>
                    <a:pt x="238" y="235"/>
                  </a:lnTo>
                  <a:lnTo>
                    <a:pt x="221" y="246"/>
                  </a:lnTo>
                  <a:lnTo>
                    <a:pt x="218" y="256"/>
                  </a:lnTo>
                  <a:lnTo>
                    <a:pt x="220" y="279"/>
                  </a:lnTo>
                  <a:lnTo>
                    <a:pt x="219" y="326"/>
                  </a:lnTo>
                  <a:lnTo>
                    <a:pt x="223" y="341"/>
                  </a:lnTo>
                  <a:lnTo>
                    <a:pt x="225" y="348"/>
                  </a:lnTo>
                  <a:lnTo>
                    <a:pt x="225" y="353"/>
                  </a:lnTo>
                  <a:lnTo>
                    <a:pt x="223" y="357"/>
                  </a:lnTo>
                  <a:lnTo>
                    <a:pt x="224" y="361"/>
                  </a:lnTo>
                  <a:lnTo>
                    <a:pt x="226" y="364"/>
                  </a:lnTo>
                  <a:lnTo>
                    <a:pt x="232" y="378"/>
                  </a:lnTo>
                  <a:lnTo>
                    <a:pt x="233" y="387"/>
                  </a:lnTo>
                  <a:lnTo>
                    <a:pt x="222" y="389"/>
                  </a:lnTo>
                  <a:lnTo>
                    <a:pt x="209" y="395"/>
                  </a:lnTo>
                  <a:lnTo>
                    <a:pt x="199" y="398"/>
                  </a:lnTo>
                  <a:lnTo>
                    <a:pt x="192" y="406"/>
                  </a:lnTo>
                  <a:lnTo>
                    <a:pt x="188" y="417"/>
                  </a:lnTo>
                  <a:lnTo>
                    <a:pt x="187" y="429"/>
                  </a:lnTo>
                  <a:lnTo>
                    <a:pt x="190" y="440"/>
                  </a:lnTo>
                  <a:lnTo>
                    <a:pt x="206" y="453"/>
                  </a:lnTo>
                  <a:lnTo>
                    <a:pt x="198" y="465"/>
                  </a:lnTo>
                  <a:lnTo>
                    <a:pt x="180" y="472"/>
                  </a:lnTo>
                  <a:lnTo>
                    <a:pt x="173" y="469"/>
                  </a:lnTo>
                  <a:lnTo>
                    <a:pt x="169" y="464"/>
                  </a:lnTo>
                  <a:lnTo>
                    <a:pt x="160" y="458"/>
                  </a:lnTo>
                  <a:lnTo>
                    <a:pt x="152" y="454"/>
                  </a:lnTo>
                  <a:lnTo>
                    <a:pt x="135" y="451"/>
                  </a:lnTo>
                  <a:lnTo>
                    <a:pt x="121" y="459"/>
                  </a:lnTo>
                  <a:lnTo>
                    <a:pt x="117" y="466"/>
                  </a:lnTo>
                  <a:lnTo>
                    <a:pt x="116" y="475"/>
                  </a:lnTo>
                  <a:lnTo>
                    <a:pt x="110" y="478"/>
                  </a:lnTo>
                  <a:lnTo>
                    <a:pt x="101" y="476"/>
                  </a:lnTo>
                  <a:lnTo>
                    <a:pt x="84" y="475"/>
                  </a:lnTo>
                  <a:lnTo>
                    <a:pt x="80" y="487"/>
                  </a:lnTo>
                  <a:lnTo>
                    <a:pt x="84" y="493"/>
                  </a:lnTo>
                  <a:lnTo>
                    <a:pt x="84" y="500"/>
                  </a:lnTo>
                  <a:lnTo>
                    <a:pt x="79" y="506"/>
                  </a:lnTo>
                  <a:lnTo>
                    <a:pt x="71" y="510"/>
                  </a:lnTo>
                  <a:lnTo>
                    <a:pt x="64" y="508"/>
                  </a:lnTo>
                  <a:lnTo>
                    <a:pt x="52" y="496"/>
                  </a:lnTo>
                  <a:lnTo>
                    <a:pt x="44" y="492"/>
                  </a:lnTo>
                  <a:lnTo>
                    <a:pt x="27" y="487"/>
                  </a:lnTo>
                  <a:lnTo>
                    <a:pt x="27" y="481"/>
                  </a:lnTo>
                  <a:lnTo>
                    <a:pt x="33" y="474"/>
                  </a:lnTo>
                  <a:lnTo>
                    <a:pt x="37" y="472"/>
                  </a:lnTo>
                  <a:lnTo>
                    <a:pt x="37" y="467"/>
                  </a:lnTo>
                  <a:lnTo>
                    <a:pt x="35" y="462"/>
                  </a:lnTo>
                  <a:lnTo>
                    <a:pt x="30" y="458"/>
                  </a:lnTo>
                  <a:lnTo>
                    <a:pt x="18" y="458"/>
                  </a:lnTo>
                  <a:lnTo>
                    <a:pt x="12" y="457"/>
                  </a:lnTo>
                  <a:lnTo>
                    <a:pt x="2" y="451"/>
                  </a:lnTo>
                  <a:lnTo>
                    <a:pt x="6" y="441"/>
                  </a:lnTo>
                  <a:lnTo>
                    <a:pt x="7" y="430"/>
                  </a:lnTo>
                  <a:lnTo>
                    <a:pt x="6" y="423"/>
                  </a:lnTo>
                  <a:lnTo>
                    <a:pt x="8" y="415"/>
                  </a:lnTo>
                  <a:lnTo>
                    <a:pt x="0" y="401"/>
                  </a:lnTo>
                  <a:lnTo>
                    <a:pt x="9" y="361"/>
                  </a:lnTo>
                  <a:lnTo>
                    <a:pt x="22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3" y="357"/>
                  </a:lnTo>
                  <a:lnTo>
                    <a:pt x="44" y="357"/>
                  </a:lnTo>
                  <a:lnTo>
                    <a:pt x="48" y="356"/>
                  </a:lnTo>
                  <a:lnTo>
                    <a:pt x="57" y="348"/>
                  </a:lnTo>
                  <a:lnTo>
                    <a:pt x="62" y="343"/>
                  </a:lnTo>
                  <a:lnTo>
                    <a:pt x="64" y="336"/>
                  </a:lnTo>
                  <a:lnTo>
                    <a:pt x="68" y="332"/>
                  </a:lnTo>
                  <a:lnTo>
                    <a:pt x="76" y="333"/>
                  </a:lnTo>
                  <a:lnTo>
                    <a:pt x="82" y="331"/>
                  </a:lnTo>
                  <a:lnTo>
                    <a:pt x="79" y="317"/>
                  </a:lnTo>
                  <a:lnTo>
                    <a:pt x="67" y="308"/>
                  </a:lnTo>
                  <a:lnTo>
                    <a:pt x="59" y="304"/>
                  </a:lnTo>
                  <a:lnTo>
                    <a:pt x="55" y="298"/>
                  </a:lnTo>
                  <a:lnTo>
                    <a:pt x="58" y="291"/>
                  </a:lnTo>
                  <a:lnTo>
                    <a:pt x="63" y="278"/>
                  </a:lnTo>
                  <a:lnTo>
                    <a:pt x="65" y="272"/>
                  </a:lnTo>
                  <a:lnTo>
                    <a:pt x="63" y="265"/>
                  </a:lnTo>
                  <a:lnTo>
                    <a:pt x="62" y="258"/>
                  </a:lnTo>
                  <a:lnTo>
                    <a:pt x="60" y="246"/>
                  </a:lnTo>
                  <a:lnTo>
                    <a:pt x="57" y="235"/>
                  </a:lnTo>
                  <a:lnTo>
                    <a:pt x="50" y="223"/>
                  </a:lnTo>
                  <a:lnTo>
                    <a:pt x="51" y="210"/>
                  </a:lnTo>
                  <a:lnTo>
                    <a:pt x="46" y="1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A5C1D2E2-0A20-C249-B82F-477554FF4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773" y="1062422"/>
              <a:ext cx="954088" cy="849312"/>
            </a:xfrm>
            <a:custGeom>
              <a:avLst/>
              <a:gdLst>
                <a:gd name="T0" fmla="*/ 0 w 601"/>
                <a:gd name="T1" fmla="*/ 153 h 535"/>
                <a:gd name="T2" fmla="*/ 17 w 601"/>
                <a:gd name="T3" fmla="*/ 92 h 535"/>
                <a:gd name="T4" fmla="*/ 66 w 601"/>
                <a:gd name="T5" fmla="*/ 54 h 535"/>
                <a:gd name="T6" fmla="*/ 161 w 601"/>
                <a:gd name="T7" fmla="*/ 25 h 535"/>
                <a:gd name="T8" fmla="*/ 179 w 601"/>
                <a:gd name="T9" fmla="*/ 31 h 535"/>
                <a:gd name="T10" fmla="*/ 220 w 601"/>
                <a:gd name="T11" fmla="*/ 30 h 535"/>
                <a:gd name="T12" fmla="*/ 264 w 601"/>
                <a:gd name="T13" fmla="*/ 30 h 535"/>
                <a:gd name="T14" fmla="*/ 278 w 601"/>
                <a:gd name="T15" fmla="*/ 12 h 535"/>
                <a:gd name="T16" fmla="*/ 321 w 601"/>
                <a:gd name="T17" fmla="*/ 0 h 535"/>
                <a:gd name="T18" fmla="*/ 459 w 601"/>
                <a:gd name="T19" fmla="*/ 53 h 535"/>
                <a:gd name="T20" fmla="*/ 464 w 601"/>
                <a:gd name="T21" fmla="*/ 54 h 535"/>
                <a:gd name="T22" fmla="*/ 499 w 601"/>
                <a:gd name="T23" fmla="*/ 50 h 535"/>
                <a:gd name="T24" fmla="*/ 583 w 601"/>
                <a:gd name="T25" fmla="*/ 127 h 535"/>
                <a:gd name="T26" fmla="*/ 572 w 601"/>
                <a:gd name="T27" fmla="*/ 180 h 535"/>
                <a:gd name="T28" fmla="*/ 524 w 601"/>
                <a:gd name="T29" fmla="*/ 171 h 535"/>
                <a:gd name="T30" fmla="*/ 512 w 601"/>
                <a:gd name="T31" fmla="*/ 164 h 535"/>
                <a:gd name="T32" fmla="*/ 493 w 601"/>
                <a:gd name="T33" fmla="*/ 166 h 535"/>
                <a:gd name="T34" fmla="*/ 489 w 601"/>
                <a:gd name="T35" fmla="*/ 187 h 535"/>
                <a:gd name="T36" fmla="*/ 458 w 601"/>
                <a:gd name="T37" fmla="*/ 188 h 535"/>
                <a:gd name="T38" fmla="*/ 445 w 601"/>
                <a:gd name="T39" fmla="*/ 242 h 535"/>
                <a:gd name="T40" fmla="*/ 422 w 601"/>
                <a:gd name="T41" fmla="*/ 260 h 535"/>
                <a:gd name="T42" fmla="*/ 350 w 601"/>
                <a:gd name="T43" fmla="*/ 287 h 535"/>
                <a:gd name="T44" fmla="*/ 326 w 601"/>
                <a:gd name="T45" fmla="*/ 324 h 535"/>
                <a:gd name="T46" fmla="*/ 321 w 601"/>
                <a:gd name="T47" fmla="*/ 370 h 535"/>
                <a:gd name="T48" fmla="*/ 209 w 601"/>
                <a:gd name="T49" fmla="*/ 395 h 535"/>
                <a:gd name="T50" fmla="*/ 197 w 601"/>
                <a:gd name="T51" fmla="*/ 505 h 535"/>
                <a:gd name="T52" fmla="*/ 189 w 601"/>
                <a:gd name="T53" fmla="*/ 500 h 535"/>
                <a:gd name="T54" fmla="*/ 178 w 601"/>
                <a:gd name="T55" fmla="*/ 498 h 535"/>
                <a:gd name="T56" fmla="*/ 122 w 601"/>
                <a:gd name="T57" fmla="*/ 528 h 535"/>
                <a:gd name="T58" fmla="*/ 94 w 601"/>
                <a:gd name="T59" fmla="*/ 523 h 535"/>
                <a:gd name="T60" fmla="*/ 114 w 601"/>
                <a:gd name="T61" fmla="*/ 444 h 535"/>
                <a:gd name="T62" fmla="*/ 136 w 601"/>
                <a:gd name="T63" fmla="*/ 338 h 535"/>
                <a:gd name="T64" fmla="*/ 164 w 601"/>
                <a:gd name="T65" fmla="*/ 321 h 535"/>
                <a:gd name="T66" fmla="*/ 160 w 601"/>
                <a:gd name="T67" fmla="*/ 267 h 535"/>
                <a:gd name="T68" fmla="*/ 149 w 601"/>
                <a:gd name="T69" fmla="*/ 223 h 535"/>
                <a:gd name="T70" fmla="*/ 154 w 601"/>
                <a:gd name="T71" fmla="*/ 203 h 535"/>
                <a:gd name="T72" fmla="*/ 156 w 601"/>
                <a:gd name="T73" fmla="*/ 190 h 535"/>
                <a:gd name="T74" fmla="*/ 156 w 601"/>
                <a:gd name="T75" fmla="*/ 172 h 535"/>
                <a:gd name="T76" fmla="*/ 142 w 601"/>
                <a:gd name="T77" fmla="*/ 185 h 535"/>
                <a:gd name="T78" fmla="*/ 119 w 601"/>
                <a:gd name="T79" fmla="*/ 185 h 535"/>
                <a:gd name="T80" fmla="*/ 94 w 601"/>
                <a:gd name="T81" fmla="*/ 175 h 535"/>
                <a:gd name="T82" fmla="*/ 58 w 601"/>
                <a:gd name="T83" fmla="*/ 155 h 535"/>
                <a:gd name="T84" fmla="*/ 35 w 601"/>
                <a:gd name="T85" fmla="*/ 15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01" h="535">
                  <a:moveTo>
                    <a:pt x="20" y="152"/>
                  </a:moveTo>
                  <a:lnTo>
                    <a:pt x="3" y="152"/>
                  </a:lnTo>
                  <a:lnTo>
                    <a:pt x="0" y="153"/>
                  </a:lnTo>
                  <a:lnTo>
                    <a:pt x="1" y="148"/>
                  </a:lnTo>
                  <a:lnTo>
                    <a:pt x="2" y="93"/>
                  </a:lnTo>
                  <a:lnTo>
                    <a:pt x="17" y="92"/>
                  </a:lnTo>
                  <a:lnTo>
                    <a:pt x="24" y="91"/>
                  </a:lnTo>
                  <a:lnTo>
                    <a:pt x="30" y="88"/>
                  </a:lnTo>
                  <a:lnTo>
                    <a:pt x="66" y="54"/>
                  </a:lnTo>
                  <a:lnTo>
                    <a:pt x="77" y="47"/>
                  </a:lnTo>
                  <a:lnTo>
                    <a:pt x="89" y="43"/>
                  </a:lnTo>
                  <a:lnTo>
                    <a:pt x="161" y="25"/>
                  </a:lnTo>
                  <a:lnTo>
                    <a:pt x="168" y="24"/>
                  </a:lnTo>
                  <a:lnTo>
                    <a:pt x="174" y="26"/>
                  </a:lnTo>
                  <a:lnTo>
                    <a:pt x="179" y="31"/>
                  </a:lnTo>
                  <a:lnTo>
                    <a:pt x="184" y="33"/>
                  </a:lnTo>
                  <a:lnTo>
                    <a:pt x="198" y="34"/>
                  </a:lnTo>
                  <a:lnTo>
                    <a:pt x="220" y="30"/>
                  </a:lnTo>
                  <a:lnTo>
                    <a:pt x="253" y="32"/>
                  </a:lnTo>
                  <a:lnTo>
                    <a:pt x="261" y="30"/>
                  </a:lnTo>
                  <a:lnTo>
                    <a:pt x="264" y="30"/>
                  </a:lnTo>
                  <a:lnTo>
                    <a:pt x="271" y="24"/>
                  </a:lnTo>
                  <a:lnTo>
                    <a:pt x="274" y="21"/>
                  </a:lnTo>
                  <a:lnTo>
                    <a:pt x="278" y="12"/>
                  </a:lnTo>
                  <a:lnTo>
                    <a:pt x="280" y="9"/>
                  </a:lnTo>
                  <a:lnTo>
                    <a:pt x="286" y="5"/>
                  </a:lnTo>
                  <a:lnTo>
                    <a:pt x="321" y="0"/>
                  </a:lnTo>
                  <a:lnTo>
                    <a:pt x="328" y="2"/>
                  </a:lnTo>
                  <a:lnTo>
                    <a:pt x="457" y="52"/>
                  </a:lnTo>
                  <a:lnTo>
                    <a:pt x="459" y="53"/>
                  </a:lnTo>
                  <a:lnTo>
                    <a:pt x="461" y="54"/>
                  </a:lnTo>
                  <a:lnTo>
                    <a:pt x="462" y="55"/>
                  </a:lnTo>
                  <a:lnTo>
                    <a:pt x="464" y="54"/>
                  </a:lnTo>
                  <a:lnTo>
                    <a:pt x="478" y="47"/>
                  </a:lnTo>
                  <a:lnTo>
                    <a:pt x="482" y="46"/>
                  </a:lnTo>
                  <a:lnTo>
                    <a:pt x="499" y="50"/>
                  </a:lnTo>
                  <a:lnTo>
                    <a:pt x="513" y="58"/>
                  </a:lnTo>
                  <a:lnTo>
                    <a:pt x="546" y="88"/>
                  </a:lnTo>
                  <a:lnTo>
                    <a:pt x="583" y="127"/>
                  </a:lnTo>
                  <a:lnTo>
                    <a:pt x="601" y="161"/>
                  </a:lnTo>
                  <a:lnTo>
                    <a:pt x="590" y="170"/>
                  </a:lnTo>
                  <a:lnTo>
                    <a:pt x="572" y="180"/>
                  </a:lnTo>
                  <a:lnTo>
                    <a:pt x="550" y="180"/>
                  </a:lnTo>
                  <a:lnTo>
                    <a:pt x="528" y="175"/>
                  </a:lnTo>
                  <a:lnTo>
                    <a:pt x="524" y="171"/>
                  </a:lnTo>
                  <a:lnTo>
                    <a:pt x="520" y="167"/>
                  </a:lnTo>
                  <a:lnTo>
                    <a:pt x="516" y="166"/>
                  </a:lnTo>
                  <a:lnTo>
                    <a:pt x="512" y="164"/>
                  </a:lnTo>
                  <a:lnTo>
                    <a:pt x="507" y="164"/>
                  </a:lnTo>
                  <a:lnTo>
                    <a:pt x="496" y="164"/>
                  </a:lnTo>
                  <a:lnTo>
                    <a:pt x="493" y="166"/>
                  </a:lnTo>
                  <a:lnTo>
                    <a:pt x="492" y="173"/>
                  </a:lnTo>
                  <a:lnTo>
                    <a:pt x="492" y="178"/>
                  </a:lnTo>
                  <a:lnTo>
                    <a:pt x="489" y="187"/>
                  </a:lnTo>
                  <a:lnTo>
                    <a:pt x="484" y="189"/>
                  </a:lnTo>
                  <a:lnTo>
                    <a:pt x="475" y="186"/>
                  </a:lnTo>
                  <a:lnTo>
                    <a:pt x="458" y="188"/>
                  </a:lnTo>
                  <a:lnTo>
                    <a:pt x="443" y="196"/>
                  </a:lnTo>
                  <a:lnTo>
                    <a:pt x="441" y="202"/>
                  </a:lnTo>
                  <a:lnTo>
                    <a:pt x="445" y="242"/>
                  </a:lnTo>
                  <a:lnTo>
                    <a:pt x="439" y="253"/>
                  </a:lnTo>
                  <a:lnTo>
                    <a:pt x="430" y="257"/>
                  </a:lnTo>
                  <a:lnTo>
                    <a:pt x="422" y="260"/>
                  </a:lnTo>
                  <a:lnTo>
                    <a:pt x="370" y="264"/>
                  </a:lnTo>
                  <a:lnTo>
                    <a:pt x="359" y="274"/>
                  </a:lnTo>
                  <a:lnTo>
                    <a:pt x="350" y="287"/>
                  </a:lnTo>
                  <a:lnTo>
                    <a:pt x="339" y="301"/>
                  </a:lnTo>
                  <a:lnTo>
                    <a:pt x="328" y="308"/>
                  </a:lnTo>
                  <a:lnTo>
                    <a:pt x="326" y="324"/>
                  </a:lnTo>
                  <a:lnTo>
                    <a:pt x="331" y="340"/>
                  </a:lnTo>
                  <a:lnTo>
                    <a:pt x="332" y="358"/>
                  </a:lnTo>
                  <a:lnTo>
                    <a:pt x="321" y="370"/>
                  </a:lnTo>
                  <a:lnTo>
                    <a:pt x="251" y="373"/>
                  </a:lnTo>
                  <a:lnTo>
                    <a:pt x="217" y="368"/>
                  </a:lnTo>
                  <a:lnTo>
                    <a:pt x="209" y="395"/>
                  </a:lnTo>
                  <a:lnTo>
                    <a:pt x="207" y="502"/>
                  </a:lnTo>
                  <a:lnTo>
                    <a:pt x="203" y="504"/>
                  </a:lnTo>
                  <a:lnTo>
                    <a:pt x="197" y="505"/>
                  </a:lnTo>
                  <a:lnTo>
                    <a:pt x="195" y="501"/>
                  </a:lnTo>
                  <a:lnTo>
                    <a:pt x="192" y="500"/>
                  </a:lnTo>
                  <a:lnTo>
                    <a:pt x="189" y="500"/>
                  </a:lnTo>
                  <a:lnTo>
                    <a:pt x="186" y="501"/>
                  </a:lnTo>
                  <a:lnTo>
                    <a:pt x="182" y="499"/>
                  </a:lnTo>
                  <a:lnTo>
                    <a:pt x="178" y="498"/>
                  </a:lnTo>
                  <a:lnTo>
                    <a:pt x="173" y="500"/>
                  </a:lnTo>
                  <a:lnTo>
                    <a:pt x="129" y="518"/>
                  </a:lnTo>
                  <a:lnTo>
                    <a:pt x="122" y="528"/>
                  </a:lnTo>
                  <a:lnTo>
                    <a:pt x="112" y="535"/>
                  </a:lnTo>
                  <a:lnTo>
                    <a:pt x="101" y="531"/>
                  </a:lnTo>
                  <a:lnTo>
                    <a:pt x="94" y="523"/>
                  </a:lnTo>
                  <a:lnTo>
                    <a:pt x="96" y="501"/>
                  </a:lnTo>
                  <a:lnTo>
                    <a:pt x="106" y="479"/>
                  </a:lnTo>
                  <a:lnTo>
                    <a:pt x="114" y="444"/>
                  </a:lnTo>
                  <a:lnTo>
                    <a:pt x="112" y="357"/>
                  </a:lnTo>
                  <a:lnTo>
                    <a:pt x="120" y="342"/>
                  </a:lnTo>
                  <a:lnTo>
                    <a:pt x="136" y="338"/>
                  </a:lnTo>
                  <a:lnTo>
                    <a:pt x="153" y="343"/>
                  </a:lnTo>
                  <a:lnTo>
                    <a:pt x="162" y="338"/>
                  </a:lnTo>
                  <a:lnTo>
                    <a:pt x="164" y="321"/>
                  </a:lnTo>
                  <a:lnTo>
                    <a:pt x="157" y="284"/>
                  </a:lnTo>
                  <a:lnTo>
                    <a:pt x="157" y="276"/>
                  </a:lnTo>
                  <a:lnTo>
                    <a:pt x="160" y="267"/>
                  </a:lnTo>
                  <a:lnTo>
                    <a:pt x="162" y="250"/>
                  </a:lnTo>
                  <a:lnTo>
                    <a:pt x="157" y="236"/>
                  </a:lnTo>
                  <a:lnTo>
                    <a:pt x="149" y="223"/>
                  </a:lnTo>
                  <a:lnTo>
                    <a:pt x="150" y="214"/>
                  </a:lnTo>
                  <a:lnTo>
                    <a:pt x="153" y="206"/>
                  </a:lnTo>
                  <a:lnTo>
                    <a:pt x="154" y="203"/>
                  </a:lnTo>
                  <a:lnTo>
                    <a:pt x="155" y="199"/>
                  </a:lnTo>
                  <a:lnTo>
                    <a:pt x="155" y="195"/>
                  </a:lnTo>
                  <a:lnTo>
                    <a:pt x="156" y="190"/>
                  </a:lnTo>
                  <a:lnTo>
                    <a:pt x="159" y="183"/>
                  </a:lnTo>
                  <a:lnTo>
                    <a:pt x="160" y="176"/>
                  </a:lnTo>
                  <a:lnTo>
                    <a:pt x="156" y="172"/>
                  </a:lnTo>
                  <a:lnTo>
                    <a:pt x="150" y="173"/>
                  </a:lnTo>
                  <a:lnTo>
                    <a:pt x="146" y="180"/>
                  </a:lnTo>
                  <a:lnTo>
                    <a:pt x="142" y="185"/>
                  </a:lnTo>
                  <a:lnTo>
                    <a:pt x="136" y="189"/>
                  </a:lnTo>
                  <a:lnTo>
                    <a:pt x="126" y="189"/>
                  </a:lnTo>
                  <a:lnTo>
                    <a:pt x="119" y="185"/>
                  </a:lnTo>
                  <a:lnTo>
                    <a:pt x="111" y="180"/>
                  </a:lnTo>
                  <a:lnTo>
                    <a:pt x="103" y="176"/>
                  </a:lnTo>
                  <a:lnTo>
                    <a:pt x="94" y="175"/>
                  </a:lnTo>
                  <a:lnTo>
                    <a:pt x="79" y="169"/>
                  </a:lnTo>
                  <a:lnTo>
                    <a:pt x="65" y="161"/>
                  </a:lnTo>
                  <a:lnTo>
                    <a:pt x="58" y="155"/>
                  </a:lnTo>
                  <a:lnTo>
                    <a:pt x="51" y="148"/>
                  </a:lnTo>
                  <a:lnTo>
                    <a:pt x="42" y="151"/>
                  </a:lnTo>
                  <a:lnTo>
                    <a:pt x="35" y="155"/>
                  </a:lnTo>
                  <a:lnTo>
                    <a:pt x="20" y="15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41">
              <a:extLst>
                <a:ext uri="{FF2B5EF4-FFF2-40B4-BE49-F238E27FC236}">
                  <a16:creationId xmlns:a16="http://schemas.microsoft.com/office/drawing/2014/main" id="{5DBBA7CA-8468-8D4B-A7C6-11324989BB5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4386" y="1318009"/>
              <a:ext cx="800100" cy="836612"/>
            </a:xfrm>
            <a:custGeom>
              <a:avLst/>
              <a:gdLst>
                <a:gd name="T0" fmla="*/ 394 w 504"/>
                <a:gd name="T1" fmla="*/ 0 h 527"/>
                <a:gd name="T2" fmla="*/ 422 w 504"/>
                <a:gd name="T3" fmla="*/ 32 h 527"/>
                <a:gd name="T4" fmla="*/ 444 w 504"/>
                <a:gd name="T5" fmla="*/ 42 h 527"/>
                <a:gd name="T6" fmla="*/ 461 w 504"/>
                <a:gd name="T7" fmla="*/ 65 h 527"/>
                <a:gd name="T8" fmla="*/ 472 w 504"/>
                <a:gd name="T9" fmla="*/ 184 h 527"/>
                <a:gd name="T10" fmla="*/ 484 w 504"/>
                <a:gd name="T11" fmla="*/ 219 h 527"/>
                <a:gd name="T12" fmla="*/ 485 w 504"/>
                <a:gd name="T13" fmla="*/ 239 h 527"/>
                <a:gd name="T14" fmla="*/ 481 w 504"/>
                <a:gd name="T15" fmla="*/ 265 h 527"/>
                <a:gd name="T16" fmla="*/ 504 w 504"/>
                <a:gd name="T17" fmla="*/ 292 h 527"/>
                <a:gd name="T18" fmla="*/ 486 w 504"/>
                <a:gd name="T19" fmla="*/ 297 h 527"/>
                <a:gd name="T20" fmla="*/ 470 w 504"/>
                <a:gd name="T21" fmla="*/ 317 h 527"/>
                <a:gd name="T22" fmla="*/ 463 w 504"/>
                <a:gd name="T23" fmla="*/ 315 h 527"/>
                <a:gd name="T24" fmla="*/ 431 w 504"/>
                <a:gd name="T25" fmla="*/ 322 h 527"/>
                <a:gd name="T26" fmla="*/ 428 w 504"/>
                <a:gd name="T27" fmla="*/ 384 h 527"/>
                <a:gd name="T28" fmla="*/ 424 w 504"/>
                <a:gd name="T29" fmla="*/ 412 h 527"/>
                <a:gd name="T30" fmla="*/ 400 w 504"/>
                <a:gd name="T31" fmla="*/ 433 h 527"/>
                <a:gd name="T32" fmla="*/ 388 w 504"/>
                <a:gd name="T33" fmla="*/ 467 h 527"/>
                <a:gd name="T34" fmla="*/ 379 w 504"/>
                <a:gd name="T35" fmla="*/ 478 h 527"/>
                <a:gd name="T36" fmla="*/ 354 w 504"/>
                <a:gd name="T37" fmla="*/ 489 h 527"/>
                <a:gd name="T38" fmla="*/ 346 w 504"/>
                <a:gd name="T39" fmla="*/ 489 h 527"/>
                <a:gd name="T40" fmla="*/ 320 w 504"/>
                <a:gd name="T41" fmla="*/ 492 h 527"/>
                <a:gd name="T42" fmla="*/ 296 w 504"/>
                <a:gd name="T43" fmla="*/ 489 h 527"/>
                <a:gd name="T44" fmla="*/ 286 w 504"/>
                <a:gd name="T45" fmla="*/ 504 h 527"/>
                <a:gd name="T46" fmla="*/ 277 w 504"/>
                <a:gd name="T47" fmla="*/ 509 h 527"/>
                <a:gd name="T48" fmla="*/ 275 w 504"/>
                <a:gd name="T49" fmla="*/ 518 h 527"/>
                <a:gd name="T50" fmla="*/ 260 w 504"/>
                <a:gd name="T51" fmla="*/ 527 h 527"/>
                <a:gd name="T52" fmla="*/ 229 w 504"/>
                <a:gd name="T53" fmla="*/ 471 h 527"/>
                <a:gd name="T54" fmla="*/ 201 w 504"/>
                <a:gd name="T55" fmla="*/ 405 h 527"/>
                <a:gd name="T56" fmla="*/ 203 w 504"/>
                <a:gd name="T57" fmla="*/ 365 h 527"/>
                <a:gd name="T58" fmla="*/ 166 w 504"/>
                <a:gd name="T59" fmla="*/ 349 h 527"/>
                <a:gd name="T60" fmla="*/ 125 w 504"/>
                <a:gd name="T61" fmla="*/ 354 h 527"/>
                <a:gd name="T62" fmla="*/ 88 w 504"/>
                <a:gd name="T63" fmla="*/ 337 h 527"/>
                <a:gd name="T64" fmla="*/ 64 w 504"/>
                <a:gd name="T65" fmla="*/ 334 h 527"/>
                <a:gd name="T66" fmla="*/ 50 w 504"/>
                <a:gd name="T67" fmla="*/ 336 h 527"/>
                <a:gd name="T68" fmla="*/ 39 w 504"/>
                <a:gd name="T69" fmla="*/ 344 h 527"/>
                <a:gd name="T70" fmla="*/ 19 w 504"/>
                <a:gd name="T71" fmla="*/ 342 h 527"/>
                <a:gd name="T72" fmla="*/ 2 w 504"/>
                <a:gd name="T73" fmla="*/ 234 h 527"/>
                <a:gd name="T74" fmla="*/ 114 w 504"/>
                <a:gd name="T75" fmla="*/ 209 h 527"/>
                <a:gd name="T76" fmla="*/ 119 w 504"/>
                <a:gd name="T77" fmla="*/ 163 h 527"/>
                <a:gd name="T78" fmla="*/ 143 w 504"/>
                <a:gd name="T79" fmla="*/ 126 h 527"/>
                <a:gd name="T80" fmla="*/ 215 w 504"/>
                <a:gd name="T81" fmla="*/ 99 h 527"/>
                <a:gd name="T82" fmla="*/ 238 w 504"/>
                <a:gd name="T83" fmla="*/ 81 h 527"/>
                <a:gd name="T84" fmla="*/ 251 w 504"/>
                <a:gd name="T85" fmla="*/ 27 h 527"/>
                <a:gd name="T86" fmla="*/ 282 w 504"/>
                <a:gd name="T87" fmla="*/ 26 h 527"/>
                <a:gd name="T88" fmla="*/ 286 w 504"/>
                <a:gd name="T89" fmla="*/ 5 h 527"/>
                <a:gd name="T90" fmla="*/ 305 w 504"/>
                <a:gd name="T91" fmla="*/ 3 h 527"/>
                <a:gd name="T92" fmla="*/ 317 w 504"/>
                <a:gd name="T93" fmla="*/ 10 h 527"/>
                <a:gd name="T94" fmla="*/ 365 w 504"/>
                <a:gd name="T95" fmla="*/ 19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04" h="527">
                  <a:moveTo>
                    <a:pt x="365" y="19"/>
                  </a:moveTo>
                  <a:lnTo>
                    <a:pt x="383" y="9"/>
                  </a:lnTo>
                  <a:lnTo>
                    <a:pt x="394" y="0"/>
                  </a:lnTo>
                  <a:lnTo>
                    <a:pt x="400" y="10"/>
                  </a:lnTo>
                  <a:lnTo>
                    <a:pt x="414" y="26"/>
                  </a:lnTo>
                  <a:lnTo>
                    <a:pt x="422" y="32"/>
                  </a:lnTo>
                  <a:lnTo>
                    <a:pt x="429" y="39"/>
                  </a:lnTo>
                  <a:lnTo>
                    <a:pt x="436" y="41"/>
                  </a:lnTo>
                  <a:lnTo>
                    <a:pt x="444" y="42"/>
                  </a:lnTo>
                  <a:lnTo>
                    <a:pt x="461" y="42"/>
                  </a:lnTo>
                  <a:lnTo>
                    <a:pt x="465" y="41"/>
                  </a:lnTo>
                  <a:lnTo>
                    <a:pt x="461" y="65"/>
                  </a:lnTo>
                  <a:lnTo>
                    <a:pt x="468" y="159"/>
                  </a:lnTo>
                  <a:lnTo>
                    <a:pt x="473" y="171"/>
                  </a:lnTo>
                  <a:lnTo>
                    <a:pt x="472" y="184"/>
                  </a:lnTo>
                  <a:lnTo>
                    <a:pt x="479" y="196"/>
                  </a:lnTo>
                  <a:lnTo>
                    <a:pt x="482" y="207"/>
                  </a:lnTo>
                  <a:lnTo>
                    <a:pt x="484" y="219"/>
                  </a:lnTo>
                  <a:lnTo>
                    <a:pt x="485" y="226"/>
                  </a:lnTo>
                  <a:lnTo>
                    <a:pt x="487" y="233"/>
                  </a:lnTo>
                  <a:lnTo>
                    <a:pt x="485" y="239"/>
                  </a:lnTo>
                  <a:lnTo>
                    <a:pt x="480" y="252"/>
                  </a:lnTo>
                  <a:lnTo>
                    <a:pt x="477" y="259"/>
                  </a:lnTo>
                  <a:lnTo>
                    <a:pt x="481" y="265"/>
                  </a:lnTo>
                  <a:lnTo>
                    <a:pt x="489" y="269"/>
                  </a:lnTo>
                  <a:lnTo>
                    <a:pt x="501" y="278"/>
                  </a:lnTo>
                  <a:lnTo>
                    <a:pt x="504" y="292"/>
                  </a:lnTo>
                  <a:lnTo>
                    <a:pt x="498" y="294"/>
                  </a:lnTo>
                  <a:lnTo>
                    <a:pt x="490" y="293"/>
                  </a:lnTo>
                  <a:lnTo>
                    <a:pt x="486" y="297"/>
                  </a:lnTo>
                  <a:lnTo>
                    <a:pt x="484" y="304"/>
                  </a:lnTo>
                  <a:lnTo>
                    <a:pt x="479" y="309"/>
                  </a:lnTo>
                  <a:lnTo>
                    <a:pt x="470" y="317"/>
                  </a:lnTo>
                  <a:lnTo>
                    <a:pt x="466" y="318"/>
                  </a:lnTo>
                  <a:lnTo>
                    <a:pt x="465" y="318"/>
                  </a:lnTo>
                  <a:lnTo>
                    <a:pt x="463" y="315"/>
                  </a:lnTo>
                  <a:lnTo>
                    <a:pt x="461" y="315"/>
                  </a:lnTo>
                  <a:lnTo>
                    <a:pt x="444" y="315"/>
                  </a:lnTo>
                  <a:lnTo>
                    <a:pt x="431" y="322"/>
                  </a:lnTo>
                  <a:lnTo>
                    <a:pt x="422" y="362"/>
                  </a:lnTo>
                  <a:lnTo>
                    <a:pt x="430" y="376"/>
                  </a:lnTo>
                  <a:lnTo>
                    <a:pt x="428" y="384"/>
                  </a:lnTo>
                  <a:lnTo>
                    <a:pt x="429" y="391"/>
                  </a:lnTo>
                  <a:lnTo>
                    <a:pt x="428" y="402"/>
                  </a:lnTo>
                  <a:lnTo>
                    <a:pt x="424" y="412"/>
                  </a:lnTo>
                  <a:lnTo>
                    <a:pt x="420" y="419"/>
                  </a:lnTo>
                  <a:lnTo>
                    <a:pt x="415" y="424"/>
                  </a:lnTo>
                  <a:lnTo>
                    <a:pt x="400" y="433"/>
                  </a:lnTo>
                  <a:lnTo>
                    <a:pt x="395" y="440"/>
                  </a:lnTo>
                  <a:lnTo>
                    <a:pt x="392" y="446"/>
                  </a:lnTo>
                  <a:lnTo>
                    <a:pt x="388" y="467"/>
                  </a:lnTo>
                  <a:lnTo>
                    <a:pt x="386" y="471"/>
                  </a:lnTo>
                  <a:lnTo>
                    <a:pt x="383" y="475"/>
                  </a:lnTo>
                  <a:lnTo>
                    <a:pt x="379" y="478"/>
                  </a:lnTo>
                  <a:lnTo>
                    <a:pt x="375" y="481"/>
                  </a:lnTo>
                  <a:lnTo>
                    <a:pt x="356" y="489"/>
                  </a:lnTo>
                  <a:lnTo>
                    <a:pt x="354" y="489"/>
                  </a:lnTo>
                  <a:lnTo>
                    <a:pt x="352" y="489"/>
                  </a:lnTo>
                  <a:lnTo>
                    <a:pt x="348" y="489"/>
                  </a:lnTo>
                  <a:lnTo>
                    <a:pt x="346" y="489"/>
                  </a:lnTo>
                  <a:lnTo>
                    <a:pt x="330" y="494"/>
                  </a:lnTo>
                  <a:lnTo>
                    <a:pt x="326" y="494"/>
                  </a:lnTo>
                  <a:lnTo>
                    <a:pt x="320" y="492"/>
                  </a:lnTo>
                  <a:lnTo>
                    <a:pt x="306" y="488"/>
                  </a:lnTo>
                  <a:lnTo>
                    <a:pt x="301" y="487"/>
                  </a:lnTo>
                  <a:lnTo>
                    <a:pt x="296" y="489"/>
                  </a:lnTo>
                  <a:lnTo>
                    <a:pt x="293" y="492"/>
                  </a:lnTo>
                  <a:lnTo>
                    <a:pt x="289" y="500"/>
                  </a:lnTo>
                  <a:lnTo>
                    <a:pt x="286" y="504"/>
                  </a:lnTo>
                  <a:lnTo>
                    <a:pt x="285" y="506"/>
                  </a:lnTo>
                  <a:lnTo>
                    <a:pt x="278" y="507"/>
                  </a:lnTo>
                  <a:lnTo>
                    <a:pt x="277" y="509"/>
                  </a:lnTo>
                  <a:lnTo>
                    <a:pt x="275" y="512"/>
                  </a:lnTo>
                  <a:lnTo>
                    <a:pt x="275" y="515"/>
                  </a:lnTo>
                  <a:lnTo>
                    <a:pt x="275" y="518"/>
                  </a:lnTo>
                  <a:lnTo>
                    <a:pt x="274" y="520"/>
                  </a:lnTo>
                  <a:lnTo>
                    <a:pt x="270" y="524"/>
                  </a:lnTo>
                  <a:lnTo>
                    <a:pt x="260" y="527"/>
                  </a:lnTo>
                  <a:lnTo>
                    <a:pt x="256" y="512"/>
                  </a:lnTo>
                  <a:lnTo>
                    <a:pt x="239" y="483"/>
                  </a:lnTo>
                  <a:lnTo>
                    <a:pt x="229" y="471"/>
                  </a:lnTo>
                  <a:lnTo>
                    <a:pt x="227" y="436"/>
                  </a:lnTo>
                  <a:lnTo>
                    <a:pt x="209" y="409"/>
                  </a:lnTo>
                  <a:lnTo>
                    <a:pt x="201" y="405"/>
                  </a:lnTo>
                  <a:lnTo>
                    <a:pt x="196" y="398"/>
                  </a:lnTo>
                  <a:lnTo>
                    <a:pt x="201" y="381"/>
                  </a:lnTo>
                  <a:lnTo>
                    <a:pt x="203" y="365"/>
                  </a:lnTo>
                  <a:lnTo>
                    <a:pt x="192" y="355"/>
                  </a:lnTo>
                  <a:lnTo>
                    <a:pt x="184" y="352"/>
                  </a:lnTo>
                  <a:lnTo>
                    <a:pt x="166" y="349"/>
                  </a:lnTo>
                  <a:lnTo>
                    <a:pt x="163" y="350"/>
                  </a:lnTo>
                  <a:lnTo>
                    <a:pt x="159" y="353"/>
                  </a:lnTo>
                  <a:lnTo>
                    <a:pt x="125" y="354"/>
                  </a:lnTo>
                  <a:lnTo>
                    <a:pt x="111" y="352"/>
                  </a:lnTo>
                  <a:lnTo>
                    <a:pt x="91" y="343"/>
                  </a:lnTo>
                  <a:lnTo>
                    <a:pt x="88" y="337"/>
                  </a:lnTo>
                  <a:lnTo>
                    <a:pt x="83" y="332"/>
                  </a:lnTo>
                  <a:lnTo>
                    <a:pt x="69" y="334"/>
                  </a:lnTo>
                  <a:lnTo>
                    <a:pt x="64" y="334"/>
                  </a:lnTo>
                  <a:lnTo>
                    <a:pt x="59" y="332"/>
                  </a:lnTo>
                  <a:lnTo>
                    <a:pt x="54" y="332"/>
                  </a:lnTo>
                  <a:lnTo>
                    <a:pt x="50" y="336"/>
                  </a:lnTo>
                  <a:lnTo>
                    <a:pt x="48" y="341"/>
                  </a:lnTo>
                  <a:lnTo>
                    <a:pt x="44" y="343"/>
                  </a:lnTo>
                  <a:lnTo>
                    <a:pt x="39" y="344"/>
                  </a:lnTo>
                  <a:lnTo>
                    <a:pt x="27" y="346"/>
                  </a:lnTo>
                  <a:lnTo>
                    <a:pt x="22" y="346"/>
                  </a:lnTo>
                  <a:lnTo>
                    <a:pt x="19" y="342"/>
                  </a:lnTo>
                  <a:lnTo>
                    <a:pt x="10" y="339"/>
                  </a:lnTo>
                  <a:lnTo>
                    <a:pt x="0" y="341"/>
                  </a:lnTo>
                  <a:lnTo>
                    <a:pt x="2" y="234"/>
                  </a:lnTo>
                  <a:lnTo>
                    <a:pt x="10" y="207"/>
                  </a:lnTo>
                  <a:lnTo>
                    <a:pt x="44" y="212"/>
                  </a:lnTo>
                  <a:lnTo>
                    <a:pt x="114" y="209"/>
                  </a:lnTo>
                  <a:lnTo>
                    <a:pt x="125" y="197"/>
                  </a:lnTo>
                  <a:lnTo>
                    <a:pt x="124" y="179"/>
                  </a:lnTo>
                  <a:lnTo>
                    <a:pt x="119" y="163"/>
                  </a:lnTo>
                  <a:lnTo>
                    <a:pt x="121" y="147"/>
                  </a:lnTo>
                  <a:lnTo>
                    <a:pt x="132" y="140"/>
                  </a:lnTo>
                  <a:lnTo>
                    <a:pt x="143" y="126"/>
                  </a:lnTo>
                  <a:lnTo>
                    <a:pt x="152" y="113"/>
                  </a:lnTo>
                  <a:lnTo>
                    <a:pt x="163" y="103"/>
                  </a:lnTo>
                  <a:lnTo>
                    <a:pt x="215" y="99"/>
                  </a:lnTo>
                  <a:lnTo>
                    <a:pt x="223" y="96"/>
                  </a:lnTo>
                  <a:lnTo>
                    <a:pt x="232" y="92"/>
                  </a:lnTo>
                  <a:lnTo>
                    <a:pt x="238" y="81"/>
                  </a:lnTo>
                  <a:lnTo>
                    <a:pt x="234" y="41"/>
                  </a:lnTo>
                  <a:lnTo>
                    <a:pt x="236" y="35"/>
                  </a:lnTo>
                  <a:lnTo>
                    <a:pt x="251" y="27"/>
                  </a:lnTo>
                  <a:lnTo>
                    <a:pt x="268" y="25"/>
                  </a:lnTo>
                  <a:lnTo>
                    <a:pt x="277" y="28"/>
                  </a:lnTo>
                  <a:lnTo>
                    <a:pt x="282" y="26"/>
                  </a:lnTo>
                  <a:lnTo>
                    <a:pt x="285" y="17"/>
                  </a:lnTo>
                  <a:lnTo>
                    <a:pt x="285" y="12"/>
                  </a:lnTo>
                  <a:lnTo>
                    <a:pt x="286" y="5"/>
                  </a:lnTo>
                  <a:lnTo>
                    <a:pt x="289" y="3"/>
                  </a:lnTo>
                  <a:lnTo>
                    <a:pt x="300" y="3"/>
                  </a:lnTo>
                  <a:lnTo>
                    <a:pt x="305" y="3"/>
                  </a:lnTo>
                  <a:lnTo>
                    <a:pt x="309" y="5"/>
                  </a:lnTo>
                  <a:lnTo>
                    <a:pt x="313" y="6"/>
                  </a:lnTo>
                  <a:lnTo>
                    <a:pt x="317" y="10"/>
                  </a:lnTo>
                  <a:lnTo>
                    <a:pt x="321" y="14"/>
                  </a:lnTo>
                  <a:lnTo>
                    <a:pt x="343" y="19"/>
                  </a:lnTo>
                  <a:lnTo>
                    <a:pt x="365" y="19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42">
              <a:extLst>
                <a:ext uri="{FF2B5EF4-FFF2-40B4-BE49-F238E27FC236}">
                  <a16:creationId xmlns:a16="http://schemas.microsoft.com/office/drawing/2014/main" id="{28A0ADAB-0FBD-834B-B98F-B873E1509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9198" y="1241809"/>
              <a:ext cx="1027113" cy="1012825"/>
            </a:xfrm>
            <a:custGeom>
              <a:avLst/>
              <a:gdLst>
                <a:gd name="T0" fmla="*/ 0 w 647"/>
                <a:gd name="T1" fmla="*/ 126 h 638"/>
                <a:gd name="T2" fmla="*/ 50 w 647"/>
                <a:gd name="T3" fmla="*/ 71 h 638"/>
                <a:gd name="T4" fmla="*/ 57 w 647"/>
                <a:gd name="T5" fmla="*/ 69 h 638"/>
                <a:gd name="T6" fmla="*/ 60 w 647"/>
                <a:gd name="T7" fmla="*/ 59 h 638"/>
                <a:gd name="T8" fmla="*/ 117 w 647"/>
                <a:gd name="T9" fmla="*/ 27 h 638"/>
                <a:gd name="T10" fmla="*/ 297 w 647"/>
                <a:gd name="T11" fmla="*/ 5 h 638"/>
                <a:gd name="T12" fmla="*/ 503 w 647"/>
                <a:gd name="T13" fmla="*/ 32 h 638"/>
                <a:gd name="T14" fmla="*/ 549 w 647"/>
                <a:gd name="T15" fmla="*/ 61 h 638"/>
                <a:gd name="T16" fmla="*/ 573 w 647"/>
                <a:gd name="T17" fmla="*/ 63 h 638"/>
                <a:gd name="T18" fmla="*/ 593 w 647"/>
                <a:gd name="T19" fmla="*/ 63 h 638"/>
                <a:gd name="T20" fmla="*/ 597 w 647"/>
                <a:gd name="T21" fmla="*/ 67 h 638"/>
                <a:gd name="T22" fmla="*/ 600 w 647"/>
                <a:gd name="T23" fmla="*/ 68 h 638"/>
                <a:gd name="T24" fmla="*/ 605 w 647"/>
                <a:gd name="T25" fmla="*/ 66 h 638"/>
                <a:gd name="T26" fmla="*/ 611 w 647"/>
                <a:gd name="T27" fmla="*/ 70 h 638"/>
                <a:gd name="T28" fmla="*/ 625 w 647"/>
                <a:gd name="T29" fmla="*/ 70 h 638"/>
                <a:gd name="T30" fmla="*/ 623 w 647"/>
                <a:gd name="T31" fmla="*/ 129 h 638"/>
                <a:gd name="T32" fmla="*/ 647 w 647"/>
                <a:gd name="T33" fmla="*/ 163 h 638"/>
                <a:gd name="T34" fmla="*/ 607 w 647"/>
                <a:gd name="T35" fmla="*/ 213 h 638"/>
                <a:gd name="T36" fmla="*/ 606 w 647"/>
                <a:gd name="T37" fmla="*/ 347 h 638"/>
                <a:gd name="T38" fmla="*/ 590 w 647"/>
                <a:gd name="T39" fmla="*/ 393 h 638"/>
                <a:gd name="T40" fmla="*/ 613 w 647"/>
                <a:gd name="T41" fmla="*/ 397 h 638"/>
                <a:gd name="T42" fmla="*/ 625 w 647"/>
                <a:gd name="T43" fmla="*/ 421 h 638"/>
                <a:gd name="T44" fmla="*/ 586 w 647"/>
                <a:gd name="T45" fmla="*/ 472 h 638"/>
                <a:gd name="T46" fmla="*/ 581 w 647"/>
                <a:gd name="T47" fmla="*/ 518 h 638"/>
                <a:gd name="T48" fmla="*/ 506 w 647"/>
                <a:gd name="T49" fmla="*/ 562 h 638"/>
                <a:gd name="T50" fmla="*/ 492 w 647"/>
                <a:gd name="T51" fmla="*/ 613 h 638"/>
                <a:gd name="T52" fmla="*/ 477 w 647"/>
                <a:gd name="T53" fmla="*/ 634 h 638"/>
                <a:gd name="T54" fmla="*/ 443 w 647"/>
                <a:gd name="T55" fmla="*/ 636 h 638"/>
                <a:gd name="T56" fmla="*/ 443 w 647"/>
                <a:gd name="T57" fmla="*/ 561 h 638"/>
                <a:gd name="T58" fmla="*/ 412 w 647"/>
                <a:gd name="T59" fmla="*/ 523 h 638"/>
                <a:gd name="T60" fmla="*/ 374 w 647"/>
                <a:gd name="T61" fmla="*/ 484 h 638"/>
                <a:gd name="T62" fmla="*/ 300 w 647"/>
                <a:gd name="T63" fmla="*/ 475 h 638"/>
                <a:gd name="T64" fmla="*/ 300 w 647"/>
                <a:gd name="T65" fmla="*/ 413 h 638"/>
                <a:gd name="T66" fmla="*/ 266 w 647"/>
                <a:gd name="T67" fmla="*/ 294 h 638"/>
                <a:gd name="T68" fmla="*/ 255 w 647"/>
                <a:gd name="T69" fmla="*/ 269 h 638"/>
                <a:gd name="T70" fmla="*/ 251 w 647"/>
                <a:gd name="T71" fmla="*/ 233 h 638"/>
                <a:gd name="T72" fmla="*/ 219 w 647"/>
                <a:gd name="T73" fmla="*/ 202 h 638"/>
                <a:gd name="T74" fmla="*/ 203 w 647"/>
                <a:gd name="T75" fmla="*/ 140 h 638"/>
                <a:gd name="T76" fmla="*/ 181 w 647"/>
                <a:gd name="T77" fmla="*/ 133 h 638"/>
                <a:gd name="T78" fmla="*/ 150 w 647"/>
                <a:gd name="T79" fmla="*/ 133 h 638"/>
                <a:gd name="T80" fmla="*/ 132 w 647"/>
                <a:gd name="T81" fmla="*/ 103 h 638"/>
                <a:gd name="T82" fmla="*/ 106 w 647"/>
                <a:gd name="T83" fmla="*/ 94 h 638"/>
                <a:gd name="T84" fmla="*/ 58 w 647"/>
                <a:gd name="T85" fmla="*/ 112 h 638"/>
                <a:gd name="T86" fmla="*/ 47 w 647"/>
                <a:gd name="T87" fmla="*/ 127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47" h="638">
                  <a:moveTo>
                    <a:pt x="28" y="135"/>
                  </a:moveTo>
                  <a:lnTo>
                    <a:pt x="6" y="129"/>
                  </a:lnTo>
                  <a:lnTo>
                    <a:pt x="0" y="126"/>
                  </a:lnTo>
                  <a:lnTo>
                    <a:pt x="39" y="81"/>
                  </a:lnTo>
                  <a:lnTo>
                    <a:pt x="46" y="74"/>
                  </a:lnTo>
                  <a:lnTo>
                    <a:pt x="50" y="71"/>
                  </a:lnTo>
                  <a:lnTo>
                    <a:pt x="53" y="70"/>
                  </a:lnTo>
                  <a:lnTo>
                    <a:pt x="54" y="70"/>
                  </a:lnTo>
                  <a:lnTo>
                    <a:pt x="57" y="69"/>
                  </a:lnTo>
                  <a:lnTo>
                    <a:pt x="58" y="67"/>
                  </a:lnTo>
                  <a:lnTo>
                    <a:pt x="59" y="61"/>
                  </a:lnTo>
                  <a:lnTo>
                    <a:pt x="60" y="59"/>
                  </a:lnTo>
                  <a:lnTo>
                    <a:pt x="64" y="55"/>
                  </a:lnTo>
                  <a:lnTo>
                    <a:pt x="107" y="31"/>
                  </a:lnTo>
                  <a:lnTo>
                    <a:pt x="117" y="27"/>
                  </a:lnTo>
                  <a:lnTo>
                    <a:pt x="234" y="2"/>
                  </a:lnTo>
                  <a:lnTo>
                    <a:pt x="255" y="0"/>
                  </a:lnTo>
                  <a:lnTo>
                    <a:pt x="297" y="5"/>
                  </a:lnTo>
                  <a:lnTo>
                    <a:pt x="409" y="4"/>
                  </a:lnTo>
                  <a:lnTo>
                    <a:pt x="478" y="21"/>
                  </a:lnTo>
                  <a:lnTo>
                    <a:pt x="503" y="32"/>
                  </a:lnTo>
                  <a:lnTo>
                    <a:pt x="534" y="51"/>
                  </a:lnTo>
                  <a:lnTo>
                    <a:pt x="545" y="59"/>
                  </a:lnTo>
                  <a:lnTo>
                    <a:pt x="549" y="61"/>
                  </a:lnTo>
                  <a:lnTo>
                    <a:pt x="563" y="64"/>
                  </a:lnTo>
                  <a:lnTo>
                    <a:pt x="570" y="63"/>
                  </a:lnTo>
                  <a:lnTo>
                    <a:pt x="573" y="63"/>
                  </a:lnTo>
                  <a:lnTo>
                    <a:pt x="579" y="60"/>
                  </a:lnTo>
                  <a:lnTo>
                    <a:pt x="582" y="60"/>
                  </a:lnTo>
                  <a:lnTo>
                    <a:pt x="593" y="63"/>
                  </a:lnTo>
                  <a:lnTo>
                    <a:pt x="596" y="65"/>
                  </a:lnTo>
                  <a:lnTo>
                    <a:pt x="597" y="67"/>
                  </a:lnTo>
                  <a:lnTo>
                    <a:pt x="597" y="67"/>
                  </a:lnTo>
                  <a:lnTo>
                    <a:pt x="597" y="68"/>
                  </a:lnTo>
                  <a:lnTo>
                    <a:pt x="599" y="69"/>
                  </a:lnTo>
                  <a:lnTo>
                    <a:pt x="600" y="68"/>
                  </a:lnTo>
                  <a:lnTo>
                    <a:pt x="601" y="67"/>
                  </a:lnTo>
                  <a:lnTo>
                    <a:pt x="603" y="66"/>
                  </a:lnTo>
                  <a:lnTo>
                    <a:pt x="605" y="66"/>
                  </a:lnTo>
                  <a:lnTo>
                    <a:pt x="607" y="67"/>
                  </a:lnTo>
                  <a:lnTo>
                    <a:pt x="609" y="69"/>
                  </a:lnTo>
                  <a:lnTo>
                    <a:pt x="611" y="70"/>
                  </a:lnTo>
                  <a:lnTo>
                    <a:pt x="613" y="69"/>
                  </a:lnTo>
                  <a:lnTo>
                    <a:pt x="616" y="70"/>
                  </a:lnTo>
                  <a:lnTo>
                    <a:pt x="625" y="70"/>
                  </a:lnTo>
                  <a:lnTo>
                    <a:pt x="625" y="70"/>
                  </a:lnTo>
                  <a:lnTo>
                    <a:pt x="619" y="114"/>
                  </a:lnTo>
                  <a:lnTo>
                    <a:pt x="623" y="129"/>
                  </a:lnTo>
                  <a:lnTo>
                    <a:pt x="633" y="140"/>
                  </a:lnTo>
                  <a:lnTo>
                    <a:pt x="646" y="149"/>
                  </a:lnTo>
                  <a:lnTo>
                    <a:pt x="647" y="163"/>
                  </a:lnTo>
                  <a:lnTo>
                    <a:pt x="642" y="177"/>
                  </a:lnTo>
                  <a:lnTo>
                    <a:pt x="632" y="190"/>
                  </a:lnTo>
                  <a:lnTo>
                    <a:pt x="607" y="213"/>
                  </a:lnTo>
                  <a:lnTo>
                    <a:pt x="611" y="248"/>
                  </a:lnTo>
                  <a:lnTo>
                    <a:pt x="600" y="324"/>
                  </a:lnTo>
                  <a:lnTo>
                    <a:pt x="606" y="347"/>
                  </a:lnTo>
                  <a:lnTo>
                    <a:pt x="605" y="357"/>
                  </a:lnTo>
                  <a:lnTo>
                    <a:pt x="591" y="384"/>
                  </a:lnTo>
                  <a:lnTo>
                    <a:pt x="590" y="393"/>
                  </a:lnTo>
                  <a:lnTo>
                    <a:pt x="596" y="394"/>
                  </a:lnTo>
                  <a:lnTo>
                    <a:pt x="604" y="394"/>
                  </a:lnTo>
                  <a:lnTo>
                    <a:pt x="613" y="397"/>
                  </a:lnTo>
                  <a:lnTo>
                    <a:pt x="620" y="404"/>
                  </a:lnTo>
                  <a:lnTo>
                    <a:pt x="624" y="412"/>
                  </a:lnTo>
                  <a:lnTo>
                    <a:pt x="625" y="421"/>
                  </a:lnTo>
                  <a:lnTo>
                    <a:pt x="602" y="449"/>
                  </a:lnTo>
                  <a:lnTo>
                    <a:pt x="593" y="465"/>
                  </a:lnTo>
                  <a:lnTo>
                    <a:pt x="586" y="472"/>
                  </a:lnTo>
                  <a:lnTo>
                    <a:pt x="581" y="479"/>
                  </a:lnTo>
                  <a:lnTo>
                    <a:pt x="580" y="498"/>
                  </a:lnTo>
                  <a:lnTo>
                    <a:pt x="581" y="518"/>
                  </a:lnTo>
                  <a:lnTo>
                    <a:pt x="574" y="533"/>
                  </a:lnTo>
                  <a:lnTo>
                    <a:pt x="560" y="544"/>
                  </a:lnTo>
                  <a:lnTo>
                    <a:pt x="506" y="562"/>
                  </a:lnTo>
                  <a:lnTo>
                    <a:pt x="493" y="576"/>
                  </a:lnTo>
                  <a:lnTo>
                    <a:pt x="490" y="595"/>
                  </a:lnTo>
                  <a:lnTo>
                    <a:pt x="492" y="613"/>
                  </a:lnTo>
                  <a:lnTo>
                    <a:pt x="489" y="622"/>
                  </a:lnTo>
                  <a:lnTo>
                    <a:pt x="484" y="629"/>
                  </a:lnTo>
                  <a:lnTo>
                    <a:pt x="477" y="634"/>
                  </a:lnTo>
                  <a:lnTo>
                    <a:pt x="468" y="637"/>
                  </a:lnTo>
                  <a:lnTo>
                    <a:pt x="459" y="638"/>
                  </a:lnTo>
                  <a:lnTo>
                    <a:pt x="443" y="636"/>
                  </a:lnTo>
                  <a:lnTo>
                    <a:pt x="441" y="629"/>
                  </a:lnTo>
                  <a:lnTo>
                    <a:pt x="440" y="613"/>
                  </a:lnTo>
                  <a:lnTo>
                    <a:pt x="443" y="561"/>
                  </a:lnTo>
                  <a:lnTo>
                    <a:pt x="441" y="553"/>
                  </a:lnTo>
                  <a:lnTo>
                    <a:pt x="436" y="547"/>
                  </a:lnTo>
                  <a:lnTo>
                    <a:pt x="412" y="523"/>
                  </a:lnTo>
                  <a:lnTo>
                    <a:pt x="402" y="508"/>
                  </a:lnTo>
                  <a:lnTo>
                    <a:pt x="389" y="495"/>
                  </a:lnTo>
                  <a:lnTo>
                    <a:pt x="374" y="484"/>
                  </a:lnTo>
                  <a:lnTo>
                    <a:pt x="343" y="469"/>
                  </a:lnTo>
                  <a:lnTo>
                    <a:pt x="311" y="477"/>
                  </a:lnTo>
                  <a:lnTo>
                    <a:pt x="300" y="475"/>
                  </a:lnTo>
                  <a:lnTo>
                    <a:pt x="294" y="467"/>
                  </a:lnTo>
                  <a:lnTo>
                    <a:pt x="302" y="432"/>
                  </a:lnTo>
                  <a:lnTo>
                    <a:pt x="300" y="413"/>
                  </a:lnTo>
                  <a:lnTo>
                    <a:pt x="273" y="346"/>
                  </a:lnTo>
                  <a:lnTo>
                    <a:pt x="266" y="310"/>
                  </a:lnTo>
                  <a:lnTo>
                    <a:pt x="266" y="294"/>
                  </a:lnTo>
                  <a:lnTo>
                    <a:pt x="265" y="284"/>
                  </a:lnTo>
                  <a:lnTo>
                    <a:pt x="260" y="276"/>
                  </a:lnTo>
                  <a:lnTo>
                    <a:pt x="255" y="269"/>
                  </a:lnTo>
                  <a:lnTo>
                    <a:pt x="255" y="260"/>
                  </a:lnTo>
                  <a:lnTo>
                    <a:pt x="254" y="251"/>
                  </a:lnTo>
                  <a:lnTo>
                    <a:pt x="251" y="233"/>
                  </a:lnTo>
                  <a:lnTo>
                    <a:pt x="248" y="224"/>
                  </a:lnTo>
                  <a:lnTo>
                    <a:pt x="234" y="212"/>
                  </a:lnTo>
                  <a:lnTo>
                    <a:pt x="219" y="202"/>
                  </a:lnTo>
                  <a:lnTo>
                    <a:pt x="214" y="186"/>
                  </a:lnTo>
                  <a:lnTo>
                    <a:pt x="210" y="154"/>
                  </a:lnTo>
                  <a:lnTo>
                    <a:pt x="203" y="140"/>
                  </a:lnTo>
                  <a:lnTo>
                    <a:pt x="196" y="135"/>
                  </a:lnTo>
                  <a:lnTo>
                    <a:pt x="189" y="135"/>
                  </a:lnTo>
                  <a:lnTo>
                    <a:pt x="181" y="133"/>
                  </a:lnTo>
                  <a:lnTo>
                    <a:pt x="172" y="129"/>
                  </a:lnTo>
                  <a:lnTo>
                    <a:pt x="165" y="129"/>
                  </a:lnTo>
                  <a:lnTo>
                    <a:pt x="150" y="133"/>
                  </a:lnTo>
                  <a:lnTo>
                    <a:pt x="140" y="132"/>
                  </a:lnTo>
                  <a:lnTo>
                    <a:pt x="137" y="126"/>
                  </a:lnTo>
                  <a:lnTo>
                    <a:pt x="132" y="103"/>
                  </a:lnTo>
                  <a:lnTo>
                    <a:pt x="126" y="94"/>
                  </a:lnTo>
                  <a:lnTo>
                    <a:pt x="116" y="91"/>
                  </a:lnTo>
                  <a:lnTo>
                    <a:pt x="106" y="94"/>
                  </a:lnTo>
                  <a:lnTo>
                    <a:pt x="84" y="102"/>
                  </a:lnTo>
                  <a:lnTo>
                    <a:pt x="74" y="105"/>
                  </a:lnTo>
                  <a:lnTo>
                    <a:pt x="58" y="112"/>
                  </a:lnTo>
                  <a:lnTo>
                    <a:pt x="53" y="115"/>
                  </a:lnTo>
                  <a:lnTo>
                    <a:pt x="51" y="121"/>
                  </a:lnTo>
                  <a:lnTo>
                    <a:pt x="47" y="127"/>
                  </a:lnTo>
                  <a:lnTo>
                    <a:pt x="28" y="1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43">
              <a:extLst>
                <a:ext uri="{FF2B5EF4-FFF2-40B4-BE49-F238E27FC236}">
                  <a16:creationId xmlns:a16="http://schemas.microsoft.com/office/drawing/2014/main" id="{CCF1B21F-E5A7-7F42-BCF2-E84D6C9BA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49236" y="1297372"/>
              <a:ext cx="928688" cy="1133475"/>
            </a:xfrm>
            <a:custGeom>
              <a:avLst/>
              <a:gdLst>
                <a:gd name="T0" fmla="*/ 55 w 585"/>
                <a:gd name="T1" fmla="*/ 481 h 714"/>
                <a:gd name="T2" fmla="*/ 4 w 585"/>
                <a:gd name="T3" fmla="*/ 420 h 714"/>
                <a:gd name="T4" fmla="*/ 6 w 585"/>
                <a:gd name="T5" fmla="*/ 392 h 714"/>
                <a:gd name="T6" fmla="*/ 42 w 585"/>
                <a:gd name="T7" fmla="*/ 344 h 714"/>
                <a:gd name="T8" fmla="*/ 42 w 585"/>
                <a:gd name="T9" fmla="*/ 327 h 714"/>
                <a:gd name="T10" fmla="*/ 33 w 585"/>
                <a:gd name="T11" fmla="*/ 316 h 714"/>
                <a:gd name="T12" fmla="*/ 39 w 585"/>
                <a:gd name="T13" fmla="*/ 292 h 714"/>
                <a:gd name="T14" fmla="*/ 37 w 585"/>
                <a:gd name="T15" fmla="*/ 250 h 714"/>
                <a:gd name="T16" fmla="*/ 91 w 585"/>
                <a:gd name="T17" fmla="*/ 124 h 714"/>
                <a:gd name="T18" fmla="*/ 152 w 585"/>
                <a:gd name="T19" fmla="*/ 4 h 714"/>
                <a:gd name="T20" fmla="*/ 200 w 585"/>
                <a:gd name="T21" fmla="*/ 0 h 714"/>
                <a:gd name="T22" fmla="*/ 243 w 585"/>
                <a:gd name="T23" fmla="*/ 27 h 714"/>
                <a:gd name="T24" fmla="*/ 275 w 585"/>
                <a:gd name="T25" fmla="*/ 41 h 714"/>
                <a:gd name="T26" fmla="*/ 299 w 585"/>
                <a:gd name="T27" fmla="*/ 25 h 714"/>
                <a:gd name="T28" fmla="*/ 305 w 585"/>
                <a:gd name="T29" fmla="*/ 42 h 714"/>
                <a:gd name="T30" fmla="*/ 302 w 585"/>
                <a:gd name="T31" fmla="*/ 58 h 714"/>
                <a:gd name="T32" fmla="*/ 311 w 585"/>
                <a:gd name="T33" fmla="*/ 102 h 714"/>
                <a:gd name="T34" fmla="*/ 313 w 585"/>
                <a:gd name="T35" fmla="*/ 173 h 714"/>
                <a:gd name="T36" fmla="*/ 269 w 585"/>
                <a:gd name="T37" fmla="*/ 194 h 714"/>
                <a:gd name="T38" fmla="*/ 245 w 585"/>
                <a:gd name="T39" fmla="*/ 353 h 714"/>
                <a:gd name="T40" fmla="*/ 271 w 585"/>
                <a:gd name="T41" fmla="*/ 380 h 714"/>
                <a:gd name="T42" fmla="*/ 331 w 585"/>
                <a:gd name="T43" fmla="*/ 351 h 714"/>
                <a:gd name="T44" fmla="*/ 344 w 585"/>
                <a:gd name="T45" fmla="*/ 353 h 714"/>
                <a:gd name="T46" fmla="*/ 366 w 585"/>
                <a:gd name="T47" fmla="*/ 352 h 714"/>
                <a:gd name="T48" fmla="*/ 395 w 585"/>
                <a:gd name="T49" fmla="*/ 357 h 714"/>
                <a:gd name="T50" fmla="*/ 410 w 585"/>
                <a:gd name="T51" fmla="*/ 345 h 714"/>
                <a:gd name="T52" fmla="*/ 439 w 585"/>
                <a:gd name="T53" fmla="*/ 345 h 714"/>
                <a:gd name="T54" fmla="*/ 481 w 585"/>
                <a:gd name="T55" fmla="*/ 367 h 714"/>
                <a:gd name="T56" fmla="*/ 540 w 585"/>
                <a:gd name="T57" fmla="*/ 365 h 714"/>
                <a:gd name="T58" fmla="*/ 552 w 585"/>
                <a:gd name="T59" fmla="*/ 411 h 714"/>
                <a:gd name="T60" fmla="*/ 585 w 585"/>
                <a:gd name="T61" fmla="*/ 484 h 714"/>
                <a:gd name="T62" fmla="*/ 561 w 585"/>
                <a:gd name="T63" fmla="*/ 488 h 714"/>
                <a:gd name="T64" fmla="*/ 536 w 585"/>
                <a:gd name="T65" fmla="*/ 499 h 714"/>
                <a:gd name="T66" fmla="*/ 453 w 585"/>
                <a:gd name="T67" fmla="*/ 516 h 714"/>
                <a:gd name="T68" fmla="*/ 448 w 585"/>
                <a:gd name="T69" fmla="*/ 474 h 714"/>
                <a:gd name="T70" fmla="*/ 415 w 585"/>
                <a:gd name="T71" fmla="*/ 431 h 714"/>
                <a:gd name="T72" fmla="*/ 296 w 585"/>
                <a:gd name="T73" fmla="*/ 471 h 714"/>
                <a:gd name="T74" fmla="*/ 348 w 585"/>
                <a:gd name="T75" fmla="*/ 492 h 714"/>
                <a:gd name="T76" fmla="*/ 362 w 585"/>
                <a:gd name="T77" fmla="*/ 502 h 714"/>
                <a:gd name="T78" fmla="*/ 358 w 585"/>
                <a:gd name="T79" fmla="*/ 540 h 714"/>
                <a:gd name="T80" fmla="*/ 349 w 585"/>
                <a:gd name="T81" fmla="*/ 576 h 714"/>
                <a:gd name="T82" fmla="*/ 307 w 585"/>
                <a:gd name="T83" fmla="*/ 599 h 714"/>
                <a:gd name="T84" fmla="*/ 320 w 585"/>
                <a:gd name="T85" fmla="*/ 645 h 714"/>
                <a:gd name="T86" fmla="*/ 306 w 585"/>
                <a:gd name="T87" fmla="*/ 683 h 714"/>
                <a:gd name="T88" fmla="*/ 269 w 585"/>
                <a:gd name="T89" fmla="*/ 708 h 714"/>
                <a:gd name="T90" fmla="*/ 249 w 585"/>
                <a:gd name="T91" fmla="*/ 692 h 714"/>
                <a:gd name="T92" fmla="*/ 236 w 585"/>
                <a:gd name="T93" fmla="*/ 658 h 714"/>
                <a:gd name="T94" fmla="*/ 271 w 585"/>
                <a:gd name="T95" fmla="*/ 603 h 714"/>
                <a:gd name="T96" fmla="*/ 280 w 585"/>
                <a:gd name="T97" fmla="*/ 586 h 714"/>
                <a:gd name="T98" fmla="*/ 272 w 585"/>
                <a:gd name="T99" fmla="*/ 526 h 714"/>
                <a:gd name="T100" fmla="*/ 135 w 585"/>
                <a:gd name="T101" fmla="*/ 508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85" h="714">
                  <a:moveTo>
                    <a:pt x="78" y="482"/>
                  </a:moveTo>
                  <a:lnTo>
                    <a:pt x="57" y="480"/>
                  </a:lnTo>
                  <a:lnTo>
                    <a:pt x="55" y="481"/>
                  </a:lnTo>
                  <a:lnTo>
                    <a:pt x="55" y="481"/>
                  </a:lnTo>
                  <a:lnTo>
                    <a:pt x="52" y="482"/>
                  </a:lnTo>
                  <a:lnTo>
                    <a:pt x="51" y="481"/>
                  </a:lnTo>
                  <a:lnTo>
                    <a:pt x="45" y="476"/>
                  </a:lnTo>
                  <a:lnTo>
                    <a:pt x="4" y="420"/>
                  </a:lnTo>
                  <a:lnTo>
                    <a:pt x="1" y="414"/>
                  </a:lnTo>
                  <a:lnTo>
                    <a:pt x="0" y="408"/>
                  </a:lnTo>
                  <a:lnTo>
                    <a:pt x="5" y="396"/>
                  </a:lnTo>
                  <a:lnTo>
                    <a:pt x="6" y="392"/>
                  </a:lnTo>
                  <a:lnTo>
                    <a:pt x="10" y="382"/>
                  </a:lnTo>
                  <a:lnTo>
                    <a:pt x="25" y="355"/>
                  </a:lnTo>
                  <a:lnTo>
                    <a:pt x="30" y="350"/>
                  </a:lnTo>
                  <a:lnTo>
                    <a:pt x="42" y="344"/>
                  </a:lnTo>
                  <a:lnTo>
                    <a:pt x="45" y="341"/>
                  </a:lnTo>
                  <a:lnTo>
                    <a:pt x="46" y="336"/>
                  </a:lnTo>
                  <a:lnTo>
                    <a:pt x="45" y="331"/>
                  </a:lnTo>
                  <a:lnTo>
                    <a:pt x="42" y="327"/>
                  </a:lnTo>
                  <a:lnTo>
                    <a:pt x="37" y="321"/>
                  </a:lnTo>
                  <a:lnTo>
                    <a:pt x="36" y="321"/>
                  </a:lnTo>
                  <a:lnTo>
                    <a:pt x="34" y="317"/>
                  </a:lnTo>
                  <a:lnTo>
                    <a:pt x="33" y="316"/>
                  </a:lnTo>
                  <a:lnTo>
                    <a:pt x="32" y="303"/>
                  </a:lnTo>
                  <a:lnTo>
                    <a:pt x="33" y="299"/>
                  </a:lnTo>
                  <a:lnTo>
                    <a:pt x="35" y="296"/>
                  </a:lnTo>
                  <a:lnTo>
                    <a:pt x="39" y="292"/>
                  </a:lnTo>
                  <a:lnTo>
                    <a:pt x="43" y="284"/>
                  </a:lnTo>
                  <a:lnTo>
                    <a:pt x="42" y="276"/>
                  </a:lnTo>
                  <a:lnTo>
                    <a:pt x="36" y="259"/>
                  </a:lnTo>
                  <a:lnTo>
                    <a:pt x="37" y="250"/>
                  </a:lnTo>
                  <a:lnTo>
                    <a:pt x="42" y="220"/>
                  </a:lnTo>
                  <a:lnTo>
                    <a:pt x="41" y="163"/>
                  </a:lnTo>
                  <a:lnTo>
                    <a:pt x="41" y="160"/>
                  </a:lnTo>
                  <a:lnTo>
                    <a:pt x="91" y="124"/>
                  </a:lnTo>
                  <a:lnTo>
                    <a:pt x="106" y="110"/>
                  </a:lnTo>
                  <a:lnTo>
                    <a:pt x="142" y="53"/>
                  </a:lnTo>
                  <a:lnTo>
                    <a:pt x="149" y="5"/>
                  </a:lnTo>
                  <a:lnTo>
                    <a:pt x="152" y="4"/>
                  </a:lnTo>
                  <a:lnTo>
                    <a:pt x="169" y="4"/>
                  </a:lnTo>
                  <a:lnTo>
                    <a:pt x="184" y="7"/>
                  </a:lnTo>
                  <a:lnTo>
                    <a:pt x="191" y="3"/>
                  </a:lnTo>
                  <a:lnTo>
                    <a:pt x="200" y="0"/>
                  </a:lnTo>
                  <a:lnTo>
                    <a:pt x="207" y="7"/>
                  </a:lnTo>
                  <a:lnTo>
                    <a:pt x="214" y="13"/>
                  </a:lnTo>
                  <a:lnTo>
                    <a:pt x="228" y="21"/>
                  </a:lnTo>
                  <a:lnTo>
                    <a:pt x="243" y="27"/>
                  </a:lnTo>
                  <a:lnTo>
                    <a:pt x="252" y="28"/>
                  </a:lnTo>
                  <a:lnTo>
                    <a:pt x="260" y="32"/>
                  </a:lnTo>
                  <a:lnTo>
                    <a:pt x="268" y="37"/>
                  </a:lnTo>
                  <a:lnTo>
                    <a:pt x="275" y="41"/>
                  </a:lnTo>
                  <a:lnTo>
                    <a:pt x="285" y="41"/>
                  </a:lnTo>
                  <a:lnTo>
                    <a:pt x="291" y="37"/>
                  </a:lnTo>
                  <a:lnTo>
                    <a:pt x="295" y="32"/>
                  </a:lnTo>
                  <a:lnTo>
                    <a:pt x="299" y="25"/>
                  </a:lnTo>
                  <a:lnTo>
                    <a:pt x="305" y="24"/>
                  </a:lnTo>
                  <a:lnTo>
                    <a:pt x="309" y="28"/>
                  </a:lnTo>
                  <a:lnTo>
                    <a:pt x="308" y="35"/>
                  </a:lnTo>
                  <a:lnTo>
                    <a:pt x="305" y="42"/>
                  </a:lnTo>
                  <a:lnTo>
                    <a:pt x="304" y="47"/>
                  </a:lnTo>
                  <a:lnTo>
                    <a:pt x="304" y="51"/>
                  </a:lnTo>
                  <a:lnTo>
                    <a:pt x="303" y="55"/>
                  </a:lnTo>
                  <a:lnTo>
                    <a:pt x="302" y="58"/>
                  </a:lnTo>
                  <a:lnTo>
                    <a:pt x="299" y="66"/>
                  </a:lnTo>
                  <a:lnTo>
                    <a:pt x="298" y="75"/>
                  </a:lnTo>
                  <a:lnTo>
                    <a:pt x="306" y="88"/>
                  </a:lnTo>
                  <a:lnTo>
                    <a:pt x="311" y="102"/>
                  </a:lnTo>
                  <a:lnTo>
                    <a:pt x="309" y="119"/>
                  </a:lnTo>
                  <a:lnTo>
                    <a:pt x="306" y="128"/>
                  </a:lnTo>
                  <a:lnTo>
                    <a:pt x="306" y="136"/>
                  </a:lnTo>
                  <a:lnTo>
                    <a:pt x="313" y="173"/>
                  </a:lnTo>
                  <a:lnTo>
                    <a:pt x="311" y="190"/>
                  </a:lnTo>
                  <a:lnTo>
                    <a:pt x="302" y="195"/>
                  </a:lnTo>
                  <a:lnTo>
                    <a:pt x="285" y="190"/>
                  </a:lnTo>
                  <a:lnTo>
                    <a:pt x="269" y="194"/>
                  </a:lnTo>
                  <a:lnTo>
                    <a:pt x="261" y="209"/>
                  </a:lnTo>
                  <a:lnTo>
                    <a:pt x="263" y="296"/>
                  </a:lnTo>
                  <a:lnTo>
                    <a:pt x="255" y="331"/>
                  </a:lnTo>
                  <a:lnTo>
                    <a:pt x="245" y="353"/>
                  </a:lnTo>
                  <a:lnTo>
                    <a:pt x="243" y="375"/>
                  </a:lnTo>
                  <a:lnTo>
                    <a:pt x="250" y="383"/>
                  </a:lnTo>
                  <a:lnTo>
                    <a:pt x="261" y="387"/>
                  </a:lnTo>
                  <a:lnTo>
                    <a:pt x="271" y="380"/>
                  </a:lnTo>
                  <a:lnTo>
                    <a:pt x="278" y="370"/>
                  </a:lnTo>
                  <a:lnTo>
                    <a:pt x="322" y="352"/>
                  </a:lnTo>
                  <a:lnTo>
                    <a:pt x="327" y="350"/>
                  </a:lnTo>
                  <a:lnTo>
                    <a:pt x="331" y="351"/>
                  </a:lnTo>
                  <a:lnTo>
                    <a:pt x="335" y="353"/>
                  </a:lnTo>
                  <a:lnTo>
                    <a:pt x="338" y="352"/>
                  </a:lnTo>
                  <a:lnTo>
                    <a:pt x="341" y="352"/>
                  </a:lnTo>
                  <a:lnTo>
                    <a:pt x="344" y="353"/>
                  </a:lnTo>
                  <a:lnTo>
                    <a:pt x="346" y="357"/>
                  </a:lnTo>
                  <a:lnTo>
                    <a:pt x="352" y="356"/>
                  </a:lnTo>
                  <a:lnTo>
                    <a:pt x="356" y="354"/>
                  </a:lnTo>
                  <a:lnTo>
                    <a:pt x="366" y="352"/>
                  </a:lnTo>
                  <a:lnTo>
                    <a:pt x="375" y="355"/>
                  </a:lnTo>
                  <a:lnTo>
                    <a:pt x="378" y="359"/>
                  </a:lnTo>
                  <a:lnTo>
                    <a:pt x="383" y="359"/>
                  </a:lnTo>
                  <a:lnTo>
                    <a:pt x="395" y="357"/>
                  </a:lnTo>
                  <a:lnTo>
                    <a:pt x="400" y="356"/>
                  </a:lnTo>
                  <a:lnTo>
                    <a:pt x="404" y="354"/>
                  </a:lnTo>
                  <a:lnTo>
                    <a:pt x="406" y="349"/>
                  </a:lnTo>
                  <a:lnTo>
                    <a:pt x="410" y="345"/>
                  </a:lnTo>
                  <a:lnTo>
                    <a:pt x="415" y="345"/>
                  </a:lnTo>
                  <a:lnTo>
                    <a:pt x="420" y="347"/>
                  </a:lnTo>
                  <a:lnTo>
                    <a:pt x="425" y="347"/>
                  </a:lnTo>
                  <a:lnTo>
                    <a:pt x="439" y="345"/>
                  </a:lnTo>
                  <a:lnTo>
                    <a:pt x="444" y="350"/>
                  </a:lnTo>
                  <a:lnTo>
                    <a:pt x="447" y="356"/>
                  </a:lnTo>
                  <a:lnTo>
                    <a:pt x="467" y="365"/>
                  </a:lnTo>
                  <a:lnTo>
                    <a:pt x="481" y="367"/>
                  </a:lnTo>
                  <a:lnTo>
                    <a:pt x="515" y="366"/>
                  </a:lnTo>
                  <a:lnTo>
                    <a:pt x="519" y="363"/>
                  </a:lnTo>
                  <a:lnTo>
                    <a:pt x="522" y="362"/>
                  </a:lnTo>
                  <a:lnTo>
                    <a:pt x="540" y="365"/>
                  </a:lnTo>
                  <a:lnTo>
                    <a:pt x="548" y="368"/>
                  </a:lnTo>
                  <a:lnTo>
                    <a:pt x="559" y="378"/>
                  </a:lnTo>
                  <a:lnTo>
                    <a:pt x="557" y="394"/>
                  </a:lnTo>
                  <a:lnTo>
                    <a:pt x="552" y="411"/>
                  </a:lnTo>
                  <a:lnTo>
                    <a:pt x="557" y="418"/>
                  </a:lnTo>
                  <a:lnTo>
                    <a:pt x="565" y="422"/>
                  </a:lnTo>
                  <a:lnTo>
                    <a:pt x="583" y="449"/>
                  </a:lnTo>
                  <a:lnTo>
                    <a:pt x="585" y="484"/>
                  </a:lnTo>
                  <a:lnTo>
                    <a:pt x="578" y="479"/>
                  </a:lnTo>
                  <a:lnTo>
                    <a:pt x="570" y="480"/>
                  </a:lnTo>
                  <a:lnTo>
                    <a:pt x="566" y="482"/>
                  </a:lnTo>
                  <a:lnTo>
                    <a:pt x="561" y="488"/>
                  </a:lnTo>
                  <a:lnTo>
                    <a:pt x="558" y="492"/>
                  </a:lnTo>
                  <a:lnTo>
                    <a:pt x="552" y="497"/>
                  </a:lnTo>
                  <a:lnTo>
                    <a:pt x="544" y="498"/>
                  </a:lnTo>
                  <a:lnTo>
                    <a:pt x="536" y="499"/>
                  </a:lnTo>
                  <a:lnTo>
                    <a:pt x="497" y="516"/>
                  </a:lnTo>
                  <a:lnTo>
                    <a:pt x="482" y="519"/>
                  </a:lnTo>
                  <a:lnTo>
                    <a:pt x="459" y="519"/>
                  </a:lnTo>
                  <a:lnTo>
                    <a:pt x="453" y="516"/>
                  </a:lnTo>
                  <a:lnTo>
                    <a:pt x="450" y="509"/>
                  </a:lnTo>
                  <a:lnTo>
                    <a:pt x="449" y="500"/>
                  </a:lnTo>
                  <a:lnTo>
                    <a:pt x="451" y="482"/>
                  </a:lnTo>
                  <a:lnTo>
                    <a:pt x="448" y="474"/>
                  </a:lnTo>
                  <a:lnTo>
                    <a:pt x="440" y="470"/>
                  </a:lnTo>
                  <a:lnTo>
                    <a:pt x="432" y="456"/>
                  </a:lnTo>
                  <a:lnTo>
                    <a:pt x="429" y="439"/>
                  </a:lnTo>
                  <a:lnTo>
                    <a:pt x="415" y="431"/>
                  </a:lnTo>
                  <a:lnTo>
                    <a:pt x="399" y="430"/>
                  </a:lnTo>
                  <a:lnTo>
                    <a:pt x="331" y="443"/>
                  </a:lnTo>
                  <a:lnTo>
                    <a:pt x="300" y="457"/>
                  </a:lnTo>
                  <a:lnTo>
                    <a:pt x="296" y="471"/>
                  </a:lnTo>
                  <a:lnTo>
                    <a:pt x="311" y="482"/>
                  </a:lnTo>
                  <a:lnTo>
                    <a:pt x="327" y="489"/>
                  </a:lnTo>
                  <a:lnTo>
                    <a:pt x="345" y="492"/>
                  </a:lnTo>
                  <a:lnTo>
                    <a:pt x="348" y="492"/>
                  </a:lnTo>
                  <a:lnTo>
                    <a:pt x="352" y="494"/>
                  </a:lnTo>
                  <a:lnTo>
                    <a:pt x="354" y="498"/>
                  </a:lnTo>
                  <a:lnTo>
                    <a:pt x="356" y="499"/>
                  </a:lnTo>
                  <a:lnTo>
                    <a:pt x="362" y="502"/>
                  </a:lnTo>
                  <a:lnTo>
                    <a:pt x="366" y="508"/>
                  </a:lnTo>
                  <a:lnTo>
                    <a:pt x="368" y="517"/>
                  </a:lnTo>
                  <a:lnTo>
                    <a:pt x="369" y="526"/>
                  </a:lnTo>
                  <a:lnTo>
                    <a:pt x="358" y="540"/>
                  </a:lnTo>
                  <a:lnTo>
                    <a:pt x="367" y="552"/>
                  </a:lnTo>
                  <a:lnTo>
                    <a:pt x="372" y="567"/>
                  </a:lnTo>
                  <a:lnTo>
                    <a:pt x="366" y="571"/>
                  </a:lnTo>
                  <a:lnTo>
                    <a:pt x="349" y="576"/>
                  </a:lnTo>
                  <a:lnTo>
                    <a:pt x="334" y="583"/>
                  </a:lnTo>
                  <a:lnTo>
                    <a:pt x="318" y="581"/>
                  </a:lnTo>
                  <a:lnTo>
                    <a:pt x="311" y="583"/>
                  </a:lnTo>
                  <a:lnTo>
                    <a:pt x="307" y="599"/>
                  </a:lnTo>
                  <a:lnTo>
                    <a:pt x="308" y="616"/>
                  </a:lnTo>
                  <a:lnTo>
                    <a:pt x="307" y="624"/>
                  </a:lnTo>
                  <a:lnTo>
                    <a:pt x="309" y="631"/>
                  </a:lnTo>
                  <a:lnTo>
                    <a:pt x="320" y="645"/>
                  </a:lnTo>
                  <a:lnTo>
                    <a:pt x="327" y="661"/>
                  </a:lnTo>
                  <a:lnTo>
                    <a:pt x="320" y="676"/>
                  </a:lnTo>
                  <a:lnTo>
                    <a:pt x="314" y="680"/>
                  </a:lnTo>
                  <a:lnTo>
                    <a:pt x="306" y="683"/>
                  </a:lnTo>
                  <a:lnTo>
                    <a:pt x="280" y="689"/>
                  </a:lnTo>
                  <a:lnTo>
                    <a:pt x="272" y="691"/>
                  </a:lnTo>
                  <a:lnTo>
                    <a:pt x="269" y="699"/>
                  </a:lnTo>
                  <a:lnTo>
                    <a:pt x="269" y="708"/>
                  </a:lnTo>
                  <a:lnTo>
                    <a:pt x="266" y="714"/>
                  </a:lnTo>
                  <a:lnTo>
                    <a:pt x="250" y="714"/>
                  </a:lnTo>
                  <a:lnTo>
                    <a:pt x="246" y="709"/>
                  </a:lnTo>
                  <a:lnTo>
                    <a:pt x="249" y="692"/>
                  </a:lnTo>
                  <a:lnTo>
                    <a:pt x="250" y="676"/>
                  </a:lnTo>
                  <a:lnTo>
                    <a:pt x="246" y="670"/>
                  </a:lnTo>
                  <a:lnTo>
                    <a:pt x="240" y="666"/>
                  </a:lnTo>
                  <a:lnTo>
                    <a:pt x="236" y="658"/>
                  </a:lnTo>
                  <a:lnTo>
                    <a:pt x="235" y="649"/>
                  </a:lnTo>
                  <a:lnTo>
                    <a:pt x="237" y="632"/>
                  </a:lnTo>
                  <a:lnTo>
                    <a:pt x="245" y="617"/>
                  </a:lnTo>
                  <a:lnTo>
                    <a:pt x="271" y="603"/>
                  </a:lnTo>
                  <a:lnTo>
                    <a:pt x="272" y="599"/>
                  </a:lnTo>
                  <a:lnTo>
                    <a:pt x="278" y="592"/>
                  </a:lnTo>
                  <a:lnTo>
                    <a:pt x="279" y="589"/>
                  </a:lnTo>
                  <a:lnTo>
                    <a:pt x="280" y="586"/>
                  </a:lnTo>
                  <a:lnTo>
                    <a:pt x="280" y="577"/>
                  </a:lnTo>
                  <a:lnTo>
                    <a:pt x="288" y="537"/>
                  </a:lnTo>
                  <a:lnTo>
                    <a:pt x="287" y="531"/>
                  </a:lnTo>
                  <a:lnTo>
                    <a:pt x="272" y="526"/>
                  </a:lnTo>
                  <a:lnTo>
                    <a:pt x="245" y="509"/>
                  </a:lnTo>
                  <a:lnTo>
                    <a:pt x="222" y="502"/>
                  </a:lnTo>
                  <a:lnTo>
                    <a:pt x="198" y="506"/>
                  </a:lnTo>
                  <a:lnTo>
                    <a:pt x="135" y="508"/>
                  </a:lnTo>
                  <a:lnTo>
                    <a:pt x="123" y="506"/>
                  </a:lnTo>
                  <a:lnTo>
                    <a:pt x="98" y="495"/>
                  </a:lnTo>
                  <a:lnTo>
                    <a:pt x="78" y="48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44">
              <a:extLst>
                <a:ext uri="{FF2B5EF4-FFF2-40B4-BE49-F238E27FC236}">
                  <a16:creationId xmlns:a16="http://schemas.microsoft.com/office/drawing/2014/main" id="{0823DAD7-721F-D34A-B49B-B0F2C7049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4198" y="2127634"/>
              <a:ext cx="849313" cy="1262062"/>
            </a:xfrm>
            <a:custGeom>
              <a:avLst/>
              <a:gdLst>
                <a:gd name="T0" fmla="*/ 534 w 535"/>
                <a:gd name="T1" fmla="*/ 2 h 795"/>
                <a:gd name="T2" fmla="*/ 471 w 535"/>
                <a:gd name="T3" fmla="*/ 144 h 795"/>
                <a:gd name="T4" fmla="*/ 468 w 535"/>
                <a:gd name="T5" fmla="*/ 168 h 795"/>
                <a:gd name="T6" fmla="*/ 456 w 535"/>
                <a:gd name="T7" fmla="*/ 186 h 795"/>
                <a:gd name="T8" fmla="*/ 421 w 535"/>
                <a:gd name="T9" fmla="*/ 196 h 795"/>
                <a:gd name="T10" fmla="*/ 420 w 535"/>
                <a:gd name="T11" fmla="*/ 220 h 795"/>
                <a:gd name="T12" fmla="*/ 413 w 535"/>
                <a:gd name="T13" fmla="*/ 244 h 795"/>
                <a:gd name="T14" fmla="*/ 423 w 535"/>
                <a:gd name="T15" fmla="*/ 263 h 795"/>
                <a:gd name="T16" fmla="*/ 415 w 535"/>
                <a:gd name="T17" fmla="*/ 303 h 795"/>
                <a:gd name="T18" fmla="*/ 361 w 535"/>
                <a:gd name="T19" fmla="*/ 334 h 795"/>
                <a:gd name="T20" fmla="*/ 347 w 535"/>
                <a:gd name="T21" fmla="*/ 348 h 795"/>
                <a:gd name="T22" fmla="*/ 331 w 535"/>
                <a:gd name="T23" fmla="*/ 361 h 795"/>
                <a:gd name="T24" fmla="*/ 341 w 535"/>
                <a:gd name="T25" fmla="*/ 383 h 795"/>
                <a:gd name="T26" fmla="*/ 323 w 535"/>
                <a:gd name="T27" fmla="*/ 420 h 795"/>
                <a:gd name="T28" fmla="*/ 317 w 535"/>
                <a:gd name="T29" fmla="*/ 491 h 795"/>
                <a:gd name="T30" fmla="*/ 304 w 535"/>
                <a:gd name="T31" fmla="*/ 498 h 795"/>
                <a:gd name="T32" fmla="*/ 294 w 535"/>
                <a:gd name="T33" fmla="*/ 508 h 795"/>
                <a:gd name="T34" fmla="*/ 260 w 535"/>
                <a:gd name="T35" fmla="*/ 533 h 795"/>
                <a:gd name="T36" fmla="*/ 242 w 535"/>
                <a:gd name="T37" fmla="*/ 529 h 795"/>
                <a:gd name="T38" fmla="*/ 230 w 535"/>
                <a:gd name="T39" fmla="*/ 534 h 795"/>
                <a:gd name="T40" fmla="*/ 228 w 535"/>
                <a:gd name="T41" fmla="*/ 547 h 795"/>
                <a:gd name="T42" fmla="*/ 219 w 535"/>
                <a:gd name="T43" fmla="*/ 564 h 795"/>
                <a:gd name="T44" fmla="*/ 211 w 535"/>
                <a:gd name="T45" fmla="*/ 574 h 795"/>
                <a:gd name="T46" fmla="*/ 188 w 535"/>
                <a:gd name="T47" fmla="*/ 582 h 795"/>
                <a:gd name="T48" fmla="*/ 190 w 535"/>
                <a:gd name="T49" fmla="*/ 625 h 795"/>
                <a:gd name="T50" fmla="*/ 178 w 535"/>
                <a:gd name="T51" fmla="*/ 658 h 795"/>
                <a:gd name="T52" fmla="*/ 180 w 535"/>
                <a:gd name="T53" fmla="*/ 679 h 795"/>
                <a:gd name="T54" fmla="*/ 139 w 535"/>
                <a:gd name="T55" fmla="*/ 739 h 795"/>
                <a:gd name="T56" fmla="*/ 141 w 535"/>
                <a:gd name="T57" fmla="*/ 767 h 795"/>
                <a:gd name="T58" fmla="*/ 114 w 535"/>
                <a:gd name="T59" fmla="*/ 795 h 795"/>
                <a:gd name="T60" fmla="*/ 103 w 535"/>
                <a:gd name="T61" fmla="*/ 756 h 795"/>
                <a:gd name="T62" fmla="*/ 64 w 535"/>
                <a:gd name="T63" fmla="*/ 686 h 795"/>
                <a:gd name="T64" fmla="*/ 39 w 535"/>
                <a:gd name="T65" fmla="*/ 700 h 795"/>
                <a:gd name="T66" fmla="*/ 10 w 535"/>
                <a:gd name="T67" fmla="*/ 682 h 795"/>
                <a:gd name="T68" fmla="*/ 29 w 535"/>
                <a:gd name="T69" fmla="*/ 622 h 795"/>
                <a:gd name="T70" fmla="*/ 105 w 535"/>
                <a:gd name="T71" fmla="*/ 523 h 795"/>
                <a:gd name="T72" fmla="*/ 119 w 535"/>
                <a:gd name="T73" fmla="*/ 433 h 795"/>
                <a:gd name="T74" fmla="*/ 98 w 535"/>
                <a:gd name="T75" fmla="*/ 397 h 795"/>
                <a:gd name="T76" fmla="*/ 70 w 535"/>
                <a:gd name="T77" fmla="*/ 355 h 795"/>
                <a:gd name="T78" fmla="*/ 28 w 535"/>
                <a:gd name="T79" fmla="*/ 307 h 795"/>
                <a:gd name="T80" fmla="*/ 119 w 535"/>
                <a:gd name="T81" fmla="*/ 264 h 795"/>
                <a:gd name="T82" fmla="*/ 161 w 535"/>
                <a:gd name="T83" fmla="*/ 206 h 795"/>
                <a:gd name="T84" fmla="*/ 243 w 535"/>
                <a:gd name="T85" fmla="*/ 141 h 795"/>
                <a:gd name="T86" fmla="*/ 288 w 535"/>
                <a:gd name="T87" fmla="*/ 117 h 795"/>
                <a:gd name="T88" fmla="*/ 328 w 535"/>
                <a:gd name="T89" fmla="*/ 86 h 795"/>
                <a:gd name="T90" fmla="*/ 395 w 535"/>
                <a:gd name="T91" fmla="*/ 102 h 795"/>
                <a:gd name="T92" fmla="*/ 443 w 535"/>
                <a:gd name="T93" fmla="*/ 77 h 795"/>
                <a:gd name="T94" fmla="*/ 461 w 535"/>
                <a:gd name="T95" fmla="*/ 2 h 795"/>
                <a:gd name="T96" fmla="*/ 482 w 535"/>
                <a:gd name="T97" fmla="*/ 6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5" h="795">
                  <a:moveTo>
                    <a:pt x="489" y="7"/>
                  </a:moveTo>
                  <a:lnTo>
                    <a:pt x="522" y="0"/>
                  </a:lnTo>
                  <a:lnTo>
                    <a:pt x="535" y="0"/>
                  </a:lnTo>
                  <a:lnTo>
                    <a:pt x="534" y="2"/>
                  </a:lnTo>
                  <a:lnTo>
                    <a:pt x="493" y="59"/>
                  </a:lnTo>
                  <a:lnTo>
                    <a:pt x="487" y="73"/>
                  </a:lnTo>
                  <a:lnTo>
                    <a:pt x="479" y="101"/>
                  </a:lnTo>
                  <a:lnTo>
                    <a:pt x="471" y="144"/>
                  </a:lnTo>
                  <a:lnTo>
                    <a:pt x="465" y="158"/>
                  </a:lnTo>
                  <a:lnTo>
                    <a:pt x="465" y="161"/>
                  </a:lnTo>
                  <a:lnTo>
                    <a:pt x="467" y="166"/>
                  </a:lnTo>
                  <a:lnTo>
                    <a:pt x="468" y="168"/>
                  </a:lnTo>
                  <a:lnTo>
                    <a:pt x="467" y="171"/>
                  </a:lnTo>
                  <a:lnTo>
                    <a:pt x="463" y="179"/>
                  </a:lnTo>
                  <a:lnTo>
                    <a:pt x="461" y="183"/>
                  </a:lnTo>
                  <a:lnTo>
                    <a:pt x="456" y="186"/>
                  </a:lnTo>
                  <a:lnTo>
                    <a:pt x="451" y="189"/>
                  </a:lnTo>
                  <a:lnTo>
                    <a:pt x="446" y="191"/>
                  </a:lnTo>
                  <a:lnTo>
                    <a:pt x="428" y="193"/>
                  </a:lnTo>
                  <a:lnTo>
                    <a:pt x="421" y="196"/>
                  </a:lnTo>
                  <a:lnTo>
                    <a:pt x="417" y="204"/>
                  </a:lnTo>
                  <a:lnTo>
                    <a:pt x="417" y="209"/>
                  </a:lnTo>
                  <a:lnTo>
                    <a:pt x="420" y="216"/>
                  </a:lnTo>
                  <a:lnTo>
                    <a:pt x="420" y="220"/>
                  </a:lnTo>
                  <a:lnTo>
                    <a:pt x="420" y="226"/>
                  </a:lnTo>
                  <a:lnTo>
                    <a:pt x="414" y="234"/>
                  </a:lnTo>
                  <a:lnTo>
                    <a:pt x="413" y="239"/>
                  </a:lnTo>
                  <a:lnTo>
                    <a:pt x="413" y="244"/>
                  </a:lnTo>
                  <a:lnTo>
                    <a:pt x="415" y="247"/>
                  </a:lnTo>
                  <a:lnTo>
                    <a:pt x="422" y="254"/>
                  </a:lnTo>
                  <a:lnTo>
                    <a:pt x="424" y="259"/>
                  </a:lnTo>
                  <a:lnTo>
                    <a:pt x="423" y="263"/>
                  </a:lnTo>
                  <a:lnTo>
                    <a:pt x="421" y="267"/>
                  </a:lnTo>
                  <a:lnTo>
                    <a:pt x="420" y="272"/>
                  </a:lnTo>
                  <a:lnTo>
                    <a:pt x="417" y="288"/>
                  </a:lnTo>
                  <a:lnTo>
                    <a:pt x="415" y="303"/>
                  </a:lnTo>
                  <a:lnTo>
                    <a:pt x="409" y="318"/>
                  </a:lnTo>
                  <a:lnTo>
                    <a:pt x="394" y="324"/>
                  </a:lnTo>
                  <a:lnTo>
                    <a:pt x="376" y="327"/>
                  </a:lnTo>
                  <a:lnTo>
                    <a:pt x="361" y="334"/>
                  </a:lnTo>
                  <a:lnTo>
                    <a:pt x="357" y="337"/>
                  </a:lnTo>
                  <a:lnTo>
                    <a:pt x="350" y="345"/>
                  </a:lnTo>
                  <a:lnTo>
                    <a:pt x="348" y="348"/>
                  </a:lnTo>
                  <a:lnTo>
                    <a:pt x="347" y="348"/>
                  </a:lnTo>
                  <a:lnTo>
                    <a:pt x="333" y="355"/>
                  </a:lnTo>
                  <a:lnTo>
                    <a:pt x="331" y="356"/>
                  </a:lnTo>
                  <a:lnTo>
                    <a:pt x="329" y="360"/>
                  </a:lnTo>
                  <a:lnTo>
                    <a:pt x="331" y="361"/>
                  </a:lnTo>
                  <a:lnTo>
                    <a:pt x="337" y="362"/>
                  </a:lnTo>
                  <a:lnTo>
                    <a:pt x="340" y="366"/>
                  </a:lnTo>
                  <a:lnTo>
                    <a:pt x="341" y="373"/>
                  </a:lnTo>
                  <a:lnTo>
                    <a:pt x="341" y="383"/>
                  </a:lnTo>
                  <a:lnTo>
                    <a:pt x="340" y="386"/>
                  </a:lnTo>
                  <a:lnTo>
                    <a:pt x="339" y="390"/>
                  </a:lnTo>
                  <a:lnTo>
                    <a:pt x="328" y="409"/>
                  </a:lnTo>
                  <a:lnTo>
                    <a:pt x="323" y="420"/>
                  </a:lnTo>
                  <a:lnTo>
                    <a:pt x="323" y="429"/>
                  </a:lnTo>
                  <a:lnTo>
                    <a:pt x="325" y="438"/>
                  </a:lnTo>
                  <a:lnTo>
                    <a:pt x="320" y="480"/>
                  </a:lnTo>
                  <a:lnTo>
                    <a:pt x="317" y="491"/>
                  </a:lnTo>
                  <a:lnTo>
                    <a:pt x="312" y="497"/>
                  </a:lnTo>
                  <a:lnTo>
                    <a:pt x="309" y="498"/>
                  </a:lnTo>
                  <a:lnTo>
                    <a:pt x="306" y="498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298" y="499"/>
                  </a:lnTo>
                  <a:lnTo>
                    <a:pt x="296" y="501"/>
                  </a:lnTo>
                  <a:lnTo>
                    <a:pt x="294" y="508"/>
                  </a:lnTo>
                  <a:lnTo>
                    <a:pt x="291" y="515"/>
                  </a:lnTo>
                  <a:lnTo>
                    <a:pt x="287" y="520"/>
                  </a:lnTo>
                  <a:lnTo>
                    <a:pt x="263" y="533"/>
                  </a:lnTo>
                  <a:lnTo>
                    <a:pt x="260" y="533"/>
                  </a:lnTo>
                  <a:lnTo>
                    <a:pt x="256" y="533"/>
                  </a:lnTo>
                  <a:lnTo>
                    <a:pt x="249" y="529"/>
                  </a:lnTo>
                  <a:lnTo>
                    <a:pt x="246" y="528"/>
                  </a:lnTo>
                  <a:lnTo>
                    <a:pt x="242" y="529"/>
                  </a:lnTo>
                  <a:lnTo>
                    <a:pt x="239" y="530"/>
                  </a:lnTo>
                  <a:lnTo>
                    <a:pt x="236" y="532"/>
                  </a:lnTo>
                  <a:lnTo>
                    <a:pt x="233" y="533"/>
                  </a:lnTo>
                  <a:lnTo>
                    <a:pt x="230" y="534"/>
                  </a:lnTo>
                  <a:lnTo>
                    <a:pt x="227" y="533"/>
                  </a:lnTo>
                  <a:lnTo>
                    <a:pt x="221" y="531"/>
                  </a:lnTo>
                  <a:lnTo>
                    <a:pt x="222" y="534"/>
                  </a:lnTo>
                  <a:lnTo>
                    <a:pt x="228" y="547"/>
                  </a:lnTo>
                  <a:lnTo>
                    <a:pt x="228" y="550"/>
                  </a:lnTo>
                  <a:lnTo>
                    <a:pt x="228" y="557"/>
                  </a:lnTo>
                  <a:lnTo>
                    <a:pt x="226" y="559"/>
                  </a:lnTo>
                  <a:lnTo>
                    <a:pt x="219" y="564"/>
                  </a:lnTo>
                  <a:lnTo>
                    <a:pt x="218" y="566"/>
                  </a:lnTo>
                  <a:lnTo>
                    <a:pt x="216" y="569"/>
                  </a:lnTo>
                  <a:lnTo>
                    <a:pt x="214" y="571"/>
                  </a:lnTo>
                  <a:lnTo>
                    <a:pt x="211" y="574"/>
                  </a:lnTo>
                  <a:lnTo>
                    <a:pt x="207" y="574"/>
                  </a:lnTo>
                  <a:lnTo>
                    <a:pt x="198" y="573"/>
                  </a:lnTo>
                  <a:lnTo>
                    <a:pt x="193" y="574"/>
                  </a:lnTo>
                  <a:lnTo>
                    <a:pt x="188" y="582"/>
                  </a:lnTo>
                  <a:lnTo>
                    <a:pt x="186" y="592"/>
                  </a:lnTo>
                  <a:lnTo>
                    <a:pt x="186" y="602"/>
                  </a:lnTo>
                  <a:lnTo>
                    <a:pt x="190" y="621"/>
                  </a:lnTo>
                  <a:lnTo>
                    <a:pt x="190" y="625"/>
                  </a:lnTo>
                  <a:lnTo>
                    <a:pt x="188" y="630"/>
                  </a:lnTo>
                  <a:lnTo>
                    <a:pt x="179" y="644"/>
                  </a:lnTo>
                  <a:lnTo>
                    <a:pt x="178" y="649"/>
                  </a:lnTo>
                  <a:lnTo>
                    <a:pt x="178" y="658"/>
                  </a:lnTo>
                  <a:lnTo>
                    <a:pt x="179" y="666"/>
                  </a:lnTo>
                  <a:lnTo>
                    <a:pt x="180" y="672"/>
                  </a:lnTo>
                  <a:lnTo>
                    <a:pt x="181" y="675"/>
                  </a:lnTo>
                  <a:lnTo>
                    <a:pt x="180" y="679"/>
                  </a:lnTo>
                  <a:lnTo>
                    <a:pt x="171" y="688"/>
                  </a:lnTo>
                  <a:lnTo>
                    <a:pt x="148" y="720"/>
                  </a:lnTo>
                  <a:lnTo>
                    <a:pt x="141" y="735"/>
                  </a:lnTo>
                  <a:lnTo>
                    <a:pt x="139" y="739"/>
                  </a:lnTo>
                  <a:lnTo>
                    <a:pt x="138" y="744"/>
                  </a:lnTo>
                  <a:lnTo>
                    <a:pt x="138" y="749"/>
                  </a:lnTo>
                  <a:lnTo>
                    <a:pt x="141" y="763"/>
                  </a:lnTo>
                  <a:lnTo>
                    <a:pt x="141" y="767"/>
                  </a:lnTo>
                  <a:lnTo>
                    <a:pt x="138" y="770"/>
                  </a:lnTo>
                  <a:lnTo>
                    <a:pt x="134" y="772"/>
                  </a:lnTo>
                  <a:lnTo>
                    <a:pt x="128" y="781"/>
                  </a:lnTo>
                  <a:lnTo>
                    <a:pt x="114" y="795"/>
                  </a:lnTo>
                  <a:lnTo>
                    <a:pt x="114" y="794"/>
                  </a:lnTo>
                  <a:lnTo>
                    <a:pt x="111" y="783"/>
                  </a:lnTo>
                  <a:lnTo>
                    <a:pt x="106" y="771"/>
                  </a:lnTo>
                  <a:lnTo>
                    <a:pt x="103" y="756"/>
                  </a:lnTo>
                  <a:lnTo>
                    <a:pt x="103" y="741"/>
                  </a:lnTo>
                  <a:lnTo>
                    <a:pt x="92" y="714"/>
                  </a:lnTo>
                  <a:lnTo>
                    <a:pt x="70" y="693"/>
                  </a:lnTo>
                  <a:lnTo>
                    <a:pt x="64" y="686"/>
                  </a:lnTo>
                  <a:lnTo>
                    <a:pt x="56" y="683"/>
                  </a:lnTo>
                  <a:lnTo>
                    <a:pt x="48" y="686"/>
                  </a:lnTo>
                  <a:lnTo>
                    <a:pt x="44" y="693"/>
                  </a:lnTo>
                  <a:lnTo>
                    <a:pt x="39" y="700"/>
                  </a:lnTo>
                  <a:lnTo>
                    <a:pt x="33" y="705"/>
                  </a:lnTo>
                  <a:lnTo>
                    <a:pt x="26" y="704"/>
                  </a:lnTo>
                  <a:lnTo>
                    <a:pt x="19" y="697"/>
                  </a:lnTo>
                  <a:lnTo>
                    <a:pt x="10" y="682"/>
                  </a:lnTo>
                  <a:lnTo>
                    <a:pt x="0" y="657"/>
                  </a:lnTo>
                  <a:lnTo>
                    <a:pt x="2" y="650"/>
                  </a:lnTo>
                  <a:lnTo>
                    <a:pt x="15" y="635"/>
                  </a:lnTo>
                  <a:lnTo>
                    <a:pt x="29" y="622"/>
                  </a:lnTo>
                  <a:lnTo>
                    <a:pt x="89" y="552"/>
                  </a:lnTo>
                  <a:lnTo>
                    <a:pt x="104" y="540"/>
                  </a:lnTo>
                  <a:lnTo>
                    <a:pt x="106" y="532"/>
                  </a:lnTo>
                  <a:lnTo>
                    <a:pt x="105" y="523"/>
                  </a:lnTo>
                  <a:lnTo>
                    <a:pt x="107" y="508"/>
                  </a:lnTo>
                  <a:lnTo>
                    <a:pt x="130" y="461"/>
                  </a:lnTo>
                  <a:lnTo>
                    <a:pt x="128" y="445"/>
                  </a:lnTo>
                  <a:lnTo>
                    <a:pt x="119" y="433"/>
                  </a:lnTo>
                  <a:lnTo>
                    <a:pt x="104" y="426"/>
                  </a:lnTo>
                  <a:lnTo>
                    <a:pt x="96" y="413"/>
                  </a:lnTo>
                  <a:lnTo>
                    <a:pt x="96" y="405"/>
                  </a:lnTo>
                  <a:lnTo>
                    <a:pt x="98" y="397"/>
                  </a:lnTo>
                  <a:lnTo>
                    <a:pt x="96" y="390"/>
                  </a:lnTo>
                  <a:lnTo>
                    <a:pt x="91" y="383"/>
                  </a:lnTo>
                  <a:lnTo>
                    <a:pt x="83" y="367"/>
                  </a:lnTo>
                  <a:lnTo>
                    <a:pt x="70" y="355"/>
                  </a:lnTo>
                  <a:lnTo>
                    <a:pt x="62" y="353"/>
                  </a:lnTo>
                  <a:lnTo>
                    <a:pt x="54" y="352"/>
                  </a:lnTo>
                  <a:lnTo>
                    <a:pt x="49" y="346"/>
                  </a:lnTo>
                  <a:lnTo>
                    <a:pt x="28" y="307"/>
                  </a:lnTo>
                  <a:lnTo>
                    <a:pt x="49" y="304"/>
                  </a:lnTo>
                  <a:lnTo>
                    <a:pt x="68" y="296"/>
                  </a:lnTo>
                  <a:lnTo>
                    <a:pt x="110" y="270"/>
                  </a:lnTo>
                  <a:lnTo>
                    <a:pt x="119" y="264"/>
                  </a:lnTo>
                  <a:lnTo>
                    <a:pt x="123" y="254"/>
                  </a:lnTo>
                  <a:lnTo>
                    <a:pt x="121" y="223"/>
                  </a:lnTo>
                  <a:lnTo>
                    <a:pt x="124" y="204"/>
                  </a:lnTo>
                  <a:lnTo>
                    <a:pt x="161" y="206"/>
                  </a:lnTo>
                  <a:lnTo>
                    <a:pt x="190" y="186"/>
                  </a:lnTo>
                  <a:lnTo>
                    <a:pt x="213" y="156"/>
                  </a:lnTo>
                  <a:lnTo>
                    <a:pt x="226" y="145"/>
                  </a:lnTo>
                  <a:lnTo>
                    <a:pt x="243" y="141"/>
                  </a:lnTo>
                  <a:lnTo>
                    <a:pt x="261" y="139"/>
                  </a:lnTo>
                  <a:lnTo>
                    <a:pt x="278" y="132"/>
                  </a:lnTo>
                  <a:lnTo>
                    <a:pt x="284" y="125"/>
                  </a:lnTo>
                  <a:lnTo>
                    <a:pt x="288" y="117"/>
                  </a:lnTo>
                  <a:lnTo>
                    <a:pt x="294" y="112"/>
                  </a:lnTo>
                  <a:lnTo>
                    <a:pt x="302" y="112"/>
                  </a:lnTo>
                  <a:lnTo>
                    <a:pt x="315" y="100"/>
                  </a:lnTo>
                  <a:lnTo>
                    <a:pt x="328" y="86"/>
                  </a:lnTo>
                  <a:lnTo>
                    <a:pt x="347" y="82"/>
                  </a:lnTo>
                  <a:lnTo>
                    <a:pt x="367" y="84"/>
                  </a:lnTo>
                  <a:lnTo>
                    <a:pt x="382" y="90"/>
                  </a:lnTo>
                  <a:lnTo>
                    <a:pt x="395" y="102"/>
                  </a:lnTo>
                  <a:lnTo>
                    <a:pt x="408" y="111"/>
                  </a:lnTo>
                  <a:lnTo>
                    <a:pt x="423" y="114"/>
                  </a:lnTo>
                  <a:lnTo>
                    <a:pt x="435" y="108"/>
                  </a:lnTo>
                  <a:lnTo>
                    <a:pt x="443" y="77"/>
                  </a:lnTo>
                  <a:lnTo>
                    <a:pt x="455" y="46"/>
                  </a:lnTo>
                  <a:lnTo>
                    <a:pt x="458" y="31"/>
                  </a:lnTo>
                  <a:lnTo>
                    <a:pt x="458" y="15"/>
                  </a:lnTo>
                  <a:lnTo>
                    <a:pt x="461" y="2"/>
                  </a:lnTo>
                  <a:lnTo>
                    <a:pt x="469" y="1"/>
                  </a:lnTo>
                  <a:lnTo>
                    <a:pt x="472" y="1"/>
                  </a:lnTo>
                  <a:lnTo>
                    <a:pt x="474" y="3"/>
                  </a:lnTo>
                  <a:lnTo>
                    <a:pt x="482" y="6"/>
                  </a:lnTo>
                  <a:lnTo>
                    <a:pt x="489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45">
              <a:extLst>
                <a:ext uri="{FF2B5EF4-FFF2-40B4-BE49-F238E27FC236}">
                  <a16:creationId xmlns:a16="http://schemas.microsoft.com/office/drawing/2014/main" id="{F07F9169-4186-1B48-B67B-3AABC6EFDC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8273" y="2702309"/>
              <a:ext cx="319088" cy="342900"/>
            </a:xfrm>
            <a:custGeom>
              <a:avLst/>
              <a:gdLst>
                <a:gd name="T0" fmla="*/ 200 w 201"/>
                <a:gd name="T1" fmla="*/ 9 h 216"/>
                <a:gd name="T2" fmla="*/ 201 w 201"/>
                <a:gd name="T3" fmla="*/ 14 h 216"/>
                <a:gd name="T4" fmla="*/ 200 w 201"/>
                <a:gd name="T5" fmla="*/ 18 h 216"/>
                <a:gd name="T6" fmla="*/ 198 w 201"/>
                <a:gd name="T7" fmla="*/ 20 h 216"/>
                <a:gd name="T8" fmla="*/ 195 w 201"/>
                <a:gd name="T9" fmla="*/ 21 h 216"/>
                <a:gd name="T10" fmla="*/ 191 w 201"/>
                <a:gd name="T11" fmla="*/ 28 h 216"/>
                <a:gd name="T12" fmla="*/ 185 w 201"/>
                <a:gd name="T13" fmla="*/ 52 h 216"/>
                <a:gd name="T14" fmla="*/ 185 w 201"/>
                <a:gd name="T15" fmla="*/ 66 h 216"/>
                <a:gd name="T16" fmla="*/ 185 w 201"/>
                <a:gd name="T17" fmla="*/ 89 h 216"/>
                <a:gd name="T18" fmla="*/ 175 w 201"/>
                <a:gd name="T19" fmla="*/ 135 h 216"/>
                <a:gd name="T20" fmla="*/ 165 w 201"/>
                <a:gd name="T21" fmla="*/ 163 h 216"/>
                <a:gd name="T22" fmla="*/ 157 w 201"/>
                <a:gd name="T23" fmla="*/ 175 h 216"/>
                <a:gd name="T24" fmla="*/ 147 w 201"/>
                <a:gd name="T25" fmla="*/ 186 h 216"/>
                <a:gd name="T26" fmla="*/ 118 w 201"/>
                <a:gd name="T27" fmla="*/ 201 h 216"/>
                <a:gd name="T28" fmla="*/ 86 w 201"/>
                <a:gd name="T29" fmla="*/ 209 h 216"/>
                <a:gd name="T30" fmla="*/ 52 w 201"/>
                <a:gd name="T31" fmla="*/ 214 h 216"/>
                <a:gd name="T32" fmla="*/ 51 w 201"/>
                <a:gd name="T33" fmla="*/ 215 h 216"/>
                <a:gd name="T34" fmla="*/ 42 w 201"/>
                <a:gd name="T35" fmla="*/ 216 h 216"/>
                <a:gd name="T36" fmla="*/ 34 w 201"/>
                <a:gd name="T37" fmla="*/ 215 h 216"/>
                <a:gd name="T38" fmla="*/ 20 w 201"/>
                <a:gd name="T39" fmla="*/ 216 h 216"/>
                <a:gd name="T40" fmla="*/ 10 w 201"/>
                <a:gd name="T41" fmla="*/ 214 h 216"/>
                <a:gd name="T42" fmla="*/ 4 w 201"/>
                <a:gd name="T43" fmla="*/ 205 h 216"/>
                <a:gd name="T44" fmla="*/ 3 w 201"/>
                <a:gd name="T45" fmla="*/ 201 h 216"/>
                <a:gd name="T46" fmla="*/ 0 w 201"/>
                <a:gd name="T47" fmla="*/ 38 h 216"/>
                <a:gd name="T48" fmla="*/ 2 w 201"/>
                <a:gd name="T49" fmla="*/ 31 h 216"/>
                <a:gd name="T50" fmla="*/ 7 w 201"/>
                <a:gd name="T51" fmla="*/ 29 h 216"/>
                <a:gd name="T52" fmla="*/ 49 w 201"/>
                <a:gd name="T53" fmla="*/ 28 h 216"/>
                <a:gd name="T54" fmla="*/ 63 w 201"/>
                <a:gd name="T55" fmla="*/ 31 h 216"/>
                <a:gd name="T56" fmla="*/ 84 w 201"/>
                <a:gd name="T57" fmla="*/ 52 h 216"/>
                <a:gd name="T58" fmla="*/ 95 w 201"/>
                <a:gd name="T59" fmla="*/ 58 h 216"/>
                <a:gd name="T60" fmla="*/ 97 w 201"/>
                <a:gd name="T61" fmla="*/ 57 h 216"/>
                <a:gd name="T62" fmla="*/ 129 w 201"/>
                <a:gd name="T63" fmla="*/ 12 h 216"/>
                <a:gd name="T64" fmla="*/ 150 w 201"/>
                <a:gd name="T65" fmla="*/ 10 h 216"/>
                <a:gd name="T66" fmla="*/ 157 w 201"/>
                <a:gd name="T67" fmla="*/ 10 h 216"/>
                <a:gd name="T68" fmla="*/ 163 w 201"/>
                <a:gd name="T69" fmla="*/ 11 h 216"/>
                <a:gd name="T70" fmla="*/ 168 w 201"/>
                <a:gd name="T71" fmla="*/ 14 h 216"/>
                <a:gd name="T72" fmla="*/ 174 w 201"/>
                <a:gd name="T73" fmla="*/ 10 h 216"/>
                <a:gd name="T74" fmla="*/ 181 w 201"/>
                <a:gd name="T75" fmla="*/ 0 h 216"/>
                <a:gd name="T76" fmla="*/ 189 w 201"/>
                <a:gd name="T77" fmla="*/ 3 h 216"/>
                <a:gd name="T78" fmla="*/ 193 w 201"/>
                <a:gd name="T79" fmla="*/ 10 h 216"/>
                <a:gd name="T80" fmla="*/ 200 w 201"/>
                <a:gd name="T81" fmla="*/ 9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1" h="216">
                  <a:moveTo>
                    <a:pt x="200" y="9"/>
                  </a:moveTo>
                  <a:lnTo>
                    <a:pt x="201" y="14"/>
                  </a:lnTo>
                  <a:lnTo>
                    <a:pt x="200" y="18"/>
                  </a:lnTo>
                  <a:lnTo>
                    <a:pt x="198" y="20"/>
                  </a:lnTo>
                  <a:lnTo>
                    <a:pt x="195" y="21"/>
                  </a:lnTo>
                  <a:lnTo>
                    <a:pt x="191" y="28"/>
                  </a:lnTo>
                  <a:lnTo>
                    <a:pt x="185" y="52"/>
                  </a:lnTo>
                  <a:lnTo>
                    <a:pt x="185" y="66"/>
                  </a:lnTo>
                  <a:lnTo>
                    <a:pt x="185" y="89"/>
                  </a:lnTo>
                  <a:lnTo>
                    <a:pt x="175" y="135"/>
                  </a:lnTo>
                  <a:lnTo>
                    <a:pt x="165" y="163"/>
                  </a:lnTo>
                  <a:lnTo>
                    <a:pt x="157" y="175"/>
                  </a:lnTo>
                  <a:lnTo>
                    <a:pt x="147" y="186"/>
                  </a:lnTo>
                  <a:lnTo>
                    <a:pt x="118" y="201"/>
                  </a:lnTo>
                  <a:lnTo>
                    <a:pt x="86" y="209"/>
                  </a:lnTo>
                  <a:lnTo>
                    <a:pt x="52" y="214"/>
                  </a:lnTo>
                  <a:lnTo>
                    <a:pt x="51" y="215"/>
                  </a:lnTo>
                  <a:lnTo>
                    <a:pt x="42" y="216"/>
                  </a:lnTo>
                  <a:lnTo>
                    <a:pt x="34" y="215"/>
                  </a:lnTo>
                  <a:lnTo>
                    <a:pt x="20" y="216"/>
                  </a:lnTo>
                  <a:lnTo>
                    <a:pt x="10" y="214"/>
                  </a:lnTo>
                  <a:lnTo>
                    <a:pt x="4" y="205"/>
                  </a:lnTo>
                  <a:lnTo>
                    <a:pt x="3" y="201"/>
                  </a:lnTo>
                  <a:lnTo>
                    <a:pt x="0" y="38"/>
                  </a:lnTo>
                  <a:lnTo>
                    <a:pt x="2" y="31"/>
                  </a:lnTo>
                  <a:lnTo>
                    <a:pt x="7" y="29"/>
                  </a:lnTo>
                  <a:lnTo>
                    <a:pt x="49" y="28"/>
                  </a:lnTo>
                  <a:lnTo>
                    <a:pt x="63" y="31"/>
                  </a:lnTo>
                  <a:lnTo>
                    <a:pt x="84" y="52"/>
                  </a:lnTo>
                  <a:lnTo>
                    <a:pt x="95" y="58"/>
                  </a:lnTo>
                  <a:lnTo>
                    <a:pt x="97" y="57"/>
                  </a:lnTo>
                  <a:lnTo>
                    <a:pt x="129" y="12"/>
                  </a:lnTo>
                  <a:lnTo>
                    <a:pt x="150" y="10"/>
                  </a:lnTo>
                  <a:lnTo>
                    <a:pt x="157" y="10"/>
                  </a:lnTo>
                  <a:lnTo>
                    <a:pt x="163" y="11"/>
                  </a:lnTo>
                  <a:lnTo>
                    <a:pt x="168" y="14"/>
                  </a:lnTo>
                  <a:lnTo>
                    <a:pt x="174" y="10"/>
                  </a:lnTo>
                  <a:lnTo>
                    <a:pt x="181" y="0"/>
                  </a:lnTo>
                  <a:lnTo>
                    <a:pt x="189" y="3"/>
                  </a:lnTo>
                  <a:lnTo>
                    <a:pt x="193" y="10"/>
                  </a:lnTo>
                  <a:lnTo>
                    <a:pt x="200" y="9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F088E15-27D5-0342-BEBA-FA3BD795E991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86" name="Teardrop 85">
              <a:extLst>
                <a:ext uri="{FF2B5EF4-FFF2-40B4-BE49-F238E27FC236}">
                  <a16:creationId xmlns:a16="http://schemas.microsoft.com/office/drawing/2014/main" id="{36BD9F30-E6F2-6948-9F79-7EE48EE289F5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3912190-B436-7649-90A2-A57E4E8160A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1AC6C5DF-54B2-4F42-82E0-CFF026B2C3F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6367E93-5DFC-D44B-9697-EA2FCA1662B3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2829C59-3BAD-754A-8947-696F5F9304F3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Lagos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427B63D-C5E9-7248-803D-EF6777627F5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AD5CC50-C445-CA44-9124-140CAFA4478E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93" name="Teardrop 92">
              <a:extLst>
                <a:ext uri="{FF2B5EF4-FFF2-40B4-BE49-F238E27FC236}">
                  <a16:creationId xmlns:a16="http://schemas.microsoft.com/office/drawing/2014/main" id="{7535E8E5-55D6-014B-B968-830C022271D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F50E936-11AF-3445-B6F9-7D12B31A19A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2AC966E4-A4C6-4746-BA83-05814B8FCFE7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DF65626-0E51-0C46-90E5-858518E86648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FA97D39E-9E3D-954C-831C-7584B4220D5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Kano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D2C3508-9EFF-ED42-9926-EF22A3DA8040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B70CC3C-14AC-E44A-9674-A4FA806E6F27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00" name="Teardrop 99">
              <a:extLst>
                <a:ext uri="{FF2B5EF4-FFF2-40B4-BE49-F238E27FC236}">
                  <a16:creationId xmlns:a16="http://schemas.microsoft.com/office/drawing/2014/main" id="{04B1135F-91B6-6C47-9D1A-B8BAB54833A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8A5CA4-3A9B-3649-9398-BF96F8E2B9F8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2A7582AF-1A1E-F345-9A0B-96EFC40DBB1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A5B5009-A6A6-0C40-9872-17484E2C7692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D7ACDE10-CF90-D343-B740-AF4B11E87D5C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Maidiguri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19206CA-F5B2-B940-9BD5-EA8D12533AF3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2A6A12E-DE78-184B-8FDC-4B7F50696A71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3C3B0-C151-A642-8E2D-E0116DDBD52D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ABUJA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AA29ED3-DA0F-484D-B72D-EF37DE7DF895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405FFA3-4561-A44A-B433-C6E030B26808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38077961-BE52-0B4B-9FD9-DB7DEBF10B53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12" name="Teardrop 111">
                <a:extLst>
                  <a:ext uri="{FF2B5EF4-FFF2-40B4-BE49-F238E27FC236}">
                    <a16:creationId xmlns:a16="http://schemas.microsoft.com/office/drawing/2014/main" id="{E9BB1554-F7D3-4746-BA62-F82CC365EC2F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4D80C59D-0E09-9B45-AF71-FB13F0A1A18B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9CE2C557-5368-234F-9C58-56B5AD3B6560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11" name="Freeform 282">
              <a:extLst>
                <a:ext uri="{FF2B5EF4-FFF2-40B4-BE49-F238E27FC236}">
                  <a16:creationId xmlns:a16="http://schemas.microsoft.com/office/drawing/2014/main" id="{042B1AB0-962C-0240-BC43-021A1C11AF14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9DC8DDC-40A5-4700-91B3-AF655EF76C7B}"/>
              </a:ext>
            </a:extLst>
          </p:cNvPr>
          <p:cNvSpPr/>
          <p:nvPr/>
        </p:nvSpPr>
        <p:spPr>
          <a:xfrm>
            <a:off x="3989231" y="3460392"/>
            <a:ext cx="1303986" cy="787222"/>
          </a:xfrm>
          <a:custGeom>
            <a:avLst/>
            <a:gdLst>
              <a:gd name="connsiteX0" fmla="*/ 1738648 w 1738648"/>
              <a:gd name="connsiteY0" fmla="*/ 0 h 1049629"/>
              <a:gd name="connsiteX1" fmla="*/ 843566 w 1738648"/>
              <a:gd name="connsiteY1" fmla="*/ 695459 h 1049629"/>
              <a:gd name="connsiteX2" fmla="*/ 0 w 1738648"/>
              <a:gd name="connsiteY2" fmla="*/ 1049629 h 10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38648" h="1049629">
                <a:moveTo>
                  <a:pt x="1738648" y="0"/>
                </a:moveTo>
                <a:cubicBezTo>
                  <a:pt x="1435994" y="260260"/>
                  <a:pt x="1133341" y="520521"/>
                  <a:pt x="843566" y="695459"/>
                </a:cubicBezTo>
                <a:cubicBezTo>
                  <a:pt x="553791" y="870397"/>
                  <a:pt x="276895" y="960013"/>
                  <a:pt x="0" y="1049629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93B3EF7-1386-499D-9ABD-8883B5C4DA1B}"/>
              </a:ext>
            </a:extLst>
          </p:cNvPr>
          <p:cNvSpPr/>
          <p:nvPr/>
        </p:nvSpPr>
        <p:spPr>
          <a:xfrm>
            <a:off x="5298046" y="2431692"/>
            <a:ext cx="435119" cy="1023871"/>
          </a:xfrm>
          <a:custGeom>
            <a:avLst/>
            <a:gdLst>
              <a:gd name="connsiteX0" fmla="*/ 0 w 580158"/>
              <a:gd name="connsiteY0" fmla="*/ 1365161 h 1365161"/>
              <a:gd name="connsiteX1" fmla="*/ 540913 w 580158"/>
              <a:gd name="connsiteY1" fmla="*/ 727657 h 1365161"/>
              <a:gd name="connsiteX2" fmla="*/ 495837 w 580158"/>
              <a:gd name="connsiteY2" fmla="*/ 0 h 1365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158" h="1365161">
                <a:moveTo>
                  <a:pt x="0" y="1365161"/>
                </a:moveTo>
                <a:cubicBezTo>
                  <a:pt x="229137" y="1160172"/>
                  <a:pt x="458274" y="955184"/>
                  <a:pt x="540913" y="727657"/>
                </a:cubicBezTo>
                <a:cubicBezTo>
                  <a:pt x="623553" y="500130"/>
                  <a:pt x="559695" y="250065"/>
                  <a:pt x="495837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A6D454C-8BDE-4E41-A463-318A9C44E2F2}"/>
              </a:ext>
            </a:extLst>
          </p:cNvPr>
          <p:cNvSpPr/>
          <p:nvPr/>
        </p:nvSpPr>
        <p:spPr>
          <a:xfrm>
            <a:off x="5283559" y="2562091"/>
            <a:ext cx="1922171" cy="883813"/>
          </a:xfrm>
          <a:custGeom>
            <a:avLst/>
            <a:gdLst>
              <a:gd name="connsiteX0" fmla="*/ 0 w 2562895"/>
              <a:gd name="connsiteY0" fmla="*/ 1178417 h 1178417"/>
              <a:gd name="connsiteX1" fmla="*/ 1687132 w 2562895"/>
              <a:gd name="connsiteY1" fmla="*/ 734096 h 1178417"/>
              <a:gd name="connsiteX2" fmla="*/ 2562895 w 2562895"/>
              <a:gd name="connsiteY2" fmla="*/ 0 h 117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2895" h="1178417">
                <a:moveTo>
                  <a:pt x="0" y="1178417"/>
                </a:moveTo>
                <a:cubicBezTo>
                  <a:pt x="629991" y="1054458"/>
                  <a:pt x="1259983" y="930499"/>
                  <a:pt x="1687132" y="734096"/>
                </a:cubicBezTo>
                <a:cubicBezTo>
                  <a:pt x="2114281" y="537693"/>
                  <a:pt x="2338588" y="268846"/>
                  <a:pt x="256289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3289661-261D-6746-AF20-69BEC2F8A372}"/>
              </a:ext>
            </a:extLst>
          </p:cNvPr>
          <p:cNvGrpSpPr/>
          <p:nvPr/>
        </p:nvGrpSpPr>
        <p:grpSpPr>
          <a:xfrm>
            <a:off x="5077038" y="2896023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ED4F3CF-8D53-1148-991B-21D75424CAC7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E51013C-9EB2-ED45-BBCF-2C3BCC3E6860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C62AFEE2-0A6C-9E4D-AB5D-D807C5028699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0" name="Teardrop 119">
                  <a:extLst>
                    <a:ext uri="{FF2B5EF4-FFF2-40B4-BE49-F238E27FC236}">
                      <a16:creationId xmlns:a16="http://schemas.microsoft.com/office/drawing/2014/main" id="{AE2B43B9-50DF-804A-87EC-367B81E877CA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8003081D-CA8A-A742-8436-32DACCF30036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36C8E1B0-6E3E-BA4F-A056-103C95908830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19" name="Freeform 282">
                <a:extLst>
                  <a:ext uri="{FF2B5EF4-FFF2-40B4-BE49-F238E27FC236}">
                    <a16:creationId xmlns:a16="http://schemas.microsoft.com/office/drawing/2014/main" id="{5355221A-96F4-1546-AA7A-5E29450E0355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3482C5-F53C-214E-A908-193DF1823B48}"/>
              </a:ext>
            </a:extLst>
          </p:cNvPr>
          <p:cNvGrpSpPr/>
          <p:nvPr/>
        </p:nvGrpSpPr>
        <p:grpSpPr>
          <a:xfrm>
            <a:off x="5450002" y="1869688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2F50DC26-F1BA-224C-8190-526A3DDA7A87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AC67DB1-24C3-5C4B-A6E6-183171D6B354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33" name="Teardrop 132">
                <a:extLst>
                  <a:ext uri="{FF2B5EF4-FFF2-40B4-BE49-F238E27FC236}">
                    <a16:creationId xmlns:a16="http://schemas.microsoft.com/office/drawing/2014/main" id="{04BD5231-8119-304B-AAB1-C057E5130A3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E86429C0-C655-EA40-B311-2AD20E901450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5C78E6FA-0017-A742-A5D0-83F329433FEB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9164069-F48C-654D-A78D-E39C79D4CBAB}"/>
              </a:ext>
            </a:extLst>
          </p:cNvPr>
          <p:cNvGrpSpPr/>
          <p:nvPr/>
        </p:nvGrpSpPr>
        <p:grpSpPr>
          <a:xfrm>
            <a:off x="3775214" y="3676222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81549D46-5FD9-004A-BBAC-D8AD63C16519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1048CAB-8211-1C48-A1BB-BA2F171E5E3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5" name="Teardrop 144">
                <a:extLst>
                  <a:ext uri="{FF2B5EF4-FFF2-40B4-BE49-F238E27FC236}">
                    <a16:creationId xmlns:a16="http://schemas.microsoft.com/office/drawing/2014/main" id="{ABB4C1E0-0A20-4A43-BE77-E7CA49C1470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42DE4866-43CB-DE4A-978C-7F5A9041A88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F5FE412-9A57-F643-8D7D-5374206F0EA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053B6DA-5751-904B-9F4A-B6FE1CDB37DC}"/>
              </a:ext>
            </a:extLst>
          </p:cNvPr>
          <p:cNvGrpSpPr/>
          <p:nvPr/>
        </p:nvGrpSpPr>
        <p:grpSpPr>
          <a:xfrm>
            <a:off x="6981842" y="1993898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3A818C0C-AADD-2C44-A133-ECAF058C6887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1D9F1A4A-4E4B-9F44-938A-4C30C331241E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39" name="Teardrop 138">
                <a:extLst>
                  <a:ext uri="{FF2B5EF4-FFF2-40B4-BE49-F238E27FC236}">
                    <a16:creationId xmlns:a16="http://schemas.microsoft.com/office/drawing/2014/main" id="{62724327-5883-6849-B8E1-F076FD19D78B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ADA52F72-C13B-B84D-A935-2D5DDDA2CE9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E3814CD6-7B48-8749-9476-781D8220322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noProof="1"/>
              </a:p>
            </p:txBody>
          </p:sp>
        </p:grpSp>
      </p:grpSp>
      <p:sp>
        <p:nvSpPr>
          <p:cNvPr id="148" name="Freeform 454">
            <a:extLst>
              <a:ext uri="{FF2B5EF4-FFF2-40B4-BE49-F238E27FC236}">
                <a16:creationId xmlns:a16="http://schemas.microsoft.com/office/drawing/2014/main" id="{A8D28BB7-2D73-5A44-B9AB-40BBCA01ED94}"/>
              </a:ext>
            </a:extLst>
          </p:cNvPr>
          <p:cNvSpPr/>
          <p:nvPr/>
        </p:nvSpPr>
        <p:spPr>
          <a:xfrm rot="254488">
            <a:off x="6716192" y="276631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4" name="Freeform 454">
            <a:extLst>
              <a:ext uri="{FF2B5EF4-FFF2-40B4-BE49-F238E27FC236}">
                <a16:creationId xmlns:a16="http://schemas.microsoft.com/office/drawing/2014/main" id="{49008A66-20E2-4E12-8317-6D37733FEDB1}"/>
              </a:ext>
            </a:extLst>
          </p:cNvPr>
          <p:cNvSpPr/>
          <p:nvPr/>
        </p:nvSpPr>
        <p:spPr>
          <a:xfrm rot="11132320">
            <a:off x="4797483" y="3594977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6E1D93C-67F0-4595-82DE-B6A5F5841EFF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947D2496-BDC6-4057-BD7C-3721B9981C77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F29C5453-8BF8-4D65-AE58-2A034EFCE9A4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860217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10222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Nigeria – Slide Template </vt:lpstr>
      <vt:lpstr>Map of Nigeria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Nigeria</dc:title>
  <dc:creator>PresentationGO.com</dc:creator>
  <dc:description>© Copyright PresentationGO.com</dc:description>
  <dcterms:created xsi:type="dcterms:W3CDTF">2014-11-26T05:14:11Z</dcterms:created>
  <dcterms:modified xsi:type="dcterms:W3CDTF">2021-03-25T17:34:15Z</dcterms:modified>
  <cp:category>Maps</cp:category>
</cp:coreProperties>
</file>